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13.xml" ContentType="application/vnd.openxmlformats-officedocument.theme+xml"/>
  <Override PartName="/ppt/theme/theme7.xml" ContentType="application/vnd.openxmlformats-officedocument.theme+xml"/>
  <Override PartName="/ppt/theme/theme1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71" r:id="rId2"/>
    <p:sldMasterId id="2147483700" r:id="rId3"/>
    <p:sldMasterId id="2147483725" r:id="rId4"/>
    <p:sldMasterId id="2147483692" r:id="rId5"/>
    <p:sldMasterId id="2147483735" r:id="rId6"/>
    <p:sldMasterId id="2147483680" r:id="rId7"/>
    <p:sldMasterId id="2147483759" r:id="rId8"/>
    <p:sldMasterId id="2147483669" r:id="rId9"/>
    <p:sldMasterId id="2147483671" r:id="rId10"/>
    <p:sldMasterId id="2147483674" r:id="rId11"/>
  </p:sldMasterIdLst>
  <p:notesMasterIdLst>
    <p:notesMasterId r:id="rId26"/>
  </p:notesMasterIdLst>
  <p:handoutMasterIdLst>
    <p:handoutMasterId r:id="rId27"/>
  </p:handoutMasterIdLst>
  <p:sldIdLst>
    <p:sldId id="256" r:id="rId12"/>
    <p:sldId id="319" r:id="rId13"/>
    <p:sldId id="374" r:id="rId14"/>
    <p:sldId id="330" r:id="rId15"/>
    <p:sldId id="331" r:id="rId16"/>
    <p:sldId id="332" r:id="rId17"/>
    <p:sldId id="333" r:id="rId18"/>
    <p:sldId id="336" r:id="rId19"/>
    <p:sldId id="337" r:id="rId20"/>
    <p:sldId id="338" r:id="rId21"/>
    <p:sldId id="377" r:id="rId22"/>
    <p:sldId id="357" r:id="rId23"/>
    <p:sldId id="358" r:id="rId24"/>
    <p:sldId id="359" r:id="rId25"/>
  </p:sldIdLst>
  <p:sldSz cx="9144000" cy="6858000" type="screen4x3"/>
  <p:notesSz cx="7077075" cy="936307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63A"/>
    <a:srgbClr val="007A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8" autoAdjust="0"/>
    <p:restoredTop sz="78882" autoAdjust="0"/>
  </p:normalViewPr>
  <p:slideViewPr>
    <p:cSldViewPr snapToGrid="0">
      <p:cViewPr varScale="1">
        <p:scale>
          <a:sx n="52" d="100"/>
          <a:sy n="52" d="100"/>
        </p:scale>
        <p:origin x="1608" y="40"/>
      </p:cViewPr>
      <p:guideLst/>
    </p:cSldViewPr>
  </p:slideViewPr>
  <p:outlineViewPr>
    <p:cViewPr>
      <p:scale>
        <a:sx n="33" d="100"/>
        <a:sy n="33" d="100"/>
      </p:scale>
      <p:origin x="0" y="-6768"/>
    </p:cViewPr>
  </p:outlineViewPr>
  <p:notesTextViewPr>
    <p:cViewPr>
      <p:scale>
        <a:sx n="1" d="1"/>
        <a:sy n="1" d="1"/>
      </p:scale>
      <p:origin x="0" y="0"/>
    </p:cViewPr>
  </p:notesTextViewPr>
  <p:notesViewPr>
    <p:cSldViewPr snapToGrid="0">
      <p:cViewPr varScale="1">
        <p:scale>
          <a:sx n="67" d="100"/>
          <a:sy n="67" d="100"/>
        </p:scale>
        <p:origin x="218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customXml" Target="../customXml/item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DABC67-5ABE-41E8-88D7-CB4CF9CBD181}"/>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a:extLst>
              <a:ext uri="{FF2B5EF4-FFF2-40B4-BE49-F238E27FC236}">
                <a16:creationId xmlns:a16="http://schemas.microsoft.com/office/drawing/2014/main" id="{27B310C1-604F-4F6A-9D9D-C501350DBBA2}"/>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4D5C10D3-43C1-4374-8ED7-82F6E1A97A9A}" type="datetimeFigureOut">
              <a:rPr lang="en-US" smtClean="0"/>
              <a:t>3/19/2024</a:t>
            </a:fld>
            <a:endParaRPr lang="en-US"/>
          </a:p>
        </p:txBody>
      </p:sp>
      <p:sp>
        <p:nvSpPr>
          <p:cNvPr id="4" name="Footer Placeholder 3">
            <a:extLst>
              <a:ext uri="{FF2B5EF4-FFF2-40B4-BE49-F238E27FC236}">
                <a16:creationId xmlns:a16="http://schemas.microsoft.com/office/drawing/2014/main" id="{73F1132A-58FC-4E5D-8A91-373A5FFDBA8F}"/>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3AA297-7409-4D8A-B85E-B0715B64B9F7}"/>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E361211F-3CFE-4CD4-B52F-BD192FD2BCB2}" type="slidenum">
              <a:rPr lang="en-US" smtClean="0"/>
              <a:t>‹#›</a:t>
            </a:fld>
            <a:endParaRPr lang="en-US"/>
          </a:p>
        </p:txBody>
      </p:sp>
    </p:spTree>
    <p:extLst>
      <p:ext uri="{BB962C8B-B14F-4D97-AF65-F5344CB8AC3E}">
        <p14:creationId xmlns:p14="http://schemas.microsoft.com/office/powerpoint/2010/main" val="4036027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A89A98C4-85CB-43CB-8FB1-C64553A3F055}" type="datetimeFigureOut">
              <a:rPr lang="en-US" smtClean="0"/>
              <a:t>3/19/2024</a:t>
            </a:fld>
            <a:endParaRPr lang="en-US"/>
          </a:p>
        </p:txBody>
      </p:sp>
      <p:sp>
        <p:nvSpPr>
          <p:cNvPr id="4" name="Slide Image Placeholder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39D0A924-2A34-445B-9031-A7361FE433C8}" type="slidenum">
              <a:rPr lang="en-US" smtClean="0"/>
              <a:t>‹#›</a:t>
            </a:fld>
            <a:endParaRPr lang="en-US"/>
          </a:p>
        </p:txBody>
      </p:sp>
    </p:spTree>
    <p:extLst>
      <p:ext uri="{BB962C8B-B14F-4D97-AF65-F5344CB8AC3E}">
        <p14:creationId xmlns:p14="http://schemas.microsoft.com/office/powerpoint/2010/main" val="3291389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0A924-2A34-445B-9031-A7361FE433C8}" type="slidenum">
              <a:rPr lang="en-US" smtClean="0"/>
              <a:t>1</a:t>
            </a:fld>
            <a:endParaRPr lang="en-US"/>
          </a:p>
        </p:txBody>
      </p:sp>
    </p:spTree>
    <p:extLst>
      <p:ext uri="{BB962C8B-B14F-4D97-AF65-F5344CB8AC3E}">
        <p14:creationId xmlns:p14="http://schemas.microsoft.com/office/powerpoint/2010/main" val="3807804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79942034-FA78-4877-AEE1-D3B29F7E756C}"/>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37E6D138-DBCD-47DE-BB62-F357CE8D8D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Changed from Doing nothing is not acceptable to “States and Public Agencies are required to have a self-evaluation, and if they have 50 or more employees, are required to have a transition plan.  They do not have the discretion not to do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28 CFR 35.105 and 28 CFR 35.150(d)</a:t>
            </a:r>
          </a:p>
          <a:p>
            <a:endParaRPr lang="en-US" altLang="en-US" dirty="0"/>
          </a:p>
        </p:txBody>
      </p:sp>
      <p:sp>
        <p:nvSpPr>
          <p:cNvPr id="68612" name="Slide Number Placeholder 3">
            <a:extLst>
              <a:ext uri="{FF2B5EF4-FFF2-40B4-BE49-F238E27FC236}">
                <a16:creationId xmlns:a16="http://schemas.microsoft.com/office/drawing/2014/main" id="{C6FF7321-38C8-42DA-9E09-5D020D08C1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25">
              <a:spcBef>
                <a:spcPct val="30000"/>
              </a:spcBef>
              <a:defRPr sz="1200">
                <a:solidFill>
                  <a:schemeClr val="tx1"/>
                </a:solidFill>
                <a:latin typeface="Times New Roman" panose="02020603050405020304" pitchFamily="18" charset="0"/>
              </a:defRPr>
            </a:lvl1pPr>
            <a:lvl2pPr marL="761602" indent="-291921" defTabSz="942625">
              <a:spcBef>
                <a:spcPct val="30000"/>
              </a:spcBef>
              <a:defRPr sz="1200">
                <a:solidFill>
                  <a:schemeClr val="tx1"/>
                </a:solidFill>
                <a:latin typeface="Times New Roman" panose="02020603050405020304" pitchFamily="18" charset="0"/>
              </a:defRPr>
            </a:lvl2pPr>
            <a:lvl3pPr marL="1172574" indent="-233210" defTabSz="942625">
              <a:spcBef>
                <a:spcPct val="30000"/>
              </a:spcBef>
              <a:defRPr sz="1200">
                <a:solidFill>
                  <a:schemeClr val="tx1"/>
                </a:solidFill>
                <a:latin typeface="Times New Roman" panose="02020603050405020304" pitchFamily="18" charset="0"/>
              </a:defRPr>
            </a:lvl3pPr>
            <a:lvl4pPr marL="1642255" indent="-233210" defTabSz="942625">
              <a:spcBef>
                <a:spcPct val="30000"/>
              </a:spcBef>
              <a:defRPr sz="1200">
                <a:solidFill>
                  <a:schemeClr val="tx1"/>
                </a:solidFill>
                <a:latin typeface="Times New Roman" panose="02020603050405020304" pitchFamily="18" charset="0"/>
              </a:defRPr>
            </a:lvl4pPr>
            <a:lvl5pPr marL="2111937" indent="-233210" defTabSz="942625">
              <a:spcBef>
                <a:spcPct val="30000"/>
              </a:spcBef>
              <a:defRPr sz="1200">
                <a:solidFill>
                  <a:schemeClr val="tx1"/>
                </a:solidFill>
                <a:latin typeface="Times New Roman" panose="02020603050405020304" pitchFamily="18" charset="0"/>
              </a:defRPr>
            </a:lvl5pPr>
            <a:lvl6pPr marL="2581618" indent="-233210" defTabSz="942625" eaLnBrk="0" fontAlgn="base" hangingPunct="0">
              <a:spcBef>
                <a:spcPct val="30000"/>
              </a:spcBef>
              <a:spcAft>
                <a:spcPct val="0"/>
              </a:spcAft>
              <a:defRPr sz="1200">
                <a:solidFill>
                  <a:schemeClr val="tx1"/>
                </a:solidFill>
                <a:latin typeface="Times New Roman" panose="02020603050405020304" pitchFamily="18" charset="0"/>
              </a:defRPr>
            </a:lvl6pPr>
            <a:lvl7pPr marL="3051300" indent="-233210" defTabSz="942625" eaLnBrk="0" fontAlgn="base" hangingPunct="0">
              <a:spcBef>
                <a:spcPct val="30000"/>
              </a:spcBef>
              <a:spcAft>
                <a:spcPct val="0"/>
              </a:spcAft>
              <a:defRPr sz="1200">
                <a:solidFill>
                  <a:schemeClr val="tx1"/>
                </a:solidFill>
                <a:latin typeface="Times New Roman" panose="02020603050405020304" pitchFamily="18" charset="0"/>
              </a:defRPr>
            </a:lvl7pPr>
            <a:lvl8pPr marL="3520981" indent="-233210" defTabSz="942625" eaLnBrk="0" fontAlgn="base" hangingPunct="0">
              <a:spcBef>
                <a:spcPct val="30000"/>
              </a:spcBef>
              <a:spcAft>
                <a:spcPct val="0"/>
              </a:spcAft>
              <a:defRPr sz="1200">
                <a:solidFill>
                  <a:schemeClr val="tx1"/>
                </a:solidFill>
                <a:latin typeface="Times New Roman" panose="02020603050405020304" pitchFamily="18" charset="0"/>
              </a:defRPr>
            </a:lvl8pPr>
            <a:lvl9pPr marL="3990663" indent="-233210" defTabSz="942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3A7991C-7CDF-497B-B2F8-B912E72B48FF}" type="slidenum">
              <a:rPr lang="en-US" altLang="en-US" smtClean="0">
                <a:solidFill>
                  <a:srgbClr val="000000"/>
                </a:solidFill>
              </a:rPr>
              <a:pPr>
                <a:spcBef>
                  <a:spcPct val="0"/>
                </a:spcBef>
              </a:pPr>
              <a:t>10</a:t>
            </a:fld>
            <a:endParaRPr lang="en-US" altLang="en-US">
              <a:solidFill>
                <a:srgbClr val="000000"/>
              </a:solidFill>
            </a:endParaRPr>
          </a:p>
        </p:txBody>
      </p:sp>
    </p:spTree>
    <p:extLst>
      <p:ext uri="{BB962C8B-B14F-4D97-AF65-F5344CB8AC3E}">
        <p14:creationId xmlns:p14="http://schemas.microsoft.com/office/powerpoint/2010/main" val="4201312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79942034-FA78-4877-AEE1-D3B29F7E756C}"/>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37E6D138-DBCD-47DE-BB62-F357CE8D8D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Changed from Doing nothing is not acceptable to “States and Public Agencies are required to have a self-evaluation, and if they have 50 or more employees, are required to have a transition plan.  They do not have the discretion not to do this.”</a:t>
            </a:r>
          </a:p>
          <a:p>
            <a:endParaRPr lang="en-US" altLang="en-US" dirty="0"/>
          </a:p>
        </p:txBody>
      </p:sp>
      <p:sp>
        <p:nvSpPr>
          <p:cNvPr id="68612" name="Slide Number Placeholder 3">
            <a:extLst>
              <a:ext uri="{FF2B5EF4-FFF2-40B4-BE49-F238E27FC236}">
                <a16:creationId xmlns:a16="http://schemas.microsoft.com/office/drawing/2014/main" id="{C6FF7321-38C8-42DA-9E09-5D020D08C1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25">
              <a:spcBef>
                <a:spcPct val="30000"/>
              </a:spcBef>
              <a:defRPr sz="1200">
                <a:solidFill>
                  <a:schemeClr val="tx1"/>
                </a:solidFill>
                <a:latin typeface="Times New Roman" panose="02020603050405020304" pitchFamily="18" charset="0"/>
              </a:defRPr>
            </a:lvl1pPr>
            <a:lvl2pPr marL="761602" indent="-291921" defTabSz="942625">
              <a:spcBef>
                <a:spcPct val="30000"/>
              </a:spcBef>
              <a:defRPr sz="1200">
                <a:solidFill>
                  <a:schemeClr val="tx1"/>
                </a:solidFill>
                <a:latin typeface="Times New Roman" panose="02020603050405020304" pitchFamily="18" charset="0"/>
              </a:defRPr>
            </a:lvl2pPr>
            <a:lvl3pPr marL="1172574" indent="-233210" defTabSz="942625">
              <a:spcBef>
                <a:spcPct val="30000"/>
              </a:spcBef>
              <a:defRPr sz="1200">
                <a:solidFill>
                  <a:schemeClr val="tx1"/>
                </a:solidFill>
                <a:latin typeface="Times New Roman" panose="02020603050405020304" pitchFamily="18" charset="0"/>
              </a:defRPr>
            </a:lvl3pPr>
            <a:lvl4pPr marL="1642255" indent="-233210" defTabSz="942625">
              <a:spcBef>
                <a:spcPct val="30000"/>
              </a:spcBef>
              <a:defRPr sz="1200">
                <a:solidFill>
                  <a:schemeClr val="tx1"/>
                </a:solidFill>
                <a:latin typeface="Times New Roman" panose="02020603050405020304" pitchFamily="18" charset="0"/>
              </a:defRPr>
            </a:lvl4pPr>
            <a:lvl5pPr marL="2111937" indent="-233210" defTabSz="942625">
              <a:spcBef>
                <a:spcPct val="30000"/>
              </a:spcBef>
              <a:defRPr sz="1200">
                <a:solidFill>
                  <a:schemeClr val="tx1"/>
                </a:solidFill>
                <a:latin typeface="Times New Roman" panose="02020603050405020304" pitchFamily="18" charset="0"/>
              </a:defRPr>
            </a:lvl5pPr>
            <a:lvl6pPr marL="2581618" indent="-233210" defTabSz="942625" eaLnBrk="0" fontAlgn="base" hangingPunct="0">
              <a:spcBef>
                <a:spcPct val="30000"/>
              </a:spcBef>
              <a:spcAft>
                <a:spcPct val="0"/>
              </a:spcAft>
              <a:defRPr sz="1200">
                <a:solidFill>
                  <a:schemeClr val="tx1"/>
                </a:solidFill>
                <a:latin typeface="Times New Roman" panose="02020603050405020304" pitchFamily="18" charset="0"/>
              </a:defRPr>
            </a:lvl6pPr>
            <a:lvl7pPr marL="3051300" indent="-233210" defTabSz="942625" eaLnBrk="0" fontAlgn="base" hangingPunct="0">
              <a:spcBef>
                <a:spcPct val="30000"/>
              </a:spcBef>
              <a:spcAft>
                <a:spcPct val="0"/>
              </a:spcAft>
              <a:defRPr sz="1200">
                <a:solidFill>
                  <a:schemeClr val="tx1"/>
                </a:solidFill>
                <a:latin typeface="Times New Roman" panose="02020603050405020304" pitchFamily="18" charset="0"/>
              </a:defRPr>
            </a:lvl7pPr>
            <a:lvl8pPr marL="3520981" indent="-233210" defTabSz="942625" eaLnBrk="0" fontAlgn="base" hangingPunct="0">
              <a:spcBef>
                <a:spcPct val="30000"/>
              </a:spcBef>
              <a:spcAft>
                <a:spcPct val="0"/>
              </a:spcAft>
              <a:defRPr sz="1200">
                <a:solidFill>
                  <a:schemeClr val="tx1"/>
                </a:solidFill>
                <a:latin typeface="Times New Roman" panose="02020603050405020304" pitchFamily="18" charset="0"/>
              </a:defRPr>
            </a:lvl8pPr>
            <a:lvl9pPr marL="3990663" indent="-233210" defTabSz="942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3A7991C-7CDF-497B-B2F8-B912E72B48FF}" type="slidenum">
              <a:rPr lang="en-US" altLang="en-US" smtClean="0">
                <a:solidFill>
                  <a:srgbClr val="000000"/>
                </a:solidFill>
              </a:rPr>
              <a:pPr>
                <a:spcBef>
                  <a:spcPct val="0"/>
                </a:spcBef>
              </a:pPr>
              <a:t>11</a:t>
            </a:fld>
            <a:endParaRPr lang="en-US" altLang="en-US">
              <a:solidFill>
                <a:srgbClr val="000000"/>
              </a:solidFill>
            </a:endParaRPr>
          </a:p>
        </p:txBody>
      </p:sp>
    </p:spTree>
    <p:extLst>
      <p:ext uri="{BB962C8B-B14F-4D97-AF65-F5344CB8AC3E}">
        <p14:creationId xmlns:p14="http://schemas.microsoft.com/office/powerpoint/2010/main" val="1965741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18EBE5F9-E245-488A-ADDA-2AE1915AFB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518">
              <a:spcBef>
                <a:spcPct val="30000"/>
              </a:spcBef>
              <a:defRPr sz="1200">
                <a:solidFill>
                  <a:schemeClr val="tx1"/>
                </a:solidFill>
                <a:latin typeface="Times New Roman" panose="02020603050405020304" pitchFamily="18" charset="0"/>
              </a:defRPr>
            </a:lvl1pPr>
            <a:lvl2pPr marL="735509" indent="-282136" defTabSz="947518">
              <a:spcBef>
                <a:spcPct val="30000"/>
              </a:spcBef>
              <a:defRPr sz="1200">
                <a:solidFill>
                  <a:schemeClr val="tx1"/>
                </a:solidFill>
                <a:latin typeface="Times New Roman" panose="02020603050405020304" pitchFamily="18" charset="0"/>
              </a:defRPr>
            </a:lvl2pPr>
            <a:lvl3pPr marL="1131802" indent="-225056" defTabSz="947518">
              <a:spcBef>
                <a:spcPct val="30000"/>
              </a:spcBef>
              <a:defRPr sz="1200">
                <a:solidFill>
                  <a:schemeClr val="tx1"/>
                </a:solidFill>
                <a:latin typeface="Times New Roman" panose="02020603050405020304" pitchFamily="18" charset="0"/>
              </a:defRPr>
            </a:lvl3pPr>
            <a:lvl4pPr marL="1583545" indent="-225056" defTabSz="947518">
              <a:spcBef>
                <a:spcPct val="30000"/>
              </a:spcBef>
              <a:defRPr sz="1200">
                <a:solidFill>
                  <a:schemeClr val="tx1"/>
                </a:solidFill>
                <a:latin typeface="Times New Roman" panose="02020603050405020304" pitchFamily="18" charset="0"/>
              </a:defRPr>
            </a:lvl4pPr>
            <a:lvl5pPr marL="2036918" indent="-225056" defTabSz="947518">
              <a:spcBef>
                <a:spcPct val="30000"/>
              </a:spcBef>
              <a:defRPr sz="1200">
                <a:solidFill>
                  <a:schemeClr val="tx1"/>
                </a:solidFill>
                <a:latin typeface="Times New Roman" panose="02020603050405020304" pitchFamily="18" charset="0"/>
              </a:defRPr>
            </a:lvl5pPr>
            <a:lvl6pPr marL="2506600" indent="-225056" defTabSz="947518" eaLnBrk="0" fontAlgn="base" hangingPunct="0">
              <a:spcBef>
                <a:spcPct val="30000"/>
              </a:spcBef>
              <a:spcAft>
                <a:spcPct val="0"/>
              </a:spcAft>
              <a:defRPr sz="1200">
                <a:solidFill>
                  <a:schemeClr val="tx1"/>
                </a:solidFill>
                <a:latin typeface="Times New Roman" panose="02020603050405020304" pitchFamily="18" charset="0"/>
              </a:defRPr>
            </a:lvl6pPr>
            <a:lvl7pPr marL="2976281" indent="-225056" defTabSz="947518" eaLnBrk="0" fontAlgn="base" hangingPunct="0">
              <a:spcBef>
                <a:spcPct val="30000"/>
              </a:spcBef>
              <a:spcAft>
                <a:spcPct val="0"/>
              </a:spcAft>
              <a:defRPr sz="1200">
                <a:solidFill>
                  <a:schemeClr val="tx1"/>
                </a:solidFill>
                <a:latin typeface="Times New Roman" panose="02020603050405020304" pitchFamily="18" charset="0"/>
              </a:defRPr>
            </a:lvl7pPr>
            <a:lvl8pPr marL="3445963" indent="-225056" defTabSz="947518" eaLnBrk="0" fontAlgn="base" hangingPunct="0">
              <a:spcBef>
                <a:spcPct val="30000"/>
              </a:spcBef>
              <a:spcAft>
                <a:spcPct val="0"/>
              </a:spcAft>
              <a:defRPr sz="1200">
                <a:solidFill>
                  <a:schemeClr val="tx1"/>
                </a:solidFill>
                <a:latin typeface="Times New Roman" panose="02020603050405020304" pitchFamily="18" charset="0"/>
              </a:defRPr>
            </a:lvl8pPr>
            <a:lvl9pPr marL="3915644" indent="-225056" defTabSz="94751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F23DCB-8364-440A-8404-4E8BCE3B1A88}" type="slidenum">
              <a:rPr lang="en-US" altLang="en-US" smtClean="0"/>
              <a:pPr>
                <a:spcBef>
                  <a:spcPct val="0"/>
                </a:spcBef>
              </a:pPr>
              <a:t>12</a:t>
            </a:fld>
            <a:endParaRPr lang="en-US" altLang="en-US"/>
          </a:p>
        </p:txBody>
      </p:sp>
      <p:sp>
        <p:nvSpPr>
          <p:cNvPr id="107523" name="Rectangle 2">
            <a:extLst>
              <a:ext uri="{FF2B5EF4-FFF2-40B4-BE49-F238E27FC236}">
                <a16:creationId xmlns:a16="http://schemas.microsoft.com/office/drawing/2014/main" id="{09C965AF-A099-4F27-A768-8A8695897533}"/>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96476874-6891-4716-992A-1CD5C4920B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a:p>
            <a:pPr eaLnBrk="1" hangingPunct="1"/>
            <a:r>
              <a:rPr lang="en-US" altLang="en-US" dirty="0"/>
              <a:t>Credit/Permission: Ted Green</a:t>
            </a:r>
          </a:p>
        </p:txBody>
      </p:sp>
    </p:spTree>
    <p:extLst>
      <p:ext uri="{BB962C8B-B14F-4D97-AF65-F5344CB8AC3E}">
        <p14:creationId xmlns:p14="http://schemas.microsoft.com/office/powerpoint/2010/main" val="1622214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21E19977-4C00-47D3-8E73-E0B4A1C8F6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518">
              <a:spcBef>
                <a:spcPct val="30000"/>
              </a:spcBef>
              <a:defRPr sz="1200">
                <a:solidFill>
                  <a:schemeClr val="tx1"/>
                </a:solidFill>
                <a:latin typeface="Times New Roman" panose="02020603050405020304" pitchFamily="18" charset="0"/>
              </a:defRPr>
            </a:lvl1pPr>
            <a:lvl2pPr marL="735509" indent="-282136" defTabSz="947518">
              <a:spcBef>
                <a:spcPct val="30000"/>
              </a:spcBef>
              <a:defRPr sz="1200">
                <a:solidFill>
                  <a:schemeClr val="tx1"/>
                </a:solidFill>
                <a:latin typeface="Times New Roman" panose="02020603050405020304" pitchFamily="18" charset="0"/>
              </a:defRPr>
            </a:lvl2pPr>
            <a:lvl3pPr marL="1131802" indent="-225056" defTabSz="947518">
              <a:spcBef>
                <a:spcPct val="30000"/>
              </a:spcBef>
              <a:defRPr sz="1200">
                <a:solidFill>
                  <a:schemeClr val="tx1"/>
                </a:solidFill>
                <a:latin typeface="Times New Roman" panose="02020603050405020304" pitchFamily="18" charset="0"/>
              </a:defRPr>
            </a:lvl3pPr>
            <a:lvl4pPr marL="1583545" indent="-225056" defTabSz="947518">
              <a:spcBef>
                <a:spcPct val="30000"/>
              </a:spcBef>
              <a:defRPr sz="1200">
                <a:solidFill>
                  <a:schemeClr val="tx1"/>
                </a:solidFill>
                <a:latin typeface="Times New Roman" panose="02020603050405020304" pitchFamily="18" charset="0"/>
              </a:defRPr>
            </a:lvl4pPr>
            <a:lvl5pPr marL="2036918" indent="-225056" defTabSz="947518">
              <a:spcBef>
                <a:spcPct val="30000"/>
              </a:spcBef>
              <a:defRPr sz="1200">
                <a:solidFill>
                  <a:schemeClr val="tx1"/>
                </a:solidFill>
                <a:latin typeface="Times New Roman" panose="02020603050405020304" pitchFamily="18" charset="0"/>
              </a:defRPr>
            </a:lvl5pPr>
            <a:lvl6pPr marL="2506600" indent="-225056" defTabSz="947518" eaLnBrk="0" fontAlgn="base" hangingPunct="0">
              <a:spcBef>
                <a:spcPct val="30000"/>
              </a:spcBef>
              <a:spcAft>
                <a:spcPct val="0"/>
              </a:spcAft>
              <a:defRPr sz="1200">
                <a:solidFill>
                  <a:schemeClr val="tx1"/>
                </a:solidFill>
                <a:latin typeface="Times New Roman" panose="02020603050405020304" pitchFamily="18" charset="0"/>
              </a:defRPr>
            </a:lvl6pPr>
            <a:lvl7pPr marL="2976281" indent="-225056" defTabSz="947518" eaLnBrk="0" fontAlgn="base" hangingPunct="0">
              <a:spcBef>
                <a:spcPct val="30000"/>
              </a:spcBef>
              <a:spcAft>
                <a:spcPct val="0"/>
              </a:spcAft>
              <a:defRPr sz="1200">
                <a:solidFill>
                  <a:schemeClr val="tx1"/>
                </a:solidFill>
                <a:latin typeface="Times New Roman" panose="02020603050405020304" pitchFamily="18" charset="0"/>
              </a:defRPr>
            </a:lvl7pPr>
            <a:lvl8pPr marL="3445963" indent="-225056" defTabSz="947518" eaLnBrk="0" fontAlgn="base" hangingPunct="0">
              <a:spcBef>
                <a:spcPct val="30000"/>
              </a:spcBef>
              <a:spcAft>
                <a:spcPct val="0"/>
              </a:spcAft>
              <a:defRPr sz="1200">
                <a:solidFill>
                  <a:schemeClr val="tx1"/>
                </a:solidFill>
                <a:latin typeface="Times New Roman" panose="02020603050405020304" pitchFamily="18" charset="0"/>
              </a:defRPr>
            </a:lvl8pPr>
            <a:lvl9pPr marL="3915644" indent="-225056" defTabSz="94751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273A168-E984-4339-AF7F-8A168B66F7E6}" type="slidenum">
              <a:rPr lang="en-US" altLang="en-US" smtClean="0"/>
              <a:pPr>
                <a:spcBef>
                  <a:spcPct val="0"/>
                </a:spcBef>
              </a:pPr>
              <a:t>13</a:t>
            </a:fld>
            <a:endParaRPr lang="en-US" altLang="en-US"/>
          </a:p>
        </p:txBody>
      </p:sp>
      <p:sp>
        <p:nvSpPr>
          <p:cNvPr id="109571" name="Rectangle 2">
            <a:extLst>
              <a:ext uri="{FF2B5EF4-FFF2-40B4-BE49-F238E27FC236}">
                <a16:creationId xmlns:a16="http://schemas.microsoft.com/office/drawing/2014/main" id="{31CA9513-1B45-4633-B011-E121FADA1F7D}"/>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C47F94E7-0667-4242-B64D-12FB733F27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585373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6E2BA534-A4F7-4C44-9C37-897DCED974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518">
              <a:spcBef>
                <a:spcPct val="30000"/>
              </a:spcBef>
              <a:defRPr sz="1200">
                <a:solidFill>
                  <a:schemeClr val="tx1"/>
                </a:solidFill>
                <a:latin typeface="Times New Roman" panose="02020603050405020304" pitchFamily="18" charset="0"/>
              </a:defRPr>
            </a:lvl1pPr>
            <a:lvl2pPr marL="735509" indent="-282136" defTabSz="947518">
              <a:spcBef>
                <a:spcPct val="30000"/>
              </a:spcBef>
              <a:defRPr sz="1200">
                <a:solidFill>
                  <a:schemeClr val="tx1"/>
                </a:solidFill>
                <a:latin typeface="Times New Roman" panose="02020603050405020304" pitchFamily="18" charset="0"/>
              </a:defRPr>
            </a:lvl2pPr>
            <a:lvl3pPr marL="1131802" indent="-225056" defTabSz="947518">
              <a:spcBef>
                <a:spcPct val="30000"/>
              </a:spcBef>
              <a:defRPr sz="1200">
                <a:solidFill>
                  <a:schemeClr val="tx1"/>
                </a:solidFill>
                <a:latin typeface="Times New Roman" panose="02020603050405020304" pitchFamily="18" charset="0"/>
              </a:defRPr>
            </a:lvl3pPr>
            <a:lvl4pPr marL="1583545" indent="-225056" defTabSz="947518">
              <a:spcBef>
                <a:spcPct val="30000"/>
              </a:spcBef>
              <a:defRPr sz="1200">
                <a:solidFill>
                  <a:schemeClr val="tx1"/>
                </a:solidFill>
                <a:latin typeface="Times New Roman" panose="02020603050405020304" pitchFamily="18" charset="0"/>
              </a:defRPr>
            </a:lvl4pPr>
            <a:lvl5pPr marL="2036918" indent="-225056" defTabSz="947518">
              <a:spcBef>
                <a:spcPct val="30000"/>
              </a:spcBef>
              <a:defRPr sz="1200">
                <a:solidFill>
                  <a:schemeClr val="tx1"/>
                </a:solidFill>
                <a:latin typeface="Times New Roman" panose="02020603050405020304" pitchFamily="18" charset="0"/>
              </a:defRPr>
            </a:lvl5pPr>
            <a:lvl6pPr marL="2506600" indent="-225056" defTabSz="947518" eaLnBrk="0" fontAlgn="base" hangingPunct="0">
              <a:spcBef>
                <a:spcPct val="30000"/>
              </a:spcBef>
              <a:spcAft>
                <a:spcPct val="0"/>
              </a:spcAft>
              <a:defRPr sz="1200">
                <a:solidFill>
                  <a:schemeClr val="tx1"/>
                </a:solidFill>
                <a:latin typeface="Times New Roman" panose="02020603050405020304" pitchFamily="18" charset="0"/>
              </a:defRPr>
            </a:lvl6pPr>
            <a:lvl7pPr marL="2976281" indent="-225056" defTabSz="947518" eaLnBrk="0" fontAlgn="base" hangingPunct="0">
              <a:spcBef>
                <a:spcPct val="30000"/>
              </a:spcBef>
              <a:spcAft>
                <a:spcPct val="0"/>
              </a:spcAft>
              <a:defRPr sz="1200">
                <a:solidFill>
                  <a:schemeClr val="tx1"/>
                </a:solidFill>
                <a:latin typeface="Times New Roman" panose="02020603050405020304" pitchFamily="18" charset="0"/>
              </a:defRPr>
            </a:lvl7pPr>
            <a:lvl8pPr marL="3445963" indent="-225056" defTabSz="947518" eaLnBrk="0" fontAlgn="base" hangingPunct="0">
              <a:spcBef>
                <a:spcPct val="30000"/>
              </a:spcBef>
              <a:spcAft>
                <a:spcPct val="0"/>
              </a:spcAft>
              <a:defRPr sz="1200">
                <a:solidFill>
                  <a:schemeClr val="tx1"/>
                </a:solidFill>
                <a:latin typeface="Times New Roman" panose="02020603050405020304" pitchFamily="18" charset="0"/>
              </a:defRPr>
            </a:lvl8pPr>
            <a:lvl9pPr marL="3915644" indent="-225056" defTabSz="94751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6C31CF-8335-4F95-83B2-695847AB287C}" type="slidenum">
              <a:rPr lang="en-US" altLang="en-US" smtClean="0"/>
              <a:pPr>
                <a:spcBef>
                  <a:spcPct val="0"/>
                </a:spcBef>
              </a:pPr>
              <a:t>14</a:t>
            </a:fld>
            <a:endParaRPr lang="en-US" altLang="en-US"/>
          </a:p>
        </p:txBody>
      </p:sp>
      <p:sp>
        <p:nvSpPr>
          <p:cNvPr id="111619" name="Rectangle 2">
            <a:extLst>
              <a:ext uri="{FF2B5EF4-FFF2-40B4-BE49-F238E27FC236}">
                <a16:creationId xmlns:a16="http://schemas.microsoft.com/office/drawing/2014/main" id="{CE7B0063-F4FE-48A4-8FA2-2D5162B664A1}"/>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3E155F79-4161-499A-A2A6-780EFF3EEB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Source added: definition from ADAAG (2.2), as amended through January 1998:</a:t>
            </a:r>
          </a:p>
          <a:p>
            <a:pPr eaLnBrk="1" hangingPunct="1"/>
            <a:endParaRPr lang="en-US" altLang="en-US" dirty="0"/>
          </a:p>
          <a:p>
            <a:pPr eaLnBrk="1" hangingPunct="1"/>
            <a:r>
              <a:rPr lang="en-US" sz="1200" b="0" i="0" kern="1200" dirty="0">
                <a:solidFill>
                  <a:schemeClr val="tx1"/>
                </a:solidFill>
                <a:effectLst/>
                <a:latin typeface="+mn-lt"/>
                <a:ea typeface="+mn-ea"/>
                <a:cs typeface="+mn-cs"/>
              </a:rPr>
              <a:t>2.2* </a:t>
            </a:r>
            <a:r>
              <a:rPr lang="en-US" sz="1200" b="1" i="0" kern="1200" dirty="0">
                <a:solidFill>
                  <a:schemeClr val="tx1"/>
                </a:solidFill>
                <a:effectLst/>
                <a:latin typeface="+mn-lt"/>
                <a:ea typeface="+mn-ea"/>
                <a:cs typeface="+mn-cs"/>
              </a:rPr>
              <a:t>Equivalent Facilitation.</a:t>
            </a:r>
            <a:r>
              <a:rPr lang="en-US" sz="1200" b="0" i="0" kern="1200" dirty="0">
                <a:solidFill>
                  <a:schemeClr val="tx1"/>
                </a:solidFill>
                <a:effectLst/>
                <a:latin typeface="+mn-lt"/>
                <a:ea typeface="+mn-ea"/>
                <a:cs typeface="+mn-cs"/>
              </a:rPr>
              <a:t> Departures from particular technical and scoping requirements of this guideline by the use of other designs and technologies are permitted where the alternative designs and technologies used will provide substantially equivalent or greater access to and usability of the facility.</a:t>
            </a:r>
            <a:endParaRPr lang="en-US" altLang="en-US" dirty="0"/>
          </a:p>
          <a:p>
            <a:pPr eaLnBrk="1" hangingPunct="1"/>
            <a:endParaRPr lang="en-US" altLang="en-US" dirty="0"/>
          </a:p>
          <a:p>
            <a:pPr eaLnBrk="1" hangingPunct="1"/>
            <a:r>
              <a:rPr lang="en-US" altLang="en-US" dirty="0"/>
              <a:t>Also, the 2010 ADAAG:</a:t>
            </a:r>
          </a:p>
          <a:p>
            <a:pPr eaLnBrk="1" hangingPunct="1"/>
            <a:endParaRPr lang="en-US" altLang="en-US" dirty="0"/>
          </a:p>
          <a:p>
            <a:r>
              <a:rPr lang="en-US" sz="1200" b="1" i="0" kern="1200" dirty="0">
                <a:solidFill>
                  <a:schemeClr val="tx1"/>
                </a:solidFill>
                <a:effectLst/>
                <a:latin typeface="+mn-lt"/>
                <a:ea typeface="+mn-ea"/>
                <a:cs typeface="+mn-cs"/>
              </a:rPr>
              <a:t>103 Equivalent Facilitation</a:t>
            </a:r>
          </a:p>
          <a:p>
            <a:r>
              <a:rPr lang="en-US" sz="1200" b="0" i="0" kern="1200" dirty="0">
                <a:solidFill>
                  <a:schemeClr val="tx1"/>
                </a:solidFill>
                <a:effectLst/>
                <a:latin typeface="+mn-lt"/>
                <a:ea typeface="+mn-ea"/>
                <a:cs typeface="+mn-cs"/>
              </a:rPr>
              <a:t>Nothing in these requirements prevents the use of designs, products, or technologies as alternatives to those prescribed, provided they result in substantially equivalent or greater accessibility and usability.</a:t>
            </a:r>
          </a:p>
          <a:p>
            <a:r>
              <a:rPr lang="en-US" sz="1200" b="0" i="0" kern="1200" dirty="0">
                <a:solidFill>
                  <a:schemeClr val="tx1"/>
                </a:solidFill>
                <a:effectLst/>
                <a:latin typeface="+mn-lt"/>
                <a:ea typeface="+mn-ea"/>
                <a:cs typeface="+mn-cs"/>
              </a:rPr>
              <a:t>Advisory 103 Equivalent Facilitation. The responsibility for demonstrating equivalent facilitation in the event of a challenge rests with the covered entity. With the exception of transit facilities, which are covered by regulations issued by the Department of Transportation, there is no process for certifying that an alternative design provides equivalent facilitation.</a:t>
            </a:r>
          </a:p>
          <a:p>
            <a:br>
              <a:rPr lang="en-US" sz="1200" b="1" i="0" kern="1200" dirty="0">
                <a:solidFill>
                  <a:schemeClr val="tx1"/>
                </a:solidFill>
                <a:effectLst/>
                <a:latin typeface="+mn-lt"/>
                <a:ea typeface="+mn-ea"/>
                <a:cs typeface="+mn-cs"/>
              </a:rPr>
            </a:br>
            <a:r>
              <a:rPr lang="pl-PL" sz="1200" kern="1200" dirty="0">
                <a:solidFill>
                  <a:schemeClr val="tx1"/>
                </a:solidFill>
                <a:latin typeface="+mn-lt"/>
                <a:ea typeface="+mn-ea"/>
                <a:cs typeface="+mn-cs"/>
              </a:rPr>
              <a:t>2010 DOJ ADA Standards, https://www.ada.gov/regs2010/2010ADAStandards/2010ADAstandards.htm</a:t>
            </a:r>
            <a:endParaRPr lang="en-US" altLang="en-US" dirty="0"/>
          </a:p>
        </p:txBody>
      </p:sp>
    </p:spTree>
    <p:extLst>
      <p:ext uri="{BB962C8B-B14F-4D97-AF65-F5344CB8AC3E}">
        <p14:creationId xmlns:p14="http://schemas.microsoft.com/office/powerpoint/2010/main" val="417309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0E5F6E6-F79F-4D07-B181-A5B519E6DF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518">
              <a:spcBef>
                <a:spcPct val="30000"/>
              </a:spcBef>
              <a:defRPr sz="1200">
                <a:solidFill>
                  <a:schemeClr val="tx1"/>
                </a:solidFill>
                <a:latin typeface="Times New Roman" panose="02020603050405020304" pitchFamily="18" charset="0"/>
              </a:defRPr>
            </a:lvl1pPr>
            <a:lvl2pPr marL="735509" indent="-282136" defTabSz="947518">
              <a:spcBef>
                <a:spcPct val="30000"/>
              </a:spcBef>
              <a:defRPr sz="1200">
                <a:solidFill>
                  <a:schemeClr val="tx1"/>
                </a:solidFill>
                <a:latin typeface="Times New Roman" panose="02020603050405020304" pitchFamily="18" charset="0"/>
              </a:defRPr>
            </a:lvl2pPr>
            <a:lvl3pPr marL="1131802" indent="-225056" defTabSz="947518">
              <a:spcBef>
                <a:spcPct val="30000"/>
              </a:spcBef>
              <a:defRPr sz="1200">
                <a:solidFill>
                  <a:schemeClr val="tx1"/>
                </a:solidFill>
                <a:latin typeface="Times New Roman" panose="02020603050405020304" pitchFamily="18" charset="0"/>
              </a:defRPr>
            </a:lvl3pPr>
            <a:lvl4pPr marL="1583545" indent="-225056" defTabSz="947518">
              <a:spcBef>
                <a:spcPct val="30000"/>
              </a:spcBef>
              <a:defRPr sz="1200">
                <a:solidFill>
                  <a:schemeClr val="tx1"/>
                </a:solidFill>
                <a:latin typeface="Times New Roman" panose="02020603050405020304" pitchFamily="18" charset="0"/>
              </a:defRPr>
            </a:lvl4pPr>
            <a:lvl5pPr marL="2036918" indent="-225056" defTabSz="947518">
              <a:spcBef>
                <a:spcPct val="30000"/>
              </a:spcBef>
              <a:defRPr sz="1200">
                <a:solidFill>
                  <a:schemeClr val="tx1"/>
                </a:solidFill>
                <a:latin typeface="Times New Roman" panose="02020603050405020304" pitchFamily="18" charset="0"/>
              </a:defRPr>
            </a:lvl5pPr>
            <a:lvl6pPr marL="2506600" indent="-225056" defTabSz="947518" eaLnBrk="0" fontAlgn="base" hangingPunct="0">
              <a:spcBef>
                <a:spcPct val="30000"/>
              </a:spcBef>
              <a:spcAft>
                <a:spcPct val="0"/>
              </a:spcAft>
              <a:defRPr sz="1200">
                <a:solidFill>
                  <a:schemeClr val="tx1"/>
                </a:solidFill>
                <a:latin typeface="Times New Roman" panose="02020603050405020304" pitchFamily="18" charset="0"/>
              </a:defRPr>
            </a:lvl6pPr>
            <a:lvl7pPr marL="2976281" indent="-225056" defTabSz="947518" eaLnBrk="0" fontAlgn="base" hangingPunct="0">
              <a:spcBef>
                <a:spcPct val="30000"/>
              </a:spcBef>
              <a:spcAft>
                <a:spcPct val="0"/>
              </a:spcAft>
              <a:defRPr sz="1200">
                <a:solidFill>
                  <a:schemeClr val="tx1"/>
                </a:solidFill>
                <a:latin typeface="Times New Roman" panose="02020603050405020304" pitchFamily="18" charset="0"/>
              </a:defRPr>
            </a:lvl7pPr>
            <a:lvl8pPr marL="3445963" indent="-225056" defTabSz="947518" eaLnBrk="0" fontAlgn="base" hangingPunct="0">
              <a:spcBef>
                <a:spcPct val="30000"/>
              </a:spcBef>
              <a:spcAft>
                <a:spcPct val="0"/>
              </a:spcAft>
              <a:defRPr sz="1200">
                <a:solidFill>
                  <a:schemeClr val="tx1"/>
                </a:solidFill>
                <a:latin typeface="Times New Roman" panose="02020603050405020304" pitchFamily="18" charset="0"/>
              </a:defRPr>
            </a:lvl8pPr>
            <a:lvl9pPr marL="3915644" indent="-225056" defTabSz="94751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4FC9FE-2216-43EB-B757-231BBECE5335}" type="slidenum">
              <a:rPr lang="en-US" altLang="en-US" smtClean="0">
                <a:solidFill>
                  <a:srgbClr val="000000"/>
                </a:solidFill>
              </a:rPr>
              <a:pPr>
                <a:spcBef>
                  <a:spcPct val="0"/>
                </a:spcBef>
              </a:pPr>
              <a:t>2</a:t>
            </a:fld>
            <a:endParaRPr lang="en-US" altLang="en-US">
              <a:solidFill>
                <a:srgbClr val="000000"/>
              </a:solidFill>
            </a:endParaRPr>
          </a:p>
        </p:txBody>
      </p:sp>
      <p:sp>
        <p:nvSpPr>
          <p:cNvPr id="29699" name="Rectangle 2">
            <a:extLst>
              <a:ext uri="{FF2B5EF4-FFF2-40B4-BE49-F238E27FC236}">
                <a16:creationId xmlns:a16="http://schemas.microsoft.com/office/drawing/2014/main" id="{3F53DA81-C14C-4D6C-9216-31424816C096}"/>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863F57FE-2CDE-4ECA-9325-A1D1BEE3D9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006356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7B60AED2-EEE1-4EE5-8F93-9624AD0B53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518">
              <a:spcBef>
                <a:spcPct val="30000"/>
              </a:spcBef>
              <a:defRPr sz="1200">
                <a:solidFill>
                  <a:schemeClr val="tx1"/>
                </a:solidFill>
                <a:latin typeface="Times New Roman" panose="02020603050405020304" pitchFamily="18" charset="0"/>
              </a:defRPr>
            </a:lvl1pPr>
            <a:lvl2pPr marL="735509" indent="-282136" defTabSz="947518">
              <a:spcBef>
                <a:spcPct val="30000"/>
              </a:spcBef>
              <a:defRPr sz="1200">
                <a:solidFill>
                  <a:schemeClr val="tx1"/>
                </a:solidFill>
                <a:latin typeface="Times New Roman" panose="02020603050405020304" pitchFamily="18" charset="0"/>
              </a:defRPr>
            </a:lvl2pPr>
            <a:lvl3pPr marL="1131802" indent="-225056" defTabSz="947518">
              <a:spcBef>
                <a:spcPct val="30000"/>
              </a:spcBef>
              <a:defRPr sz="1200">
                <a:solidFill>
                  <a:schemeClr val="tx1"/>
                </a:solidFill>
                <a:latin typeface="Times New Roman" panose="02020603050405020304" pitchFamily="18" charset="0"/>
              </a:defRPr>
            </a:lvl3pPr>
            <a:lvl4pPr marL="1583545" indent="-225056" defTabSz="947518">
              <a:spcBef>
                <a:spcPct val="30000"/>
              </a:spcBef>
              <a:defRPr sz="1200">
                <a:solidFill>
                  <a:schemeClr val="tx1"/>
                </a:solidFill>
                <a:latin typeface="Times New Roman" panose="02020603050405020304" pitchFamily="18" charset="0"/>
              </a:defRPr>
            </a:lvl4pPr>
            <a:lvl5pPr marL="2036918" indent="-225056" defTabSz="947518">
              <a:spcBef>
                <a:spcPct val="30000"/>
              </a:spcBef>
              <a:defRPr sz="1200">
                <a:solidFill>
                  <a:schemeClr val="tx1"/>
                </a:solidFill>
                <a:latin typeface="Times New Roman" panose="02020603050405020304" pitchFamily="18" charset="0"/>
              </a:defRPr>
            </a:lvl5pPr>
            <a:lvl6pPr marL="2506600" indent="-225056" defTabSz="947518" eaLnBrk="0" fontAlgn="base" hangingPunct="0">
              <a:spcBef>
                <a:spcPct val="30000"/>
              </a:spcBef>
              <a:spcAft>
                <a:spcPct val="0"/>
              </a:spcAft>
              <a:defRPr sz="1200">
                <a:solidFill>
                  <a:schemeClr val="tx1"/>
                </a:solidFill>
                <a:latin typeface="Times New Roman" panose="02020603050405020304" pitchFamily="18" charset="0"/>
              </a:defRPr>
            </a:lvl6pPr>
            <a:lvl7pPr marL="2976281" indent="-225056" defTabSz="947518" eaLnBrk="0" fontAlgn="base" hangingPunct="0">
              <a:spcBef>
                <a:spcPct val="30000"/>
              </a:spcBef>
              <a:spcAft>
                <a:spcPct val="0"/>
              </a:spcAft>
              <a:defRPr sz="1200">
                <a:solidFill>
                  <a:schemeClr val="tx1"/>
                </a:solidFill>
                <a:latin typeface="Times New Roman" panose="02020603050405020304" pitchFamily="18" charset="0"/>
              </a:defRPr>
            </a:lvl7pPr>
            <a:lvl8pPr marL="3445963" indent="-225056" defTabSz="947518" eaLnBrk="0" fontAlgn="base" hangingPunct="0">
              <a:spcBef>
                <a:spcPct val="30000"/>
              </a:spcBef>
              <a:spcAft>
                <a:spcPct val="0"/>
              </a:spcAft>
              <a:defRPr sz="1200">
                <a:solidFill>
                  <a:schemeClr val="tx1"/>
                </a:solidFill>
                <a:latin typeface="Times New Roman" panose="02020603050405020304" pitchFamily="18" charset="0"/>
              </a:defRPr>
            </a:lvl8pPr>
            <a:lvl9pPr marL="3915644" indent="-225056" defTabSz="94751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BE7F05-5C46-4AF8-AF5D-C121E6004CCB}" type="slidenum">
              <a:rPr lang="en-US" altLang="en-US" smtClean="0"/>
              <a:pPr>
                <a:spcBef>
                  <a:spcPct val="0"/>
                </a:spcBef>
              </a:pPr>
              <a:t>3</a:t>
            </a:fld>
            <a:endParaRPr lang="en-US" altLang="en-US"/>
          </a:p>
        </p:txBody>
      </p:sp>
      <p:sp>
        <p:nvSpPr>
          <p:cNvPr id="48131" name="Rectangle 2">
            <a:extLst>
              <a:ext uri="{FF2B5EF4-FFF2-40B4-BE49-F238E27FC236}">
                <a16:creationId xmlns:a16="http://schemas.microsoft.com/office/drawing/2014/main" id="{04D355B0-A956-4316-AB1D-BEB55F1AF361}"/>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C14713F-0F9E-4E4A-A351-A7B19EF291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Title I Employment – 28 CFR 35.140</a:t>
            </a:r>
          </a:p>
          <a:p>
            <a:pPr eaLnBrk="1" hangingPunct="1"/>
            <a:r>
              <a:rPr lang="en-US" altLang="en-US" dirty="0"/>
              <a:t>Title II State &amp; Local Governments - 28 CFR 35</a:t>
            </a:r>
          </a:p>
          <a:p>
            <a:pPr eaLnBrk="1" hangingPunct="1"/>
            <a:r>
              <a:rPr lang="en-US" altLang="en-US" dirty="0"/>
              <a:t>Title III Public Accommodations - 28 CFR 36</a:t>
            </a:r>
          </a:p>
          <a:p>
            <a:pPr eaLnBrk="1" hangingPunct="1"/>
            <a:r>
              <a:rPr lang="en-US" altLang="en-US" dirty="0"/>
              <a:t>Title IV Telecommunications – 28 CFR 35.161</a:t>
            </a:r>
          </a:p>
          <a:p>
            <a:pPr eaLnBrk="1" hangingPunct="1"/>
            <a:r>
              <a:rPr lang="en-US" altLang="en-US" dirty="0"/>
              <a:t>Title V See Below</a:t>
            </a:r>
          </a:p>
          <a:p>
            <a:pPr eaLnBrk="1" hangingPunct="1"/>
            <a:endParaRPr lang="en-US" altLang="en-US" dirty="0"/>
          </a:p>
          <a:p>
            <a:pPr eaLnBrk="1" hangingPunct="1"/>
            <a:r>
              <a:rPr lang="en-US" sz="1200" b="0" i="0" kern="1200" dirty="0">
                <a:solidFill>
                  <a:schemeClr val="tx1"/>
                </a:solidFill>
                <a:effectLst/>
                <a:latin typeface="+mn-lt"/>
                <a:ea typeface="+mn-ea"/>
                <a:cs typeface="+mn-cs"/>
              </a:rPr>
              <a:t>The United States Code is divided into titles and chapters that classify laws according to their subject matter. Titles I, II, III, and V of the original law are codified in Title 42, chapter 126, of the United States Code beginning at section 12101</a:t>
            </a:r>
            <a:endParaRPr lang="en-US" altLang="en-US" dirty="0"/>
          </a:p>
          <a:p>
            <a:pPr eaLnBrk="1" hangingPunct="1"/>
            <a:endParaRPr lang="en-US" altLang="en-US" dirty="0"/>
          </a:p>
        </p:txBody>
      </p:sp>
    </p:spTree>
    <p:extLst>
      <p:ext uri="{BB962C8B-B14F-4D97-AF65-F5344CB8AC3E}">
        <p14:creationId xmlns:p14="http://schemas.microsoft.com/office/powerpoint/2010/main" val="3758736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75624FE-7D26-425C-8E01-7577C79A6B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518">
              <a:spcBef>
                <a:spcPct val="30000"/>
              </a:spcBef>
              <a:defRPr sz="1200">
                <a:solidFill>
                  <a:schemeClr val="tx1"/>
                </a:solidFill>
                <a:latin typeface="Times New Roman" panose="02020603050405020304" pitchFamily="18" charset="0"/>
              </a:defRPr>
            </a:lvl1pPr>
            <a:lvl2pPr marL="735509" indent="-282136" defTabSz="947518">
              <a:spcBef>
                <a:spcPct val="30000"/>
              </a:spcBef>
              <a:defRPr sz="1200">
                <a:solidFill>
                  <a:schemeClr val="tx1"/>
                </a:solidFill>
                <a:latin typeface="Times New Roman" panose="02020603050405020304" pitchFamily="18" charset="0"/>
              </a:defRPr>
            </a:lvl2pPr>
            <a:lvl3pPr marL="1131802" indent="-225056" defTabSz="947518">
              <a:spcBef>
                <a:spcPct val="30000"/>
              </a:spcBef>
              <a:defRPr sz="1200">
                <a:solidFill>
                  <a:schemeClr val="tx1"/>
                </a:solidFill>
                <a:latin typeface="Times New Roman" panose="02020603050405020304" pitchFamily="18" charset="0"/>
              </a:defRPr>
            </a:lvl3pPr>
            <a:lvl4pPr marL="1583545" indent="-225056" defTabSz="947518">
              <a:spcBef>
                <a:spcPct val="30000"/>
              </a:spcBef>
              <a:defRPr sz="1200">
                <a:solidFill>
                  <a:schemeClr val="tx1"/>
                </a:solidFill>
                <a:latin typeface="Times New Roman" panose="02020603050405020304" pitchFamily="18" charset="0"/>
              </a:defRPr>
            </a:lvl4pPr>
            <a:lvl5pPr marL="2036918" indent="-225056" defTabSz="947518">
              <a:spcBef>
                <a:spcPct val="30000"/>
              </a:spcBef>
              <a:defRPr sz="1200">
                <a:solidFill>
                  <a:schemeClr val="tx1"/>
                </a:solidFill>
                <a:latin typeface="Times New Roman" panose="02020603050405020304" pitchFamily="18" charset="0"/>
              </a:defRPr>
            </a:lvl5pPr>
            <a:lvl6pPr marL="2506600" indent="-225056" defTabSz="947518" eaLnBrk="0" fontAlgn="base" hangingPunct="0">
              <a:spcBef>
                <a:spcPct val="30000"/>
              </a:spcBef>
              <a:spcAft>
                <a:spcPct val="0"/>
              </a:spcAft>
              <a:defRPr sz="1200">
                <a:solidFill>
                  <a:schemeClr val="tx1"/>
                </a:solidFill>
                <a:latin typeface="Times New Roman" panose="02020603050405020304" pitchFamily="18" charset="0"/>
              </a:defRPr>
            </a:lvl6pPr>
            <a:lvl7pPr marL="2976281" indent="-225056" defTabSz="947518" eaLnBrk="0" fontAlgn="base" hangingPunct="0">
              <a:spcBef>
                <a:spcPct val="30000"/>
              </a:spcBef>
              <a:spcAft>
                <a:spcPct val="0"/>
              </a:spcAft>
              <a:defRPr sz="1200">
                <a:solidFill>
                  <a:schemeClr val="tx1"/>
                </a:solidFill>
                <a:latin typeface="Times New Roman" panose="02020603050405020304" pitchFamily="18" charset="0"/>
              </a:defRPr>
            </a:lvl7pPr>
            <a:lvl8pPr marL="3445963" indent="-225056" defTabSz="947518" eaLnBrk="0" fontAlgn="base" hangingPunct="0">
              <a:spcBef>
                <a:spcPct val="30000"/>
              </a:spcBef>
              <a:spcAft>
                <a:spcPct val="0"/>
              </a:spcAft>
              <a:defRPr sz="1200">
                <a:solidFill>
                  <a:schemeClr val="tx1"/>
                </a:solidFill>
                <a:latin typeface="Times New Roman" panose="02020603050405020304" pitchFamily="18" charset="0"/>
              </a:defRPr>
            </a:lvl8pPr>
            <a:lvl9pPr marL="3915644" indent="-225056" defTabSz="94751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5DCF0E-DBB2-4E17-8630-657D9D9CC391}" type="slidenum">
              <a:rPr lang="en-US" altLang="en-US" smtClean="0"/>
              <a:pPr>
                <a:spcBef>
                  <a:spcPct val="0"/>
                </a:spcBef>
              </a:pPr>
              <a:t>4</a:t>
            </a:fld>
            <a:endParaRPr lang="en-US" altLang="en-US"/>
          </a:p>
        </p:txBody>
      </p:sp>
      <p:sp>
        <p:nvSpPr>
          <p:cNvPr id="52227" name="Rectangle 2">
            <a:extLst>
              <a:ext uri="{FF2B5EF4-FFF2-40B4-BE49-F238E27FC236}">
                <a16:creationId xmlns:a16="http://schemas.microsoft.com/office/drawing/2014/main" id="{403F722F-1D2D-4C6B-83A8-4AA57DE3E5A9}"/>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B9783100-FC06-4528-BED8-2EA1CEC057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a:p>
            <a:pPr eaLnBrk="1" hangingPunct="1"/>
            <a:r>
              <a:rPr lang="en-US" altLang="en-US" dirty="0"/>
              <a:t>Photo Permission/Credit (sidewalk with Pole): Robert </a:t>
            </a:r>
            <a:r>
              <a:rPr lang="en-US" altLang="en-US" dirty="0" err="1"/>
              <a:t>Hoggler</a:t>
            </a:r>
            <a:r>
              <a:rPr lang="en-US" altLang="en-US" dirty="0"/>
              <a:t>, Alabama DOT</a:t>
            </a:r>
          </a:p>
          <a:p>
            <a:pPr eaLnBrk="1" hangingPunct="1"/>
            <a:endParaRPr lang="en-US" altLang="en-US" dirty="0"/>
          </a:p>
          <a:p>
            <a:r>
              <a:rPr lang="en-US" sz="1200" b="1" i="0" kern="1200" dirty="0">
                <a:solidFill>
                  <a:schemeClr val="tx1"/>
                </a:solidFill>
                <a:effectLst/>
                <a:latin typeface="+mn-lt"/>
                <a:ea typeface="+mn-ea"/>
                <a:cs typeface="+mn-cs"/>
              </a:rPr>
              <a:t>General prohibitions against discrimination.</a:t>
            </a:r>
          </a:p>
          <a:p>
            <a:r>
              <a:rPr lang="en-US" sz="1200" b="0" i="0" kern="1200" dirty="0">
                <a:solidFill>
                  <a:schemeClr val="tx1"/>
                </a:solidFill>
                <a:effectLst/>
                <a:latin typeface="+mn-lt"/>
                <a:ea typeface="+mn-ea"/>
                <a:cs typeface="+mn-cs"/>
              </a:rPr>
              <a:t>(a) No qualified individual with a disability shall, on the basis of disability, be excluded from participation in or be denied the benefits of the services, programs, or activities of a public entity, or be subjected to discrimination by any public entity. </a:t>
            </a:r>
            <a:r>
              <a:rPr lang="en-US" sz="1200" b="1" i="0" kern="1200" dirty="0">
                <a:solidFill>
                  <a:schemeClr val="tx1"/>
                </a:solidFill>
                <a:effectLst/>
                <a:latin typeface="+mn-lt"/>
                <a:ea typeface="+mn-ea"/>
                <a:cs typeface="+mn-cs"/>
              </a:rPr>
              <a:t>28 CFR 35.130</a:t>
            </a:r>
          </a:p>
          <a:p>
            <a:endParaRPr lang="en-US" sz="1200" kern="1200" dirty="0">
              <a:solidFill>
                <a:schemeClr val="tx1"/>
              </a:solidFill>
              <a:effectLst/>
              <a:latin typeface="+mn-lt"/>
              <a:ea typeface="+mn-ea"/>
              <a:cs typeface="+mn-cs"/>
            </a:endParaRPr>
          </a:p>
          <a:p>
            <a:pPr eaLnBrk="1" hangingPunct="1"/>
            <a:endParaRPr lang="en-US" altLang="en-US" dirty="0"/>
          </a:p>
        </p:txBody>
      </p:sp>
    </p:spTree>
    <p:extLst>
      <p:ext uri="{BB962C8B-B14F-4D97-AF65-F5344CB8AC3E}">
        <p14:creationId xmlns:p14="http://schemas.microsoft.com/office/powerpoint/2010/main" val="1361295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41CC7CE0-871B-49D3-AE1A-E2FB3724EC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518">
              <a:spcBef>
                <a:spcPct val="30000"/>
              </a:spcBef>
              <a:defRPr sz="1200">
                <a:solidFill>
                  <a:schemeClr val="tx1"/>
                </a:solidFill>
                <a:latin typeface="Times New Roman" panose="02020603050405020304" pitchFamily="18" charset="0"/>
              </a:defRPr>
            </a:lvl1pPr>
            <a:lvl2pPr marL="735509" indent="-282136" defTabSz="947518">
              <a:spcBef>
                <a:spcPct val="30000"/>
              </a:spcBef>
              <a:defRPr sz="1200">
                <a:solidFill>
                  <a:schemeClr val="tx1"/>
                </a:solidFill>
                <a:latin typeface="Times New Roman" panose="02020603050405020304" pitchFamily="18" charset="0"/>
              </a:defRPr>
            </a:lvl2pPr>
            <a:lvl3pPr marL="1131802" indent="-225056" defTabSz="947518">
              <a:spcBef>
                <a:spcPct val="30000"/>
              </a:spcBef>
              <a:defRPr sz="1200">
                <a:solidFill>
                  <a:schemeClr val="tx1"/>
                </a:solidFill>
                <a:latin typeface="Times New Roman" panose="02020603050405020304" pitchFamily="18" charset="0"/>
              </a:defRPr>
            </a:lvl3pPr>
            <a:lvl4pPr marL="1583545" indent="-225056" defTabSz="947518">
              <a:spcBef>
                <a:spcPct val="30000"/>
              </a:spcBef>
              <a:defRPr sz="1200">
                <a:solidFill>
                  <a:schemeClr val="tx1"/>
                </a:solidFill>
                <a:latin typeface="Times New Roman" panose="02020603050405020304" pitchFamily="18" charset="0"/>
              </a:defRPr>
            </a:lvl4pPr>
            <a:lvl5pPr marL="2036918" indent="-225056" defTabSz="947518">
              <a:spcBef>
                <a:spcPct val="30000"/>
              </a:spcBef>
              <a:defRPr sz="1200">
                <a:solidFill>
                  <a:schemeClr val="tx1"/>
                </a:solidFill>
                <a:latin typeface="Times New Roman" panose="02020603050405020304" pitchFamily="18" charset="0"/>
              </a:defRPr>
            </a:lvl5pPr>
            <a:lvl6pPr marL="2506600" indent="-225056" defTabSz="947518" eaLnBrk="0" fontAlgn="base" hangingPunct="0">
              <a:spcBef>
                <a:spcPct val="30000"/>
              </a:spcBef>
              <a:spcAft>
                <a:spcPct val="0"/>
              </a:spcAft>
              <a:defRPr sz="1200">
                <a:solidFill>
                  <a:schemeClr val="tx1"/>
                </a:solidFill>
                <a:latin typeface="Times New Roman" panose="02020603050405020304" pitchFamily="18" charset="0"/>
              </a:defRPr>
            </a:lvl6pPr>
            <a:lvl7pPr marL="2976281" indent="-225056" defTabSz="947518" eaLnBrk="0" fontAlgn="base" hangingPunct="0">
              <a:spcBef>
                <a:spcPct val="30000"/>
              </a:spcBef>
              <a:spcAft>
                <a:spcPct val="0"/>
              </a:spcAft>
              <a:defRPr sz="1200">
                <a:solidFill>
                  <a:schemeClr val="tx1"/>
                </a:solidFill>
                <a:latin typeface="Times New Roman" panose="02020603050405020304" pitchFamily="18" charset="0"/>
              </a:defRPr>
            </a:lvl7pPr>
            <a:lvl8pPr marL="3445963" indent="-225056" defTabSz="947518" eaLnBrk="0" fontAlgn="base" hangingPunct="0">
              <a:spcBef>
                <a:spcPct val="30000"/>
              </a:spcBef>
              <a:spcAft>
                <a:spcPct val="0"/>
              </a:spcAft>
              <a:defRPr sz="1200">
                <a:solidFill>
                  <a:schemeClr val="tx1"/>
                </a:solidFill>
                <a:latin typeface="Times New Roman" panose="02020603050405020304" pitchFamily="18" charset="0"/>
              </a:defRPr>
            </a:lvl8pPr>
            <a:lvl9pPr marL="3915644" indent="-225056" defTabSz="94751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EAC111-F424-4329-816E-3DB2AFEEF302}" type="slidenum">
              <a:rPr lang="en-US" altLang="en-US" smtClean="0"/>
              <a:pPr>
                <a:spcBef>
                  <a:spcPct val="0"/>
                </a:spcBef>
              </a:pPr>
              <a:t>5</a:t>
            </a:fld>
            <a:endParaRPr lang="en-US" altLang="en-US"/>
          </a:p>
        </p:txBody>
      </p:sp>
      <p:sp>
        <p:nvSpPr>
          <p:cNvPr id="54275" name="Rectangle 2">
            <a:extLst>
              <a:ext uri="{FF2B5EF4-FFF2-40B4-BE49-F238E27FC236}">
                <a16:creationId xmlns:a16="http://schemas.microsoft.com/office/drawing/2014/main" id="{773C4FF3-D8FC-4361-BC53-E07603FA991F}"/>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3BF48EB3-53DB-42D5-B9F1-895A55FC55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Changed from Basic Requirements to “Basics”</a:t>
            </a:r>
          </a:p>
          <a:p>
            <a:pPr eaLnBrk="1" hangingPunct="1"/>
            <a:endParaRPr lang="en-US" altLang="en-US" dirty="0"/>
          </a:p>
          <a:p>
            <a:pPr eaLnBrk="1" hangingPunct="1"/>
            <a:r>
              <a:rPr lang="en-US" altLang="en-US" dirty="0"/>
              <a:t>Make sure to mention all information needs to be translated into different languages as needed and upon request.</a:t>
            </a:r>
          </a:p>
          <a:p>
            <a:pPr eaLnBrk="1" hangingPunct="1"/>
            <a:endParaRPr lang="en-US" altLang="en-US" dirty="0"/>
          </a:p>
          <a:p>
            <a:pPr eaLnBrk="1" hangingPunct="1"/>
            <a:r>
              <a:rPr lang="en-US" altLang="en-US" dirty="0"/>
              <a:t>ADA Coordinator – 28 CFR 35.107(a)</a:t>
            </a:r>
          </a:p>
          <a:p>
            <a:pPr eaLnBrk="1" hangingPunct="1"/>
            <a:r>
              <a:rPr lang="en-US" altLang="en-US" dirty="0"/>
              <a:t>ADA Policy Statement - 28 CFR 35.106</a:t>
            </a:r>
          </a:p>
          <a:p>
            <a:pPr eaLnBrk="1" hangingPunct="1"/>
            <a:r>
              <a:rPr lang="en-US" altLang="en-US" dirty="0"/>
              <a:t>Complaint/Grievance Procedure - 28 CFR 35.107(b)</a:t>
            </a:r>
          </a:p>
          <a:p>
            <a:pPr eaLnBrk="1" hangingPunct="1"/>
            <a:r>
              <a:rPr lang="en-US" altLang="en-US" dirty="0"/>
              <a:t>Public Involvement 28 CFR 35.105</a:t>
            </a:r>
          </a:p>
          <a:p>
            <a:pPr eaLnBrk="1" hangingPunct="1"/>
            <a:r>
              <a:rPr lang="en-US" altLang="en-US" dirty="0"/>
              <a:t>Self-Evaluation - 28 CFR 35.150(d)(3)(i) and 28 CFR 35.105(a)</a:t>
            </a:r>
          </a:p>
          <a:p>
            <a:pPr eaLnBrk="1" hangingPunct="1"/>
            <a:r>
              <a:rPr lang="en-US" altLang="en-US" dirty="0"/>
              <a:t>Transition Plan – 28 CFR 35.150 (d)</a:t>
            </a:r>
          </a:p>
          <a:p>
            <a:pPr eaLnBrk="1" hangingPunct="1"/>
            <a:endParaRPr lang="en-US" altLang="en-US" dirty="0"/>
          </a:p>
        </p:txBody>
      </p:sp>
    </p:spTree>
    <p:extLst>
      <p:ext uri="{BB962C8B-B14F-4D97-AF65-F5344CB8AC3E}">
        <p14:creationId xmlns:p14="http://schemas.microsoft.com/office/powerpoint/2010/main" val="2436649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8AEA61DC-F15D-487C-94B1-6F2FA457EA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518">
              <a:spcBef>
                <a:spcPct val="30000"/>
              </a:spcBef>
              <a:defRPr sz="1200">
                <a:solidFill>
                  <a:schemeClr val="tx1"/>
                </a:solidFill>
                <a:latin typeface="Times New Roman" panose="02020603050405020304" pitchFamily="18" charset="0"/>
              </a:defRPr>
            </a:lvl1pPr>
            <a:lvl2pPr marL="735509" indent="-282136" defTabSz="947518">
              <a:spcBef>
                <a:spcPct val="30000"/>
              </a:spcBef>
              <a:defRPr sz="1200">
                <a:solidFill>
                  <a:schemeClr val="tx1"/>
                </a:solidFill>
                <a:latin typeface="Times New Roman" panose="02020603050405020304" pitchFamily="18" charset="0"/>
              </a:defRPr>
            </a:lvl2pPr>
            <a:lvl3pPr marL="1131802" indent="-225056" defTabSz="947518">
              <a:spcBef>
                <a:spcPct val="30000"/>
              </a:spcBef>
              <a:defRPr sz="1200">
                <a:solidFill>
                  <a:schemeClr val="tx1"/>
                </a:solidFill>
                <a:latin typeface="Times New Roman" panose="02020603050405020304" pitchFamily="18" charset="0"/>
              </a:defRPr>
            </a:lvl3pPr>
            <a:lvl4pPr marL="1583545" indent="-225056" defTabSz="947518">
              <a:spcBef>
                <a:spcPct val="30000"/>
              </a:spcBef>
              <a:defRPr sz="1200">
                <a:solidFill>
                  <a:schemeClr val="tx1"/>
                </a:solidFill>
                <a:latin typeface="Times New Roman" panose="02020603050405020304" pitchFamily="18" charset="0"/>
              </a:defRPr>
            </a:lvl4pPr>
            <a:lvl5pPr marL="2036918" indent="-225056" defTabSz="947518">
              <a:spcBef>
                <a:spcPct val="30000"/>
              </a:spcBef>
              <a:defRPr sz="1200">
                <a:solidFill>
                  <a:schemeClr val="tx1"/>
                </a:solidFill>
                <a:latin typeface="Times New Roman" panose="02020603050405020304" pitchFamily="18" charset="0"/>
              </a:defRPr>
            </a:lvl5pPr>
            <a:lvl6pPr marL="2506600" indent="-225056" defTabSz="947518" eaLnBrk="0" fontAlgn="base" hangingPunct="0">
              <a:spcBef>
                <a:spcPct val="30000"/>
              </a:spcBef>
              <a:spcAft>
                <a:spcPct val="0"/>
              </a:spcAft>
              <a:defRPr sz="1200">
                <a:solidFill>
                  <a:schemeClr val="tx1"/>
                </a:solidFill>
                <a:latin typeface="Times New Roman" panose="02020603050405020304" pitchFamily="18" charset="0"/>
              </a:defRPr>
            </a:lvl6pPr>
            <a:lvl7pPr marL="2976281" indent="-225056" defTabSz="947518" eaLnBrk="0" fontAlgn="base" hangingPunct="0">
              <a:spcBef>
                <a:spcPct val="30000"/>
              </a:spcBef>
              <a:spcAft>
                <a:spcPct val="0"/>
              </a:spcAft>
              <a:defRPr sz="1200">
                <a:solidFill>
                  <a:schemeClr val="tx1"/>
                </a:solidFill>
                <a:latin typeface="Times New Roman" panose="02020603050405020304" pitchFamily="18" charset="0"/>
              </a:defRPr>
            </a:lvl7pPr>
            <a:lvl8pPr marL="3445963" indent="-225056" defTabSz="947518" eaLnBrk="0" fontAlgn="base" hangingPunct="0">
              <a:spcBef>
                <a:spcPct val="30000"/>
              </a:spcBef>
              <a:spcAft>
                <a:spcPct val="0"/>
              </a:spcAft>
              <a:defRPr sz="1200">
                <a:solidFill>
                  <a:schemeClr val="tx1"/>
                </a:solidFill>
                <a:latin typeface="Times New Roman" panose="02020603050405020304" pitchFamily="18" charset="0"/>
              </a:defRPr>
            </a:lvl8pPr>
            <a:lvl9pPr marL="3915644" indent="-225056" defTabSz="94751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13378B-E256-4573-9116-78EAF11A00CA}" type="slidenum">
              <a:rPr lang="en-US" altLang="en-US" smtClean="0"/>
              <a:pPr>
                <a:spcBef>
                  <a:spcPct val="0"/>
                </a:spcBef>
              </a:pPr>
              <a:t>6</a:t>
            </a:fld>
            <a:endParaRPr lang="en-US" altLang="en-US"/>
          </a:p>
        </p:txBody>
      </p:sp>
      <p:sp>
        <p:nvSpPr>
          <p:cNvPr id="56323" name="Rectangle 2">
            <a:extLst>
              <a:ext uri="{FF2B5EF4-FFF2-40B4-BE49-F238E27FC236}">
                <a16:creationId xmlns:a16="http://schemas.microsoft.com/office/drawing/2014/main" id="{5019C0A1-0B40-4614-80E4-2C71DE4FA711}"/>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C7894097-9A81-4F5A-A970-DAFEAAFD1C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kern="1200" dirty="0">
                <a:solidFill>
                  <a:schemeClr val="tx1"/>
                </a:solidFill>
                <a:latin typeface="+mn-lt"/>
                <a:ea typeface="+mn-ea"/>
                <a:cs typeface="+mn-cs"/>
              </a:rPr>
              <a:t>28 CFR 35.150(d)(3)</a:t>
            </a:r>
            <a:endParaRPr lang="en-US" altLang="en-US" dirty="0"/>
          </a:p>
        </p:txBody>
      </p:sp>
    </p:spTree>
    <p:extLst>
      <p:ext uri="{BB962C8B-B14F-4D97-AF65-F5344CB8AC3E}">
        <p14:creationId xmlns:p14="http://schemas.microsoft.com/office/powerpoint/2010/main" val="2886106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5AC5BCDA-4DCF-448F-811B-804427EEF8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518">
              <a:spcBef>
                <a:spcPct val="30000"/>
              </a:spcBef>
              <a:defRPr sz="1200">
                <a:solidFill>
                  <a:schemeClr val="tx1"/>
                </a:solidFill>
                <a:latin typeface="Times New Roman" panose="02020603050405020304" pitchFamily="18" charset="0"/>
              </a:defRPr>
            </a:lvl1pPr>
            <a:lvl2pPr marL="735509" indent="-282136" defTabSz="947518">
              <a:spcBef>
                <a:spcPct val="30000"/>
              </a:spcBef>
              <a:defRPr sz="1200">
                <a:solidFill>
                  <a:schemeClr val="tx1"/>
                </a:solidFill>
                <a:latin typeface="Times New Roman" panose="02020603050405020304" pitchFamily="18" charset="0"/>
              </a:defRPr>
            </a:lvl2pPr>
            <a:lvl3pPr marL="1131802" indent="-225056" defTabSz="947518">
              <a:spcBef>
                <a:spcPct val="30000"/>
              </a:spcBef>
              <a:defRPr sz="1200">
                <a:solidFill>
                  <a:schemeClr val="tx1"/>
                </a:solidFill>
                <a:latin typeface="Times New Roman" panose="02020603050405020304" pitchFamily="18" charset="0"/>
              </a:defRPr>
            </a:lvl3pPr>
            <a:lvl4pPr marL="1583545" indent="-225056" defTabSz="947518">
              <a:spcBef>
                <a:spcPct val="30000"/>
              </a:spcBef>
              <a:defRPr sz="1200">
                <a:solidFill>
                  <a:schemeClr val="tx1"/>
                </a:solidFill>
                <a:latin typeface="Times New Roman" panose="02020603050405020304" pitchFamily="18" charset="0"/>
              </a:defRPr>
            </a:lvl4pPr>
            <a:lvl5pPr marL="2036918" indent="-225056" defTabSz="947518">
              <a:spcBef>
                <a:spcPct val="30000"/>
              </a:spcBef>
              <a:defRPr sz="1200">
                <a:solidFill>
                  <a:schemeClr val="tx1"/>
                </a:solidFill>
                <a:latin typeface="Times New Roman" panose="02020603050405020304" pitchFamily="18" charset="0"/>
              </a:defRPr>
            </a:lvl5pPr>
            <a:lvl6pPr marL="2506600" indent="-225056" defTabSz="947518" eaLnBrk="0" fontAlgn="base" hangingPunct="0">
              <a:spcBef>
                <a:spcPct val="30000"/>
              </a:spcBef>
              <a:spcAft>
                <a:spcPct val="0"/>
              </a:spcAft>
              <a:defRPr sz="1200">
                <a:solidFill>
                  <a:schemeClr val="tx1"/>
                </a:solidFill>
                <a:latin typeface="Times New Roman" panose="02020603050405020304" pitchFamily="18" charset="0"/>
              </a:defRPr>
            </a:lvl6pPr>
            <a:lvl7pPr marL="2976281" indent="-225056" defTabSz="947518" eaLnBrk="0" fontAlgn="base" hangingPunct="0">
              <a:spcBef>
                <a:spcPct val="30000"/>
              </a:spcBef>
              <a:spcAft>
                <a:spcPct val="0"/>
              </a:spcAft>
              <a:defRPr sz="1200">
                <a:solidFill>
                  <a:schemeClr val="tx1"/>
                </a:solidFill>
                <a:latin typeface="Times New Roman" panose="02020603050405020304" pitchFamily="18" charset="0"/>
              </a:defRPr>
            </a:lvl7pPr>
            <a:lvl8pPr marL="3445963" indent="-225056" defTabSz="947518" eaLnBrk="0" fontAlgn="base" hangingPunct="0">
              <a:spcBef>
                <a:spcPct val="30000"/>
              </a:spcBef>
              <a:spcAft>
                <a:spcPct val="0"/>
              </a:spcAft>
              <a:defRPr sz="1200">
                <a:solidFill>
                  <a:schemeClr val="tx1"/>
                </a:solidFill>
                <a:latin typeface="Times New Roman" panose="02020603050405020304" pitchFamily="18" charset="0"/>
              </a:defRPr>
            </a:lvl8pPr>
            <a:lvl9pPr marL="3915644" indent="-225056" defTabSz="94751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A034E1-15EC-47F7-B8A2-970E86D197D8}" type="slidenum">
              <a:rPr lang="en-US" altLang="en-US" smtClean="0"/>
              <a:pPr>
                <a:spcBef>
                  <a:spcPct val="0"/>
                </a:spcBef>
              </a:pPr>
              <a:t>7</a:t>
            </a:fld>
            <a:endParaRPr lang="en-US" altLang="en-US"/>
          </a:p>
        </p:txBody>
      </p:sp>
      <p:sp>
        <p:nvSpPr>
          <p:cNvPr id="58371" name="Rectangle 2">
            <a:extLst>
              <a:ext uri="{FF2B5EF4-FFF2-40B4-BE49-F238E27FC236}">
                <a16:creationId xmlns:a16="http://schemas.microsoft.com/office/drawing/2014/main" id="{716FF487-A3E9-49F3-9AC7-E17218605291}"/>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2D6AD4EC-7171-4194-A192-EB56276150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474185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1ACDAF7C-0EEA-4077-9B69-9E35D18CBA3E}"/>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ACE72023-E052-48D8-A682-46E2FEDBA4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Changed from Key to Success for Your Inventory/Self Evaluation to “Important Considerations Self Evaluation”</a:t>
            </a:r>
          </a:p>
          <a:p>
            <a:endParaRPr lang="en-US" altLang="en-US" dirty="0"/>
          </a:p>
          <a:p>
            <a:r>
              <a:rPr lang="en-US" altLang="en-US" dirty="0"/>
              <a:t>The term intern is in reference to a college intern.  In this example, a college gave credit and they were paid for their services by a State DOT.  This is just a way to think outside of the box and find ways to get help with your Transition Plan. </a:t>
            </a:r>
          </a:p>
        </p:txBody>
      </p:sp>
      <p:sp>
        <p:nvSpPr>
          <p:cNvPr id="64516" name="Slide Number Placeholder 3">
            <a:extLst>
              <a:ext uri="{FF2B5EF4-FFF2-40B4-BE49-F238E27FC236}">
                <a16:creationId xmlns:a16="http://schemas.microsoft.com/office/drawing/2014/main" id="{56890EB3-6BFE-47FA-A155-2F8735BF78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25">
              <a:spcBef>
                <a:spcPct val="30000"/>
              </a:spcBef>
              <a:defRPr sz="1200">
                <a:solidFill>
                  <a:schemeClr val="tx1"/>
                </a:solidFill>
                <a:latin typeface="Times New Roman" panose="02020603050405020304" pitchFamily="18" charset="0"/>
              </a:defRPr>
            </a:lvl1pPr>
            <a:lvl2pPr marL="761602" indent="-291921" defTabSz="942625">
              <a:spcBef>
                <a:spcPct val="30000"/>
              </a:spcBef>
              <a:defRPr sz="1200">
                <a:solidFill>
                  <a:schemeClr val="tx1"/>
                </a:solidFill>
                <a:latin typeface="Times New Roman" panose="02020603050405020304" pitchFamily="18" charset="0"/>
              </a:defRPr>
            </a:lvl2pPr>
            <a:lvl3pPr marL="1172574" indent="-233210" defTabSz="942625">
              <a:spcBef>
                <a:spcPct val="30000"/>
              </a:spcBef>
              <a:defRPr sz="1200">
                <a:solidFill>
                  <a:schemeClr val="tx1"/>
                </a:solidFill>
                <a:latin typeface="Times New Roman" panose="02020603050405020304" pitchFamily="18" charset="0"/>
              </a:defRPr>
            </a:lvl3pPr>
            <a:lvl4pPr marL="1642255" indent="-233210" defTabSz="942625">
              <a:spcBef>
                <a:spcPct val="30000"/>
              </a:spcBef>
              <a:defRPr sz="1200">
                <a:solidFill>
                  <a:schemeClr val="tx1"/>
                </a:solidFill>
                <a:latin typeface="Times New Roman" panose="02020603050405020304" pitchFamily="18" charset="0"/>
              </a:defRPr>
            </a:lvl4pPr>
            <a:lvl5pPr marL="2111937" indent="-233210" defTabSz="942625">
              <a:spcBef>
                <a:spcPct val="30000"/>
              </a:spcBef>
              <a:defRPr sz="1200">
                <a:solidFill>
                  <a:schemeClr val="tx1"/>
                </a:solidFill>
                <a:latin typeface="Times New Roman" panose="02020603050405020304" pitchFamily="18" charset="0"/>
              </a:defRPr>
            </a:lvl5pPr>
            <a:lvl6pPr marL="2581618" indent="-233210" defTabSz="942625" eaLnBrk="0" fontAlgn="base" hangingPunct="0">
              <a:spcBef>
                <a:spcPct val="30000"/>
              </a:spcBef>
              <a:spcAft>
                <a:spcPct val="0"/>
              </a:spcAft>
              <a:defRPr sz="1200">
                <a:solidFill>
                  <a:schemeClr val="tx1"/>
                </a:solidFill>
                <a:latin typeface="Times New Roman" panose="02020603050405020304" pitchFamily="18" charset="0"/>
              </a:defRPr>
            </a:lvl6pPr>
            <a:lvl7pPr marL="3051300" indent="-233210" defTabSz="942625" eaLnBrk="0" fontAlgn="base" hangingPunct="0">
              <a:spcBef>
                <a:spcPct val="30000"/>
              </a:spcBef>
              <a:spcAft>
                <a:spcPct val="0"/>
              </a:spcAft>
              <a:defRPr sz="1200">
                <a:solidFill>
                  <a:schemeClr val="tx1"/>
                </a:solidFill>
                <a:latin typeface="Times New Roman" panose="02020603050405020304" pitchFamily="18" charset="0"/>
              </a:defRPr>
            </a:lvl7pPr>
            <a:lvl8pPr marL="3520981" indent="-233210" defTabSz="942625" eaLnBrk="0" fontAlgn="base" hangingPunct="0">
              <a:spcBef>
                <a:spcPct val="30000"/>
              </a:spcBef>
              <a:spcAft>
                <a:spcPct val="0"/>
              </a:spcAft>
              <a:defRPr sz="1200">
                <a:solidFill>
                  <a:schemeClr val="tx1"/>
                </a:solidFill>
                <a:latin typeface="Times New Roman" panose="02020603050405020304" pitchFamily="18" charset="0"/>
              </a:defRPr>
            </a:lvl8pPr>
            <a:lvl9pPr marL="3990663" indent="-233210" defTabSz="942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D3CDFE-8E5D-4D35-93EA-F667E782AE34}" type="slidenum">
              <a:rPr lang="en-US" altLang="en-US" smtClean="0">
                <a:solidFill>
                  <a:srgbClr val="000000"/>
                </a:solidFill>
              </a:rPr>
              <a:pPr>
                <a:spcBef>
                  <a:spcPct val="0"/>
                </a:spcBef>
              </a:pPr>
              <a:t>8</a:t>
            </a:fld>
            <a:endParaRPr lang="en-US" altLang="en-US">
              <a:solidFill>
                <a:srgbClr val="000000"/>
              </a:solidFill>
            </a:endParaRPr>
          </a:p>
        </p:txBody>
      </p:sp>
    </p:spTree>
    <p:extLst>
      <p:ext uri="{BB962C8B-B14F-4D97-AF65-F5344CB8AC3E}">
        <p14:creationId xmlns:p14="http://schemas.microsoft.com/office/powerpoint/2010/main" val="3190741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894B45F7-BB72-4A89-8C52-A2E5AA00D91B}"/>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3D1D76B8-825D-4B9C-BB2B-8BB5524B6D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 see many problems with the maintenance of sidewalks, as States and Local Public Agencies need to coordinate to determine who is responsible for sidewalks so that they both do not include the sidewalk in their transition plan.  It would depend on the ownership, jurisdiction, maintenance agreement (if there is one), etc. </a:t>
            </a:r>
          </a:p>
        </p:txBody>
      </p:sp>
      <p:sp>
        <p:nvSpPr>
          <p:cNvPr id="66564" name="Slide Number Placeholder 3">
            <a:extLst>
              <a:ext uri="{FF2B5EF4-FFF2-40B4-BE49-F238E27FC236}">
                <a16:creationId xmlns:a16="http://schemas.microsoft.com/office/drawing/2014/main" id="{2B4B8C3C-139A-46D8-8166-E8EFCCF395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25">
              <a:spcBef>
                <a:spcPct val="30000"/>
              </a:spcBef>
              <a:defRPr sz="1200">
                <a:solidFill>
                  <a:schemeClr val="tx1"/>
                </a:solidFill>
                <a:latin typeface="Times New Roman" panose="02020603050405020304" pitchFamily="18" charset="0"/>
              </a:defRPr>
            </a:lvl1pPr>
            <a:lvl2pPr marL="761602" indent="-291921" defTabSz="942625">
              <a:spcBef>
                <a:spcPct val="30000"/>
              </a:spcBef>
              <a:defRPr sz="1200">
                <a:solidFill>
                  <a:schemeClr val="tx1"/>
                </a:solidFill>
                <a:latin typeface="Times New Roman" panose="02020603050405020304" pitchFamily="18" charset="0"/>
              </a:defRPr>
            </a:lvl2pPr>
            <a:lvl3pPr marL="1172574" indent="-233210" defTabSz="942625">
              <a:spcBef>
                <a:spcPct val="30000"/>
              </a:spcBef>
              <a:defRPr sz="1200">
                <a:solidFill>
                  <a:schemeClr val="tx1"/>
                </a:solidFill>
                <a:latin typeface="Times New Roman" panose="02020603050405020304" pitchFamily="18" charset="0"/>
              </a:defRPr>
            </a:lvl3pPr>
            <a:lvl4pPr marL="1642255" indent="-233210" defTabSz="942625">
              <a:spcBef>
                <a:spcPct val="30000"/>
              </a:spcBef>
              <a:defRPr sz="1200">
                <a:solidFill>
                  <a:schemeClr val="tx1"/>
                </a:solidFill>
                <a:latin typeface="Times New Roman" panose="02020603050405020304" pitchFamily="18" charset="0"/>
              </a:defRPr>
            </a:lvl4pPr>
            <a:lvl5pPr marL="2111937" indent="-233210" defTabSz="942625">
              <a:spcBef>
                <a:spcPct val="30000"/>
              </a:spcBef>
              <a:defRPr sz="1200">
                <a:solidFill>
                  <a:schemeClr val="tx1"/>
                </a:solidFill>
                <a:latin typeface="Times New Roman" panose="02020603050405020304" pitchFamily="18" charset="0"/>
              </a:defRPr>
            </a:lvl5pPr>
            <a:lvl6pPr marL="2581618" indent="-233210" defTabSz="942625" eaLnBrk="0" fontAlgn="base" hangingPunct="0">
              <a:spcBef>
                <a:spcPct val="30000"/>
              </a:spcBef>
              <a:spcAft>
                <a:spcPct val="0"/>
              </a:spcAft>
              <a:defRPr sz="1200">
                <a:solidFill>
                  <a:schemeClr val="tx1"/>
                </a:solidFill>
                <a:latin typeface="Times New Roman" panose="02020603050405020304" pitchFamily="18" charset="0"/>
              </a:defRPr>
            </a:lvl6pPr>
            <a:lvl7pPr marL="3051300" indent="-233210" defTabSz="942625" eaLnBrk="0" fontAlgn="base" hangingPunct="0">
              <a:spcBef>
                <a:spcPct val="30000"/>
              </a:spcBef>
              <a:spcAft>
                <a:spcPct val="0"/>
              </a:spcAft>
              <a:defRPr sz="1200">
                <a:solidFill>
                  <a:schemeClr val="tx1"/>
                </a:solidFill>
                <a:latin typeface="Times New Roman" panose="02020603050405020304" pitchFamily="18" charset="0"/>
              </a:defRPr>
            </a:lvl7pPr>
            <a:lvl8pPr marL="3520981" indent="-233210" defTabSz="942625" eaLnBrk="0" fontAlgn="base" hangingPunct="0">
              <a:spcBef>
                <a:spcPct val="30000"/>
              </a:spcBef>
              <a:spcAft>
                <a:spcPct val="0"/>
              </a:spcAft>
              <a:defRPr sz="1200">
                <a:solidFill>
                  <a:schemeClr val="tx1"/>
                </a:solidFill>
                <a:latin typeface="Times New Roman" panose="02020603050405020304" pitchFamily="18" charset="0"/>
              </a:defRPr>
            </a:lvl8pPr>
            <a:lvl9pPr marL="3990663" indent="-233210" defTabSz="942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C0F4CA-BAF6-4C4F-8428-1419E376B005}" type="slidenum">
              <a:rPr lang="en-US" altLang="en-US" smtClean="0">
                <a:solidFill>
                  <a:srgbClr val="000000"/>
                </a:solidFill>
              </a:rPr>
              <a:pPr>
                <a:spcBef>
                  <a:spcPct val="0"/>
                </a:spcBef>
              </a:pPr>
              <a:t>9</a:t>
            </a:fld>
            <a:endParaRPr lang="en-US" altLang="en-US">
              <a:solidFill>
                <a:srgbClr val="000000"/>
              </a:solidFill>
            </a:endParaRPr>
          </a:p>
        </p:txBody>
      </p:sp>
    </p:spTree>
    <p:extLst>
      <p:ext uri="{BB962C8B-B14F-4D97-AF65-F5344CB8AC3E}">
        <p14:creationId xmlns:p14="http://schemas.microsoft.com/office/powerpoint/2010/main" val="404856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509166" y="2294890"/>
            <a:ext cx="4810978" cy="1470024"/>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6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15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15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15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15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15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15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15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1500" b="0" i="0" u="none" strike="noStrike" cap="none">
                <a:solidFill>
                  <a:schemeClr val="dk1"/>
                </a:solidFill>
                <a:latin typeface="Calibri"/>
                <a:ea typeface="Calibri"/>
                <a:cs typeface="Calibri"/>
                <a:sym typeface="Calibri"/>
              </a:defRPr>
            </a:lvl9pPr>
          </a:lstStyle>
          <a:p>
            <a:r>
              <a:rPr lang="en-US"/>
              <a:t>Click to edit Master title style</a:t>
            </a:r>
            <a:endParaRPr dirty="0"/>
          </a:p>
        </p:txBody>
      </p:sp>
      <p:sp>
        <p:nvSpPr>
          <p:cNvPr id="9" name="Shape 9"/>
          <p:cNvSpPr txBox="1">
            <a:spLocks noGrp="1"/>
          </p:cNvSpPr>
          <p:nvPr>
            <p:ph type="subTitle" idx="1"/>
          </p:nvPr>
        </p:nvSpPr>
        <p:spPr>
          <a:xfrm>
            <a:off x="509166" y="3771701"/>
            <a:ext cx="4810978" cy="659342"/>
          </a:xfrm>
          <a:prstGeom prst="rect">
            <a:avLst/>
          </a:prstGeom>
          <a:noFill/>
          <a:ln>
            <a:noFill/>
          </a:ln>
        </p:spPr>
        <p:txBody>
          <a:bodyPr lIns="91425" tIns="91425" rIns="91425" bIns="91425" anchor="t" anchorCtr="0"/>
          <a:lstStyle>
            <a:lvl1pPr marL="0" marR="0" lvl="0" indent="0" algn="l" rtl="0">
              <a:spcBef>
                <a:spcPts val="300"/>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342900" marR="0" lvl="1" indent="0" algn="ctr" rtl="0">
              <a:spcBef>
                <a:spcPts val="420"/>
              </a:spcBef>
              <a:spcAft>
                <a:spcPts val="0"/>
              </a:spcAft>
              <a:buClr>
                <a:srgbClr val="888888"/>
              </a:buClr>
              <a:buFont typeface="Arial"/>
              <a:buNone/>
              <a:defRPr sz="2100" b="0" i="0" u="none" strike="noStrike" cap="none">
                <a:solidFill>
                  <a:srgbClr val="888888"/>
                </a:solidFill>
                <a:latin typeface="Calibri"/>
                <a:ea typeface="Calibri"/>
                <a:cs typeface="Calibri"/>
                <a:sym typeface="Calibri"/>
              </a:defRPr>
            </a:lvl2pPr>
            <a:lvl3pPr marL="685800" marR="0" lvl="2" indent="0" algn="ctr"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3pPr>
            <a:lvl4pPr marL="1028700" marR="0" lvl="3"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4pPr>
            <a:lvl5pPr marL="1371600" marR="0" lvl="4"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5pPr>
            <a:lvl6pPr marL="1714500" marR="0" lvl="5"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7400" marR="0" lvl="6"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400300" marR="0" lvl="7"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3200" marR="0" lvl="8"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spTree>
    <p:extLst>
      <p:ext uri="{BB962C8B-B14F-4D97-AF65-F5344CB8AC3E}">
        <p14:creationId xmlns:p14="http://schemas.microsoft.com/office/powerpoint/2010/main" val="1817584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CD42EA-0B02-4A62-B02A-4BCCB7C5884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0D4C56-DFA0-4BC4-A361-1EE82DDFC009}"/>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596CF-AADA-4055-A686-6EC579CFC3E5}"/>
              </a:ext>
            </a:extLst>
          </p:cNvPr>
          <p:cNvSpPr>
            <a:spLocks noGrp="1"/>
          </p:cNvSpPr>
          <p:nvPr>
            <p:ph type="dt" sz="half" idx="10"/>
          </p:nvPr>
        </p:nvSpPr>
        <p:spPr/>
        <p:txBody>
          <a:bodyPr/>
          <a:lstStyle/>
          <a:p>
            <a:fld id="{A3A40574-79B7-43D7-A2C3-E422BECF8B5B}" type="datetimeFigureOut">
              <a:rPr lang="en-US" smtClean="0"/>
              <a:t>3/19/2024</a:t>
            </a:fld>
            <a:endParaRPr lang="en-US"/>
          </a:p>
        </p:txBody>
      </p:sp>
      <p:sp>
        <p:nvSpPr>
          <p:cNvPr id="5" name="Footer Placeholder 4">
            <a:extLst>
              <a:ext uri="{FF2B5EF4-FFF2-40B4-BE49-F238E27FC236}">
                <a16:creationId xmlns:a16="http://schemas.microsoft.com/office/drawing/2014/main" id="{9D2EC1D8-4805-42B0-99FB-73FC53C4F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FBE08-94D0-4D95-ACCD-55A74E367397}"/>
              </a:ext>
            </a:extLst>
          </p:cNvPr>
          <p:cNvSpPr>
            <a:spLocks noGrp="1"/>
          </p:cNvSpPr>
          <p:nvPr>
            <p:ph type="sldNum" sz="quarter" idx="12"/>
          </p:nvPr>
        </p:nvSpPr>
        <p:spPr/>
        <p:txBody>
          <a:bodyPr/>
          <a:lstStyle/>
          <a:p>
            <a:fld id="{2E87ED4B-CEC8-449D-93A8-71D8DFE0C65F}" type="slidenum">
              <a:rPr lang="en-US" smtClean="0"/>
              <a:t>‹#›</a:t>
            </a:fld>
            <a:endParaRPr lang="en-US"/>
          </a:p>
        </p:txBody>
      </p:sp>
    </p:spTree>
    <p:extLst>
      <p:ext uri="{BB962C8B-B14F-4D97-AF65-F5344CB8AC3E}">
        <p14:creationId xmlns:p14="http://schemas.microsoft.com/office/powerpoint/2010/main" val="2485906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6127-42FE-4BFD-9B4B-03A3EB962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FC27D-5FD2-4547-A714-DBB5521354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C13DD-38ED-4D52-BA53-5A2597732E8D}"/>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5" name="Footer Placeholder 4">
            <a:extLst>
              <a:ext uri="{FF2B5EF4-FFF2-40B4-BE49-F238E27FC236}">
                <a16:creationId xmlns:a16="http://schemas.microsoft.com/office/drawing/2014/main" id="{489FD7E8-A496-4111-9801-3CA419E86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8CB17-35AB-4B86-93C3-8BF30DC12858}"/>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355367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88B9-E64B-464D-923F-B650A248CA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BD3A7-9425-40F4-B720-7F166663A0C5}"/>
              </a:ext>
            </a:extLst>
          </p:cNvPr>
          <p:cNvSpPr>
            <a:spLocks noGrp="1"/>
          </p:cNvSpPr>
          <p:nvPr>
            <p:ph sz="half" idx="1"/>
          </p:nvPr>
        </p:nvSpPr>
        <p:spPr>
          <a:xfrm>
            <a:off x="628650" y="1139507"/>
            <a:ext cx="3867150" cy="50374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42F3D8-327D-4784-A8F2-26019E3CBAEE}"/>
              </a:ext>
            </a:extLst>
          </p:cNvPr>
          <p:cNvSpPr>
            <a:spLocks noGrp="1"/>
          </p:cNvSpPr>
          <p:nvPr>
            <p:ph sz="half" idx="2"/>
          </p:nvPr>
        </p:nvSpPr>
        <p:spPr>
          <a:xfrm>
            <a:off x="4648200" y="1139507"/>
            <a:ext cx="3867150" cy="50374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53E441-F9BD-456D-9902-64892BF4CD1A}"/>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6" name="Footer Placeholder 5">
            <a:extLst>
              <a:ext uri="{FF2B5EF4-FFF2-40B4-BE49-F238E27FC236}">
                <a16:creationId xmlns:a16="http://schemas.microsoft.com/office/drawing/2014/main" id="{6469718A-86E0-4CCA-AF42-6A05A1F80A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21AFD-DD2F-49B0-8F3A-267E3A637A55}"/>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1200542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EB7A-0E2E-47FE-AEF0-822893700679}"/>
              </a:ext>
            </a:extLst>
          </p:cNvPr>
          <p:cNvSpPr>
            <a:spLocks noGrp="1"/>
          </p:cNvSpPr>
          <p:nvPr>
            <p:ph type="title"/>
          </p:nvPr>
        </p:nvSpPr>
        <p:spPr>
          <a:xfrm>
            <a:off x="630238" y="365125"/>
            <a:ext cx="7886700" cy="604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D35DD7-3D66-4C7E-8E60-2AB488AE87CC}"/>
              </a:ext>
            </a:extLst>
          </p:cNvPr>
          <p:cNvSpPr>
            <a:spLocks noGrp="1"/>
          </p:cNvSpPr>
          <p:nvPr>
            <p:ph type="body" idx="1"/>
          </p:nvPr>
        </p:nvSpPr>
        <p:spPr>
          <a:xfrm>
            <a:off x="630238" y="1169099"/>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60AF71-5B12-4CF5-911E-28731C57B3BC}"/>
              </a:ext>
            </a:extLst>
          </p:cNvPr>
          <p:cNvSpPr>
            <a:spLocks noGrp="1"/>
          </p:cNvSpPr>
          <p:nvPr>
            <p:ph sz="half" idx="2"/>
          </p:nvPr>
        </p:nvSpPr>
        <p:spPr>
          <a:xfrm>
            <a:off x="628650" y="1993009"/>
            <a:ext cx="3868737" cy="42249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B1E582-BC35-44F3-8C37-7EE4C36E07A0}"/>
              </a:ext>
            </a:extLst>
          </p:cNvPr>
          <p:cNvSpPr>
            <a:spLocks noGrp="1"/>
          </p:cNvSpPr>
          <p:nvPr>
            <p:ph type="body" sz="quarter" idx="3"/>
          </p:nvPr>
        </p:nvSpPr>
        <p:spPr>
          <a:xfrm>
            <a:off x="4629150" y="1169099"/>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385B53-4E87-4DB1-8B65-90DFB8A81752}"/>
              </a:ext>
            </a:extLst>
          </p:cNvPr>
          <p:cNvSpPr>
            <a:spLocks noGrp="1"/>
          </p:cNvSpPr>
          <p:nvPr>
            <p:ph sz="quarter" idx="4"/>
          </p:nvPr>
        </p:nvSpPr>
        <p:spPr>
          <a:xfrm>
            <a:off x="4629150" y="1993010"/>
            <a:ext cx="3887788" cy="42249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E0ADFA-58E1-4806-BBFA-C113C3842A2A}"/>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8" name="Footer Placeholder 7">
            <a:extLst>
              <a:ext uri="{FF2B5EF4-FFF2-40B4-BE49-F238E27FC236}">
                <a16:creationId xmlns:a16="http://schemas.microsoft.com/office/drawing/2014/main" id="{03DE3025-6728-44DC-9C42-1D5C9B57AD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AED7EC-99CB-4741-A7E0-63720C80A93A}"/>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3613072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D127-934B-4356-BB65-4DD0F35B82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3B7A14-6A03-4824-8293-E97C1C4F4FBD}"/>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4" name="Footer Placeholder 3">
            <a:extLst>
              <a:ext uri="{FF2B5EF4-FFF2-40B4-BE49-F238E27FC236}">
                <a16:creationId xmlns:a16="http://schemas.microsoft.com/office/drawing/2014/main" id="{85C7AD94-2DA6-4A16-88A3-771FCEB45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DFCED9-6A6F-4875-B1AA-DC5AEBD84DD0}"/>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2089368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9ADF1-E206-4E8F-A1B5-A83C10F7B21C}"/>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3" name="Footer Placeholder 2">
            <a:extLst>
              <a:ext uri="{FF2B5EF4-FFF2-40B4-BE49-F238E27FC236}">
                <a16:creationId xmlns:a16="http://schemas.microsoft.com/office/drawing/2014/main" id="{E33E9EA9-3A26-4F0D-96A1-351D9B6851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0878-693B-42D8-B410-5F5766E13F14}"/>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1445987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A698-5709-4994-9385-E63C42A9863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4DE020-D0B7-4933-8A49-3D6F991EC87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58B760-ABFD-4FE3-AB72-170DF243927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AD6362-770D-4C33-BFC1-6B912B58E956}"/>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6" name="Footer Placeholder 5">
            <a:extLst>
              <a:ext uri="{FF2B5EF4-FFF2-40B4-BE49-F238E27FC236}">
                <a16:creationId xmlns:a16="http://schemas.microsoft.com/office/drawing/2014/main" id="{EBAE378E-1BD5-4A55-8F61-D6DF00EF01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F0AD7-5AE8-4F61-A852-C7FC8ED909DB}"/>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1837918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632C7-BE4F-4A12-8336-DA73F153C68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44F0F9-0EE9-4C88-B546-7A5C1838E83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C1816A-2C06-4164-A991-E8DE48D5D58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EB77BD-F5B2-4A17-9A3A-6212F4E16D7F}"/>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6" name="Footer Placeholder 5">
            <a:extLst>
              <a:ext uri="{FF2B5EF4-FFF2-40B4-BE49-F238E27FC236}">
                <a16:creationId xmlns:a16="http://schemas.microsoft.com/office/drawing/2014/main" id="{EA6AAE05-7919-4879-BDC7-CE3D52713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D26D0-4931-4FFA-97B6-E2F48A8108B9}"/>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429712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1DE33-FFDD-452D-A0A4-541CB14CFE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CFA281-C441-463C-BDE4-CA82EF2E7F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8E874-FAD8-4CEE-B3B0-0F363BFEEBE6}"/>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5" name="Footer Placeholder 4">
            <a:extLst>
              <a:ext uri="{FF2B5EF4-FFF2-40B4-BE49-F238E27FC236}">
                <a16:creationId xmlns:a16="http://schemas.microsoft.com/office/drawing/2014/main" id="{516E9F71-3D5A-42A9-BBD0-B9FEE5F70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29A4D-58D2-420B-B7E9-00103604FE05}"/>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3853785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46AF87-9934-4292-9AD9-F64F099ADB7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F6C7A-B882-453C-B4F9-F6BB80EB3D38}"/>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6AC4C-2345-4A43-8C71-477BAB6099E1}"/>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5" name="Footer Placeholder 4">
            <a:extLst>
              <a:ext uri="{FF2B5EF4-FFF2-40B4-BE49-F238E27FC236}">
                <a16:creationId xmlns:a16="http://schemas.microsoft.com/office/drawing/2014/main" id="{AC2BF0B7-6F90-42CE-8B2E-9A3C02F59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09DEE-3BEA-4192-9E35-FDB4E15C10F9}"/>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2566134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491D9-BF8B-4EEE-8460-76664969F6ED}"/>
              </a:ext>
            </a:extLst>
          </p:cNvPr>
          <p:cNvSpPr>
            <a:spLocks noGrp="1"/>
          </p:cNvSpPr>
          <p:nvPr>
            <p:ph type="title"/>
          </p:nvPr>
        </p:nvSpPr>
        <p:spPr>
          <a:xfrm>
            <a:off x="517585" y="546271"/>
            <a:ext cx="7997765" cy="594995"/>
          </a:xfrm>
        </p:spPr>
        <p:txBody>
          <a:bodyPr/>
          <a:lstStyle>
            <a:lvl1pP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13B6B64-1AAD-45FA-AD16-2CA2C8084597}"/>
              </a:ext>
            </a:extLst>
          </p:cNvPr>
          <p:cNvSpPr>
            <a:spLocks noGrp="1"/>
          </p:cNvSpPr>
          <p:nvPr>
            <p:ph idx="1"/>
          </p:nvPr>
        </p:nvSpPr>
        <p:spPr>
          <a:xfrm>
            <a:off x="517585" y="1302589"/>
            <a:ext cx="7997765" cy="4874374"/>
          </a:xfrm>
        </p:spPr>
        <p:txBody>
          <a:bodyPr/>
          <a:lstStyle>
            <a:lvl1pPr>
              <a:buClr>
                <a:schemeClr val="accent1"/>
              </a:buClr>
              <a:defRPr>
                <a:solidFill>
                  <a:schemeClr val="bg2"/>
                </a:solidFill>
              </a:defRPr>
            </a:lvl1pPr>
            <a:lvl2pPr>
              <a:buClr>
                <a:schemeClr val="accent1"/>
              </a:buClr>
              <a:defRPr>
                <a:solidFill>
                  <a:schemeClr val="bg2"/>
                </a:solidFill>
              </a:defRPr>
            </a:lvl2pPr>
            <a:lvl3pPr>
              <a:buClr>
                <a:schemeClr val="accent1"/>
              </a:buClr>
              <a:defRPr>
                <a:solidFill>
                  <a:schemeClr val="bg2"/>
                </a:solidFill>
              </a:defRPr>
            </a:lvl3pPr>
            <a:lvl4pPr>
              <a:buClr>
                <a:schemeClr val="accent1"/>
              </a:buClr>
              <a:defRPr>
                <a:solidFill>
                  <a:schemeClr val="bg2"/>
                </a:solidFill>
              </a:defRPr>
            </a:lvl4pPr>
            <a:lvl5pPr>
              <a:buClr>
                <a:schemeClr val="accent1"/>
              </a:buCl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D0368E-EF79-4CB5-AD02-B8525E854789}"/>
              </a:ext>
            </a:extLst>
          </p:cNvPr>
          <p:cNvSpPr>
            <a:spLocks noGrp="1"/>
          </p:cNvSpPr>
          <p:nvPr>
            <p:ph type="dt" sz="half" idx="10"/>
          </p:nvPr>
        </p:nvSpPr>
        <p:spPr/>
        <p:txBody>
          <a:bodyPr/>
          <a:lstStyle/>
          <a:p>
            <a:fld id="{A3A40574-79B7-43D7-A2C3-E422BECF8B5B}" type="datetimeFigureOut">
              <a:rPr lang="en-US" smtClean="0"/>
              <a:t>3/19/2024</a:t>
            </a:fld>
            <a:endParaRPr lang="en-US"/>
          </a:p>
        </p:txBody>
      </p:sp>
      <p:sp>
        <p:nvSpPr>
          <p:cNvPr id="5" name="Footer Placeholder 4">
            <a:extLst>
              <a:ext uri="{FF2B5EF4-FFF2-40B4-BE49-F238E27FC236}">
                <a16:creationId xmlns:a16="http://schemas.microsoft.com/office/drawing/2014/main" id="{4B65F6F8-2BA8-4F59-99B9-420D69F57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3F730-46CF-4097-9068-DEB22378B04F}"/>
              </a:ext>
            </a:extLst>
          </p:cNvPr>
          <p:cNvSpPr>
            <a:spLocks noGrp="1"/>
          </p:cNvSpPr>
          <p:nvPr>
            <p:ph type="sldNum" sz="quarter" idx="12"/>
          </p:nvPr>
        </p:nvSpPr>
        <p:spPr/>
        <p:txBody>
          <a:bodyPr/>
          <a:lstStyle/>
          <a:p>
            <a:fld id="{2E87ED4B-CEC8-449D-93A8-71D8DFE0C65F}" type="slidenum">
              <a:rPr lang="en-US" smtClean="0"/>
              <a:t>‹#›</a:t>
            </a:fld>
            <a:endParaRPr lang="en-US"/>
          </a:p>
        </p:txBody>
      </p:sp>
    </p:spTree>
    <p:extLst>
      <p:ext uri="{BB962C8B-B14F-4D97-AF65-F5344CB8AC3E}">
        <p14:creationId xmlns:p14="http://schemas.microsoft.com/office/powerpoint/2010/main" val="634175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6127-42FE-4BFD-9B4B-03A3EB962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FC27D-5FD2-4547-A714-DBB5521354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C13DD-38ED-4D52-BA53-5A2597732E8D}"/>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5" name="Footer Placeholder 4">
            <a:extLst>
              <a:ext uri="{FF2B5EF4-FFF2-40B4-BE49-F238E27FC236}">
                <a16:creationId xmlns:a16="http://schemas.microsoft.com/office/drawing/2014/main" id="{489FD7E8-A496-4111-9801-3CA419E869B9}"/>
              </a:ext>
            </a:extLst>
          </p:cNvPr>
          <p:cNvSpPr>
            <a:spLocks noGrp="1"/>
          </p:cNvSpPr>
          <p:nvPr>
            <p:ph type="ftr" sz="quarter" idx="11"/>
          </p:nvPr>
        </p:nvSpPr>
        <p:spPr>
          <a:xfrm>
            <a:off x="3028950" y="6356350"/>
            <a:ext cx="2329434" cy="365125"/>
          </a:xfrm>
        </p:spPr>
        <p:txBody>
          <a:bodyPr/>
          <a:lstStyle/>
          <a:p>
            <a:endParaRPr lang="en-US" dirty="0"/>
          </a:p>
        </p:txBody>
      </p:sp>
      <p:sp>
        <p:nvSpPr>
          <p:cNvPr id="6" name="Slide Number Placeholder 5">
            <a:extLst>
              <a:ext uri="{FF2B5EF4-FFF2-40B4-BE49-F238E27FC236}">
                <a16:creationId xmlns:a16="http://schemas.microsoft.com/office/drawing/2014/main" id="{D418CB17-35AB-4B86-93C3-8BF30DC12858}"/>
              </a:ext>
            </a:extLst>
          </p:cNvPr>
          <p:cNvSpPr>
            <a:spLocks noGrp="1"/>
          </p:cNvSpPr>
          <p:nvPr>
            <p:ph type="sldNum" sz="quarter" idx="12"/>
          </p:nvPr>
        </p:nvSpPr>
        <p:spPr/>
        <p:txBody>
          <a:bodyPr/>
          <a:lstStyle/>
          <a:p>
            <a:fld id="{ED4F3CC7-DADC-437C-91BB-23049EFE7EF4}" type="slidenum">
              <a:rPr lang="en-US" smtClean="0"/>
              <a:t>‹#›</a:t>
            </a:fld>
            <a:endParaRPr lang="en-US"/>
          </a:p>
        </p:txBody>
      </p:sp>
      <p:sp>
        <p:nvSpPr>
          <p:cNvPr id="8" name="Picture Placeholder 7">
            <a:extLst>
              <a:ext uri="{FF2B5EF4-FFF2-40B4-BE49-F238E27FC236}">
                <a16:creationId xmlns:a16="http://schemas.microsoft.com/office/drawing/2014/main" id="{08AC6212-6A34-4D18-B838-C1BEDEAC4D59}"/>
              </a:ext>
            </a:extLst>
          </p:cNvPr>
          <p:cNvSpPr>
            <a:spLocks noGrp="1"/>
          </p:cNvSpPr>
          <p:nvPr>
            <p:ph type="pic" sz="quarter" idx="13" hasCustomPrompt="1"/>
          </p:nvPr>
        </p:nvSpPr>
        <p:spPr>
          <a:xfrm>
            <a:off x="5568696" y="6347206"/>
            <a:ext cx="1654429" cy="457200"/>
          </a:xfrm>
        </p:spPr>
        <p:txBody>
          <a:bodyPr>
            <a:normAutofit/>
          </a:bodyPr>
          <a:lstStyle>
            <a:lvl1pPr marL="0" indent="0">
              <a:buFontTx/>
              <a:buNone/>
              <a:defRPr sz="1000"/>
            </a:lvl1pPr>
          </a:lstStyle>
          <a:p>
            <a:r>
              <a:rPr lang="en-US" dirty="0"/>
              <a:t>co-brand logo here</a:t>
            </a:r>
          </a:p>
        </p:txBody>
      </p:sp>
    </p:spTree>
    <p:extLst>
      <p:ext uri="{BB962C8B-B14F-4D97-AF65-F5344CB8AC3E}">
        <p14:creationId xmlns:p14="http://schemas.microsoft.com/office/powerpoint/2010/main" val="3299159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88B9-E64B-464D-923F-B650A248CA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BD3A7-9425-40F4-B720-7F166663A0C5}"/>
              </a:ext>
            </a:extLst>
          </p:cNvPr>
          <p:cNvSpPr>
            <a:spLocks noGrp="1"/>
          </p:cNvSpPr>
          <p:nvPr>
            <p:ph sz="half" idx="1"/>
          </p:nvPr>
        </p:nvSpPr>
        <p:spPr>
          <a:xfrm>
            <a:off x="628650" y="1139507"/>
            <a:ext cx="3867150" cy="50374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42F3D8-327D-4784-A8F2-26019E3CBAEE}"/>
              </a:ext>
            </a:extLst>
          </p:cNvPr>
          <p:cNvSpPr>
            <a:spLocks noGrp="1"/>
          </p:cNvSpPr>
          <p:nvPr>
            <p:ph sz="half" idx="2"/>
          </p:nvPr>
        </p:nvSpPr>
        <p:spPr>
          <a:xfrm>
            <a:off x="4648200" y="1139507"/>
            <a:ext cx="3867150" cy="50374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53E441-F9BD-456D-9902-64892BF4CD1A}"/>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6" name="Footer Placeholder 5">
            <a:extLst>
              <a:ext uri="{FF2B5EF4-FFF2-40B4-BE49-F238E27FC236}">
                <a16:creationId xmlns:a16="http://schemas.microsoft.com/office/drawing/2014/main" id="{6469718A-86E0-4CCA-AF42-6A05A1F80A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21AFD-DD2F-49B0-8F3A-267E3A637A55}"/>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614368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EB7A-0E2E-47FE-AEF0-822893700679}"/>
              </a:ext>
            </a:extLst>
          </p:cNvPr>
          <p:cNvSpPr>
            <a:spLocks noGrp="1"/>
          </p:cNvSpPr>
          <p:nvPr>
            <p:ph type="title"/>
          </p:nvPr>
        </p:nvSpPr>
        <p:spPr>
          <a:xfrm>
            <a:off x="630238" y="365125"/>
            <a:ext cx="7886700" cy="71386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BD35DD7-3D66-4C7E-8E60-2AB488AE87CC}"/>
              </a:ext>
            </a:extLst>
          </p:cNvPr>
          <p:cNvSpPr>
            <a:spLocks noGrp="1"/>
          </p:cNvSpPr>
          <p:nvPr>
            <p:ph type="body" idx="1"/>
          </p:nvPr>
        </p:nvSpPr>
        <p:spPr>
          <a:xfrm>
            <a:off x="630238" y="1196531"/>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60AF71-5B12-4CF5-911E-28731C57B3BC}"/>
              </a:ext>
            </a:extLst>
          </p:cNvPr>
          <p:cNvSpPr>
            <a:spLocks noGrp="1"/>
          </p:cNvSpPr>
          <p:nvPr>
            <p:ph sz="half" idx="2"/>
          </p:nvPr>
        </p:nvSpPr>
        <p:spPr>
          <a:xfrm>
            <a:off x="630238" y="2020443"/>
            <a:ext cx="3868737" cy="42249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B1E582-BC35-44F3-8C37-7EE4C36E07A0}"/>
              </a:ext>
            </a:extLst>
          </p:cNvPr>
          <p:cNvSpPr>
            <a:spLocks noGrp="1"/>
          </p:cNvSpPr>
          <p:nvPr>
            <p:ph type="body" sz="quarter" idx="3"/>
          </p:nvPr>
        </p:nvSpPr>
        <p:spPr>
          <a:xfrm>
            <a:off x="4629150" y="1196531"/>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385B53-4E87-4DB1-8B65-90DFB8A81752}"/>
              </a:ext>
            </a:extLst>
          </p:cNvPr>
          <p:cNvSpPr>
            <a:spLocks noGrp="1"/>
          </p:cNvSpPr>
          <p:nvPr>
            <p:ph sz="quarter" idx="4"/>
          </p:nvPr>
        </p:nvSpPr>
        <p:spPr>
          <a:xfrm>
            <a:off x="4629150" y="2020442"/>
            <a:ext cx="3887788" cy="42249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E0ADFA-58E1-4806-BBFA-C113C3842A2A}"/>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8" name="Footer Placeholder 7">
            <a:extLst>
              <a:ext uri="{FF2B5EF4-FFF2-40B4-BE49-F238E27FC236}">
                <a16:creationId xmlns:a16="http://schemas.microsoft.com/office/drawing/2014/main" id="{03DE3025-6728-44DC-9C42-1D5C9B57AD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AED7EC-99CB-4741-A7E0-63720C80A93A}"/>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3841190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D127-934B-4356-BB65-4DD0F35B82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3B7A14-6A03-4824-8293-E97C1C4F4FBD}"/>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4" name="Footer Placeholder 3">
            <a:extLst>
              <a:ext uri="{FF2B5EF4-FFF2-40B4-BE49-F238E27FC236}">
                <a16:creationId xmlns:a16="http://schemas.microsoft.com/office/drawing/2014/main" id="{85C7AD94-2DA6-4A16-88A3-771FCEB45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DFCED9-6A6F-4875-B1AA-DC5AEBD84DD0}"/>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2571176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9ADF1-E206-4E8F-A1B5-A83C10F7B21C}"/>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3" name="Footer Placeholder 2">
            <a:extLst>
              <a:ext uri="{FF2B5EF4-FFF2-40B4-BE49-F238E27FC236}">
                <a16:creationId xmlns:a16="http://schemas.microsoft.com/office/drawing/2014/main" id="{E33E9EA9-3A26-4F0D-96A1-351D9B6851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0878-693B-42D8-B410-5F5766E13F14}"/>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55797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A698-5709-4994-9385-E63C42A9863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4DE020-D0B7-4933-8A49-3D6F991EC87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58B760-ABFD-4FE3-AB72-170DF243927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AD6362-770D-4C33-BFC1-6B912B58E956}"/>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6" name="Footer Placeholder 5">
            <a:extLst>
              <a:ext uri="{FF2B5EF4-FFF2-40B4-BE49-F238E27FC236}">
                <a16:creationId xmlns:a16="http://schemas.microsoft.com/office/drawing/2014/main" id="{EBAE378E-1BD5-4A55-8F61-D6DF00EF01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F0AD7-5AE8-4F61-A852-C7FC8ED909DB}"/>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33154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632C7-BE4F-4A12-8336-DA73F153C68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44F0F9-0EE9-4C88-B546-7A5C1838E83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C1816A-2C06-4164-A991-E8DE48D5D58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EB77BD-F5B2-4A17-9A3A-6212F4E16D7F}"/>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6" name="Footer Placeholder 5">
            <a:extLst>
              <a:ext uri="{FF2B5EF4-FFF2-40B4-BE49-F238E27FC236}">
                <a16:creationId xmlns:a16="http://schemas.microsoft.com/office/drawing/2014/main" id="{EA6AAE05-7919-4879-BDC7-CE3D52713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D26D0-4931-4FFA-97B6-E2F48A8108B9}"/>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17634176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1DE33-FFDD-452D-A0A4-541CB14CFE6A}"/>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44CFA281-C441-463C-BDE4-CA82EF2E7F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8E874-FAD8-4CEE-B3B0-0F363BFEEBE6}"/>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5" name="Footer Placeholder 4">
            <a:extLst>
              <a:ext uri="{FF2B5EF4-FFF2-40B4-BE49-F238E27FC236}">
                <a16:creationId xmlns:a16="http://schemas.microsoft.com/office/drawing/2014/main" id="{516E9F71-3D5A-42A9-BBD0-B9FEE5F70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29A4D-58D2-420B-B7E9-00103604FE05}"/>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1103688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46AF87-9934-4292-9AD9-F64F099ADB7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F6C7A-B882-453C-B4F9-F6BB80EB3D38}"/>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6AC4C-2345-4A43-8C71-477BAB6099E1}"/>
              </a:ext>
            </a:extLst>
          </p:cNvPr>
          <p:cNvSpPr>
            <a:spLocks noGrp="1"/>
          </p:cNvSpPr>
          <p:nvPr>
            <p:ph type="dt" sz="half" idx="10"/>
          </p:nvPr>
        </p:nvSpPr>
        <p:spPr/>
        <p:txBody>
          <a:bodyPr/>
          <a:lstStyle/>
          <a:p>
            <a:fld id="{F73D74FA-47A2-4E75-B1EE-D84F7E57A6C6}" type="datetimeFigureOut">
              <a:rPr lang="en-US" smtClean="0"/>
              <a:t>3/19/2024</a:t>
            </a:fld>
            <a:endParaRPr lang="en-US"/>
          </a:p>
        </p:txBody>
      </p:sp>
      <p:sp>
        <p:nvSpPr>
          <p:cNvPr id="5" name="Footer Placeholder 4">
            <a:extLst>
              <a:ext uri="{FF2B5EF4-FFF2-40B4-BE49-F238E27FC236}">
                <a16:creationId xmlns:a16="http://schemas.microsoft.com/office/drawing/2014/main" id="{AC2BF0B7-6F90-42CE-8B2E-9A3C02F59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09DEE-3BEA-4192-9E35-FDB4E15C10F9}"/>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476379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53D1C-2BE4-4C14-AB57-2B74E283C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66543D-9D24-4E9A-84D2-B09E960EC42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6709C8-3B75-4C2E-A509-C926C2CA545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2425C0F-DFC6-43EF-874D-58E6B202A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972FD-72DB-488B-B0FE-1BD5A5A9A98B}"/>
              </a:ext>
            </a:extLst>
          </p:cNvPr>
          <p:cNvSpPr>
            <a:spLocks noGrp="1"/>
          </p:cNvSpPr>
          <p:nvPr>
            <p:ph type="sldNum" sz="quarter" idx="12"/>
          </p:nvPr>
        </p:nvSpPr>
        <p:spPr/>
        <p:txBody>
          <a:bodyPr/>
          <a:lstStyle/>
          <a:p>
            <a:fld id="{A0AEDDE2-B843-426A-8E53-A633F99F7015}" type="slidenum">
              <a:rPr lang="en-US" smtClean="0"/>
              <a:t>‹#›</a:t>
            </a:fld>
            <a:endParaRPr lang="en-US"/>
          </a:p>
        </p:txBody>
      </p:sp>
    </p:spTree>
    <p:extLst>
      <p:ext uri="{BB962C8B-B14F-4D97-AF65-F5344CB8AC3E}">
        <p14:creationId xmlns:p14="http://schemas.microsoft.com/office/powerpoint/2010/main" val="392248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A1991-7531-4A89-953D-1D02E64FF90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EF26171-864D-4014-A850-21366420C115}"/>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DB727B-3A15-48D0-BB47-D61C93F2D01E}"/>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791A1C-09C9-4C64-AF9C-CF875AC13697}"/>
              </a:ext>
            </a:extLst>
          </p:cNvPr>
          <p:cNvSpPr>
            <a:spLocks noGrp="1"/>
          </p:cNvSpPr>
          <p:nvPr>
            <p:ph type="dt" sz="half" idx="10"/>
          </p:nvPr>
        </p:nvSpPr>
        <p:spPr/>
        <p:txBody>
          <a:bodyPr/>
          <a:lstStyle/>
          <a:p>
            <a:fld id="{A3A40574-79B7-43D7-A2C3-E422BECF8B5B}" type="datetimeFigureOut">
              <a:rPr lang="en-US" smtClean="0"/>
              <a:t>3/19/2024</a:t>
            </a:fld>
            <a:endParaRPr lang="en-US"/>
          </a:p>
        </p:txBody>
      </p:sp>
      <p:sp>
        <p:nvSpPr>
          <p:cNvPr id="6" name="Footer Placeholder 5">
            <a:extLst>
              <a:ext uri="{FF2B5EF4-FFF2-40B4-BE49-F238E27FC236}">
                <a16:creationId xmlns:a16="http://schemas.microsoft.com/office/drawing/2014/main" id="{DAE564A1-F98E-43DF-A88A-3CDF44E2F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61437F-4C9E-4749-ACB6-6F5F7F32E45D}"/>
              </a:ext>
            </a:extLst>
          </p:cNvPr>
          <p:cNvSpPr>
            <a:spLocks noGrp="1"/>
          </p:cNvSpPr>
          <p:nvPr>
            <p:ph type="sldNum" sz="quarter" idx="12"/>
          </p:nvPr>
        </p:nvSpPr>
        <p:spPr/>
        <p:txBody>
          <a:bodyPr/>
          <a:lstStyle/>
          <a:p>
            <a:fld id="{2E87ED4B-CEC8-449D-93A8-71D8DFE0C65F}" type="slidenum">
              <a:rPr lang="en-US" smtClean="0"/>
              <a:t>‹#›</a:t>
            </a:fld>
            <a:endParaRPr lang="en-US"/>
          </a:p>
        </p:txBody>
      </p:sp>
    </p:spTree>
    <p:extLst>
      <p:ext uri="{BB962C8B-B14F-4D97-AF65-F5344CB8AC3E}">
        <p14:creationId xmlns:p14="http://schemas.microsoft.com/office/powerpoint/2010/main" val="3445272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4A29-FDE9-44FC-9457-AB7C103C5E4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BF1444-62F8-422D-8F69-C575150FEB4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7EC013A-A1D0-4FA9-A6B4-282DD1573F7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2001E14-300D-4D1F-A6E7-B448F16CAB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E02A6-4BE7-4CDF-BAD1-ABB3DE2D9A40}"/>
              </a:ext>
            </a:extLst>
          </p:cNvPr>
          <p:cNvSpPr>
            <a:spLocks noGrp="1"/>
          </p:cNvSpPr>
          <p:nvPr>
            <p:ph type="sldNum" sz="quarter" idx="12"/>
          </p:nvPr>
        </p:nvSpPr>
        <p:spPr/>
        <p:txBody>
          <a:bodyPr/>
          <a:lstStyle/>
          <a:p>
            <a:fld id="{A0AEDDE2-B843-426A-8E53-A633F99F7015}" type="slidenum">
              <a:rPr lang="en-US" smtClean="0"/>
              <a:t>‹#›</a:t>
            </a:fld>
            <a:endParaRPr lang="en-US"/>
          </a:p>
        </p:txBody>
      </p:sp>
    </p:spTree>
    <p:extLst>
      <p:ext uri="{BB962C8B-B14F-4D97-AF65-F5344CB8AC3E}">
        <p14:creationId xmlns:p14="http://schemas.microsoft.com/office/powerpoint/2010/main" val="332064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6943-6582-4450-BB5E-6E445D09B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852EF1-69C8-45D3-ACCD-97F69A224A85}"/>
              </a:ext>
            </a:extLst>
          </p:cNvPr>
          <p:cNvSpPr>
            <a:spLocks noGrp="1"/>
          </p:cNvSpPr>
          <p:nvPr>
            <p:ph sz="half" idx="1"/>
          </p:nvPr>
        </p:nvSpPr>
        <p:spPr>
          <a:xfrm>
            <a:off x="628650" y="1825625"/>
            <a:ext cx="386715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BB76BFC-54D5-431F-9541-460974EC142E}"/>
              </a:ext>
            </a:extLst>
          </p:cNvPr>
          <p:cNvSpPr>
            <a:spLocks noGrp="1"/>
          </p:cNvSpPr>
          <p:nvPr>
            <p:ph sz="half" idx="2"/>
          </p:nvPr>
        </p:nvSpPr>
        <p:spPr>
          <a:xfrm>
            <a:off x="4648200" y="1825625"/>
            <a:ext cx="386715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94DFD1A-07D4-4D42-9502-259BA932A95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9B87FC1-0E8C-431B-9B85-6496DEA55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1C7836-04B6-4F0E-A68E-63A954FDF872}"/>
              </a:ext>
            </a:extLst>
          </p:cNvPr>
          <p:cNvSpPr>
            <a:spLocks noGrp="1"/>
          </p:cNvSpPr>
          <p:nvPr>
            <p:ph type="sldNum" sz="quarter" idx="12"/>
          </p:nvPr>
        </p:nvSpPr>
        <p:spPr/>
        <p:txBody>
          <a:bodyPr/>
          <a:lstStyle/>
          <a:p>
            <a:fld id="{A0AEDDE2-B843-426A-8E53-A633F99F7015}" type="slidenum">
              <a:rPr lang="en-US" smtClean="0"/>
              <a:t>‹#›</a:t>
            </a:fld>
            <a:endParaRPr lang="en-US"/>
          </a:p>
        </p:txBody>
      </p:sp>
    </p:spTree>
    <p:extLst>
      <p:ext uri="{BB962C8B-B14F-4D97-AF65-F5344CB8AC3E}">
        <p14:creationId xmlns:p14="http://schemas.microsoft.com/office/powerpoint/2010/main" val="3363811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73CD8-2AEE-4DB8-A152-E47F8FFAA8E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EA5912-AD4D-46DD-AEEB-CF71F6C837F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ABE080-28F1-4AAF-A8F3-7D9D83A05D33}"/>
              </a:ext>
            </a:extLst>
          </p:cNvPr>
          <p:cNvSpPr>
            <a:spLocks noGrp="1"/>
          </p:cNvSpPr>
          <p:nvPr>
            <p:ph sz="half" idx="2"/>
          </p:nvPr>
        </p:nvSpPr>
        <p:spPr>
          <a:xfrm>
            <a:off x="630238" y="2505075"/>
            <a:ext cx="3868737" cy="3684588"/>
          </a:xfrm>
        </p:spPr>
        <p:txBody>
          <a:bodyPr/>
          <a:lstStyle>
            <a:lvl1pPr>
              <a:buClr>
                <a:srgbClr val="4F81BD"/>
              </a:buClr>
              <a:defRPr/>
            </a:lvl1pPr>
            <a:lvl2pPr>
              <a:buClr>
                <a:srgbClr val="4F81BD"/>
              </a:buClr>
              <a:defRPr/>
            </a:lvl2pPr>
            <a:lvl3pPr>
              <a:buClr>
                <a:srgbClr val="4F81BD"/>
              </a:buClr>
              <a:defRPr/>
            </a:lvl3pPr>
            <a:lvl4pPr>
              <a:buClr>
                <a:srgbClr val="4F81BD"/>
              </a:buClr>
              <a:defRPr/>
            </a:lvl4pPr>
            <a:lvl5pPr>
              <a:buClr>
                <a:srgbClr val="4F81BD"/>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4396998-A434-450B-BF7D-D86DB4ABDEF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6DBC0B-B7AD-421F-82DE-E3A00E90FA3C}"/>
              </a:ext>
            </a:extLst>
          </p:cNvPr>
          <p:cNvSpPr>
            <a:spLocks noGrp="1"/>
          </p:cNvSpPr>
          <p:nvPr>
            <p:ph sz="quarter" idx="4"/>
          </p:nvPr>
        </p:nvSpPr>
        <p:spPr>
          <a:xfrm>
            <a:off x="4629150" y="2505075"/>
            <a:ext cx="3887788" cy="3684588"/>
          </a:xfrm>
        </p:spPr>
        <p:txBody>
          <a:bodyPr/>
          <a:lstStyle>
            <a:lvl1pPr>
              <a:buClr>
                <a:srgbClr val="4F81BD"/>
              </a:buClr>
              <a:defRPr/>
            </a:lvl1pPr>
            <a:lvl2pPr>
              <a:buClr>
                <a:srgbClr val="4F81BD"/>
              </a:buClr>
              <a:defRPr/>
            </a:lvl2pPr>
            <a:lvl3pPr>
              <a:buClr>
                <a:srgbClr val="4F81BD"/>
              </a:buClr>
              <a:defRPr/>
            </a:lvl3pPr>
            <a:lvl4pPr>
              <a:buClr>
                <a:srgbClr val="4F81BD"/>
              </a:buClr>
              <a:defRPr/>
            </a:lvl4pPr>
            <a:lvl5pPr>
              <a:buClr>
                <a:srgbClr val="4F81BD"/>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AF1DB8F-0F39-4077-894B-2F7AF0D3AE5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FF590E86-15CC-4D92-B75B-CAD2122F52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5D1C71-869A-44CA-9BFE-9E486C5D7CD2}"/>
              </a:ext>
            </a:extLst>
          </p:cNvPr>
          <p:cNvSpPr>
            <a:spLocks noGrp="1"/>
          </p:cNvSpPr>
          <p:nvPr>
            <p:ph type="sldNum" sz="quarter" idx="12"/>
          </p:nvPr>
        </p:nvSpPr>
        <p:spPr/>
        <p:txBody>
          <a:bodyPr/>
          <a:lstStyle/>
          <a:p>
            <a:fld id="{A0AEDDE2-B843-426A-8E53-A633F99F7015}" type="slidenum">
              <a:rPr lang="en-US" smtClean="0"/>
              <a:t>‹#›</a:t>
            </a:fld>
            <a:endParaRPr lang="en-US"/>
          </a:p>
        </p:txBody>
      </p:sp>
    </p:spTree>
    <p:extLst>
      <p:ext uri="{BB962C8B-B14F-4D97-AF65-F5344CB8AC3E}">
        <p14:creationId xmlns:p14="http://schemas.microsoft.com/office/powerpoint/2010/main" val="1880274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8F813-7167-427B-9890-BB24547A13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6762FD-8864-4604-9866-D232B5402D9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893EDC4-01EB-4457-9522-CEB71EC673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972094-E051-4243-A4D9-C6CF9D1D7122}"/>
              </a:ext>
            </a:extLst>
          </p:cNvPr>
          <p:cNvSpPr>
            <a:spLocks noGrp="1"/>
          </p:cNvSpPr>
          <p:nvPr>
            <p:ph type="sldNum" sz="quarter" idx="12"/>
          </p:nvPr>
        </p:nvSpPr>
        <p:spPr/>
        <p:txBody>
          <a:bodyPr/>
          <a:lstStyle/>
          <a:p>
            <a:fld id="{A0AEDDE2-B843-426A-8E53-A633F99F7015}" type="slidenum">
              <a:rPr lang="en-US" smtClean="0"/>
              <a:t>‹#›</a:t>
            </a:fld>
            <a:endParaRPr lang="en-US"/>
          </a:p>
        </p:txBody>
      </p:sp>
    </p:spTree>
    <p:extLst>
      <p:ext uri="{BB962C8B-B14F-4D97-AF65-F5344CB8AC3E}">
        <p14:creationId xmlns:p14="http://schemas.microsoft.com/office/powerpoint/2010/main" val="1878420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980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37068-C231-4653-B432-13BEF69C74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8C5457-CB64-4A23-BF7E-E9E97CDA8C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FBA11-30C2-498A-9250-359E8120EA3A}"/>
              </a:ext>
            </a:extLst>
          </p:cNvPr>
          <p:cNvSpPr>
            <a:spLocks noGrp="1"/>
          </p:cNvSpPr>
          <p:nvPr>
            <p:ph type="dt" sz="half" idx="10"/>
          </p:nvPr>
        </p:nvSpPr>
        <p:spPr/>
        <p:txBody>
          <a:bodyPr/>
          <a:lstStyle/>
          <a:p>
            <a:fld id="{46484C77-145E-4623-B323-4E2FAAD3DA2A}" type="datetimeFigureOut">
              <a:rPr lang="en-US" smtClean="0"/>
              <a:t>3/19/2024</a:t>
            </a:fld>
            <a:endParaRPr lang="en-US"/>
          </a:p>
        </p:txBody>
      </p:sp>
      <p:sp>
        <p:nvSpPr>
          <p:cNvPr id="5" name="Footer Placeholder 4">
            <a:extLst>
              <a:ext uri="{FF2B5EF4-FFF2-40B4-BE49-F238E27FC236}">
                <a16:creationId xmlns:a16="http://schemas.microsoft.com/office/drawing/2014/main" id="{ACBFC0CD-77CA-4A0B-94A9-A1DA87FCB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5FA29F-2E79-40B3-848C-6B2D92154852}"/>
              </a:ext>
            </a:extLst>
          </p:cNvPr>
          <p:cNvSpPr>
            <a:spLocks noGrp="1"/>
          </p:cNvSpPr>
          <p:nvPr>
            <p:ph type="sldNum" sz="quarter" idx="12"/>
          </p:nvPr>
        </p:nvSpPr>
        <p:spPr/>
        <p:txBody>
          <a:bodyPr/>
          <a:lstStyle/>
          <a:p>
            <a:fld id="{7AB390B3-C540-4B7A-BCD6-802A0D833E27}" type="slidenum">
              <a:rPr lang="en-US" smtClean="0"/>
              <a:t>‹#›</a:t>
            </a:fld>
            <a:endParaRPr lang="en-US"/>
          </a:p>
        </p:txBody>
      </p:sp>
    </p:spTree>
    <p:extLst>
      <p:ext uri="{BB962C8B-B14F-4D97-AF65-F5344CB8AC3E}">
        <p14:creationId xmlns:p14="http://schemas.microsoft.com/office/powerpoint/2010/main" val="135734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D1632-05BC-4726-BACF-CBBFF15B53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4DC9A-FF6F-413E-AC9B-101595EC94FF}"/>
              </a:ext>
            </a:extLst>
          </p:cNvPr>
          <p:cNvSpPr>
            <a:spLocks noGrp="1"/>
          </p:cNvSpPr>
          <p:nvPr>
            <p:ph sz="half" idx="1"/>
          </p:nvPr>
        </p:nvSpPr>
        <p:spPr>
          <a:xfrm>
            <a:off x="533764"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C59A67-5181-49F9-A7A2-B51E28889103}"/>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8C5A94-3582-4136-AF9F-E93CC4A57A4D}"/>
              </a:ext>
            </a:extLst>
          </p:cNvPr>
          <p:cNvSpPr>
            <a:spLocks noGrp="1"/>
          </p:cNvSpPr>
          <p:nvPr>
            <p:ph type="dt" sz="half" idx="10"/>
          </p:nvPr>
        </p:nvSpPr>
        <p:spPr/>
        <p:txBody>
          <a:bodyPr/>
          <a:lstStyle/>
          <a:p>
            <a:fld id="{46484C77-145E-4623-B323-4E2FAAD3DA2A}" type="datetimeFigureOut">
              <a:rPr lang="en-US" smtClean="0"/>
              <a:t>3/19/2024</a:t>
            </a:fld>
            <a:endParaRPr lang="en-US"/>
          </a:p>
        </p:txBody>
      </p:sp>
      <p:sp>
        <p:nvSpPr>
          <p:cNvPr id="6" name="Footer Placeholder 5">
            <a:extLst>
              <a:ext uri="{FF2B5EF4-FFF2-40B4-BE49-F238E27FC236}">
                <a16:creationId xmlns:a16="http://schemas.microsoft.com/office/drawing/2014/main" id="{6A49D52B-9C27-4620-BB5C-E488C6ACB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B10958-63B1-48B3-87AD-03FADAE48F6D}"/>
              </a:ext>
            </a:extLst>
          </p:cNvPr>
          <p:cNvSpPr>
            <a:spLocks noGrp="1"/>
          </p:cNvSpPr>
          <p:nvPr>
            <p:ph type="sldNum" sz="quarter" idx="12"/>
          </p:nvPr>
        </p:nvSpPr>
        <p:spPr/>
        <p:txBody>
          <a:bodyPr/>
          <a:lstStyle/>
          <a:p>
            <a:fld id="{7AB390B3-C540-4B7A-BCD6-802A0D833E27}" type="slidenum">
              <a:rPr lang="en-US" smtClean="0"/>
              <a:t>‹#›</a:t>
            </a:fld>
            <a:endParaRPr lang="en-US"/>
          </a:p>
        </p:txBody>
      </p:sp>
    </p:spTree>
    <p:extLst>
      <p:ext uri="{BB962C8B-B14F-4D97-AF65-F5344CB8AC3E}">
        <p14:creationId xmlns:p14="http://schemas.microsoft.com/office/powerpoint/2010/main" val="1154105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F0CE9-D6D9-4401-8084-074D417B58D9}"/>
              </a:ext>
            </a:extLst>
          </p:cNvPr>
          <p:cNvSpPr>
            <a:spLocks noGrp="1"/>
          </p:cNvSpPr>
          <p:nvPr>
            <p:ph type="title"/>
          </p:nvPr>
        </p:nvSpPr>
        <p:spPr>
          <a:xfrm>
            <a:off x="525137" y="365125"/>
            <a:ext cx="7991801"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75C12A-15BB-4432-8674-5A65097D44D8}"/>
              </a:ext>
            </a:extLst>
          </p:cNvPr>
          <p:cNvSpPr>
            <a:spLocks noGrp="1"/>
          </p:cNvSpPr>
          <p:nvPr>
            <p:ph type="body" idx="1"/>
          </p:nvPr>
        </p:nvSpPr>
        <p:spPr>
          <a:xfrm>
            <a:off x="526726"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7E8512A-AC50-4F5B-B85D-535C76B58A1E}"/>
              </a:ext>
            </a:extLst>
          </p:cNvPr>
          <p:cNvSpPr>
            <a:spLocks noGrp="1"/>
          </p:cNvSpPr>
          <p:nvPr>
            <p:ph sz="half" idx="2"/>
          </p:nvPr>
        </p:nvSpPr>
        <p:spPr>
          <a:xfrm>
            <a:off x="526726" y="2505075"/>
            <a:ext cx="386873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F039773-A922-4499-9564-0C0DF1BE00E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9DA46CF-EAEC-437A-9AB1-82AD3D38C942}"/>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EDA507-7858-4070-B2D5-BE53640C82FD}"/>
              </a:ext>
            </a:extLst>
          </p:cNvPr>
          <p:cNvSpPr>
            <a:spLocks noGrp="1"/>
          </p:cNvSpPr>
          <p:nvPr>
            <p:ph type="dt" sz="half" idx="10"/>
          </p:nvPr>
        </p:nvSpPr>
        <p:spPr/>
        <p:txBody>
          <a:bodyPr/>
          <a:lstStyle/>
          <a:p>
            <a:fld id="{46484C77-145E-4623-B323-4E2FAAD3DA2A}" type="datetimeFigureOut">
              <a:rPr lang="en-US" smtClean="0"/>
              <a:t>3/19/2024</a:t>
            </a:fld>
            <a:endParaRPr lang="en-US"/>
          </a:p>
        </p:txBody>
      </p:sp>
      <p:sp>
        <p:nvSpPr>
          <p:cNvPr id="8" name="Footer Placeholder 7">
            <a:extLst>
              <a:ext uri="{FF2B5EF4-FFF2-40B4-BE49-F238E27FC236}">
                <a16:creationId xmlns:a16="http://schemas.microsoft.com/office/drawing/2014/main" id="{BD7F1118-1F31-4BDB-94A3-3F80F332DF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41243F-BFA3-45CF-926B-79E4A7C4F1CE}"/>
              </a:ext>
            </a:extLst>
          </p:cNvPr>
          <p:cNvSpPr>
            <a:spLocks noGrp="1"/>
          </p:cNvSpPr>
          <p:nvPr>
            <p:ph type="sldNum" sz="quarter" idx="12"/>
          </p:nvPr>
        </p:nvSpPr>
        <p:spPr/>
        <p:txBody>
          <a:bodyPr/>
          <a:lstStyle/>
          <a:p>
            <a:fld id="{7AB390B3-C540-4B7A-BCD6-802A0D833E27}" type="slidenum">
              <a:rPr lang="en-US" smtClean="0"/>
              <a:t>‹#›</a:t>
            </a:fld>
            <a:endParaRPr lang="en-US"/>
          </a:p>
        </p:txBody>
      </p:sp>
    </p:spTree>
    <p:extLst>
      <p:ext uri="{BB962C8B-B14F-4D97-AF65-F5344CB8AC3E}">
        <p14:creationId xmlns:p14="http://schemas.microsoft.com/office/powerpoint/2010/main" val="336910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4F526-E632-4E05-BDEC-EC25B968FC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1BF8AE-380D-49BF-8CB3-2E45338269A7}"/>
              </a:ext>
            </a:extLst>
          </p:cNvPr>
          <p:cNvSpPr>
            <a:spLocks noGrp="1"/>
          </p:cNvSpPr>
          <p:nvPr>
            <p:ph type="dt" sz="half" idx="10"/>
          </p:nvPr>
        </p:nvSpPr>
        <p:spPr/>
        <p:txBody>
          <a:bodyPr/>
          <a:lstStyle/>
          <a:p>
            <a:fld id="{46484C77-145E-4623-B323-4E2FAAD3DA2A}" type="datetimeFigureOut">
              <a:rPr lang="en-US" smtClean="0"/>
              <a:t>3/19/2024</a:t>
            </a:fld>
            <a:endParaRPr lang="en-US"/>
          </a:p>
        </p:txBody>
      </p:sp>
      <p:sp>
        <p:nvSpPr>
          <p:cNvPr id="4" name="Footer Placeholder 3">
            <a:extLst>
              <a:ext uri="{FF2B5EF4-FFF2-40B4-BE49-F238E27FC236}">
                <a16:creationId xmlns:a16="http://schemas.microsoft.com/office/drawing/2014/main" id="{19415AA5-D378-4813-B1F1-E3B2EFFB72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8FF177-9007-4718-9E4B-296C0B8B0A3D}"/>
              </a:ext>
            </a:extLst>
          </p:cNvPr>
          <p:cNvSpPr>
            <a:spLocks noGrp="1"/>
          </p:cNvSpPr>
          <p:nvPr>
            <p:ph type="sldNum" sz="quarter" idx="12"/>
          </p:nvPr>
        </p:nvSpPr>
        <p:spPr/>
        <p:txBody>
          <a:bodyPr/>
          <a:lstStyle/>
          <a:p>
            <a:fld id="{7AB390B3-C540-4B7A-BCD6-802A0D833E27}" type="slidenum">
              <a:rPr lang="en-US" smtClean="0"/>
              <a:t>‹#›</a:t>
            </a:fld>
            <a:endParaRPr lang="en-US"/>
          </a:p>
        </p:txBody>
      </p:sp>
    </p:spTree>
    <p:extLst>
      <p:ext uri="{BB962C8B-B14F-4D97-AF65-F5344CB8AC3E}">
        <p14:creationId xmlns:p14="http://schemas.microsoft.com/office/powerpoint/2010/main" val="2821914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8C3E6-E865-48C7-B04D-571353A1DB47}"/>
              </a:ext>
            </a:extLst>
          </p:cNvPr>
          <p:cNvSpPr>
            <a:spLocks noGrp="1"/>
          </p:cNvSpPr>
          <p:nvPr>
            <p:ph type="dt" sz="half" idx="10"/>
          </p:nvPr>
        </p:nvSpPr>
        <p:spPr/>
        <p:txBody>
          <a:bodyPr/>
          <a:lstStyle/>
          <a:p>
            <a:fld id="{46484C77-145E-4623-B323-4E2FAAD3DA2A}" type="datetimeFigureOut">
              <a:rPr lang="en-US" smtClean="0"/>
              <a:t>3/19/2024</a:t>
            </a:fld>
            <a:endParaRPr lang="en-US"/>
          </a:p>
        </p:txBody>
      </p:sp>
      <p:sp>
        <p:nvSpPr>
          <p:cNvPr id="3" name="Footer Placeholder 2">
            <a:extLst>
              <a:ext uri="{FF2B5EF4-FFF2-40B4-BE49-F238E27FC236}">
                <a16:creationId xmlns:a16="http://schemas.microsoft.com/office/drawing/2014/main" id="{44628F72-26DF-46CE-8322-F0A63B38E4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A500CB-98AD-4B34-B9C2-C4BEA8A33196}"/>
              </a:ext>
            </a:extLst>
          </p:cNvPr>
          <p:cNvSpPr>
            <a:spLocks noGrp="1"/>
          </p:cNvSpPr>
          <p:nvPr>
            <p:ph type="sldNum" sz="quarter" idx="12"/>
          </p:nvPr>
        </p:nvSpPr>
        <p:spPr/>
        <p:txBody>
          <a:bodyPr/>
          <a:lstStyle/>
          <a:p>
            <a:fld id="{7AB390B3-C540-4B7A-BCD6-802A0D833E27}" type="slidenum">
              <a:rPr lang="en-US" smtClean="0"/>
              <a:t>‹#›</a:t>
            </a:fld>
            <a:endParaRPr lang="en-US"/>
          </a:p>
        </p:txBody>
      </p:sp>
    </p:spTree>
    <p:extLst>
      <p:ext uri="{BB962C8B-B14F-4D97-AF65-F5344CB8AC3E}">
        <p14:creationId xmlns:p14="http://schemas.microsoft.com/office/powerpoint/2010/main" val="364747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77CE3-F083-430D-A3E9-B618B001CAF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43956D-EB06-4C0E-B122-87FA95162F9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70D3030-8676-43F1-ABED-2CD9A4F62AA9}"/>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DD1BBD-72B2-4D32-9E98-D903A6AA2F3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DE8970-C1EE-4470-9B68-F646A799861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0A4F0D-0076-4AA9-B6C9-122048C0FD16}"/>
              </a:ext>
            </a:extLst>
          </p:cNvPr>
          <p:cNvSpPr>
            <a:spLocks noGrp="1"/>
          </p:cNvSpPr>
          <p:nvPr>
            <p:ph type="dt" sz="half" idx="10"/>
          </p:nvPr>
        </p:nvSpPr>
        <p:spPr/>
        <p:txBody>
          <a:bodyPr/>
          <a:lstStyle/>
          <a:p>
            <a:fld id="{A3A40574-79B7-43D7-A2C3-E422BECF8B5B}" type="datetimeFigureOut">
              <a:rPr lang="en-US" smtClean="0"/>
              <a:t>3/19/2024</a:t>
            </a:fld>
            <a:endParaRPr lang="en-US"/>
          </a:p>
        </p:txBody>
      </p:sp>
      <p:sp>
        <p:nvSpPr>
          <p:cNvPr id="8" name="Footer Placeholder 7">
            <a:extLst>
              <a:ext uri="{FF2B5EF4-FFF2-40B4-BE49-F238E27FC236}">
                <a16:creationId xmlns:a16="http://schemas.microsoft.com/office/drawing/2014/main" id="{ED189B27-7E47-422F-B2B3-6894A809B3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56DF3C-B0C4-42D0-AA1D-B73117A93FD5}"/>
              </a:ext>
            </a:extLst>
          </p:cNvPr>
          <p:cNvSpPr>
            <a:spLocks noGrp="1"/>
          </p:cNvSpPr>
          <p:nvPr>
            <p:ph type="sldNum" sz="quarter" idx="12"/>
          </p:nvPr>
        </p:nvSpPr>
        <p:spPr/>
        <p:txBody>
          <a:bodyPr/>
          <a:lstStyle/>
          <a:p>
            <a:fld id="{2E87ED4B-CEC8-449D-93A8-71D8DFE0C65F}" type="slidenum">
              <a:rPr lang="en-US" smtClean="0"/>
              <a:t>‹#›</a:t>
            </a:fld>
            <a:endParaRPr lang="en-US"/>
          </a:p>
        </p:txBody>
      </p:sp>
    </p:spTree>
    <p:extLst>
      <p:ext uri="{BB962C8B-B14F-4D97-AF65-F5344CB8AC3E}">
        <p14:creationId xmlns:p14="http://schemas.microsoft.com/office/powerpoint/2010/main" val="19569971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FFDDC-226E-430F-A73E-7E6166D888AC}"/>
              </a:ext>
            </a:extLst>
          </p:cNvPr>
          <p:cNvSpPr>
            <a:spLocks noGrp="1"/>
          </p:cNvSpPr>
          <p:nvPr>
            <p:ph type="title"/>
          </p:nvPr>
        </p:nvSpPr>
        <p:spPr>
          <a:xfrm>
            <a:off x="543975"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42055B-D4C3-4FFA-A579-ADABFEA4B16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E60509-C42E-467F-9146-62435684C3FF}"/>
              </a:ext>
            </a:extLst>
          </p:cNvPr>
          <p:cNvSpPr>
            <a:spLocks noGrp="1"/>
          </p:cNvSpPr>
          <p:nvPr>
            <p:ph type="body" sz="half" idx="2"/>
          </p:nvPr>
        </p:nvSpPr>
        <p:spPr>
          <a:xfrm>
            <a:off x="543975"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795202-CF24-4F11-8B6B-FDB8B4AF70BB}"/>
              </a:ext>
            </a:extLst>
          </p:cNvPr>
          <p:cNvSpPr>
            <a:spLocks noGrp="1"/>
          </p:cNvSpPr>
          <p:nvPr>
            <p:ph type="dt" sz="half" idx="10"/>
          </p:nvPr>
        </p:nvSpPr>
        <p:spPr/>
        <p:txBody>
          <a:bodyPr/>
          <a:lstStyle/>
          <a:p>
            <a:fld id="{46484C77-145E-4623-B323-4E2FAAD3DA2A}" type="datetimeFigureOut">
              <a:rPr lang="en-US" smtClean="0"/>
              <a:t>3/19/2024</a:t>
            </a:fld>
            <a:endParaRPr lang="en-US"/>
          </a:p>
        </p:txBody>
      </p:sp>
      <p:sp>
        <p:nvSpPr>
          <p:cNvPr id="6" name="Footer Placeholder 5">
            <a:extLst>
              <a:ext uri="{FF2B5EF4-FFF2-40B4-BE49-F238E27FC236}">
                <a16:creationId xmlns:a16="http://schemas.microsoft.com/office/drawing/2014/main" id="{7B06C013-F327-4068-94DF-F2CD2F68D0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523BD-7377-4AD2-88FD-A2FAA2F3A4DB}"/>
              </a:ext>
            </a:extLst>
          </p:cNvPr>
          <p:cNvSpPr>
            <a:spLocks noGrp="1"/>
          </p:cNvSpPr>
          <p:nvPr>
            <p:ph type="sldNum" sz="quarter" idx="12"/>
          </p:nvPr>
        </p:nvSpPr>
        <p:spPr/>
        <p:txBody>
          <a:bodyPr/>
          <a:lstStyle/>
          <a:p>
            <a:fld id="{7AB390B3-C540-4B7A-BCD6-802A0D833E27}" type="slidenum">
              <a:rPr lang="en-US" smtClean="0"/>
              <a:t>‹#›</a:t>
            </a:fld>
            <a:endParaRPr lang="en-US"/>
          </a:p>
        </p:txBody>
      </p:sp>
    </p:spTree>
    <p:extLst>
      <p:ext uri="{BB962C8B-B14F-4D97-AF65-F5344CB8AC3E}">
        <p14:creationId xmlns:p14="http://schemas.microsoft.com/office/powerpoint/2010/main" val="1230107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ED81D-85AA-4570-ACE7-4D2D34013FC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DB391A-3D22-4F60-82EE-BFE6842E0AA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036DD1-A6EB-41F8-95AA-B4FA2E6C4C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670375-F72A-46C6-B931-85C240014644}"/>
              </a:ext>
            </a:extLst>
          </p:cNvPr>
          <p:cNvSpPr>
            <a:spLocks noGrp="1"/>
          </p:cNvSpPr>
          <p:nvPr>
            <p:ph type="dt" sz="half" idx="10"/>
          </p:nvPr>
        </p:nvSpPr>
        <p:spPr/>
        <p:txBody>
          <a:bodyPr/>
          <a:lstStyle/>
          <a:p>
            <a:fld id="{46484C77-145E-4623-B323-4E2FAAD3DA2A}" type="datetimeFigureOut">
              <a:rPr lang="en-US" smtClean="0"/>
              <a:t>3/19/2024</a:t>
            </a:fld>
            <a:endParaRPr lang="en-US"/>
          </a:p>
        </p:txBody>
      </p:sp>
      <p:sp>
        <p:nvSpPr>
          <p:cNvPr id="6" name="Footer Placeholder 5">
            <a:extLst>
              <a:ext uri="{FF2B5EF4-FFF2-40B4-BE49-F238E27FC236}">
                <a16:creationId xmlns:a16="http://schemas.microsoft.com/office/drawing/2014/main" id="{877B9210-6BB5-40F1-904C-EC7153AA4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93AF48-2FDA-4663-A638-B37F77273CE6}"/>
              </a:ext>
            </a:extLst>
          </p:cNvPr>
          <p:cNvSpPr>
            <a:spLocks noGrp="1"/>
          </p:cNvSpPr>
          <p:nvPr>
            <p:ph type="sldNum" sz="quarter" idx="12"/>
          </p:nvPr>
        </p:nvSpPr>
        <p:spPr/>
        <p:txBody>
          <a:bodyPr/>
          <a:lstStyle/>
          <a:p>
            <a:fld id="{7AB390B3-C540-4B7A-BCD6-802A0D833E27}" type="slidenum">
              <a:rPr lang="en-US" smtClean="0"/>
              <a:t>‹#›</a:t>
            </a:fld>
            <a:endParaRPr lang="en-US"/>
          </a:p>
        </p:txBody>
      </p:sp>
    </p:spTree>
    <p:extLst>
      <p:ext uri="{BB962C8B-B14F-4D97-AF65-F5344CB8AC3E}">
        <p14:creationId xmlns:p14="http://schemas.microsoft.com/office/powerpoint/2010/main" val="1278831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CE0C-A5AC-4A37-8E97-BBF6D7ED93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A62F3F-A178-4E8E-99B7-DBCC120129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BE778-416B-49A7-ADA5-753DDD5A5784}"/>
              </a:ext>
            </a:extLst>
          </p:cNvPr>
          <p:cNvSpPr>
            <a:spLocks noGrp="1"/>
          </p:cNvSpPr>
          <p:nvPr>
            <p:ph type="dt" sz="half" idx="10"/>
          </p:nvPr>
        </p:nvSpPr>
        <p:spPr/>
        <p:txBody>
          <a:bodyPr/>
          <a:lstStyle/>
          <a:p>
            <a:fld id="{46484C77-145E-4623-B323-4E2FAAD3DA2A}" type="datetimeFigureOut">
              <a:rPr lang="en-US" smtClean="0"/>
              <a:t>3/19/2024</a:t>
            </a:fld>
            <a:endParaRPr lang="en-US"/>
          </a:p>
        </p:txBody>
      </p:sp>
      <p:sp>
        <p:nvSpPr>
          <p:cNvPr id="5" name="Footer Placeholder 4">
            <a:extLst>
              <a:ext uri="{FF2B5EF4-FFF2-40B4-BE49-F238E27FC236}">
                <a16:creationId xmlns:a16="http://schemas.microsoft.com/office/drawing/2014/main" id="{63ED3F0F-4F46-4140-A6D4-DD631E7ED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B9C886-7D37-43DA-92D5-D3AF853D1965}"/>
              </a:ext>
            </a:extLst>
          </p:cNvPr>
          <p:cNvSpPr>
            <a:spLocks noGrp="1"/>
          </p:cNvSpPr>
          <p:nvPr>
            <p:ph type="sldNum" sz="quarter" idx="12"/>
          </p:nvPr>
        </p:nvSpPr>
        <p:spPr/>
        <p:txBody>
          <a:bodyPr/>
          <a:lstStyle/>
          <a:p>
            <a:fld id="{7AB390B3-C540-4B7A-BCD6-802A0D833E27}" type="slidenum">
              <a:rPr lang="en-US" smtClean="0"/>
              <a:t>‹#›</a:t>
            </a:fld>
            <a:endParaRPr lang="en-US"/>
          </a:p>
        </p:txBody>
      </p:sp>
    </p:spTree>
    <p:extLst>
      <p:ext uri="{BB962C8B-B14F-4D97-AF65-F5344CB8AC3E}">
        <p14:creationId xmlns:p14="http://schemas.microsoft.com/office/powerpoint/2010/main" val="3493122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1349A-C1CB-443F-8346-3BC60C584BA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A46D60-6464-4269-AB9C-4C8D8EA92FF2}"/>
              </a:ext>
            </a:extLst>
          </p:cNvPr>
          <p:cNvSpPr>
            <a:spLocks noGrp="1"/>
          </p:cNvSpPr>
          <p:nvPr>
            <p:ph type="body" orient="vert" idx="1"/>
          </p:nvPr>
        </p:nvSpPr>
        <p:spPr>
          <a:xfrm>
            <a:off x="525138" y="365125"/>
            <a:ext cx="5866138"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6731A5-784D-47EF-BA6D-FB448E5CFE1D}"/>
              </a:ext>
            </a:extLst>
          </p:cNvPr>
          <p:cNvSpPr>
            <a:spLocks noGrp="1"/>
          </p:cNvSpPr>
          <p:nvPr>
            <p:ph type="dt" sz="half" idx="10"/>
          </p:nvPr>
        </p:nvSpPr>
        <p:spPr/>
        <p:txBody>
          <a:bodyPr/>
          <a:lstStyle/>
          <a:p>
            <a:fld id="{46484C77-145E-4623-B323-4E2FAAD3DA2A}" type="datetimeFigureOut">
              <a:rPr lang="en-US" smtClean="0"/>
              <a:t>3/19/2024</a:t>
            </a:fld>
            <a:endParaRPr lang="en-US"/>
          </a:p>
        </p:txBody>
      </p:sp>
      <p:sp>
        <p:nvSpPr>
          <p:cNvPr id="5" name="Footer Placeholder 4">
            <a:extLst>
              <a:ext uri="{FF2B5EF4-FFF2-40B4-BE49-F238E27FC236}">
                <a16:creationId xmlns:a16="http://schemas.microsoft.com/office/drawing/2014/main" id="{9FEC32B7-F123-42D0-8605-F66D890E15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E3AAF-F40C-4C39-AD1A-A407ECE17BAB}"/>
              </a:ext>
            </a:extLst>
          </p:cNvPr>
          <p:cNvSpPr>
            <a:spLocks noGrp="1"/>
          </p:cNvSpPr>
          <p:nvPr>
            <p:ph type="sldNum" sz="quarter" idx="12"/>
          </p:nvPr>
        </p:nvSpPr>
        <p:spPr/>
        <p:txBody>
          <a:bodyPr/>
          <a:lstStyle/>
          <a:p>
            <a:fld id="{7AB390B3-C540-4B7A-BCD6-802A0D833E27}" type="slidenum">
              <a:rPr lang="en-US" smtClean="0"/>
              <a:t>‹#›</a:t>
            </a:fld>
            <a:endParaRPr lang="en-US"/>
          </a:p>
        </p:txBody>
      </p:sp>
    </p:spTree>
    <p:extLst>
      <p:ext uri="{BB962C8B-B14F-4D97-AF65-F5344CB8AC3E}">
        <p14:creationId xmlns:p14="http://schemas.microsoft.com/office/powerpoint/2010/main" val="33022314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457200" y="569087"/>
            <a:ext cx="8229600" cy="75679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300" b="1" i="0" u="none" strike="noStrike" cap="none">
                <a:solidFill>
                  <a:srgbClr val="103058"/>
                </a:solidFill>
                <a:latin typeface="+mj-lt"/>
                <a:ea typeface="Georgia" panose="02040502050405020303" pitchFamily="18" charset="0"/>
                <a:cs typeface="Arial"/>
                <a:sym typeface="Arial"/>
              </a:defRPr>
            </a:lvl1pPr>
            <a:lvl2pPr marL="0" marR="0" lvl="1" indent="0" algn="ctr" rtl="0">
              <a:spcBef>
                <a:spcPts val="0"/>
              </a:spcBef>
              <a:spcAft>
                <a:spcPts val="0"/>
              </a:spcAft>
              <a:buNone/>
              <a:defRPr sz="3300" b="1" i="0" u="none" strike="noStrike" cap="none">
                <a:solidFill>
                  <a:srgbClr val="103058"/>
                </a:solidFill>
                <a:latin typeface="Arial"/>
                <a:ea typeface="Arial"/>
                <a:cs typeface="Arial"/>
                <a:sym typeface="Arial"/>
              </a:defRPr>
            </a:lvl2pPr>
            <a:lvl3pPr marL="0" marR="0" lvl="2" indent="0" algn="ctr" rtl="0">
              <a:spcBef>
                <a:spcPts val="0"/>
              </a:spcBef>
              <a:spcAft>
                <a:spcPts val="0"/>
              </a:spcAft>
              <a:buNone/>
              <a:defRPr sz="3300" b="1" i="0" u="none" strike="noStrike" cap="none">
                <a:solidFill>
                  <a:srgbClr val="103058"/>
                </a:solidFill>
                <a:latin typeface="Arial"/>
                <a:ea typeface="Arial"/>
                <a:cs typeface="Arial"/>
                <a:sym typeface="Arial"/>
              </a:defRPr>
            </a:lvl3pPr>
            <a:lvl4pPr marL="0" marR="0" lvl="3" indent="0" algn="ctr" rtl="0">
              <a:spcBef>
                <a:spcPts val="0"/>
              </a:spcBef>
              <a:spcAft>
                <a:spcPts val="0"/>
              </a:spcAft>
              <a:buNone/>
              <a:defRPr sz="3300" b="1" i="0" u="none" strike="noStrike" cap="none">
                <a:solidFill>
                  <a:srgbClr val="103058"/>
                </a:solidFill>
                <a:latin typeface="Arial"/>
                <a:ea typeface="Arial"/>
                <a:cs typeface="Arial"/>
                <a:sym typeface="Arial"/>
              </a:defRPr>
            </a:lvl4pPr>
            <a:lvl5pPr marL="0" marR="0" lvl="4" indent="0" algn="ctr" rtl="0">
              <a:spcBef>
                <a:spcPts val="0"/>
              </a:spcBef>
              <a:spcAft>
                <a:spcPts val="0"/>
              </a:spcAft>
              <a:buNone/>
              <a:defRPr sz="3300" b="1" i="0" u="none" strike="noStrike" cap="none">
                <a:solidFill>
                  <a:srgbClr val="103058"/>
                </a:solidFill>
                <a:latin typeface="Arial"/>
                <a:ea typeface="Arial"/>
                <a:cs typeface="Arial"/>
                <a:sym typeface="Arial"/>
              </a:defRPr>
            </a:lvl5pPr>
            <a:lvl6pPr marL="342900" marR="0" lvl="5" indent="0" algn="ctr" rtl="0">
              <a:spcBef>
                <a:spcPts val="0"/>
              </a:spcBef>
              <a:spcAft>
                <a:spcPts val="0"/>
              </a:spcAft>
              <a:buNone/>
              <a:defRPr sz="3300" b="1" i="0" u="none" strike="noStrike" cap="none">
                <a:solidFill>
                  <a:srgbClr val="103058"/>
                </a:solidFill>
                <a:latin typeface="Arial"/>
                <a:ea typeface="Arial"/>
                <a:cs typeface="Arial"/>
                <a:sym typeface="Arial"/>
              </a:defRPr>
            </a:lvl6pPr>
            <a:lvl7pPr marL="685800" marR="0" lvl="6" indent="0" algn="ctr" rtl="0">
              <a:spcBef>
                <a:spcPts val="0"/>
              </a:spcBef>
              <a:spcAft>
                <a:spcPts val="0"/>
              </a:spcAft>
              <a:buNone/>
              <a:defRPr sz="3300" b="1" i="0" u="none" strike="noStrike" cap="none">
                <a:solidFill>
                  <a:srgbClr val="103058"/>
                </a:solidFill>
                <a:latin typeface="Arial"/>
                <a:ea typeface="Arial"/>
                <a:cs typeface="Arial"/>
                <a:sym typeface="Arial"/>
              </a:defRPr>
            </a:lvl7pPr>
            <a:lvl8pPr marL="1028700" marR="0" lvl="7" indent="0" algn="ctr" rtl="0">
              <a:spcBef>
                <a:spcPts val="0"/>
              </a:spcBef>
              <a:spcAft>
                <a:spcPts val="0"/>
              </a:spcAft>
              <a:buNone/>
              <a:defRPr sz="3300" b="1" i="0" u="none" strike="noStrike" cap="none">
                <a:solidFill>
                  <a:srgbClr val="103058"/>
                </a:solidFill>
                <a:latin typeface="Arial"/>
                <a:ea typeface="Arial"/>
                <a:cs typeface="Arial"/>
                <a:sym typeface="Arial"/>
              </a:defRPr>
            </a:lvl8pPr>
            <a:lvl9pPr marL="1371600" marR="0" lvl="8" indent="0" algn="ctr" rtl="0">
              <a:spcBef>
                <a:spcPts val="0"/>
              </a:spcBef>
              <a:spcAft>
                <a:spcPts val="0"/>
              </a:spcAft>
              <a:buNone/>
              <a:defRPr sz="3300" b="1" i="0" u="none" strike="noStrike" cap="none">
                <a:solidFill>
                  <a:srgbClr val="103058"/>
                </a:solidFill>
                <a:latin typeface="Arial"/>
                <a:ea typeface="Arial"/>
                <a:cs typeface="Arial"/>
                <a:sym typeface="Arial"/>
              </a:defRPr>
            </a:lvl9pPr>
          </a:lstStyle>
          <a:p>
            <a:r>
              <a:rPr lang="en-US" dirty="0"/>
              <a:t>Click to edit Master title style</a:t>
            </a:r>
            <a:endParaRPr dirty="0"/>
          </a:p>
        </p:txBody>
      </p:sp>
      <p:sp>
        <p:nvSpPr>
          <p:cNvPr id="16" name="Shape 16"/>
          <p:cNvSpPr txBox="1">
            <a:spLocks noGrp="1"/>
          </p:cNvSpPr>
          <p:nvPr>
            <p:ph type="body" idx="1"/>
          </p:nvPr>
        </p:nvSpPr>
        <p:spPr>
          <a:xfrm>
            <a:off x="457200" y="1435609"/>
            <a:ext cx="8229600" cy="4323844"/>
          </a:xfrm>
          <a:prstGeom prst="rect">
            <a:avLst/>
          </a:prstGeom>
          <a:noFill/>
          <a:ln>
            <a:noFill/>
          </a:ln>
        </p:spPr>
        <p:txBody>
          <a:bodyPr lIns="91425" tIns="91425" rIns="91425" bIns="91425" anchor="t" anchorCtr="0"/>
          <a:lstStyle>
            <a:lvl1pPr marL="0" marR="0" lvl="0" indent="0" algn="l" rtl="0">
              <a:spcBef>
                <a:spcPts val="480"/>
              </a:spcBef>
              <a:spcAft>
                <a:spcPts val="0"/>
              </a:spcAft>
              <a:buNone/>
              <a:defRPr sz="2400" b="1" i="0" u="none" strike="noStrike" cap="none">
                <a:solidFill>
                  <a:srgbClr val="0069A0"/>
                </a:solidFill>
                <a:latin typeface="Arial"/>
                <a:ea typeface="Arial"/>
                <a:cs typeface="Arial"/>
                <a:sym typeface="Arial"/>
              </a:defRPr>
            </a:lvl1pPr>
            <a:lvl2pPr marL="685800" marR="0" lvl="1" indent="-209550" algn="l" rtl="0">
              <a:spcBef>
                <a:spcPts val="420"/>
              </a:spcBef>
              <a:spcAft>
                <a:spcPts val="0"/>
              </a:spcAft>
              <a:buClr>
                <a:srgbClr val="262626"/>
              </a:buClr>
              <a:buSzPct val="100000"/>
              <a:buFont typeface="Arial"/>
              <a:buChar char="•"/>
              <a:defRPr sz="2100" b="0" i="0" u="none" strike="noStrike" cap="none">
                <a:solidFill>
                  <a:srgbClr val="262626"/>
                </a:solidFill>
                <a:latin typeface="Arial"/>
                <a:ea typeface="Arial"/>
                <a:cs typeface="Arial"/>
                <a:sym typeface="Arial"/>
              </a:defRPr>
            </a:lvl2pPr>
            <a:lvl3pPr marL="942975" marR="0" lvl="2" indent="-142875" algn="l" rtl="0">
              <a:spcBef>
                <a:spcPts val="360"/>
              </a:spcBef>
              <a:spcAft>
                <a:spcPts val="0"/>
              </a:spcAft>
              <a:buClr>
                <a:srgbClr val="262626"/>
              </a:buClr>
              <a:buSzPct val="100000"/>
              <a:buFont typeface="Merriweather Sans"/>
              <a:buChar char="-"/>
              <a:defRPr sz="1800" b="0" i="0" u="none" strike="noStrike" cap="none">
                <a:solidFill>
                  <a:srgbClr val="262626"/>
                </a:solidFill>
                <a:latin typeface="Arial"/>
                <a:ea typeface="Arial"/>
                <a:cs typeface="Arial"/>
                <a:sym typeface="Arial"/>
              </a:defRPr>
            </a:lvl3pPr>
            <a:lvl4pPr marL="1285875" marR="0" lvl="3" indent="-161925" algn="l" rtl="0">
              <a:spcBef>
                <a:spcPts val="300"/>
              </a:spcBef>
              <a:spcAft>
                <a:spcPts val="0"/>
              </a:spcAft>
              <a:buClr>
                <a:srgbClr val="262626"/>
              </a:buClr>
              <a:buSzPct val="100000"/>
              <a:buFont typeface="Arial"/>
              <a:buChar char="•"/>
              <a:defRPr sz="1500" b="0" i="0" u="none" strike="noStrike" cap="none">
                <a:solidFill>
                  <a:srgbClr val="262626"/>
                </a:solidFill>
                <a:latin typeface="Arial"/>
                <a:ea typeface="Arial"/>
                <a:cs typeface="Arial"/>
                <a:sym typeface="Arial"/>
              </a:defRPr>
            </a:lvl4pPr>
            <a:lvl5pPr marL="1543050" marR="0" lvl="4" indent="-76200" algn="l" rtl="0">
              <a:spcBef>
                <a:spcPts val="300"/>
              </a:spcBef>
              <a:spcAft>
                <a:spcPts val="0"/>
              </a:spcAft>
              <a:buClr>
                <a:srgbClr val="262626"/>
              </a:buClr>
              <a:buSzPct val="100000"/>
              <a:buFont typeface="Arial"/>
              <a:buChar char="»"/>
              <a:defRPr sz="1500" b="0" i="0" u="none" strike="noStrike" cap="none">
                <a:solidFill>
                  <a:srgbClr val="262626"/>
                </a:solidFill>
                <a:latin typeface="Arial"/>
                <a:ea typeface="Arial"/>
                <a:cs typeface="Arial"/>
                <a:sym typeface="Arial"/>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en-US" dirty="0"/>
              <a:t>Edit Master text styles</a:t>
            </a:r>
          </a:p>
        </p:txBody>
      </p:sp>
    </p:spTree>
    <p:extLst>
      <p:ext uri="{BB962C8B-B14F-4D97-AF65-F5344CB8AC3E}">
        <p14:creationId xmlns:p14="http://schemas.microsoft.com/office/powerpoint/2010/main" val="3741858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815975"/>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300" b="1" i="0" u="none" strike="noStrike" cap="none">
                <a:solidFill>
                  <a:srgbClr val="103058"/>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3300" b="1" i="0" u="none" strike="noStrike" cap="none">
                <a:solidFill>
                  <a:srgbClr val="103058"/>
                </a:solidFill>
                <a:latin typeface="Arial"/>
                <a:ea typeface="Arial"/>
                <a:cs typeface="Arial"/>
                <a:sym typeface="Arial"/>
              </a:defRPr>
            </a:lvl2pPr>
            <a:lvl3pPr marL="0" marR="0" lvl="2" indent="0" algn="ctr" rtl="0">
              <a:spcBef>
                <a:spcPts val="0"/>
              </a:spcBef>
              <a:spcAft>
                <a:spcPts val="0"/>
              </a:spcAft>
              <a:buNone/>
              <a:defRPr sz="3300" b="1" i="0" u="none" strike="noStrike" cap="none">
                <a:solidFill>
                  <a:srgbClr val="103058"/>
                </a:solidFill>
                <a:latin typeface="Arial"/>
                <a:ea typeface="Arial"/>
                <a:cs typeface="Arial"/>
                <a:sym typeface="Arial"/>
              </a:defRPr>
            </a:lvl3pPr>
            <a:lvl4pPr marL="0" marR="0" lvl="3" indent="0" algn="ctr" rtl="0">
              <a:spcBef>
                <a:spcPts val="0"/>
              </a:spcBef>
              <a:spcAft>
                <a:spcPts val="0"/>
              </a:spcAft>
              <a:buNone/>
              <a:defRPr sz="3300" b="1" i="0" u="none" strike="noStrike" cap="none">
                <a:solidFill>
                  <a:srgbClr val="103058"/>
                </a:solidFill>
                <a:latin typeface="Arial"/>
                <a:ea typeface="Arial"/>
                <a:cs typeface="Arial"/>
                <a:sym typeface="Arial"/>
              </a:defRPr>
            </a:lvl4pPr>
            <a:lvl5pPr marL="0" marR="0" lvl="4" indent="0" algn="ctr" rtl="0">
              <a:spcBef>
                <a:spcPts val="0"/>
              </a:spcBef>
              <a:spcAft>
                <a:spcPts val="0"/>
              </a:spcAft>
              <a:buNone/>
              <a:defRPr sz="3300" b="1" i="0" u="none" strike="noStrike" cap="none">
                <a:solidFill>
                  <a:srgbClr val="103058"/>
                </a:solidFill>
                <a:latin typeface="Arial"/>
                <a:ea typeface="Arial"/>
                <a:cs typeface="Arial"/>
                <a:sym typeface="Arial"/>
              </a:defRPr>
            </a:lvl5pPr>
            <a:lvl6pPr marL="342900" marR="0" lvl="5" indent="0" algn="ctr" rtl="0">
              <a:spcBef>
                <a:spcPts val="0"/>
              </a:spcBef>
              <a:spcAft>
                <a:spcPts val="0"/>
              </a:spcAft>
              <a:buNone/>
              <a:defRPr sz="3300" b="1" i="0" u="none" strike="noStrike" cap="none">
                <a:solidFill>
                  <a:srgbClr val="103058"/>
                </a:solidFill>
                <a:latin typeface="Arial"/>
                <a:ea typeface="Arial"/>
                <a:cs typeface="Arial"/>
                <a:sym typeface="Arial"/>
              </a:defRPr>
            </a:lvl6pPr>
            <a:lvl7pPr marL="685800" marR="0" lvl="6" indent="0" algn="ctr" rtl="0">
              <a:spcBef>
                <a:spcPts val="0"/>
              </a:spcBef>
              <a:spcAft>
                <a:spcPts val="0"/>
              </a:spcAft>
              <a:buNone/>
              <a:defRPr sz="3300" b="1" i="0" u="none" strike="noStrike" cap="none">
                <a:solidFill>
                  <a:srgbClr val="103058"/>
                </a:solidFill>
                <a:latin typeface="Arial"/>
                <a:ea typeface="Arial"/>
                <a:cs typeface="Arial"/>
                <a:sym typeface="Arial"/>
              </a:defRPr>
            </a:lvl7pPr>
            <a:lvl8pPr marL="1028700" marR="0" lvl="7" indent="0" algn="ctr" rtl="0">
              <a:spcBef>
                <a:spcPts val="0"/>
              </a:spcBef>
              <a:spcAft>
                <a:spcPts val="0"/>
              </a:spcAft>
              <a:buNone/>
              <a:defRPr sz="3300" b="1" i="0" u="none" strike="noStrike" cap="none">
                <a:solidFill>
                  <a:srgbClr val="103058"/>
                </a:solidFill>
                <a:latin typeface="Arial"/>
                <a:ea typeface="Arial"/>
                <a:cs typeface="Arial"/>
                <a:sym typeface="Arial"/>
              </a:defRPr>
            </a:lvl8pPr>
            <a:lvl9pPr marL="1371600" marR="0" lvl="8" indent="0" algn="ctr" rtl="0">
              <a:spcBef>
                <a:spcPts val="0"/>
              </a:spcBef>
              <a:spcAft>
                <a:spcPts val="0"/>
              </a:spcAft>
              <a:buNone/>
              <a:defRPr sz="3300" b="1" i="0" u="none" strike="noStrike" cap="none">
                <a:solidFill>
                  <a:srgbClr val="103058"/>
                </a:solidFill>
                <a:latin typeface="Arial"/>
                <a:ea typeface="Arial"/>
                <a:cs typeface="Arial"/>
                <a:sym typeface="Arial"/>
              </a:defRPr>
            </a:lvl9pPr>
          </a:lstStyle>
          <a:p>
            <a:r>
              <a:rPr lang="en-US" dirty="0"/>
              <a:t>Click to edit Master title style</a:t>
            </a:r>
            <a:endParaRPr dirty="0"/>
          </a:p>
        </p:txBody>
      </p:sp>
      <p:sp>
        <p:nvSpPr>
          <p:cNvPr id="19" name="Shape 19"/>
          <p:cNvSpPr txBox="1">
            <a:spLocks noGrp="1"/>
          </p:cNvSpPr>
          <p:nvPr>
            <p:ph type="body" idx="1"/>
          </p:nvPr>
        </p:nvSpPr>
        <p:spPr>
          <a:xfrm>
            <a:off x="457201" y="2402385"/>
            <a:ext cx="4038599" cy="3276487"/>
          </a:xfrm>
          <a:prstGeom prst="rect">
            <a:avLst/>
          </a:prstGeom>
          <a:noFill/>
          <a:ln>
            <a:noFill/>
          </a:ln>
        </p:spPr>
        <p:txBody>
          <a:bodyPr lIns="91425" tIns="91425" rIns="91425" bIns="91425" anchor="t" anchorCtr="0"/>
          <a:lstStyle>
            <a:lvl1pPr marL="0" marR="0" lvl="0" indent="0" algn="l" rtl="0">
              <a:spcBef>
                <a:spcPts val="420"/>
              </a:spcBef>
              <a:spcAft>
                <a:spcPts val="0"/>
              </a:spcAft>
              <a:buNone/>
              <a:defRPr sz="2100" b="1" i="0" u="none" strike="noStrike" cap="none">
                <a:solidFill>
                  <a:srgbClr val="0069A0"/>
                </a:solidFill>
                <a:latin typeface="Arial"/>
                <a:ea typeface="Arial"/>
                <a:cs typeface="Arial"/>
                <a:sym typeface="Arial"/>
              </a:defRPr>
            </a:lvl1pPr>
            <a:lvl2pPr marL="685800" marR="0" lvl="1" indent="-228600" algn="l" rtl="0">
              <a:spcBef>
                <a:spcPts val="360"/>
              </a:spcBef>
              <a:spcAft>
                <a:spcPts val="0"/>
              </a:spcAft>
              <a:buClr>
                <a:srgbClr val="262626"/>
              </a:buClr>
              <a:buSzPct val="100000"/>
              <a:buFont typeface="Arial"/>
              <a:buChar char="•"/>
              <a:defRPr sz="1800" b="0" i="0" u="none" strike="noStrike" cap="none">
                <a:solidFill>
                  <a:srgbClr val="262626"/>
                </a:solidFill>
                <a:latin typeface="Arial"/>
                <a:ea typeface="Arial"/>
                <a:cs typeface="Arial"/>
                <a:sym typeface="Arial"/>
              </a:defRPr>
            </a:lvl2pPr>
            <a:lvl3pPr marL="942975" marR="0" lvl="2" indent="-161925" algn="l" rtl="0">
              <a:spcBef>
                <a:spcPts val="300"/>
              </a:spcBef>
              <a:spcAft>
                <a:spcPts val="0"/>
              </a:spcAft>
              <a:buClr>
                <a:srgbClr val="262626"/>
              </a:buClr>
              <a:buSzPct val="100000"/>
              <a:buFont typeface="Merriweather Sans"/>
              <a:buChar char="-"/>
              <a:defRPr sz="1500" b="0" i="0" u="none" strike="noStrike" cap="none">
                <a:solidFill>
                  <a:srgbClr val="262626"/>
                </a:solidFill>
                <a:latin typeface="Arial"/>
                <a:ea typeface="Arial"/>
                <a:cs typeface="Arial"/>
                <a:sym typeface="Arial"/>
              </a:defRPr>
            </a:lvl3pPr>
            <a:lvl4pPr marL="1285875" marR="0" lvl="3" indent="-171450" algn="l" rtl="0">
              <a:spcBef>
                <a:spcPts val="270"/>
              </a:spcBef>
              <a:spcAft>
                <a:spcPts val="0"/>
              </a:spcAft>
              <a:buClr>
                <a:srgbClr val="262626"/>
              </a:buClr>
              <a:buSzPct val="100000"/>
              <a:buFont typeface="Arial"/>
              <a:buChar char="•"/>
              <a:defRPr sz="1350" b="0" i="0" u="none" strike="noStrike" cap="none">
                <a:solidFill>
                  <a:srgbClr val="262626"/>
                </a:solidFill>
                <a:latin typeface="Arial"/>
                <a:ea typeface="Arial"/>
                <a:cs typeface="Arial"/>
                <a:sym typeface="Arial"/>
              </a:defRPr>
            </a:lvl4pPr>
            <a:lvl5pPr marL="1543050" marR="0" lvl="4" indent="-85725" algn="l" rtl="0">
              <a:spcBef>
                <a:spcPts val="270"/>
              </a:spcBef>
              <a:spcAft>
                <a:spcPts val="0"/>
              </a:spcAft>
              <a:buClr>
                <a:srgbClr val="262626"/>
              </a:buClr>
              <a:buSzPct val="100000"/>
              <a:buFont typeface="Arial"/>
              <a:buChar char="»"/>
              <a:defRPr sz="1350" b="0" i="0" u="none" strike="noStrike" cap="none">
                <a:solidFill>
                  <a:srgbClr val="262626"/>
                </a:solidFill>
                <a:latin typeface="Arial"/>
                <a:ea typeface="Arial"/>
                <a:cs typeface="Arial"/>
                <a:sym typeface="Arial"/>
              </a:defRPr>
            </a:lvl5pPr>
            <a:lvl6pPr marL="1885950" marR="0" lvl="5" indent="-85725"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20" name="Shape 20"/>
          <p:cNvSpPr txBox="1">
            <a:spLocks noGrp="1"/>
          </p:cNvSpPr>
          <p:nvPr>
            <p:ph type="body" idx="2"/>
          </p:nvPr>
        </p:nvSpPr>
        <p:spPr>
          <a:xfrm>
            <a:off x="4648201" y="2402385"/>
            <a:ext cx="4038599" cy="3276487"/>
          </a:xfrm>
          <a:prstGeom prst="rect">
            <a:avLst/>
          </a:prstGeom>
          <a:noFill/>
          <a:ln>
            <a:noFill/>
          </a:ln>
        </p:spPr>
        <p:txBody>
          <a:bodyPr lIns="91425" tIns="91425" rIns="91425" bIns="91425" anchor="t" anchorCtr="0"/>
          <a:lstStyle>
            <a:lvl1pPr marL="0" marR="0" lvl="0" indent="0" algn="l" rtl="0">
              <a:spcBef>
                <a:spcPts val="420"/>
              </a:spcBef>
              <a:spcAft>
                <a:spcPts val="0"/>
              </a:spcAft>
              <a:buNone/>
              <a:defRPr sz="2100" b="1" i="0" u="none" strike="noStrike" cap="none">
                <a:solidFill>
                  <a:srgbClr val="0069A0"/>
                </a:solidFill>
                <a:latin typeface="Arial"/>
                <a:ea typeface="Arial"/>
                <a:cs typeface="Arial"/>
                <a:sym typeface="Arial"/>
              </a:defRPr>
            </a:lvl1pPr>
            <a:lvl2pPr marL="685800" marR="0" lvl="1" indent="-228600" algn="l" rtl="0">
              <a:spcBef>
                <a:spcPts val="360"/>
              </a:spcBef>
              <a:spcAft>
                <a:spcPts val="0"/>
              </a:spcAft>
              <a:buClr>
                <a:srgbClr val="262626"/>
              </a:buClr>
              <a:buSzPct val="100000"/>
              <a:buFont typeface="Arial"/>
              <a:buChar char="•"/>
              <a:defRPr sz="1800" b="0" i="0" u="none" strike="noStrike" cap="none">
                <a:solidFill>
                  <a:srgbClr val="262626"/>
                </a:solidFill>
                <a:latin typeface="Arial"/>
                <a:ea typeface="Arial"/>
                <a:cs typeface="Arial"/>
                <a:sym typeface="Arial"/>
              </a:defRPr>
            </a:lvl2pPr>
            <a:lvl3pPr marL="942975" marR="0" lvl="2" indent="-161925" algn="l" rtl="0">
              <a:spcBef>
                <a:spcPts val="300"/>
              </a:spcBef>
              <a:spcAft>
                <a:spcPts val="0"/>
              </a:spcAft>
              <a:buClr>
                <a:srgbClr val="262626"/>
              </a:buClr>
              <a:buSzPct val="100000"/>
              <a:buFont typeface="Merriweather Sans"/>
              <a:buChar char="-"/>
              <a:defRPr sz="1500" b="0" i="0" u="none" strike="noStrike" cap="none">
                <a:solidFill>
                  <a:srgbClr val="262626"/>
                </a:solidFill>
                <a:latin typeface="Arial"/>
                <a:ea typeface="Arial"/>
                <a:cs typeface="Arial"/>
                <a:sym typeface="Arial"/>
              </a:defRPr>
            </a:lvl3pPr>
            <a:lvl4pPr marL="1285875" marR="0" lvl="3" indent="-171450" algn="l" rtl="0">
              <a:spcBef>
                <a:spcPts val="270"/>
              </a:spcBef>
              <a:spcAft>
                <a:spcPts val="0"/>
              </a:spcAft>
              <a:buClr>
                <a:srgbClr val="262626"/>
              </a:buClr>
              <a:buSzPct val="100000"/>
              <a:buFont typeface="Arial"/>
              <a:buChar char="•"/>
              <a:defRPr sz="1350" b="0" i="0" u="none" strike="noStrike" cap="none">
                <a:solidFill>
                  <a:srgbClr val="262626"/>
                </a:solidFill>
                <a:latin typeface="Arial"/>
                <a:ea typeface="Arial"/>
                <a:cs typeface="Arial"/>
                <a:sym typeface="Arial"/>
              </a:defRPr>
            </a:lvl4pPr>
            <a:lvl5pPr marL="1543050" marR="0" lvl="4" indent="-85725" algn="l" rtl="0">
              <a:spcBef>
                <a:spcPts val="270"/>
              </a:spcBef>
              <a:spcAft>
                <a:spcPts val="0"/>
              </a:spcAft>
              <a:buClr>
                <a:srgbClr val="262626"/>
              </a:buClr>
              <a:buSzPct val="100000"/>
              <a:buFont typeface="Arial"/>
              <a:buChar char="»"/>
              <a:defRPr sz="1350" b="0" i="0" u="none" strike="noStrike" cap="none">
                <a:solidFill>
                  <a:srgbClr val="262626"/>
                </a:solidFill>
                <a:latin typeface="Arial"/>
                <a:ea typeface="Arial"/>
                <a:cs typeface="Arial"/>
                <a:sym typeface="Arial"/>
              </a:defRPr>
            </a:lvl5pPr>
            <a:lvl6pPr marL="1885950" marR="0" lvl="5" indent="-85725"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26659868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21"/>
        <p:cNvGrpSpPr/>
        <p:nvPr/>
      </p:nvGrpSpPr>
      <p:grpSpPr>
        <a:xfrm>
          <a:off x="0" y="0"/>
          <a:ext cx="0" cy="0"/>
          <a:chOff x="0" y="0"/>
          <a:chExt cx="0" cy="0"/>
        </a:xfrm>
      </p:grpSpPr>
      <p:sp>
        <p:nvSpPr>
          <p:cNvPr id="22" name="Shape 22"/>
          <p:cNvSpPr>
            <a:spLocks noGrp="1"/>
          </p:cNvSpPr>
          <p:nvPr>
            <p:ph type="pic" idx="2"/>
          </p:nvPr>
        </p:nvSpPr>
        <p:spPr>
          <a:xfrm>
            <a:off x="1" y="2"/>
            <a:ext cx="9144001" cy="6857999"/>
          </a:xfrm>
          <a:prstGeom prst="rect">
            <a:avLst/>
          </a:prstGeom>
          <a:noFill/>
          <a:ln>
            <a:noFill/>
          </a:ln>
        </p:spPr>
        <p:txBody>
          <a:bodyPr lIns="91425" tIns="91425" rIns="91425" bIns="91425" anchor="t" anchorCtr="0"/>
          <a:lstStyle>
            <a:lvl1pPr marL="0" marR="0" lvl="0" indent="0" algn="ctr" rtl="0">
              <a:spcBef>
                <a:spcPts val="480"/>
              </a:spcBef>
              <a:spcAft>
                <a:spcPts val="0"/>
              </a:spcAft>
              <a:buClr>
                <a:srgbClr val="0069A0"/>
              </a:buClr>
              <a:buFont typeface="Arial"/>
              <a:buNone/>
              <a:defRPr sz="2400" b="1" i="0" u="none" strike="noStrike" cap="none">
                <a:solidFill>
                  <a:srgbClr val="0069A0"/>
                </a:solidFill>
                <a:latin typeface="Arial"/>
                <a:ea typeface="Arial"/>
                <a:cs typeface="Arial"/>
                <a:sym typeface="Arial"/>
              </a:defRPr>
            </a:lvl1pPr>
            <a:lvl2pPr marL="342900" marR="0" lvl="1" indent="0" algn="l" rtl="0">
              <a:spcBef>
                <a:spcPts val="420"/>
              </a:spcBef>
              <a:spcAft>
                <a:spcPts val="0"/>
              </a:spcAft>
              <a:buClr>
                <a:srgbClr val="262626"/>
              </a:buClr>
              <a:buFont typeface="Arial"/>
              <a:buNone/>
              <a:defRPr sz="2100" b="0" i="0" u="none" strike="noStrike" cap="none">
                <a:solidFill>
                  <a:srgbClr val="262626"/>
                </a:solidFill>
                <a:latin typeface="Arial"/>
                <a:ea typeface="Arial"/>
                <a:cs typeface="Arial"/>
                <a:sym typeface="Arial"/>
              </a:defRPr>
            </a:lvl2pPr>
            <a:lvl3pPr marL="685800" marR="0" lvl="2" indent="0" algn="l" rtl="0">
              <a:spcBef>
                <a:spcPts val="360"/>
              </a:spcBef>
              <a:spcAft>
                <a:spcPts val="0"/>
              </a:spcAft>
              <a:buClr>
                <a:srgbClr val="262626"/>
              </a:buClr>
              <a:buFont typeface="Merriweather Sans"/>
              <a:buNone/>
              <a:defRPr sz="1800" b="0" i="0" u="none" strike="noStrike" cap="none">
                <a:solidFill>
                  <a:srgbClr val="262626"/>
                </a:solidFill>
                <a:latin typeface="Arial"/>
                <a:ea typeface="Arial"/>
                <a:cs typeface="Arial"/>
                <a:sym typeface="Arial"/>
              </a:defRPr>
            </a:lvl3pPr>
            <a:lvl4pPr marL="1028700" marR="0" lvl="3" indent="0" algn="l" rtl="0">
              <a:spcBef>
                <a:spcPts val="300"/>
              </a:spcBef>
              <a:spcAft>
                <a:spcPts val="0"/>
              </a:spcAft>
              <a:buClr>
                <a:srgbClr val="262626"/>
              </a:buClr>
              <a:buFont typeface="Arial"/>
              <a:buNone/>
              <a:defRPr sz="1500" b="0" i="0" u="none" strike="noStrike" cap="none">
                <a:solidFill>
                  <a:srgbClr val="262626"/>
                </a:solidFill>
                <a:latin typeface="Arial"/>
                <a:ea typeface="Arial"/>
                <a:cs typeface="Arial"/>
                <a:sym typeface="Arial"/>
              </a:defRPr>
            </a:lvl4pPr>
            <a:lvl5pPr marL="1371600" marR="0" lvl="4" indent="0" algn="l" rtl="0">
              <a:spcBef>
                <a:spcPts val="300"/>
              </a:spcBef>
              <a:spcAft>
                <a:spcPts val="0"/>
              </a:spcAft>
              <a:buClr>
                <a:srgbClr val="262626"/>
              </a:buClr>
              <a:buFont typeface="Arial"/>
              <a:buNone/>
              <a:defRPr sz="1500" b="0" i="0" u="none" strike="noStrike" cap="none">
                <a:solidFill>
                  <a:srgbClr val="262626"/>
                </a:solidFill>
                <a:latin typeface="Arial"/>
                <a:ea typeface="Arial"/>
                <a:cs typeface="Arial"/>
                <a:sym typeface="Arial"/>
              </a:defRPr>
            </a:lvl5pPr>
            <a:lvl6pPr marL="1714500" marR="0" lvl="5" indent="0"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6pPr>
            <a:lvl7pPr marL="2057400" marR="0" lvl="6" indent="0"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7pPr>
            <a:lvl8pPr marL="2400300" marR="0" lvl="7" indent="0"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8pPr>
            <a:lvl9pPr marL="2743200" marR="0" lvl="8" indent="0"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9pPr>
          </a:lstStyle>
          <a:p>
            <a:r>
              <a:rPr lang="en-US"/>
              <a:t>Click icon to add picture</a:t>
            </a:r>
            <a:endParaRPr/>
          </a:p>
        </p:txBody>
      </p:sp>
    </p:spTree>
    <p:extLst>
      <p:ext uri="{BB962C8B-B14F-4D97-AF65-F5344CB8AC3E}">
        <p14:creationId xmlns:p14="http://schemas.microsoft.com/office/powerpoint/2010/main" val="3703012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Shape 23"/>
        <p:cNvGrpSpPr/>
        <p:nvPr/>
      </p:nvGrpSpPr>
      <p:grpSpPr>
        <a:xfrm>
          <a:off x="0" y="0"/>
          <a:ext cx="0" cy="0"/>
          <a:chOff x="0" y="0"/>
          <a:chExt cx="0" cy="0"/>
        </a:xfrm>
      </p:grpSpPr>
      <p:sp>
        <p:nvSpPr>
          <p:cNvPr id="27" name="Shape 27"/>
          <p:cNvSpPr txBox="1">
            <a:spLocks noGrp="1"/>
          </p:cNvSpPr>
          <p:nvPr>
            <p:ph type="title"/>
          </p:nvPr>
        </p:nvSpPr>
        <p:spPr>
          <a:xfrm>
            <a:off x="457200" y="358004"/>
            <a:ext cx="8229600" cy="784996"/>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300" b="1" i="0" u="none" strike="noStrike" cap="none">
                <a:solidFill>
                  <a:srgbClr val="103058"/>
                </a:solidFill>
                <a:latin typeface="+mj-lt"/>
                <a:ea typeface="Georgia" panose="02040502050405020303" pitchFamily="18" charset="0"/>
                <a:cs typeface="Arial"/>
                <a:sym typeface="Arial"/>
              </a:defRPr>
            </a:lvl1pPr>
            <a:lvl2pPr marL="0" marR="0" lvl="1" indent="0" algn="ctr" rtl="0">
              <a:spcBef>
                <a:spcPts val="0"/>
              </a:spcBef>
              <a:spcAft>
                <a:spcPts val="0"/>
              </a:spcAft>
              <a:buNone/>
              <a:defRPr sz="3300" b="1" i="0" u="none" strike="noStrike" cap="none">
                <a:solidFill>
                  <a:srgbClr val="103058"/>
                </a:solidFill>
                <a:latin typeface="Arial"/>
                <a:ea typeface="Arial"/>
                <a:cs typeface="Arial"/>
                <a:sym typeface="Arial"/>
              </a:defRPr>
            </a:lvl2pPr>
            <a:lvl3pPr marL="0" marR="0" lvl="2" indent="0" algn="ctr" rtl="0">
              <a:spcBef>
                <a:spcPts val="0"/>
              </a:spcBef>
              <a:spcAft>
                <a:spcPts val="0"/>
              </a:spcAft>
              <a:buNone/>
              <a:defRPr sz="3300" b="1" i="0" u="none" strike="noStrike" cap="none">
                <a:solidFill>
                  <a:srgbClr val="103058"/>
                </a:solidFill>
                <a:latin typeface="Arial"/>
                <a:ea typeface="Arial"/>
                <a:cs typeface="Arial"/>
                <a:sym typeface="Arial"/>
              </a:defRPr>
            </a:lvl3pPr>
            <a:lvl4pPr marL="0" marR="0" lvl="3" indent="0" algn="ctr" rtl="0">
              <a:spcBef>
                <a:spcPts val="0"/>
              </a:spcBef>
              <a:spcAft>
                <a:spcPts val="0"/>
              </a:spcAft>
              <a:buNone/>
              <a:defRPr sz="3300" b="1" i="0" u="none" strike="noStrike" cap="none">
                <a:solidFill>
                  <a:srgbClr val="103058"/>
                </a:solidFill>
                <a:latin typeface="Arial"/>
                <a:ea typeface="Arial"/>
                <a:cs typeface="Arial"/>
                <a:sym typeface="Arial"/>
              </a:defRPr>
            </a:lvl4pPr>
            <a:lvl5pPr marL="0" marR="0" lvl="4" indent="0" algn="ctr" rtl="0">
              <a:spcBef>
                <a:spcPts val="0"/>
              </a:spcBef>
              <a:spcAft>
                <a:spcPts val="0"/>
              </a:spcAft>
              <a:buNone/>
              <a:defRPr sz="3300" b="1" i="0" u="none" strike="noStrike" cap="none">
                <a:solidFill>
                  <a:srgbClr val="103058"/>
                </a:solidFill>
                <a:latin typeface="Arial"/>
                <a:ea typeface="Arial"/>
                <a:cs typeface="Arial"/>
                <a:sym typeface="Arial"/>
              </a:defRPr>
            </a:lvl5pPr>
            <a:lvl6pPr marL="342900" marR="0" lvl="5" indent="0" algn="ctr" rtl="0">
              <a:spcBef>
                <a:spcPts val="0"/>
              </a:spcBef>
              <a:spcAft>
                <a:spcPts val="0"/>
              </a:spcAft>
              <a:buNone/>
              <a:defRPr sz="3300" b="1" i="0" u="none" strike="noStrike" cap="none">
                <a:solidFill>
                  <a:srgbClr val="103058"/>
                </a:solidFill>
                <a:latin typeface="Arial"/>
                <a:ea typeface="Arial"/>
                <a:cs typeface="Arial"/>
                <a:sym typeface="Arial"/>
              </a:defRPr>
            </a:lvl6pPr>
            <a:lvl7pPr marL="685800" marR="0" lvl="6" indent="0" algn="ctr" rtl="0">
              <a:spcBef>
                <a:spcPts val="0"/>
              </a:spcBef>
              <a:spcAft>
                <a:spcPts val="0"/>
              </a:spcAft>
              <a:buNone/>
              <a:defRPr sz="3300" b="1" i="0" u="none" strike="noStrike" cap="none">
                <a:solidFill>
                  <a:srgbClr val="103058"/>
                </a:solidFill>
                <a:latin typeface="Arial"/>
                <a:ea typeface="Arial"/>
                <a:cs typeface="Arial"/>
                <a:sym typeface="Arial"/>
              </a:defRPr>
            </a:lvl7pPr>
            <a:lvl8pPr marL="1028700" marR="0" lvl="7" indent="0" algn="ctr" rtl="0">
              <a:spcBef>
                <a:spcPts val="0"/>
              </a:spcBef>
              <a:spcAft>
                <a:spcPts val="0"/>
              </a:spcAft>
              <a:buNone/>
              <a:defRPr sz="3300" b="1" i="0" u="none" strike="noStrike" cap="none">
                <a:solidFill>
                  <a:srgbClr val="103058"/>
                </a:solidFill>
                <a:latin typeface="Arial"/>
                <a:ea typeface="Arial"/>
                <a:cs typeface="Arial"/>
                <a:sym typeface="Arial"/>
              </a:defRPr>
            </a:lvl8pPr>
            <a:lvl9pPr marL="1371600" marR="0" lvl="8" indent="0" algn="ctr" rtl="0">
              <a:spcBef>
                <a:spcPts val="0"/>
              </a:spcBef>
              <a:spcAft>
                <a:spcPts val="0"/>
              </a:spcAft>
              <a:buNone/>
              <a:defRPr sz="3300" b="1" i="0" u="none" strike="noStrike" cap="none">
                <a:solidFill>
                  <a:srgbClr val="103058"/>
                </a:solidFill>
                <a:latin typeface="Arial"/>
                <a:ea typeface="Arial"/>
                <a:cs typeface="Arial"/>
                <a:sym typeface="Arial"/>
              </a:defRPr>
            </a:lvl9pPr>
          </a:lstStyle>
          <a:p>
            <a:r>
              <a:rPr lang="en-US" dirty="0"/>
              <a:t>Click to edit Master title style</a:t>
            </a:r>
            <a:endParaRPr dirty="0"/>
          </a:p>
        </p:txBody>
      </p:sp>
      <p:sp>
        <p:nvSpPr>
          <p:cNvPr id="24" name="Shape 24"/>
          <p:cNvSpPr txBox="1">
            <a:spLocks noGrp="1"/>
          </p:cNvSpPr>
          <p:nvPr>
            <p:ph type="body" idx="1"/>
          </p:nvPr>
        </p:nvSpPr>
        <p:spPr>
          <a:xfrm>
            <a:off x="457201" y="1252225"/>
            <a:ext cx="4040187" cy="639762"/>
          </a:xfrm>
          <a:prstGeom prst="rect">
            <a:avLst/>
          </a:prstGeom>
          <a:noFill/>
          <a:ln>
            <a:noFill/>
          </a:ln>
        </p:spPr>
        <p:txBody>
          <a:bodyPr lIns="91425" tIns="91425" rIns="91425" bIns="91425" anchor="b" anchorCtr="0"/>
          <a:lstStyle>
            <a:lvl1pPr marL="0" marR="0" lvl="0" indent="0" algn="l" rtl="0">
              <a:spcBef>
                <a:spcPts val="300"/>
              </a:spcBef>
              <a:spcAft>
                <a:spcPts val="0"/>
              </a:spcAft>
              <a:buClr>
                <a:srgbClr val="0069A0"/>
              </a:buClr>
              <a:buFont typeface="Arial"/>
              <a:buNone/>
              <a:defRPr sz="1500" b="1" i="0" u="none" strike="noStrike" cap="none">
                <a:solidFill>
                  <a:srgbClr val="0069A0"/>
                </a:solidFill>
                <a:latin typeface="Arial"/>
                <a:ea typeface="Arial"/>
                <a:cs typeface="Arial"/>
                <a:sym typeface="Arial"/>
              </a:defRPr>
            </a:lvl1pPr>
            <a:lvl2pPr marL="342900" marR="0" lvl="1" indent="0" algn="l" rtl="0">
              <a:spcBef>
                <a:spcPts val="300"/>
              </a:spcBef>
              <a:spcAft>
                <a:spcPts val="0"/>
              </a:spcAft>
              <a:buClr>
                <a:srgbClr val="262626"/>
              </a:buClr>
              <a:buFont typeface="Arial"/>
              <a:buNone/>
              <a:defRPr sz="1500" b="1" i="0" u="none" strike="noStrike" cap="none">
                <a:solidFill>
                  <a:srgbClr val="262626"/>
                </a:solidFill>
                <a:latin typeface="Arial"/>
                <a:ea typeface="Arial"/>
                <a:cs typeface="Arial"/>
                <a:sym typeface="Arial"/>
              </a:defRPr>
            </a:lvl2pPr>
            <a:lvl3pPr marL="685800" marR="0" lvl="2" indent="0" algn="l" rtl="0">
              <a:spcBef>
                <a:spcPts val="270"/>
              </a:spcBef>
              <a:spcAft>
                <a:spcPts val="0"/>
              </a:spcAft>
              <a:buClr>
                <a:srgbClr val="262626"/>
              </a:buClr>
              <a:buFont typeface="Merriweather Sans"/>
              <a:buNone/>
              <a:defRPr sz="1350" b="1" i="0" u="none" strike="noStrike" cap="none">
                <a:solidFill>
                  <a:srgbClr val="262626"/>
                </a:solidFill>
                <a:latin typeface="Arial"/>
                <a:ea typeface="Arial"/>
                <a:cs typeface="Arial"/>
                <a:sym typeface="Arial"/>
              </a:defRPr>
            </a:lvl3pPr>
            <a:lvl4pPr marL="1028700" marR="0" lvl="3" indent="0" algn="l" rtl="0">
              <a:spcBef>
                <a:spcPts val="240"/>
              </a:spcBef>
              <a:spcAft>
                <a:spcPts val="0"/>
              </a:spcAft>
              <a:buClr>
                <a:srgbClr val="262626"/>
              </a:buClr>
              <a:buFont typeface="Arial"/>
              <a:buNone/>
              <a:defRPr sz="1200" b="1" i="0" u="none" strike="noStrike" cap="none">
                <a:solidFill>
                  <a:srgbClr val="262626"/>
                </a:solidFill>
                <a:latin typeface="Arial"/>
                <a:ea typeface="Arial"/>
                <a:cs typeface="Arial"/>
                <a:sym typeface="Arial"/>
              </a:defRPr>
            </a:lvl4pPr>
            <a:lvl5pPr marL="1371600" marR="0" lvl="4" indent="0" algn="l" rtl="0">
              <a:spcBef>
                <a:spcPts val="240"/>
              </a:spcBef>
              <a:spcAft>
                <a:spcPts val="0"/>
              </a:spcAft>
              <a:buClr>
                <a:srgbClr val="262626"/>
              </a:buClr>
              <a:buFont typeface="Arial"/>
              <a:buNone/>
              <a:defRPr sz="1200" b="1" i="0" u="none" strike="noStrike" cap="none">
                <a:solidFill>
                  <a:srgbClr val="262626"/>
                </a:solidFill>
                <a:latin typeface="Arial"/>
                <a:ea typeface="Arial"/>
                <a:cs typeface="Arial"/>
                <a:sym typeface="Arial"/>
              </a:defRPr>
            </a:lvl5pPr>
            <a:lvl6pPr marL="1714500" marR="0" lvl="5" indent="0"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9pPr>
          </a:lstStyle>
          <a:p>
            <a:pPr lvl="0"/>
            <a:r>
              <a:rPr lang="en-US" dirty="0"/>
              <a:t>Edit Master text styles</a:t>
            </a:r>
          </a:p>
        </p:txBody>
      </p:sp>
      <p:sp>
        <p:nvSpPr>
          <p:cNvPr id="25" name="Shape 25"/>
          <p:cNvSpPr txBox="1">
            <a:spLocks noGrp="1"/>
          </p:cNvSpPr>
          <p:nvPr>
            <p:ph type="body" idx="2"/>
          </p:nvPr>
        </p:nvSpPr>
        <p:spPr>
          <a:xfrm>
            <a:off x="457201" y="1970523"/>
            <a:ext cx="4040187" cy="3589662"/>
          </a:xfrm>
          <a:prstGeom prst="rect">
            <a:avLst/>
          </a:prstGeom>
          <a:noFill/>
          <a:ln>
            <a:noFill/>
          </a:ln>
        </p:spPr>
        <p:txBody>
          <a:bodyPr lIns="91425" tIns="91425" rIns="91425" bIns="91425" anchor="t" anchorCtr="0"/>
          <a:lstStyle>
            <a:lvl1pPr marL="0" marR="0" lvl="0" indent="0" algn="l" rtl="0">
              <a:spcBef>
                <a:spcPts val="300"/>
              </a:spcBef>
              <a:spcAft>
                <a:spcPts val="0"/>
              </a:spcAft>
              <a:buNone/>
              <a:defRPr sz="1500" b="0" i="0" u="none" strike="noStrike" cap="none">
                <a:solidFill>
                  <a:srgbClr val="0069A0"/>
                </a:solidFill>
                <a:latin typeface="Arial"/>
                <a:ea typeface="Arial"/>
                <a:cs typeface="Arial"/>
                <a:sym typeface="Arial"/>
              </a:defRPr>
            </a:lvl1pPr>
            <a:lvl2pPr marL="685800" marR="0" lvl="1" indent="-247650" algn="l" rtl="0">
              <a:spcBef>
                <a:spcPts val="300"/>
              </a:spcBef>
              <a:spcAft>
                <a:spcPts val="0"/>
              </a:spcAft>
              <a:buClr>
                <a:srgbClr val="262626"/>
              </a:buClr>
              <a:buSzPct val="100000"/>
              <a:buFont typeface="Arial"/>
              <a:buChar char="•"/>
              <a:defRPr sz="1500" b="0" i="0" u="none" strike="noStrike" cap="none">
                <a:solidFill>
                  <a:srgbClr val="262626"/>
                </a:solidFill>
                <a:latin typeface="Arial"/>
                <a:ea typeface="Arial"/>
                <a:cs typeface="Arial"/>
                <a:sym typeface="Arial"/>
              </a:defRPr>
            </a:lvl2pPr>
            <a:lvl3pPr marL="942975" marR="0" lvl="2" indent="-171450" algn="l" rtl="0">
              <a:spcBef>
                <a:spcPts val="270"/>
              </a:spcBef>
              <a:spcAft>
                <a:spcPts val="0"/>
              </a:spcAft>
              <a:buClr>
                <a:srgbClr val="262626"/>
              </a:buClr>
              <a:buSzPct val="100000"/>
              <a:buFont typeface="Merriweather Sans"/>
              <a:buChar char="-"/>
              <a:defRPr sz="1350" b="0" i="0" u="none" strike="noStrike" cap="none">
                <a:solidFill>
                  <a:srgbClr val="262626"/>
                </a:solidFill>
                <a:latin typeface="Arial"/>
                <a:ea typeface="Arial"/>
                <a:cs typeface="Arial"/>
                <a:sym typeface="Arial"/>
              </a:defRPr>
            </a:lvl3pPr>
            <a:lvl4pPr marL="1285875" marR="0" lvl="3" indent="-180975" algn="l" rtl="0">
              <a:spcBef>
                <a:spcPts val="240"/>
              </a:spcBef>
              <a:spcAft>
                <a:spcPts val="0"/>
              </a:spcAft>
              <a:buClr>
                <a:srgbClr val="262626"/>
              </a:buClr>
              <a:buSzPct val="100000"/>
              <a:buFont typeface="Arial"/>
              <a:buChar char="•"/>
              <a:defRPr sz="1200" b="0" i="0" u="none" strike="noStrike" cap="none">
                <a:solidFill>
                  <a:srgbClr val="262626"/>
                </a:solidFill>
                <a:latin typeface="Arial"/>
                <a:ea typeface="Arial"/>
                <a:cs typeface="Arial"/>
                <a:sym typeface="Arial"/>
              </a:defRPr>
            </a:lvl4pPr>
            <a:lvl5pPr marL="1543050" marR="0" lvl="4" indent="-95250" algn="l" rtl="0">
              <a:spcBef>
                <a:spcPts val="240"/>
              </a:spcBef>
              <a:spcAft>
                <a:spcPts val="0"/>
              </a:spcAft>
              <a:buClr>
                <a:srgbClr val="262626"/>
              </a:buClr>
              <a:buSzPct val="100000"/>
              <a:buFont typeface="Arial"/>
              <a:buChar char="»"/>
              <a:defRPr sz="1200" b="0" i="0" u="none" strike="noStrike" cap="none">
                <a:solidFill>
                  <a:srgbClr val="262626"/>
                </a:solidFill>
                <a:latin typeface="Arial"/>
                <a:ea typeface="Arial"/>
                <a:cs typeface="Arial"/>
                <a:sym typeface="Arial"/>
              </a:defRPr>
            </a:lvl5pPr>
            <a:lvl6pPr marL="1885950" marR="0" lvl="5" indent="-95250"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6pPr>
            <a:lvl7pPr marL="2228850" marR="0" lvl="6" indent="-95250"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7pPr>
            <a:lvl8pPr marL="2571750" marR="0" lvl="7" indent="-95250"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8pPr>
            <a:lvl9pPr marL="2914650" marR="0" lvl="8" indent="-95250"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26" name="Shape 26"/>
          <p:cNvSpPr txBox="1">
            <a:spLocks noGrp="1"/>
          </p:cNvSpPr>
          <p:nvPr>
            <p:ph type="body" idx="3"/>
          </p:nvPr>
        </p:nvSpPr>
        <p:spPr>
          <a:xfrm>
            <a:off x="4645025" y="1252225"/>
            <a:ext cx="4041774" cy="4307962"/>
          </a:xfrm>
          <a:prstGeom prst="rect">
            <a:avLst/>
          </a:prstGeom>
          <a:noFill/>
          <a:ln>
            <a:noFill/>
          </a:ln>
        </p:spPr>
        <p:txBody>
          <a:bodyPr lIns="91425" tIns="91425" rIns="91425" bIns="91425" anchor="t" anchorCtr="0"/>
          <a:lstStyle>
            <a:lvl1pPr marL="0" marR="0" lvl="0" indent="0" algn="l" rtl="0">
              <a:spcBef>
                <a:spcPts val="300"/>
              </a:spcBef>
              <a:spcAft>
                <a:spcPts val="0"/>
              </a:spcAft>
              <a:buNone/>
              <a:defRPr sz="1500" b="1" i="0" u="none" strike="noStrike" cap="none">
                <a:solidFill>
                  <a:srgbClr val="0069A0"/>
                </a:solidFill>
                <a:latin typeface="Arial"/>
                <a:ea typeface="Arial"/>
                <a:cs typeface="Arial"/>
                <a:sym typeface="Arial"/>
              </a:defRPr>
            </a:lvl1pPr>
            <a:lvl2pPr marL="685800" marR="0" lvl="1" indent="-247650" algn="l" rtl="0">
              <a:spcBef>
                <a:spcPts val="300"/>
              </a:spcBef>
              <a:spcAft>
                <a:spcPts val="0"/>
              </a:spcAft>
              <a:buClr>
                <a:srgbClr val="262626"/>
              </a:buClr>
              <a:buSzPct val="100000"/>
              <a:buFont typeface="Arial"/>
              <a:buChar char="•"/>
              <a:defRPr sz="1500" b="0" i="0" u="none" strike="noStrike" cap="none">
                <a:solidFill>
                  <a:srgbClr val="262626"/>
                </a:solidFill>
                <a:latin typeface="Arial"/>
                <a:ea typeface="Arial"/>
                <a:cs typeface="Arial"/>
                <a:sym typeface="Arial"/>
              </a:defRPr>
            </a:lvl2pPr>
            <a:lvl3pPr marL="942975" marR="0" lvl="2" indent="-171450" algn="l" rtl="0">
              <a:spcBef>
                <a:spcPts val="270"/>
              </a:spcBef>
              <a:spcAft>
                <a:spcPts val="0"/>
              </a:spcAft>
              <a:buClr>
                <a:srgbClr val="262626"/>
              </a:buClr>
              <a:buSzPct val="100000"/>
              <a:buFont typeface="Merriweather Sans"/>
              <a:buChar char="-"/>
              <a:defRPr sz="1350" b="0" i="0" u="none" strike="noStrike" cap="none">
                <a:solidFill>
                  <a:srgbClr val="262626"/>
                </a:solidFill>
                <a:latin typeface="Arial"/>
                <a:ea typeface="Arial"/>
                <a:cs typeface="Arial"/>
                <a:sym typeface="Arial"/>
              </a:defRPr>
            </a:lvl3pPr>
            <a:lvl4pPr marL="1285875" marR="0" lvl="3" indent="-180975" algn="l" rtl="0">
              <a:spcBef>
                <a:spcPts val="240"/>
              </a:spcBef>
              <a:spcAft>
                <a:spcPts val="0"/>
              </a:spcAft>
              <a:buClr>
                <a:srgbClr val="262626"/>
              </a:buClr>
              <a:buSzPct val="100000"/>
              <a:buFont typeface="Arial"/>
              <a:buChar char="•"/>
              <a:defRPr sz="1200" b="0" i="0" u="none" strike="noStrike" cap="none">
                <a:solidFill>
                  <a:srgbClr val="262626"/>
                </a:solidFill>
                <a:latin typeface="Arial"/>
                <a:ea typeface="Arial"/>
                <a:cs typeface="Arial"/>
                <a:sym typeface="Arial"/>
              </a:defRPr>
            </a:lvl4pPr>
            <a:lvl5pPr marL="1543050" marR="0" lvl="4" indent="-95250" algn="l" rtl="0">
              <a:spcBef>
                <a:spcPts val="240"/>
              </a:spcBef>
              <a:spcAft>
                <a:spcPts val="0"/>
              </a:spcAft>
              <a:buClr>
                <a:srgbClr val="262626"/>
              </a:buClr>
              <a:buSzPct val="100000"/>
              <a:buFont typeface="Arial"/>
              <a:buChar char="»"/>
              <a:defRPr sz="1200" b="0" i="0" u="none" strike="noStrike" cap="none">
                <a:solidFill>
                  <a:srgbClr val="262626"/>
                </a:solidFill>
                <a:latin typeface="Arial"/>
                <a:ea typeface="Arial"/>
                <a:cs typeface="Arial"/>
                <a:sym typeface="Arial"/>
              </a:defRPr>
            </a:lvl5pPr>
            <a:lvl6pPr marL="1885950" marR="0" lvl="5" indent="-95250"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6pPr>
            <a:lvl7pPr marL="2228850" marR="0" lvl="6" indent="-95250"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7pPr>
            <a:lvl8pPr marL="2571750" marR="0" lvl="7" indent="-95250"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8pPr>
            <a:lvl9pPr marL="2914650" marR="0" lvl="8" indent="-95250"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1811854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AC83-692E-4107-A1D3-9607184930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0792EB-4236-4F63-9F82-B68C231F1A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3800E-85F6-455E-B79F-56A6356C7146}"/>
              </a:ext>
            </a:extLst>
          </p:cNvPr>
          <p:cNvSpPr>
            <a:spLocks noGrp="1"/>
          </p:cNvSpPr>
          <p:nvPr>
            <p:ph type="dt" sz="half" idx="10"/>
          </p:nvPr>
        </p:nvSpPr>
        <p:spPr/>
        <p:txBody>
          <a:bodyPr/>
          <a:lstStyle/>
          <a:p>
            <a:fld id="{2408E976-0E9B-4E36-A0E6-586F92535FDF}" type="datetimeFigureOut">
              <a:rPr lang="en-US" smtClean="0"/>
              <a:t>3/19/2024</a:t>
            </a:fld>
            <a:endParaRPr lang="en-US"/>
          </a:p>
        </p:txBody>
      </p:sp>
      <p:sp>
        <p:nvSpPr>
          <p:cNvPr id="5" name="Footer Placeholder 4">
            <a:extLst>
              <a:ext uri="{FF2B5EF4-FFF2-40B4-BE49-F238E27FC236}">
                <a16:creationId xmlns:a16="http://schemas.microsoft.com/office/drawing/2014/main" id="{E5209ED7-A0BB-42C7-B0EE-30FC33C2D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DAE45-3148-493D-9998-058EE8568E9F}"/>
              </a:ext>
            </a:extLst>
          </p:cNvPr>
          <p:cNvSpPr>
            <a:spLocks noGrp="1"/>
          </p:cNvSpPr>
          <p:nvPr>
            <p:ph type="sldNum" sz="quarter" idx="12"/>
          </p:nvPr>
        </p:nvSpPr>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22017425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215A-FC4F-4E7C-82E4-A5962B080E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478DB-0947-4C27-82C7-88E1CA641DBF}"/>
              </a:ext>
            </a:extLst>
          </p:cNvPr>
          <p:cNvSpPr>
            <a:spLocks noGrp="1"/>
          </p:cNvSpPr>
          <p:nvPr>
            <p:ph sz="half" idx="1"/>
          </p:nvPr>
        </p:nvSpPr>
        <p:spPr>
          <a:xfrm>
            <a:off x="525135" y="1428810"/>
            <a:ext cx="3867150" cy="45579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71BE0B-37AF-4AE0-A54F-45039A1B8677}"/>
              </a:ext>
            </a:extLst>
          </p:cNvPr>
          <p:cNvSpPr>
            <a:spLocks noGrp="1"/>
          </p:cNvSpPr>
          <p:nvPr>
            <p:ph sz="half" idx="2"/>
          </p:nvPr>
        </p:nvSpPr>
        <p:spPr>
          <a:xfrm>
            <a:off x="4648200" y="1428811"/>
            <a:ext cx="3867150" cy="45579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A7E8BF-84B4-4B76-BA68-DF6352E55366}"/>
              </a:ext>
            </a:extLst>
          </p:cNvPr>
          <p:cNvSpPr>
            <a:spLocks noGrp="1"/>
          </p:cNvSpPr>
          <p:nvPr>
            <p:ph type="dt" sz="half" idx="10"/>
          </p:nvPr>
        </p:nvSpPr>
        <p:spPr>
          <a:xfrm>
            <a:off x="551016" y="6356350"/>
            <a:ext cx="2057400" cy="365125"/>
          </a:xfrm>
        </p:spPr>
        <p:txBody>
          <a:bodyPr/>
          <a:lstStyle/>
          <a:p>
            <a:fld id="{2408E976-0E9B-4E36-A0E6-586F92535FDF}" type="datetimeFigureOut">
              <a:rPr lang="en-US" smtClean="0"/>
              <a:t>3/19/2024</a:t>
            </a:fld>
            <a:endParaRPr lang="en-US" dirty="0"/>
          </a:p>
        </p:txBody>
      </p:sp>
      <p:sp>
        <p:nvSpPr>
          <p:cNvPr id="6" name="Footer Placeholder 5">
            <a:extLst>
              <a:ext uri="{FF2B5EF4-FFF2-40B4-BE49-F238E27FC236}">
                <a16:creationId xmlns:a16="http://schemas.microsoft.com/office/drawing/2014/main" id="{D504A256-60CC-4D71-A0D6-4EEA7F1EA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B422A-1270-4A64-AE75-24B6F5876D71}"/>
              </a:ext>
            </a:extLst>
          </p:cNvPr>
          <p:cNvSpPr>
            <a:spLocks noGrp="1"/>
          </p:cNvSpPr>
          <p:nvPr>
            <p:ph type="sldNum" sz="quarter" idx="12"/>
          </p:nvPr>
        </p:nvSpPr>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1276963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C5818-F573-499A-9AE8-72031817AF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154EAF-82FF-4F27-ACE9-6E8514978792}"/>
              </a:ext>
            </a:extLst>
          </p:cNvPr>
          <p:cNvSpPr>
            <a:spLocks noGrp="1"/>
          </p:cNvSpPr>
          <p:nvPr>
            <p:ph type="dt" sz="half" idx="10"/>
          </p:nvPr>
        </p:nvSpPr>
        <p:spPr/>
        <p:txBody>
          <a:bodyPr/>
          <a:lstStyle/>
          <a:p>
            <a:fld id="{A3A40574-79B7-43D7-A2C3-E422BECF8B5B}" type="datetimeFigureOut">
              <a:rPr lang="en-US" smtClean="0"/>
              <a:t>3/19/2024</a:t>
            </a:fld>
            <a:endParaRPr lang="en-US"/>
          </a:p>
        </p:txBody>
      </p:sp>
      <p:sp>
        <p:nvSpPr>
          <p:cNvPr id="4" name="Footer Placeholder 3">
            <a:extLst>
              <a:ext uri="{FF2B5EF4-FFF2-40B4-BE49-F238E27FC236}">
                <a16:creationId xmlns:a16="http://schemas.microsoft.com/office/drawing/2014/main" id="{0129DAE8-7D0F-4A79-A2F4-58349E3CD9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6C4894-A719-4CA0-AD75-364DCC468BD4}"/>
              </a:ext>
            </a:extLst>
          </p:cNvPr>
          <p:cNvSpPr>
            <a:spLocks noGrp="1"/>
          </p:cNvSpPr>
          <p:nvPr>
            <p:ph type="sldNum" sz="quarter" idx="12"/>
          </p:nvPr>
        </p:nvSpPr>
        <p:spPr/>
        <p:txBody>
          <a:bodyPr/>
          <a:lstStyle/>
          <a:p>
            <a:fld id="{2E87ED4B-CEC8-449D-93A8-71D8DFE0C65F}" type="slidenum">
              <a:rPr lang="en-US" smtClean="0"/>
              <a:t>‹#›</a:t>
            </a:fld>
            <a:endParaRPr lang="en-US"/>
          </a:p>
        </p:txBody>
      </p:sp>
    </p:spTree>
    <p:extLst>
      <p:ext uri="{BB962C8B-B14F-4D97-AF65-F5344CB8AC3E}">
        <p14:creationId xmlns:p14="http://schemas.microsoft.com/office/powerpoint/2010/main" val="1954402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1798-DFFE-4F71-978E-809981825558}"/>
              </a:ext>
            </a:extLst>
          </p:cNvPr>
          <p:cNvSpPr>
            <a:spLocks noGrp="1"/>
          </p:cNvSpPr>
          <p:nvPr>
            <p:ph type="title"/>
          </p:nvPr>
        </p:nvSpPr>
        <p:spPr>
          <a:xfrm>
            <a:off x="526211" y="365125"/>
            <a:ext cx="799072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2FF5F-85C2-4B7C-903D-DEF337D29736}"/>
              </a:ext>
            </a:extLst>
          </p:cNvPr>
          <p:cNvSpPr>
            <a:spLocks noGrp="1"/>
          </p:cNvSpPr>
          <p:nvPr>
            <p:ph type="body" idx="1"/>
          </p:nvPr>
        </p:nvSpPr>
        <p:spPr>
          <a:xfrm>
            <a:off x="526723"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1E5EAF-8113-4078-8371-2757B00AB474}"/>
              </a:ext>
            </a:extLst>
          </p:cNvPr>
          <p:cNvSpPr>
            <a:spLocks noGrp="1"/>
          </p:cNvSpPr>
          <p:nvPr>
            <p:ph sz="half" idx="2"/>
          </p:nvPr>
        </p:nvSpPr>
        <p:spPr>
          <a:xfrm>
            <a:off x="526723"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A02821-1C51-40EA-BDD1-8FD3C43D74D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90A6208-EF75-4B1B-81D0-988D835C534E}"/>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85DABB-08D9-4358-AA76-CF84B74ED01F}"/>
              </a:ext>
            </a:extLst>
          </p:cNvPr>
          <p:cNvSpPr>
            <a:spLocks noGrp="1"/>
          </p:cNvSpPr>
          <p:nvPr>
            <p:ph type="dt" sz="half" idx="10"/>
          </p:nvPr>
        </p:nvSpPr>
        <p:spPr/>
        <p:txBody>
          <a:bodyPr/>
          <a:lstStyle/>
          <a:p>
            <a:fld id="{2408E976-0E9B-4E36-A0E6-586F92535FDF}" type="datetimeFigureOut">
              <a:rPr lang="en-US" smtClean="0"/>
              <a:t>3/19/2024</a:t>
            </a:fld>
            <a:endParaRPr lang="en-US"/>
          </a:p>
        </p:txBody>
      </p:sp>
      <p:sp>
        <p:nvSpPr>
          <p:cNvPr id="8" name="Footer Placeholder 7">
            <a:extLst>
              <a:ext uri="{FF2B5EF4-FFF2-40B4-BE49-F238E27FC236}">
                <a16:creationId xmlns:a16="http://schemas.microsoft.com/office/drawing/2014/main" id="{F29C529E-C0A8-449D-8D04-32F5DE624C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FCE3BD-72BB-418C-810D-43361A1DC68C}"/>
              </a:ext>
            </a:extLst>
          </p:cNvPr>
          <p:cNvSpPr>
            <a:spLocks noGrp="1"/>
          </p:cNvSpPr>
          <p:nvPr>
            <p:ph type="sldNum" sz="quarter" idx="12"/>
          </p:nvPr>
        </p:nvSpPr>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41684715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6FE3-45F6-45F4-8D90-0ACA5A12B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0C4459-FE6D-404B-A5DF-E9E7A2A83D87}"/>
              </a:ext>
            </a:extLst>
          </p:cNvPr>
          <p:cNvSpPr>
            <a:spLocks noGrp="1"/>
          </p:cNvSpPr>
          <p:nvPr>
            <p:ph type="dt" sz="half" idx="10"/>
          </p:nvPr>
        </p:nvSpPr>
        <p:spPr/>
        <p:txBody>
          <a:bodyPr/>
          <a:lstStyle/>
          <a:p>
            <a:fld id="{2408E976-0E9B-4E36-A0E6-586F92535FDF}" type="datetimeFigureOut">
              <a:rPr lang="en-US" smtClean="0"/>
              <a:t>3/19/2024</a:t>
            </a:fld>
            <a:endParaRPr lang="en-US"/>
          </a:p>
        </p:txBody>
      </p:sp>
      <p:sp>
        <p:nvSpPr>
          <p:cNvPr id="4" name="Footer Placeholder 3">
            <a:extLst>
              <a:ext uri="{FF2B5EF4-FFF2-40B4-BE49-F238E27FC236}">
                <a16:creationId xmlns:a16="http://schemas.microsoft.com/office/drawing/2014/main" id="{10F9B6B3-99A9-4645-B9A4-EABB170206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30C377-8D3C-4E52-A408-56A61E743597}"/>
              </a:ext>
            </a:extLst>
          </p:cNvPr>
          <p:cNvSpPr>
            <a:spLocks noGrp="1"/>
          </p:cNvSpPr>
          <p:nvPr>
            <p:ph type="sldNum" sz="quarter" idx="12"/>
          </p:nvPr>
        </p:nvSpPr>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2404831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C21F89-E19D-4D09-8D07-1FF8BE323524}"/>
              </a:ext>
            </a:extLst>
          </p:cNvPr>
          <p:cNvSpPr>
            <a:spLocks noGrp="1"/>
          </p:cNvSpPr>
          <p:nvPr>
            <p:ph type="dt" sz="half" idx="10"/>
          </p:nvPr>
        </p:nvSpPr>
        <p:spPr/>
        <p:txBody>
          <a:bodyPr/>
          <a:lstStyle/>
          <a:p>
            <a:fld id="{2408E976-0E9B-4E36-A0E6-586F92535FDF}" type="datetimeFigureOut">
              <a:rPr lang="en-US" smtClean="0"/>
              <a:t>3/19/2024</a:t>
            </a:fld>
            <a:endParaRPr lang="en-US"/>
          </a:p>
        </p:txBody>
      </p:sp>
      <p:sp>
        <p:nvSpPr>
          <p:cNvPr id="3" name="Footer Placeholder 2">
            <a:extLst>
              <a:ext uri="{FF2B5EF4-FFF2-40B4-BE49-F238E27FC236}">
                <a16:creationId xmlns:a16="http://schemas.microsoft.com/office/drawing/2014/main" id="{E0BC9F5E-9BFC-44FC-819A-CF3B5936D8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5092C8-F938-4A7E-A323-29AFC04FE6B2}"/>
              </a:ext>
            </a:extLst>
          </p:cNvPr>
          <p:cNvSpPr>
            <a:spLocks noGrp="1"/>
          </p:cNvSpPr>
          <p:nvPr>
            <p:ph type="sldNum" sz="quarter" idx="12"/>
          </p:nvPr>
        </p:nvSpPr>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10939491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D26A-09DA-433F-9C97-F25E7E3275FA}"/>
              </a:ext>
            </a:extLst>
          </p:cNvPr>
          <p:cNvSpPr>
            <a:spLocks noGrp="1"/>
          </p:cNvSpPr>
          <p:nvPr>
            <p:ph type="title"/>
          </p:nvPr>
        </p:nvSpPr>
        <p:spPr>
          <a:xfrm>
            <a:off x="535349"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F94FA4-0656-4DB6-8B40-559E72173AD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CD40D9-82DF-4C76-8FF8-76EDFA9F58B4}"/>
              </a:ext>
            </a:extLst>
          </p:cNvPr>
          <p:cNvSpPr>
            <a:spLocks noGrp="1"/>
          </p:cNvSpPr>
          <p:nvPr>
            <p:ph type="body" sz="half" idx="2"/>
          </p:nvPr>
        </p:nvSpPr>
        <p:spPr>
          <a:xfrm>
            <a:off x="53534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B60F86-542B-404C-B465-A99EFC84866A}"/>
              </a:ext>
            </a:extLst>
          </p:cNvPr>
          <p:cNvSpPr>
            <a:spLocks noGrp="1"/>
          </p:cNvSpPr>
          <p:nvPr>
            <p:ph type="dt" sz="half" idx="10"/>
          </p:nvPr>
        </p:nvSpPr>
        <p:spPr/>
        <p:txBody>
          <a:bodyPr/>
          <a:lstStyle/>
          <a:p>
            <a:fld id="{2408E976-0E9B-4E36-A0E6-586F92535FDF}" type="datetimeFigureOut">
              <a:rPr lang="en-US" smtClean="0"/>
              <a:t>3/19/2024</a:t>
            </a:fld>
            <a:endParaRPr lang="en-US"/>
          </a:p>
        </p:txBody>
      </p:sp>
      <p:sp>
        <p:nvSpPr>
          <p:cNvPr id="6" name="Footer Placeholder 5">
            <a:extLst>
              <a:ext uri="{FF2B5EF4-FFF2-40B4-BE49-F238E27FC236}">
                <a16:creationId xmlns:a16="http://schemas.microsoft.com/office/drawing/2014/main" id="{310AD044-DE9D-48ED-9EA5-FD9B2F0DD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28DE2-D1D0-4CEE-A040-76E0857371FD}"/>
              </a:ext>
            </a:extLst>
          </p:cNvPr>
          <p:cNvSpPr>
            <a:spLocks noGrp="1"/>
          </p:cNvSpPr>
          <p:nvPr>
            <p:ph type="sldNum" sz="quarter" idx="12"/>
          </p:nvPr>
        </p:nvSpPr>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8574388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9722-42C6-4DDF-807A-815CF79AB76B}"/>
              </a:ext>
            </a:extLst>
          </p:cNvPr>
          <p:cNvSpPr>
            <a:spLocks noGrp="1"/>
          </p:cNvSpPr>
          <p:nvPr>
            <p:ph type="title"/>
          </p:nvPr>
        </p:nvSpPr>
        <p:spPr>
          <a:xfrm>
            <a:off x="535352"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B4E520-AEEF-4868-8EA4-436BF0258C9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B34912-40DA-42D1-998E-63909F5430A7}"/>
              </a:ext>
            </a:extLst>
          </p:cNvPr>
          <p:cNvSpPr>
            <a:spLocks noGrp="1"/>
          </p:cNvSpPr>
          <p:nvPr>
            <p:ph type="body" sz="half" idx="2"/>
          </p:nvPr>
        </p:nvSpPr>
        <p:spPr>
          <a:xfrm>
            <a:off x="535352"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FCA023F-F3E6-48AB-BD82-3C2F0C85057D}"/>
              </a:ext>
            </a:extLst>
          </p:cNvPr>
          <p:cNvSpPr>
            <a:spLocks noGrp="1"/>
          </p:cNvSpPr>
          <p:nvPr>
            <p:ph type="dt" sz="half" idx="10"/>
          </p:nvPr>
        </p:nvSpPr>
        <p:spPr/>
        <p:txBody>
          <a:bodyPr/>
          <a:lstStyle/>
          <a:p>
            <a:fld id="{2408E976-0E9B-4E36-A0E6-586F92535FDF}" type="datetimeFigureOut">
              <a:rPr lang="en-US" smtClean="0"/>
              <a:t>3/19/2024</a:t>
            </a:fld>
            <a:endParaRPr lang="en-US"/>
          </a:p>
        </p:txBody>
      </p:sp>
      <p:sp>
        <p:nvSpPr>
          <p:cNvPr id="6" name="Footer Placeholder 5">
            <a:extLst>
              <a:ext uri="{FF2B5EF4-FFF2-40B4-BE49-F238E27FC236}">
                <a16:creationId xmlns:a16="http://schemas.microsoft.com/office/drawing/2014/main" id="{FAB54E58-7A4D-4822-B4AB-D1109F82FF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2C0FD-9E3B-4098-86B8-C831DB6C1E75}"/>
              </a:ext>
            </a:extLst>
          </p:cNvPr>
          <p:cNvSpPr>
            <a:spLocks noGrp="1"/>
          </p:cNvSpPr>
          <p:nvPr>
            <p:ph type="sldNum" sz="quarter" idx="12"/>
          </p:nvPr>
        </p:nvSpPr>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8312951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70B6-0E41-462B-BB17-5BED5A8F4E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FE76A6-883E-42F7-A65F-7EBAD47589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9576A-ADD4-4E38-BB78-47DDBCA85255}"/>
              </a:ext>
            </a:extLst>
          </p:cNvPr>
          <p:cNvSpPr>
            <a:spLocks noGrp="1"/>
          </p:cNvSpPr>
          <p:nvPr>
            <p:ph type="dt" sz="half" idx="10"/>
          </p:nvPr>
        </p:nvSpPr>
        <p:spPr/>
        <p:txBody>
          <a:bodyPr/>
          <a:lstStyle/>
          <a:p>
            <a:fld id="{2408E976-0E9B-4E36-A0E6-586F92535FDF}" type="datetimeFigureOut">
              <a:rPr lang="en-US" smtClean="0"/>
              <a:t>3/19/2024</a:t>
            </a:fld>
            <a:endParaRPr lang="en-US"/>
          </a:p>
        </p:txBody>
      </p:sp>
      <p:sp>
        <p:nvSpPr>
          <p:cNvPr id="5" name="Footer Placeholder 4">
            <a:extLst>
              <a:ext uri="{FF2B5EF4-FFF2-40B4-BE49-F238E27FC236}">
                <a16:creationId xmlns:a16="http://schemas.microsoft.com/office/drawing/2014/main" id="{E7BCC0E7-9E6B-45CC-94F3-2CBEA7B56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F7E53-AA99-43D9-9B24-80B9197F7A9E}"/>
              </a:ext>
            </a:extLst>
          </p:cNvPr>
          <p:cNvSpPr>
            <a:spLocks noGrp="1"/>
          </p:cNvSpPr>
          <p:nvPr>
            <p:ph type="sldNum" sz="quarter" idx="12"/>
          </p:nvPr>
        </p:nvSpPr>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42528284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474E32-4B76-4D0E-ACFE-2258DAD932E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90D713-37F9-4972-83F5-AE56696FE785}"/>
              </a:ext>
            </a:extLst>
          </p:cNvPr>
          <p:cNvSpPr>
            <a:spLocks noGrp="1"/>
          </p:cNvSpPr>
          <p:nvPr>
            <p:ph type="body" orient="vert" idx="1"/>
          </p:nvPr>
        </p:nvSpPr>
        <p:spPr>
          <a:xfrm>
            <a:off x="534838" y="365125"/>
            <a:ext cx="5856437"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FAAB1-F39C-469E-A086-B1F057EE95D9}"/>
              </a:ext>
            </a:extLst>
          </p:cNvPr>
          <p:cNvSpPr>
            <a:spLocks noGrp="1"/>
          </p:cNvSpPr>
          <p:nvPr>
            <p:ph type="dt" sz="half" idx="10"/>
          </p:nvPr>
        </p:nvSpPr>
        <p:spPr/>
        <p:txBody>
          <a:bodyPr/>
          <a:lstStyle/>
          <a:p>
            <a:fld id="{2408E976-0E9B-4E36-A0E6-586F92535FDF}" type="datetimeFigureOut">
              <a:rPr lang="en-US" smtClean="0"/>
              <a:t>3/19/2024</a:t>
            </a:fld>
            <a:endParaRPr lang="en-US"/>
          </a:p>
        </p:txBody>
      </p:sp>
      <p:sp>
        <p:nvSpPr>
          <p:cNvPr id="5" name="Footer Placeholder 4">
            <a:extLst>
              <a:ext uri="{FF2B5EF4-FFF2-40B4-BE49-F238E27FC236}">
                <a16:creationId xmlns:a16="http://schemas.microsoft.com/office/drawing/2014/main" id="{427BEB4B-F9C2-4F35-B329-C05568EFA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194C1-D2F2-4486-A859-E5B25E02AAF0}"/>
              </a:ext>
            </a:extLst>
          </p:cNvPr>
          <p:cNvSpPr>
            <a:spLocks noGrp="1"/>
          </p:cNvSpPr>
          <p:nvPr>
            <p:ph type="sldNum" sz="quarter" idx="12"/>
          </p:nvPr>
        </p:nvSpPr>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11906084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Shape 37"/>
        <p:cNvGrpSpPr/>
        <p:nvPr/>
      </p:nvGrpSpPr>
      <p:grpSpPr>
        <a:xfrm>
          <a:off x="0" y="0"/>
          <a:ext cx="0" cy="0"/>
          <a:chOff x="0" y="0"/>
          <a:chExt cx="0" cy="0"/>
        </a:xfrm>
      </p:grpSpPr>
      <p:sp>
        <p:nvSpPr>
          <p:cNvPr id="38" name="Shape 38"/>
          <p:cNvSpPr txBox="1">
            <a:spLocks noGrp="1"/>
          </p:cNvSpPr>
          <p:nvPr>
            <p:ph type="ctrTitle"/>
          </p:nvPr>
        </p:nvSpPr>
        <p:spPr>
          <a:xfrm>
            <a:off x="499938" y="2925876"/>
            <a:ext cx="4967489"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700" b="1" i="0" u="none" strike="noStrike" cap="none">
                <a:solidFill>
                  <a:schemeClr val="lt1"/>
                </a:solidFill>
                <a:latin typeface="Cabin"/>
                <a:ea typeface="Cabin"/>
                <a:cs typeface="Cabin"/>
                <a:sym typeface="Cabin"/>
              </a:defRPr>
            </a:lvl2pPr>
            <a:lvl3pPr marL="0" marR="0" lvl="2" indent="0" algn="ctr" rtl="0">
              <a:spcBef>
                <a:spcPts val="0"/>
              </a:spcBef>
              <a:spcAft>
                <a:spcPts val="0"/>
              </a:spcAft>
              <a:buNone/>
              <a:defRPr sz="2700" b="1" i="0" u="none" strike="noStrike" cap="none">
                <a:solidFill>
                  <a:schemeClr val="lt1"/>
                </a:solidFill>
                <a:latin typeface="Cabin"/>
                <a:ea typeface="Cabin"/>
                <a:cs typeface="Cabin"/>
                <a:sym typeface="Cabin"/>
              </a:defRPr>
            </a:lvl3pPr>
            <a:lvl4pPr marL="0" marR="0" lvl="3" indent="0" algn="ctr" rtl="0">
              <a:spcBef>
                <a:spcPts val="0"/>
              </a:spcBef>
              <a:spcAft>
                <a:spcPts val="0"/>
              </a:spcAft>
              <a:buNone/>
              <a:defRPr sz="2700" b="1" i="0" u="none" strike="noStrike" cap="none">
                <a:solidFill>
                  <a:schemeClr val="lt1"/>
                </a:solidFill>
                <a:latin typeface="Cabin"/>
                <a:ea typeface="Cabin"/>
                <a:cs typeface="Cabin"/>
                <a:sym typeface="Cabin"/>
              </a:defRPr>
            </a:lvl4pPr>
            <a:lvl5pPr marL="0" marR="0" lvl="4" indent="0" algn="ctr" rtl="0">
              <a:spcBef>
                <a:spcPts val="0"/>
              </a:spcBef>
              <a:spcAft>
                <a:spcPts val="0"/>
              </a:spcAft>
              <a:buNone/>
              <a:defRPr sz="2700" b="1" i="0" u="none" strike="noStrike" cap="none">
                <a:solidFill>
                  <a:schemeClr val="lt1"/>
                </a:solidFill>
                <a:latin typeface="Cabin"/>
                <a:ea typeface="Cabin"/>
                <a:cs typeface="Cabin"/>
                <a:sym typeface="Cabin"/>
              </a:defRPr>
            </a:lvl5pPr>
            <a:lvl6pPr marL="342900" marR="0" lvl="5" indent="0" algn="ctr" rtl="0">
              <a:spcBef>
                <a:spcPts val="0"/>
              </a:spcBef>
              <a:spcAft>
                <a:spcPts val="0"/>
              </a:spcAft>
              <a:buNone/>
              <a:defRPr sz="2700" b="1" i="0" u="none" strike="noStrike" cap="none">
                <a:solidFill>
                  <a:schemeClr val="lt1"/>
                </a:solidFill>
                <a:latin typeface="Cabin"/>
                <a:ea typeface="Cabin"/>
                <a:cs typeface="Cabin"/>
                <a:sym typeface="Cabin"/>
              </a:defRPr>
            </a:lvl6pPr>
            <a:lvl7pPr marL="685800" marR="0" lvl="6" indent="0" algn="ctr" rtl="0">
              <a:spcBef>
                <a:spcPts val="0"/>
              </a:spcBef>
              <a:spcAft>
                <a:spcPts val="0"/>
              </a:spcAft>
              <a:buNone/>
              <a:defRPr sz="2700" b="1" i="0" u="none" strike="noStrike" cap="none">
                <a:solidFill>
                  <a:schemeClr val="lt1"/>
                </a:solidFill>
                <a:latin typeface="Cabin"/>
                <a:ea typeface="Cabin"/>
                <a:cs typeface="Cabin"/>
                <a:sym typeface="Cabin"/>
              </a:defRPr>
            </a:lvl7pPr>
            <a:lvl8pPr marL="1028700" marR="0" lvl="7" indent="0" algn="ctr" rtl="0">
              <a:spcBef>
                <a:spcPts val="0"/>
              </a:spcBef>
              <a:spcAft>
                <a:spcPts val="0"/>
              </a:spcAft>
              <a:buNone/>
              <a:defRPr sz="2700" b="1" i="0" u="none" strike="noStrike" cap="none">
                <a:solidFill>
                  <a:schemeClr val="lt1"/>
                </a:solidFill>
                <a:latin typeface="Cabin"/>
                <a:ea typeface="Cabin"/>
                <a:cs typeface="Cabin"/>
                <a:sym typeface="Cabin"/>
              </a:defRPr>
            </a:lvl8pPr>
            <a:lvl9pPr marL="1371600" marR="0" lvl="8" indent="0" algn="ctr" rtl="0">
              <a:spcBef>
                <a:spcPts val="0"/>
              </a:spcBef>
              <a:spcAft>
                <a:spcPts val="0"/>
              </a:spcAft>
              <a:buNone/>
              <a:defRPr sz="2700" b="1" i="0" u="none" strike="noStrike" cap="none">
                <a:solidFill>
                  <a:schemeClr val="lt1"/>
                </a:solidFill>
                <a:latin typeface="Cabin"/>
                <a:ea typeface="Cabin"/>
                <a:cs typeface="Cabin"/>
                <a:sym typeface="Cabin"/>
              </a:defRPr>
            </a:lvl9pPr>
          </a:lstStyle>
          <a:p>
            <a:r>
              <a:rPr lang="en-US" dirty="0"/>
              <a:t>Click to edit Master title style</a:t>
            </a:r>
            <a:endParaRPr dirty="0"/>
          </a:p>
        </p:txBody>
      </p:sp>
    </p:spTree>
    <p:extLst>
      <p:ext uri="{BB962C8B-B14F-4D97-AF65-F5344CB8AC3E}">
        <p14:creationId xmlns:p14="http://schemas.microsoft.com/office/powerpoint/2010/main" val="37092189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B800C-1C3E-4A3C-9968-F9D0B574F051}"/>
              </a:ext>
            </a:extLst>
          </p:cNvPr>
          <p:cNvSpPr>
            <a:spLocks noGrp="1"/>
          </p:cNvSpPr>
          <p:nvPr>
            <p:ph type="title"/>
          </p:nvPr>
        </p:nvSpPr>
        <p:spPr>
          <a:xfrm>
            <a:off x="628650" y="2255839"/>
            <a:ext cx="5486400" cy="2239963"/>
          </a:xfrm>
        </p:spPr>
        <p:txBody>
          <a:bodyPr/>
          <a:lstStyle>
            <a:lvl1pPr>
              <a:defRPr b="1">
                <a:solidFill>
                  <a:schemeClr val="bg1"/>
                </a:solidFill>
                <a:latin typeface="Georgia" panose="02040502050405020303" pitchFamily="18"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CC36BD1-5138-40FC-A7CC-F7068AAF787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FF395C9-02CA-432C-9837-E810F97E40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6C5C1A-F7F4-4A8C-98A6-0FF3FE4612E0}"/>
              </a:ext>
            </a:extLst>
          </p:cNvPr>
          <p:cNvSpPr>
            <a:spLocks noGrp="1"/>
          </p:cNvSpPr>
          <p:nvPr>
            <p:ph type="sldNum" sz="quarter" idx="12"/>
          </p:nvPr>
        </p:nvSpPr>
        <p:spPr/>
        <p:txBody>
          <a:bodyPr/>
          <a:lstStyle/>
          <a:p>
            <a:fld id="{CD6811EC-1951-4DAD-B273-BF2E38CF54EB}" type="slidenum">
              <a:rPr lang="en-US" smtClean="0"/>
              <a:t>‹#›</a:t>
            </a:fld>
            <a:endParaRPr lang="en-US"/>
          </a:p>
        </p:txBody>
      </p:sp>
    </p:spTree>
    <p:extLst>
      <p:ext uri="{BB962C8B-B14F-4D97-AF65-F5344CB8AC3E}">
        <p14:creationId xmlns:p14="http://schemas.microsoft.com/office/powerpoint/2010/main" val="2499847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D7735A-7B38-4042-A2ED-B2A784A4F9C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28F821B-6F19-4485-95E3-00F916F641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942768-7083-4A53-A152-E0D4CC263FB0}"/>
              </a:ext>
            </a:extLst>
          </p:cNvPr>
          <p:cNvSpPr>
            <a:spLocks noGrp="1"/>
          </p:cNvSpPr>
          <p:nvPr>
            <p:ph type="sldNum" sz="quarter" idx="12"/>
          </p:nvPr>
        </p:nvSpPr>
        <p:spPr/>
        <p:txBody>
          <a:bodyPr/>
          <a:lstStyle/>
          <a:p>
            <a:fld id="{CD6811EC-1951-4DAD-B273-BF2E38CF54EB}" type="slidenum">
              <a:rPr lang="en-US" smtClean="0"/>
              <a:t>‹#›</a:t>
            </a:fld>
            <a:endParaRPr lang="en-US"/>
          </a:p>
        </p:txBody>
      </p:sp>
    </p:spTree>
    <p:extLst>
      <p:ext uri="{BB962C8B-B14F-4D97-AF65-F5344CB8AC3E}">
        <p14:creationId xmlns:p14="http://schemas.microsoft.com/office/powerpoint/2010/main" val="225020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56D0CD-1766-405C-81AA-EDD3069E70FF}"/>
              </a:ext>
            </a:extLst>
          </p:cNvPr>
          <p:cNvSpPr>
            <a:spLocks noGrp="1"/>
          </p:cNvSpPr>
          <p:nvPr>
            <p:ph type="dt" sz="half" idx="10"/>
          </p:nvPr>
        </p:nvSpPr>
        <p:spPr/>
        <p:txBody>
          <a:bodyPr/>
          <a:lstStyle/>
          <a:p>
            <a:fld id="{A3A40574-79B7-43D7-A2C3-E422BECF8B5B}" type="datetimeFigureOut">
              <a:rPr lang="en-US" smtClean="0"/>
              <a:t>3/19/2024</a:t>
            </a:fld>
            <a:endParaRPr lang="en-US"/>
          </a:p>
        </p:txBody>
      </p:sp>
      <p:sp>
        <p:nvSpPr>
          <p:cNvPr id="3" name="Footer Placeholder 2">
            <a:extLst>
              <a:ext uri="{FF2B5EF4-FFF2-40B4-BE49-F238E27FC236}">
                <a16:creationId xmlns:a16="http://schemas.microsoft.com/office/drawing/2014/main" id="{8BF9EAB7-9225-4F00-81C2-5B43C4CF25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EEFBF7-699B-4037-930F-9CEF831D9AFE}"/>
              </a:ext>
            </a:extLst>
          </p:cNvPr>
          <p:cNvSpPr>
            <a:spLocks noGrp="1"/>
          </p:cNvSpPr>
          <p:nvPr>
            <p:ph type="sldNum" sz="quarter" idx="12"/>
          </p:nvPr>
        </p:nvSpPr>
        <p:spPr/>
        <p:txBody>
          <a:bodyPr/>
          <a:lstStyle/>
          <a:p>
            <a:fld id="{2E87ED4B-CEC8-449D-93A8-71D8DFE0C65F}" type="slidenum">
              <a:rPr lang="en-US" smtClean="0"/>
              <a:t>‹#›</a:t>
            </a:fld>
            <a:endParaRPr lang="en-US"/>
          </a:p>
        </p:txBody>
      </p:sp>
    </p:spTree>
    <p:extLst>
      <p:ext uri="{BB962C8B-B14F-4D97-AF65-F5344CB8AC3E}">
        <p14:creationId xmlns:p14="http://schemas.microsoft.com/office/powerpoint/2010/main" val="13100001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_Bridge">
    <p:spTree>
      <p:nvGrpSpPr>
        <p:cNvPr id="1" name="Shape 41"/>
        <p:cNvGrpSpPr/>
        <p:nvPr/>
      </p:nvGrpSpPr>
      <p:grpSpPr>
        <a:xfrm>
          <a:off x="0" y="0"/>
          <a:ext cx="0" cy="0"/>
          <a:chOff x="0" y="0"/>
          <a:chExt cx="0" cy="0"/>
        </a:xfrm>
      </p:grpSpPr>
      <p:sp>
        <p:nvSpPr>
          <p:cNvPr id="42" name="Shape 42"/>
          <p:cNvSpPr txBox="1">
            <a:spLocks noGrp="1"/>
          </p:cNvSpPr>
          <p:nvPr>
            <p:ph type="ctrTitle"/>
          </p:nvPr>
        </p:nvSpPr>
        <p:spPr>
          <a:xfrm>
            <a:off x="499938" y="2925876"/>
            <a:ext cx="4967489"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300" b="0"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3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3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3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33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33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33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33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3300" b="0" i="0" u="none" strike="noStrike" cap="none">
                <a:solidFill>
                  <a:schemeClr val="dk1"/>
                </a:solidFill>
                <a:latin typeface="Calibri"/>
                <a:ea typeface="Calibri"/>
                <a:cs typeface="Calibri"/>
                <a:sym typeface="Calibri"/>
              </a:defRPr>
            </a:lvl9pPr>
          </a:lstStyle>
          <a:p>
            <a:r>
              <a:rPr lang="en-US"/>
              <a:t>Click to edit Master title style</a:t>
            </a:r>
            <a:endParaRPr/>
          </a:p>
        </p:txBody>
      </p:sp>
      <p:pic>
        <p:nvPicPr>
          <p:cNvPr id="3" name="Picture 2">
            <a:extLst>
              <a:ext uri="{FF2B5EF4-FFF2-40B4-BE49-F238E27FC236}">
                <a16:creationId xmlns:a16="http://schemas.microsoft.com/office/drawing/2014/main" id="{C6C38FBC-1B9E-4406-87D2-7604E6088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3240"/>
          </a:xfrm>
          <a:prstGeom prst="rect">
            <a:avLst/>
          </a:prstGeom>
        </p:spPr>
      </p:pic>
      <p:sp>
        <p:nvSpPr>
          <p:cNvPr id="6" name="Shape 8">
            <a:extLst>
              <a:ext uri="{FF2B5EF4-FFF2-40B4-BE49-F238E27FC236}">
                <a16:creationId xmlns:a16="http://schemas.microsoft.com/office/drawing/2014/main" id="{D14FA508-DFC6-414C-9B7C-1261C5C6CB6C}"/>
              </a:ext>
            </a:extLst>
          </p:cNvPr>
          <p:cNvSpPr txBox="1">
            <a:spLocks/>
          </p:cNvSpPr>
          <p:nvPr userDrawn="1"/>
        </p:nvSpPr>
        <p:spPr>
          <a:xfrm>
            <a:off x="509166" y="2294890"/>
            <a:ext cx="4810978" cy="147002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0"/>
              </a:spcAft>
              <a:buNone/>
              <a:defRPr sz="36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15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15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15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15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15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15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15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1500" b="0" i="0" u="none" strike="noStrike" cap="none">
                <a:solidFill>
                  <a:schemeClr val="dk1"/>
                </a:solidFill>
                <a:latin typeface="Calibri"/>
                <a:ea typeface="Calibri"/>
                <a:cs typeface="Calibri"/>
                <a:sym typeface="Calibri"/>
              </a:defRPr>
            </a:lvl9pPr>
          </a:lstStyle>
          <a:p>
            <a:r>
              <a:rPr lang="en-US"/>
              <a:t>Click to edit Master title style</a:t>
            </a:r>
            <a:endParaRPr lang="en-US" dirty="0"/>
          </a:p>
        </p:txBody>
      </p:sp>
      <p:sp>
        <p:nvSpPr>
          <p:cNvPr id="7"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509166" y="3771701"/>
            <a:ext cx="4810978" cy="659342"/>
          </a:xfrm>
          <a:prstGeom prst="rect">
            <a:avLst/>
          </a:prstGeom>
          <a:noFill/>
          <a:ln>
            <a:noFill/>
          </a:ln>
        </p:spPr>
        <p:txBody>
          <a:bodyPr lIns="91425" tIns="91425" rIns="91425" bIns="91425" anchor="t" anchorCtr="0"/>
          <a:lstStyle>
            <a:lvl1pPr marL="0" marR="0" lvl="0" indent="0" algn="l" rtl="0">
              <a:spcBef>
                <a:spcPts val="300"/>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342900" marR="0" lvl="1" indent="0" algn="ctr" rtl="0">
              <a:spcBef>
                <a:spcPts val="420"/>
              </a:spcBef>
              <a:spcAft>
                <a:spcPts val="0"/>
              </a:spcAft>
              <a:buClr>
                <a:srgbClr val="888888"/>
              </a:buClr>
              <a:buFont typeface="Arial"/>
              <a:buNone/>
              <a:defRPr sz="2100" b="0" i="0" u="none" strike="noStrike" cap="none">
                <a:solidFill>
                  <a:srgbClr val="888888"/>
                </a:solidFill>
                <a:latin typeface="Calibri"/>
                <a:ea typeface="Calibri"/>
                <a:cs typeface="Calibri"/>
                <a:sym typeface="Calibri"/>
              </a:defRPr>
            </a:lvl2pPr>
            <a:lvl3pPr marL="685800" marR="0" lvl="2" indent="0" algn="ctr"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3pPr>
            <a:lvl4pPr marL="1028700" marR="0" lvl="3"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4pPr>
            <a:lvl5pPr marL="1371600" marR="0" lvl="4"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5pPr>
            <a:lvl6pPr marL="1714500" marR="0" lvl="5"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7400" marR="0" lvl="6"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400300" marR="0" lvl="7"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3200" marR="0" lvl="8"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spTree>
    <p:extLst>
      <p:ext uri="{BB962C8B-B14F-4D97-AF65-F5344CB8AC3E}">
        <p14:creationId xmlns:p14="http://schemas.microsoft.com/office/powerpoint/2010/main" val="14564267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_Teamwork">
    <p:spTree>
      <p:nvGrpSpPr>
        <p:cNvPr id="1" name="Shape 41"/>
        <p:cNvGrpSpPr/>
        <p:nvPr/>
      </p:nvGrpSpPr>
      <p:grpSpPr>
        <a:xfrm>
          <a:off x="0" y="0"/>
          <a:ext cx="0" cy="0"/>
          <a:chOff x="0" y="0"/>
          <a:chExt cx="0" cy="0"/>
        </a:xfrm>
      </p:grpSpPr>
      <p:sp>
        <p:nvSpPr>
          <p:cNvPr id="42" name="Shape 42"/>
          <p:cNvSpPr txBox="1">
            <a:spLocks noGrp="1"/>
          </p:cNvSpPr>
          <p:nvPr>
            <p:ph type="ctrTitle"/>
          </p:nvPr>
        </p:nvSpPr>
        <p:spPr>
          <a:xfrm>
            <a:off x="499938" y="2925876"/>
            <a:ext cx="4967489"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300" b="0"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3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3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3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33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33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33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33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3300" b="0" i="0" u="none" strike="noStrike" cap="none">
                <a:solidFill>
                  <a:schemeClr val="dk1"/>
                </a:solidFill>
                <a:latin typeface="Calibri"/>
                <a:ea typeface="Calibri"/>
                <a:cs typeface="Calibri"/>
                <a:sym typeface="Calibri"/>
              </a:defRPr>
            </a:lvl9pPr>
          </a:lstStyle>
          <a:p>
            <a:r>
              <a:rPr lang="en-US"/>
              <a:t>Click to edit Master title style</a:t>
            </a:r>
            <a:endParaRPr/>
          </a:p>
        </p:txBody>
      </p:sp>
      <p:pic>
        <p:nvPicPr>
          <p:cNvPr id="4" name="Picture 3">
            <a:extLst>
              <a:ext uri="{FF2B5EF4-FFF2-40B4-BE49-F238E27FC236}">
                <a16:creationId xmlns:a16="http://schemas.microsoft.com/office/drawing/2014/main" id="{93A92D55-B8CE-41B8-B123-035A783A3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6853241"/>
          </a:xfrm>
          <a:prstGeom prst="rect">
            <a:avLst/>
          </a:prstGeom>
        </p:spPr>
      </p:pic>
      <p:sp>
        <p:nvSpPr>
          <p:cNvPr id="5" name="Shape 8">
            <a:extLst>
              <a:ext uri="{FF2B5EF4-FFF2-40B4-BE49-F238E27FC236}">
                <a16:creationId xmlns:a16="http://schemas.microsoft.com/office/drawing/2014/main" id="{34E25EB4-F762-43B0-B568-197067B1552E}"/>
              </a:ext>
            </a:extLst>
          </p:cNvPr>
          <p:cNvSpPr txBox="1">
            <a:spLocks/>
          </p:cNvSpPr>
          <p:nvPr userDrawn="1"/>
        </p:nvSpPr>
        <p:spPr>
          <a:xfrm>
            <a:off x="509166" y="2294890"/>
            <a:ext cx="4810978" cy="147002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0"/>
              </a:spcAft>
              <a:buNone/>
              <a:defRPr sz="36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15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15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15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15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15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15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15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1500" b="0" i="0" u="none" strike="noStrike" cap="none">
                <a:solidFill>
                  <a:schemeClr val="dk1"/>
                </a:solidFill>
                <a:latin typeface="Calibri"/>
                <a:ea typeface="Calibri"/>
                <a:cs typeface="Calibri"/>
                <a:sym typeface="Calibri"/>
              </a:defRPr>
            </a:lvl9pPr>
          </a:lstStyle>
          <a:p>
            <a:r>
              <a:rPr lang="en-US"/>
              <a:t>Click to edit Master title style</a:t>
            </a:r>
            <a:endParaRPr lang="en-US" dirty="0"/>
          </a:p>
        </p:txBody>
      </p:sp>
      <p:sp>
        <p:nvSpPr>
          <p:cNvPr id="6" name="Shape 9">
            <a:extLst>
              <a:ext uri="{FF2B5EF4-FFF2-40B4-BE49-F238E27FC236}">
                <a16:creationId xmlns:a16="http://schemas.microsoft.com/office/drawing/2014/main" id="{A9FB3A25-0E62-46B6-92D4-BB3675F4FB8F}"/>
              </a:ext>
            </a:extLst>
          </p:cNvPr>
          <p:cNvSpPr txBox="1">
            <a:spLocks noGrp="1"/>
          </p:cNvSpPr>
          <p:nvPr>
            <p:ph type="subTitle" idx="1"/>
          </p:nvPr>
        </p:nvSpPr>
        <p:spPr>
          <a:xfrm>
            <a:off x="509166" y="3771701"/>
            <a:ext cx="4810978" cy="659342"/>
          </a:xfrm>
          <a:prstGeom prst="rect">
            <a:avLst/>
          </a:prstGeom>
          <a:noFill/>
          <a:ln>
            <a:noFill/>
          </a:ln>
        </p:spPr>
        <p:txBody>
          <a:bodyPr lIns="91425" tIns="91425" rIns="91425" bIns="91425" anchor="t" anchorCtr="0"/>
          <a:lstStyle>
            <a:lvl1pPr marL="0" marR="0" lvl="0" indent="0" algn="l" rtl="0">
              <a:spcBef>
                <a:spcPts val="300"/>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342900" marR="0" lvl="1" indent="0" algn="ctr" rtl="0">
              <a:spcBef>
                <a:spcPts val="420"/>
              </a:spcBef>
              <a:spcAft>
                <a:spcPts val="0"/>
              </a:spcAft>
              <a:buClr>
                <a:srgbClr val="888888"/>
              </a:buClr>
              <a:buFont typeface="Arial"/>
              <a:buNone/>
              <a:defRPr sz="2100" b="0" i="0" u="none" strike="noStrike" cap="none">
                <a:solidFill>
                  <a:srgbClr val="888888"/>
                </a:solidFill>
                <a:latin typeface="Calibri"/>
                <a:ea typeface="Calibri"/>
                <a:cs typeface="Calibri"/>
                <a:sym typeface="Calibri"/>
              </a:defRPr>
            </a:lvl2pPr>
            <a:lvl3pPr marL="685800" marR="0" lvl="2" indent="0" algn="ctr"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3pPr>
            <a:lvl4pPr marL="1028700" marR="0" lvl="3"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4pPr>
            <a:lvl5pPr marL="1371600" marR="0" lvl="4"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5pPr>
            <a:lvl6pPr marL="1714500" marR="0" lvl="5"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7400" marR="0" lvl="6"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400300" marR="0" lvl="7"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3200" marR="0" lvl="8"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spTree>
    <p:extLst>
      <p:ext uri="{BB962C8B-B14F-4D97-AF65-F5344CB8AC3E}">
        <p14:creationId xmlns:p14="http://schemas.microsoft.com/office/powerpoint/2010/main" val="42876661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044F-2B7A-4C2E-90E4-21769953DE09}"/>
              </a:ext>
            </a:extLst>
          </p:cNvPr>
          <p:cNvSpPr>
            <a:spLocks noGrp="1"/>
          </p:cNvSpPr>
          <p:nvPr>
            <p:ph type="title"/>
          </p:nvPr>
        </p:nvSpPr>
        <p:spPr>
          <a:xfrm>
            <a:off x="628650" y="365127"/>
            <a:ext cx="7886700" cy="1325563"/>
          </a:xfrm>
          <a:prstGeom prst="rect">
            <a:avLst/>
          </a:prstGeom>
        </p:spPr>
        <p:txBody>
          <a:bodyPr/>
          <a:lstStyle/>
          <a:p>
            <a:r>
              <a:rPr lang="en-US"/>
              <a:t>Click to edit Master title style</a:t>
            </a:r>
          </a:p>
        </p:txBody>
      </p:sp>
      <p:pic>
        <p:nvPicPr>
          <p:cNvPr id="3" name="Picture 2">
            <a:extLst>
              <a:ext uri="{FF2B5EF4-FFF2-40B4-BE49-F238E27FC236}">
                <a16:creationId xmlns:a16="http://schemas.microsoft.com/office/drawing/2014/main" id="{86207E3E-FDB4-4A0D-B6F0-3C28AE65B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6853241"/>
          </a:xfrm>
          <a:prstGeom prst="rect">
            <a:avLst/>
          </a:prstGeom>
        </p:spPr>
      </p:pic>
      <p:sp>
        <p:nvSpPr>
          <p:cNvPr id="4" name="Shape 8">
            <a:extLst>
              <a:ext uri="{FF2B5EF4-FFF2-40B4-BE49-F238E27FC236}">
                <a16:creationId xmlns:a16="http://schemas.microsoft.com/office/drawing/2014/main" id="{C0299F2D-8BF2-4376-AC5F-7DBFFB50EF97}"/>
              </a:ext>
            </a:extLst>
          </p:cNvPr>
          <p:cNvSpPr txBox="1">
            <a:spLocks/>
          </p:cNvSpPr>
          <p:nvPr userDrawn="1"/>
        </p:nvSpPr>
        <p:spPr>
          <a:xfrm>
            <a:off x="509166" y="2294890"/>
            <a:ext cx="4810978" cy="147002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0"/>
              </a:spcAft>
              <a:buNone/>
              <a:defRPr sz="36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15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15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15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15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15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15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15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1500" b="0" i="0" u="none" strike="noStrike" cap="none">
                <a:solidFill>
                  <a:schemeClr val="dk1"/>
                </a:solidFill>
                <a:latin typeface="Calibri"/>
                <a:ea typeface="Calibri"/>
                <a:cs typeface="Calibri"/>
                <a:sym typeface="Calibri"/>
              </a:defRPr>
            </a:lvl9pPr>
          </a:lstStyle>
          <a:p>
            <a:r>
              <a:rPr lang="en-US"/>
              <a:t>Click to edit Master title style</a:t>
            </a:r>
            <a:endParaRPr lang="en-US" dirty="0"/>
          </a:p>
        </p:txBody>
      </p:sp>
      <p:sp>
        <p:nvSpPr>
          <p:cNvPr id="5" name="Shape 9">
            <a:extLst>
              <a:ext uri="{FF2B5EF4-FFF2-40B4-BE49-F238E27FC236}">
                <a16:creationId xmlns:a16="http://schemas.microsoft.com/office/drawing/2014/main" id="{A6AAE53E-B7D1-4D1D-96F3-ADB6985D02DC}"/>
              </a:ext>
            </a:extLst>
          </p:cNvPr>
          <p:cNvSpPr txBox="1">
            <a:spLocks noGrp="1"/>
          </p:cNvSpPr>
          <p:nvPr>
            <p:ph type="subTitle" idx="1"/>
          </p:nvPr>
        </p:nvSpPr>
        <p:spPr>
          <a:xfrm>
            <a:off x="509166" y="3771701"/>
            <a:ext cx="4810978" cy="659342"/>
          </a:xfrm>
          <a:prstGeom prst="rect">
            <a:avLst/>
          </a:prstGeom>
          <a:noFill/>
          <a:ln>
            <a:noFill/>
          </a:ln>
        </p:spPr>
        <p:txBody>
          <a:bodyPr lIns="91425" tIns="91425" rIns="91425" bIns="91425" anchor="t" anchorCtr="0"/>
          <a:lstStyle>
            <a:lvl1pPr marL="0" marR="0" lvl="0" indent="0" algn="l" rtl="0">
              <a:spcBef>
                <a:spcPts val="300"/>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342900" marR="0" lvl="1" indent="0" algn="ctr" rtl="0">
              <a:spcBef>
                <a:spcPts val="420"/>
              </a:spcBef>
              <a:spcAft>
                <a:spcPts val="0"/>
              </a:spcAft>
              <a:buClr>
                <a:srgbClr val="888888"/>
              </a:buClr>
              <a:buFont typeface="Arial"/>
              <a:buNone/>
              <a:defRPr sz="2100" b="0" i="0" u="none" strike="noStrike" cap="none">
                <a:solidFill>
                  <a:srgbClr val="888888"/>
                </a:solidFill>
                <a:latin typeface="Calibri"/>
                <a:ea typeface="Calibri"/>
                <a:cs typeface="Calibri"/>
                <a:sym typeface="Calibri"/>
              </a:defRPr>
            </a:lvl2pPr>
            <a:lvl3pPr marL="685800" marR="0" lvl="2" indent="0" algn="ctr"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3pPr>
            <a:lvl4pPr marL="1028700" marR="0" lvl="3"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4pPr>
            <a:lvl5pPr marL="1371600" marR="0" lvl="4"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5pPr>
            <a:lvl6pPr marL="1714500" marR="0" lvl="5"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7400" marR="0" lvl="6"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400300" marR="0" lvl="7"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3200" marR="0" lvl="8"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spTree>
    <p:extLst>
      <p:ext uri="{BB962C8B-B14F-4D97-AF65-F5344CB8AC3E}">
        <p14:creationId xmlns:p14="http://schemas.microsoft.com/office/powerpoint/2010/main" val="2740434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_Road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6303-E96D-4F22-9287-690EE2F53DE2}"/>
              </a:ext>
            </a:extLst>
          </p:cNvPr>
          <p:cNvSpPr>
            <a:spLocks noGrp="1"/>
          </p:cNvSpPr>
          <p:nvPr>
            <p:ph type="title"/>
          </p:nvPr>
        </p:nvSpPr>
        <p:spPr>
          <a:xfrm>
            <a:off x="628650" y="365127"/>
            <a:ext cx="7886700" cy="1325563"/>
          </a:xfrm>
          <a:prstGeom prst="rect">
            <a:avLst/>
          </a:prstGeom>
        </p:spPr>
        <p:txBody>
          <a:bodyPr/>
          <a:lstStyle/>
          <a:p>
            <a:r>
              <a:rPr lang="en-US"/>
              <a:t>Click to edit Master title style</a:t>
            </a:r>
          </a:p>
        </p:txBody>
      </p:sp>
      <p:pic>
        <p:nvPicPr>
          <p:cNvPr id="3" name="Picture 2">
            <a:extLst>
              <a:ext uri="{FF2B5EF4-FFF2-40B4-BE49-F238E27FC236}">
                <a16:creationId xmlns:a16="http://schemas.microsoft.com/office/drawing/2014/main" id="{CAAE36CD-4158-457D-8D2D-908C60FBC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 y="2"/>
            <a:ext cx="9144000" cy="6853241"/>
          </a:xfrm>
          <a:prstGeom prst="rect">
            <a:avLst/>
          </a:prstGeom>
        </p:spPr>
      </p:pic>
      <p:sp>
        <p:nvSpPr>
          <p:cNvPr id="4" name="Shape 8">
            <a:extLst>
              <a:ext uri="{FF2B5EF4-FFF2-40B4-BE49-F238E27FC236}">
                <a16:creationId xmlns:a16="http://schemas.microsoft.com/office/drawing/2014/main" id="{4AA55BEF-AB6C-43A9-AEB0-90646E1795E0}"/>
              </a:ext>
            </a:extLst>
          </p:cNvPr>
          <p:cNvSpPr txBox="1">
            <a:spLocks/>
          </p:cNvSpPr>
          <p:nvPr userDrawn="1"/>
        </p:nvSpPr>
        <p:spPr>
          <a:xfrm>
            <a:off x="509166" y="2294890"/>
            <a:ext cx="4810978" cy="147002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0"/>
              </a:spcAft>
              <a:buNone/>
              <a:defRPr sz="36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15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15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15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15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15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15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15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1500" b="0" i="0" u="none" strike="noStrike" cap="none">
                <a:solidFill>
                  <a:schemeClr val="dk1"/>
                </a:solidFill>
                <a:latin typeface="Calibri"/>
                <a:ea typeface="Calibri"/>
                <a:cs typeface="Calibri"/>
                <a:sym typeface="Calibri"/>
              </a:defRPr>
            </a:lvl9pPr>
          </a:lstStyle>
          <a:p>
            <a:r>
              <a:rPr lang="en-US"/>
              <a:t>Click to edit Master title style</a:t>
            </a:r>
            <a:endParaRPr lang="en-US" dirty="0"/>
          </a:p>
        </p:txBody>
      </p:sp>
      <p:sp>
        <p:nvSpPr>
          <p:cNvPr id="5" name="Shape 9">
            <a:extLst>
              <a:ext uri="{FF2B5EF4-FFF2-40B4-BE49-F238E27FC236}">
                <a16:creationId xmlns:a16="http://schemas.microsoft.com/office/drawing/2014/main" id="{EDB0A720-B5A3-4A9D-8D7B-4354941B3EE0}"/>
              </a:ext>
            </a:extLst>
          </p:cNvPr>
          <p:cNvSpPr txBox="1">
            <a:spLocks noGrp="1"/>
          </p:cNvSpPr>
          <p:nvPr>
            <p:ph type="subTitle" idx="1"/>
          </p:nvPr>
        </p:nvSpPr>
        <p:spPr>
          <a:xfrm>
            <a:off x="509166" y="3771701"/>
            <a:ext cx="4810978" cy="659342"/>
          </a:xfrm>
          <a:prstGeom prst="rect">
            <a:avLst/>
          </a:prstGeom>
          <a:noFill/>
          <a:ln>
            <a:noFill/>
          </a:ln>
        </p:spPr>
        <p:txBody>
          <a:bodyPr lIns="91425" tIns="91425" rIns="91425" bIns="91425" anchor="t" anchorCtr="0"/>
          <a:lstStyle>
            <a:lvl1pPr marL="0" marR="0" lvl="0" indent="0" algn="l" rtl="0">
              <a:spcBef>
                <a:spcPts val="300"/>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342900" marR="0" lvl="1" indent="0" algn="ctr" rtl="0">
              <a:spcBef>
                <a:spcPts val="420"/>
              </a:spcBef>
              <a:spcAft>
                <a:spcPts val="0"/>
              </a:spcAft>
              <a:buClr>
                <a:srgbClr val="888888"/>
              </a:buClr>
              <a:buFont typeface="Arial"/>
              <a:buNone/>
              <a:defRPr sz="2100" b="0" i="0" u="none" strike="noStrike" cap="none">
                <a:solidFill>
                  <a:srgbClr val="888888"/>
                </a:solidFill>
                <a:latin typeface="Calibri"/>
                <a:ea typeface="Calibri"/>
                <a:cs typeface="Calibri"/>
                <a:sym typeface="Calibri"/>
              </a:defRPr>
            </a:lvl2pPr>
            <a:lvl3pPr marL="685800" marR="0" lvl="2" indent="0" algn="ctr"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3pPr>
            <a:lvl4pPr marL="1028700" marR="0" lvl="3"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4pPr>
            <a:lvl5pPr marL="1371600" marR="0" lvl="4"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5pPr>
            <a:lvl6pPr marL="1714500" marR="0" lvl="5"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7400" marR="0" lvl="6"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400300" marR="0" lvl="7"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3200" marR="0" lvl="8"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spTree>
    <p:extLst>
      <p:ext uri="{BB962C8B-B14F-4D97-AF65-F5344CB8AC3E}">
        <p14:creationId xmlns:p14="http://schemas.microsoft.com/office/powerpoint/2010/main" val="18573267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27162-8C17-4FC0-B48D-EE7807205A55}"/>
              </a:ext>
            </a:extLst>
          </p:cNvPr>
          <p:cNvSpPr>
            <a:spLocks noGrp="1"/>
          </p:cNvSpPr>
          <p:nvPr>
            <p:ph type="title"/>
          </p:nvPr>
        </p:nvSpPr>
        <p:spPr>
          <a:xfrm>
            <a:off x="628650" y="365127"/>
            <a:ext cx="7886700" cy="1325563"/>
          </a:xfrm>
          <a:prstGeom prst="rect">
            <a:avLst/>
          </a:prstGeom>
        </p:spPr>
        <p:txBody>
          <a:bodyPr/>
          <a:lstStyle/>
          <a:p>
            <a:r>
              <a:rPr lang="en-US"/>
              <a:t>Click to edit Master title style</a:t>
            </a:r>
          </a:p>
        </p:txBody>
      </p:sp>
      <p:pic>
        <p:nvPicPr>
          <p:cNvPr id="3" name="Picture 2">
            <a:extLst>
              <a:ext uri="{FF2B5EF4-FFF2-40B4-BE49-F238E27FC236}">
                <a16:creationId xmlns:a16="http://schemas.microsoft.com/office/drawing/2014/main" id="{246D6505-6EF6-4957-B18A-26A7E8DA6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58"/>
            <a:ext cx="9144000" cy="6863999"/>
          </a:xfrm>
          <a:prstGeom prst="rect">
            <a:avLst/>
          </a:prstGeom>
        </p:spPr>
      </p:pic>
      <p:sp>
        <p:nvSpPr>
          <p:cNvPr id="4" name="Shape 8">
            <a:extLst>
              <a:ext uri="{FF2B5EF4-FFF2-40B4-BE49-F238E27FC236}">
                <a16:creationId xmlns:a16="http://schemas.microsoft.com/office/drawing/2014/main" id="{A8A4A9A7-81BE-4655-A1F0-BDCC05AF8102}"/>
              </a:ext>
            </a:extLst>
          </p:cNvPr>
          <p:cNvSpPr txBox="1">
            <a:spLocks/>
          </p:cNvSpPr>
          <p:nvPr userDrawn="1"/>
        </p:nvSpPr>
        <p:spPr>
          <a:xfrm>
            <a:off x="509166" y="2294890"/>
            <a:ext cx="4810978" cy="147002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0"/>
              </a:spcAft>
              <a:buNone/>
              <a:defRPr sz="36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15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15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15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15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15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15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15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1500" b="0" i="0" u="none" strike="noStrike" cap="none">
                <a:solidFill>
                  <a:schemeClr val="dk1"/>
                </a:solidFill>
                <a:latin typeface="Calibri"/>
                <a:ea typeface="Calibri"/>
                <a:cs typeface="Calibri"/>
                <a:sym typeface="Calibri"/>
              </a:defRPr>
            </a:lvl9pPr>
          </a:lstStyle>
          <a:p>
            <a:r>
              <a:rPr lang="en-US"/>
              <a:t>Click to edit Master title style</a:t>
            </a:r>
            <a:endParaRPr lang="en-US" dirty="0"/>
          </a:p>
        </p:txBody>
      </p:sp>
      <p:sp>
        <p:nvSpPr>
          <p:cNvPr id="5" name="Shape 9">
            <a:extLst>
              <a:ext uri="{FF2B5EF4-FFF2-40B4-BE49-F238E27FC236}">
                <a16:creationId xmlns:a16="http://schemas.microsoft.com/office/drawing/2014/main" id="{C7ECA4ED-F4A7-4FE8-99C1-23D2D86FB720}"/>
              </a:ext>
            </a:extLst>
          </p:cNvPr>
          <p:cNvSpPr txBox="1">
            <a:spLocks noGrp="1"/>
          </p:cNvSpPr>
          <p:nvPr>
            <p:ph type="subTitle" idx="1"/>
          </p:nvPr>
        </p:nvSpPr>
        <p:spPr>
          <a:xfrm>
            <a:off x="509166" y="3771701"/>
            <a:ext cx="4810978" cy="659342"/>
          </a:xfrm>
          <a:prstGeom prst="rect">
            <a:avLst/>
          </a:prstGeom>
          <a:noFill/>
          <a:ln>
            <a:noFill/>
          </a:ln>
        </p:spPr>
        <p:txBody>
          <a:bodyPr lIns="91425" tIns="91425" rIns="91425" bIns="91425" anchor="t" anchorCtr="0"/>
          <a:lstStyle>
            <a:lvl1pPr marL="0" marR="0" lvl="0" indent="0" algn="l" rtl="0">
              <a:spcBef>
                <a:spcPts val="300"/>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342900" marR="0" lvl="1" indent="0" algn="ctr" rtl="0">
              <a:spcBef>
                <a:spcPts val="420"/>
              </a:spcBef>
              <a:spcAft>
                <a:spcPts val="0"/>
              </a:spcAft>
              <a:buClr>
                <a:srgbClr val="888888"/>
              </a:buClr>
              <a:buFont typeface="Arial"/>
              <a:buNone/>
              <a:defRPr sz="2100" b="0" i="0" u="none" strike="noStrike" cap="none">
                <a:solidFill>
                  <a:srgbClr val="888888"/>
                </a:solidFill>
                <a:latin typeface="Calibri"/>
                <a:ea typeface="Calibri"/>
                <a:cs typeface="Calibri"/>
                <a:sym typeface="Calibri"/>
              </a:defRPr>
            </a:lvl2pPr>
            <a:lvl3pPr marL="685800" marR="0" lvl="2" indent="0" algn="ctr"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3pPr>
            <a:lvl4pPr marL="1028700" marR="0" lvl="3"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4pPr>
            <a:lvl5pPr marL="1371600" marR="0" lvl="4"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5pPr>
            <a:lvl6pPr marL="1714500" marR="0" lvl="5"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7400" marR="0" lvl="6"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400300" marR="0" lvl="7"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3200" marR="0" lvl="8"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spTree>
    <p:extLst>
      <p:ext uri="{BB962C8B-B14F-4D97-AF65-F5344CB8AC3E}">
        <p14:creationId xmlns:p14="http://schemas.microsoft.com/office/powerpoint/2010/main" val="3248292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A4497-48FE-4527-8485-0FCB261F4AD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6F92DF-2319-459B-8F76-34689E032DA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B2D57E-92D6-46BF-9A14-E1068C5CE1D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4E3D1D-E036-4346-A1F8-75E991777BAD}"/>
              </a:ext>
            </a:extLst>
          </p:cNvPr>
          <p:cNvSpPr>
            <a:spLocks noGrp="1"/>
          </p:cNvSpPr>
          <p:nvPr>
            <p:ph type="dt" sz="half" idx="10"/>
          </p:nvPr>
        </p:nvSpPr>
        <p:spPr/>
        <p:txBody>
          <a:bodyPr/>
          <a:lstStyle/>
          <a:p>
            <a:fld id="{A3A40574-79B7-43D7-A2C3-E422BECF8B5B}" type="datetimeFigureOut">
              <a:rPr lang="en-US" smtClean="0"/>
              <a:t>3/19/2024</a:t>
            </a:fld>
            <a:endParaRPr lang="en-US"/>
          </a:p>
        </p:txBody>
      </p:sp>
      <p:sp>
        <p:nvSpPr>
          <p:cNvPr id="6" name="Footer Placeholder 5">
            <a:extLst>
              <a:ext uri="{FF2B5EF4-FFF2-40B4-BE49-F238E27FC236}">
                <a16:creationId xmlns:a16="http://schemas.microsoft.com/office/drawing/2014/main" id="{962EB878-71E9-4778-ABC5-94F0E3E5F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03A3CF-8C28-4CD0-B1DF-BAEC8A3B2CA8}"/>
              </a:ext>
            </a:extLst>
          </p:cNvPr>
          <p:cNvSpPr>
            <a:spLocks noGrp="1"/>
          </p:cNvSpPr>
          <p:nvPr>
            <p:ph type="sldNum" sz="quarter" idx="12"/>
          </p:nvPr>
        </p:nvSpPr>
        <p:spPr/>
        <p:txBody>
          <a:bodyPr/>
          <a:lstStyle/>
          <a:p>
            <a:fld id="{2E87ED4B-CEC8-449D-93A8-71D8DFE0C65F}" type="slidenum">
              <a:rPr lang="en-US" smtClean="0"/>
              <a:t>‹#›</a:t>
            </a:fld>
            <a:endParaRPr lang="en-US"/>
          </a:p>
        </p:txBody>
      </p:sp>
    </p:spTree>
    <p:extLst>
      <p:ext uri="{BB962C8B-B14F-4D97-AF65-F5344CB8AC3E}">
        <p14:creationId xmlns:p14="http://schemas.microsoft.com/office/powerpoint/2010/main" val="3236744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0E165-E8EA-4882-8AAB-1E35A23E068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E2B871-16A9-4AE4-BA96-4BA8C98AE72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D9939A-8FAD-4EB7-8FEA-64DC4D63F4B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67F404-0ED9-43DB-85A1-5D18A152260E}"/>
              </a:ext>
            </a:extLst>
          </p:cNvPr>
          <p:cNvSpPr>
            <a:spLocks noGrp="1"/>
          </p:cNvSpPr>
          <p:nvPr>
            <p:ph type="dt" sz="half" idx="10"/>
          </p:nvPr>
        </p:nvSpPr>
        <p:spPr/>
        <p:txBody>
          <a:bodyPr/>
          <a:lstStyle/>
          <a:p>
            <a:fld id="{A3A40574-79B7-43D7-A2C3-E422BECF8B5B}" type="datetimeFigureOut">
              <a:rPr lang="en-US" smtClean="0"/>
              <a:t>3/19/2024</a:t>
            </a:fld>
            <a:endParaRPr lang="en-US"/>
          </a:p>
        </p:txBody>
      </p:sp>
      <p:sp>
        <p:nvSpPr>
          <p:cNvPr id="6" name="Footer Placeholder 5">
            <a:extLst>
              <a:ext uri="{FF2B5EF4-FFF2-40B4-BE49-F238E27FC236}">
                <a16:creationId xmlns:a16="http://schemas.microsoft.com/office/drawing/2014/main" id="{E755F0B3-479B-4755-907B-300881E8E3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A3E2F-B646-4F6F-9ED1-9645F8A69593}"/>
              </a:ext>
            </a:extLst>
          </p:cNvPr>
          <p:cNvSpPr>
            <a:spLocks noGrp="1"/>
          </p:cNvSpPr>
          <p:nvPr>
            <p:ph type="sldNum" sz="quarter" idx="12"/>
          </p:nvPr>
        </p:nvSpPr>
        <p:spPr/>
        <p:txBody>
          <a:bodyPr/>
          <a:lstStyle/>
          <a:p>
            <a:fld id="{2E87ED4B-CEC8-449D-93A8-71D8DFE0C65F}" type="slidenum">
              <a:rPr lang="en-US" smtClean="0"/>
              <a:t>‹#›</a:t>
            </a:fld>
            <a:endParaRPr lang="en-US"/>
          </a:p>
        </p:txBody>
      </p:sp>
    </p:spTree>
    <p:extLst>
      <p:ext uri="{BB962C8B-B14F-4D97-AF65-F5344CB8AC3E}">
        <p14:creationId xmlns:p14="http://schemas.microsoft.com/office/powerpoint/2010/main" val="913474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F4E71-3B33-4FAD-AA5A-FB3CAB415F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C5BEE6-3A74-4BE8-9BDF-56BD504AA8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610EB-D81E-484F-B1C5-AB98D5D0968F}"/>
              </a:ext>
            </a:extLst>
          </p:cNvPr>
          <p:cNvSpPr>
            <a:spLocks noGrp="1"/>
          </p:cNvSpPr>
          <p:nvPr>
            <p:ph type="dt" sz="half" idx="10"/>
          </p:nvPr>
        </p:nvSpPr>
        <p:spPr/>
        <p:txBody>
          <a:bodyPr/>
          <a:lstStyle/>
          <a:p>
            <a:fld id="{A3A40574-79B7-43D7-A2C3-E422BECF8B5B}" type="datetimeFigureOut">
              <a:rPr lang="en-US" smtClean="0"/>
              <a:t>3/19/2024</a:t>
            </a:fld>
            <a:endParaRPr lang="en-US"/>
          </a:p>
        </p:txBody>
      </p:sp>
      <p:sp>
        <p:nvSpPr>
          <p:cNvPr id="5" name="Footer Placeholder 4">
            <a:extLst>
              <a:ext uri="{FF2B5EF4-FFF2-40B4-BE49-F238E27FC236}">
                <a16:creationId xmlns:a16="http://schemas.microsoft.com/office/drawing/2014/main" id="{63FE21EA-527C-42E1-9A4E-1117C56655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18CB96-00B4-4BE5-BBD5-CC96C65635B9}"/>
              </a:ext>
            </a:extLst>
          </p:cNvPr>
          <p:cNvSpPr>
            <a:spLocks noGrp="1"/>
          </p:cNvSpPr>
          <p:nvPr>
            <p:ph type="sldNum" sz="quarter" idx="12"/>
          </p:nvPr>
        </p:nvSpPr>
        <p:spPr/>
        <p:txBody>
          <a:bodyPr/>
          <a:lstStyle/>
          <a:p>
            <a:fld id="{2E87ED4B-CEC8-449D-93A8-71D8DFE0C65F}" type="slidenum">
              <a:rPr lang="en-US" smtClean="0"/>
              <a:t>‹#›</a:t>
            </a:fld>
            <a:endParaRPr lang="en-US"/>
          </a:p>
        </p:txBody>
      </p:sp>
    </p:spTree>
    <p:extLst>
      <p:ext uri="{BB962C8B-B14F-4D97-AF65-F5344CB8AC3E}">
        <p14:creationId xmlns:p14="http://schemas.microsoft.com/office/powerpoint/2010/main" val="25599575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image" Target="../media/image9.jp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1.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4.jpg"/><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5.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4.jpg"/><Relationship Id="rId5" Type="http://schemas.openxmlformats.org/officeDocument/2006/relationships/slideLayout" Target="../slideLayouts/slideLayout24.xml"/><Relationship Id="rId10" Type="http://schemas.openxmlformats.org/officeDocument/2006/relationships/theme" Target="../theme/theme4.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31.xml"/><Relationship Id="rId7"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4.jpg"/><Relationship Id="rId5" Type="http://schemas.openxmlformats.org/officeDocument/2006/relationships/slideLayout" Target="../slideLayouts/slideLayout39.xml"/><Relationship Id="rId10" Type="http://schemas.openxmlformats.org/officeDocument/2006/relationships/theme" Target="../theme/theme6.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4.jpg"/><Relationship Id="rId5" Type="http://schemas.openxmlformats.org/officeDocument/2006/relationships/theme" Target="../theme/theme7.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5.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7.png"/><Relationship Id="rId5" Type="http://schemas.openxmlformats.org/officeDocument/2006/relationships/slideLayout" Target="../slideLayouts/slideLayout52.xml"/><Relationship Id="rId10" Type="http://schemas.openxmlformats.org/officeDocument/2006/relationships/theme" Target="../theme/theme8.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9.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pic>
        <p:nvPicPr>
          <p:cNvPr id="6" name="Shape 6" descr="RC_PPT_Cover.jpg"/>
          <p:cNvPicPr preferRelativeResize="0"/>
          <p:nvPr/>
        </p:nvPicPr>
        <p:blipFill rotWithShape="1">
          <a:blip r:embed="rId3">
            <a:alphaModFix/>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37476707"/>
      </p:ext>
    </p:extLst>
  </p:cSld>
  <p:clrMap bg1="lt1" tx1="dk1" bg2="dk2" tx2="lt2" accent1="accent1" accent2="accent2" accent3="accent3" accent4="accent4" accent5="accent5" accent6="accent6" hlink="hlink" folHlink="folHlink"/>
  <p:sldLayoutIdLst>
    <p:sldLayoutId id="2147483661" r:id="rId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237C7B-B593-42FF-9CC4-8B7376BF2303}"/>
              </a:ext>
            </a:extLst>
          </p:cNvPr>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90212-9D65-4AC0-9B3F-F583D4A1A1F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EDAFF1-E97B-4850-956A-4F5DF5E5FBD9}"/>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1FFE670-7CA0-402A-905A-8C976AC4AA28}"/>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69C924-84AD-4D66-956D-16CBBFE7434F}"/>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6811EC-1951-4DAD-B273-BF2E38CF54EB}" type="slidenum">
              <a:rPr lang="en-US" smtClean="0"/>
              <a:t>‹#›</a:t>
            </a:fld>
            <a:endParaRPr lang="en-US"/>
          </a:p>
        </p:txBody>
      </p:sp>
      <p:pic>
        <p:nvPicPr>
          <p:cNvPr id="7" name="Picture 6">
            <a:extLst>
              <a:ext uri="{FF2B5EF4-FFF2-40B4-BE49-F238E27FC236}">
                <a16:creationId xmlns:a16="http://schemas.microsoft.com/office/drawing/2014/main" id="{41EB74EE-AB42-4DFE-A324-1F99BBEF3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3240"/>
          </a:xfrm>
          <a:prstGeom prst="rect">
            <a:avLst/>
          </a:prstGeom>
        </p:spPr>
      </p:pic>
    </p:spTree>
    <p:extLst>
      <p:ext uri="{BB962C8B-B14F-4D97-AF65-F5344CB8AC3E}">
        <p14:creationId xmlns:p14="http://schemas.microsoft.com/office/powerpoint/2010/main" val="3540672899"/>
      </p:ext>
    </p:extLst>
  </p:cSld>
  <p:clrMap bg1="lt1" tx1="dk1" bg2="lt2" tx2="dk2" accent1="accent1" accent2="accent2" accent3="accent3" accent4="accent4" accent5="accent5" accent6="accent6" hlink="hlink" folHlink="folHlink"/>
  <p:sldLayoutIdLst>
    <p:sldLayoutId id="2147483672" r:id="rId1"/>
    <p:sldLayoutId id="2147483673" r:id="rId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95847058"/>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63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829B4A-3070-485B-A676-40AAE948A06C}"/>
              </a:ext>
            </a:extLst>
          </p:cNvPr>
          <p:cNvSpPr>
            <a:spLocks noGrp="1"/>
          </p:cNvSpPr>
          <p:nvPr>
            <p:ph type="title"/>
          </p:nvPr>
        </p:nvSpPr>
        <p:spPr>
          <a:xfrm>
            <a:off x="533400" y="563523"/>
            <a:ext cx="7981950" cy="59499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60F237DE-C023-4ABF-8895-3CC3355E9CEE}"/>
              </a:ext>
            </a:extLst>
          </p:cNvPr>
          <p:cNvSpPr>
            <a:spLocks noGrp="1"/>
          </p:cNvSpPr>
          <p:nvPr>
            <p:ph type="body" idx="1"/>
          </p:nvPr>
        </p:nvSpPr>
        <p:spPr>
          <a:xfrm>
            <a:off x="533400" y="1388229"/>
            <a:ext cx="7981950" cy="478873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344DC2-390E-4A65-AED8-3EEB2574087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A40574-79B7-43D7-A2C3-E422BECF8B5B}" type="datetimeFigureOut">
              <a:rPr lang="en-US" smtClean="0"/>
              <a:t>3/19/2024</a:t>
            </a:fld>
            <a:endParaRPr lang="en-US"/>
          </a:p>
        </p:txBody>
      </p:sp>
      <p:sp>
        <p:nvSpPr>
          <p:cNvPr id="5" name="Footer Placeholder 4">
            <a:extLst>
              <a:ext uri="{FF2B5EF4-FFF2-40B4-BE49-F238E27FC236}">
                <a16:creationId xmlns:a16="http://schemas.microsoft.com/office/drawing/2014/main" id="{1B77EA50-D906-4646-A1E2-0F80D1DFD38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pic>
        <p:nvPicPr>
          <p:cNvPr id="8" name="Picture 7">
            <a:extLst>
              <a:ext uri="{FF2B5EF4-FFF2-40B4-BE49-F238E27FC236}">
                <a16:creationId xmlns:a16="http://schemas.microsoft.com/office/drawing/2014/main" id="{36C87614-EEAF-4573-9E91-4359005FE515}"/>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87222" r="55834"/>
          <a:stretch/>
        </p:blipFill>
        <p:spPr>
          <a:xfrm>
            <a:off x="0" y="6176962"/>
            <a:ext cx="3028950" cy="657225"/>
          </a:xfrm>
          <a:prstGeom prst="rect">
            <a:avLst/>
          </a:prstGeom>
        </p:spPr>
      </p:pic>
      <p:sp>
        <p:nvSpPr>
          <p:cNvPr id="6" name="Slide Number Placeholder 5">
            <a:extLst>
              <a:ext uri="{FF2B5EF4-FFF2-40B4-BE49-F238E27FC236}">
                <a16:creationId xmlns:a16="http://schemas.microsoft.com/office/drawing/2014/main" id="{EFF519AF-BD57-4205-BE33-4C4CC8B8B9B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7ED4B-CEC8-449D-93A8-71D8DFE0C65F}" type="slidenum">
              <a:rPr lang="en-US" smtClean="0"/>
              <a:t>‹#›</a:t>
            </a:fld>
            <a:endParaRPr lang="en-US" dirty="0"/>
          </a:p>
        </p:txBody>
      </p:sp>
      <p:pic>
        <p:nvPicPr>
          <p:cNvPr id="10" name="Picture 9">
            <a:extLst>
              <a:ext uri="{FF2B5EF4-FFF2-40B4-BE49-F238E27FC236}">
                <a16:creationId xmlns:a16="http://schemas.microsoft.com/office/drawing/2014/main" id="{E4E4C07E-910B-4F13-8D6A-E55C2D0324D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203546" y="6371291"/>
            <a:ext cx="945761" cy="350184"/>
          </a:xfrm>
          <a:prstGeom prst="rect">
            <a:avLst/>
          </a:prstGeom>
        </p:spPr>
      </p:pic>
      <p:sp>
        <p:nvSpPr>
          <p:cNvPr id="11" name="Rectangle 10">
            <a:extLst>
              <a:ext uri="{FF2B5EF4-FFF2-40B4-BE49-F238E27FC236}">
                <a16:creationId xmlns:a16="http://schemas.microsoft.com/office/drawing/2014/main" id="{0781F918-EFBA-4202-9FE2-74F43A1DCF58}"/>
              </a:ext>
            </a:extLst>
          </p:cNvPr>
          <p:cNvSpPr/>
          <p:nvPr userDrawn="1"/>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760666"/>
      </p:ext>
    </p:extLst>
  </p:cSld>
  <p:clrMap bg1="lt1" tx1="dk1" bg2="lt2" tx2="dk2" accent1="accent1" accent2="accent2" accent3="accent3" accent4="accent4" accent5="accent5" accent6="accent6" hlink="hlink" folHlink="folHlink"/>
  <p:sldLayoutIdLst>
    <p:sldLayoutId id="2147483773"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514350" indent="-514350" algn="l" defTabSz="914400" rtl="0" eaLnBrk="1" latinLnBrk="0" hangingPunct="1">
        <a:lnSpc>
          <a:spcPct val="90000"/>
        </a:lnSpc>
        <a:spcBef>
          <a:spcPts val="1000"/>
        </a:spcBef>
        <a:buClr>
          <a:srgbClr val="007AC2"/>
        </a:buClr>
        <a:buFont typeface="Arial" panose="020B0604020202020204" pitchFamily="34" charset="0"/>
        <a:buChar char="•"/>
        <a:defRPr sz="2800" kern="1200">
          <a:solidFill>
            <a:schemeClr val="bg2">
              <a:lumMod val="90000"/>
            </a:schemeClr>
          </a:solidFill>
          <a:latin typeface="+mn-lt"/>
          <a:ea typeface="+mn-ea"/>
          <a:cs typeface="+mn-cs"/>
        </a:defRPr>
      </a:lvl1pPr>
      <a:lvl2pPr marL="914400" indent="-457200" algn="l" defTabSz="914400" rtl="0" eaLnBrk="1" latinLnBrk="0" hangingPunct="1">
        <a:lnSpc>
          <a:spcPct val="90000"/>
        </a:lnSpc>
        <a:spcBef>
          <a:spcPts val="500"/>
        </a:spcBef>
        <a:buClr>
          <a:srgbClr val="007AC2"/>
        </a:buClr>
        <a:buFont typeface="Arial" panose="020B0604020202020204" pitchFamily="34" charset="0"/>
        <a:buChar char="•"/>
        <a:defRPr sz="2400" kern="1200">
          <a:solidFill>
            <a:schemeClr val="bg2">
              <a:lumMod val="90000"/>
            </a:schemeClr>
          </a:solidFill>
          <a:latin typeface="+mn-lt"/>
          <a:ea typeface="+mn-ea"/>
          <a:cs typeface="+mn-cs"/>
        </a:defRPr>
      </a:lvl2pPr>
      <a:lvl3pPr marL="1371600" indent="-457200" algn="l" defTabSz="914400" rtl="0" eaLnBrk="1" latinLnBrk="0" hangingPunct="1">
        <a:lnSpc>
          <a:spcPct val="90000"/>
        </a:lnSpc>
        <a:spcBef>
          <a:spcPts val="500"/>
        </a:spcBef>
        <a:buClr>
          <a:srgbClr val="007AC2"/>
        </a:buClr>
        <a:buFont typeface="Arial" panose="020B0604020202020204" pitchFamily="34" charset="0"/>
        <a:buChar char="•"/>
        <a:defRPr sz="2000" kern="1200">
          <a:solidFill>
            <a:schemeClr val="bg2">
              <a:lumMod val="90000"/>
            </a:schemeClr>
          </a:solidFill>
          <a:latin typeface="+mn-lt"/>
          <a:ea typeface="+mn-ea"/>
          <a:cs typeface="+mn-cs"/>
        </a:defRPr>
      </a:lvl3pPr>
      <a:lvl4pPr marL="1714500" indent="-342900" algn="l" defTabSz="914400" rtl="0" eaLnBrk="1" latinLnBrk="0" hangingPunct="1">
        <a:lnSpc>
          <a:spcPct val="90000"/>
        </a:lnSpc>
        <a:spcBef>
          <a:spcPts val="500"/>
        </a:spcBef>
        <a:buClr>
          <a:srgbClr val="007AC2"/>
        </a:buClr>
        <a:buFont typeface="Arial" panose="020B0604020202020204" pitchFamily="34" charset="0"/>
        <a:buChar char="•"/>
        <a:defRPr sz="1800" kern="1200">
          <a:solidFill>
            <a:schemeClr val="bg2">
              <a:lumMod val="90000"/>
            </a:schemeClr>
          </a:solidFill>
          <a:latin typeface="+mn-lt"/>
          <a:ea typeface="+mn-ea"/>
          <a:cs typeface="+mn-cs"/>
        </a:defRPr>
      </a:lvl4pPr>
      <a:lvl5pPr marL="2171700" indent="-342900" algn="l" defTabSz="914400" rtl="0" eaLnBrk="1" latinLnBrk="0" hangingPunct="1">
        <a:lnSpc>
          <a:spcPct val="90000"/>
        </a:lnSpc>
        <a:spcBef>
          <a:spcPts val="500"/>
        </a:spcBef>
        <a:buClr>
          <a:srgbClr val="007AC2"/>
        </a:buClr>
        <a:buFont typeface="Arial" panose="020B0604020202020204" pitchFamily="34" charset="0"/>
        <a:buChar char="•"/>
        <a:defRPr sz="1800" kern="1200">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Shape 11">
            <a:extLst>
              <a:ext uri="{FF2B5EF4-FFF2-40B4-BE49-F238E27FC236}">
                <a16:creationId xmlns:a16="http://schemas.microsoft.com/office/drawing/2014/main" id="{4E2C259B-1720-4A67-8E07-4345F14ABA6C}"/>
              </a:ext>
            </a:extLst>
          </p:cNvPr>
          <p:cNvPicPr preferRelativeResize="0"/>
          <p:nvPr userDrawn="1"/>
        </p:nvPicPr>
        <p:blipFill rotWithShape="1">
          <a:blip r:embed="rId11">
            <a:extLst>
              <a:ext uri="{28A0092B-C50C-407E-A947-70E740481C1C}">
                <a14:useLocalDpi xmlns:a14="http://schemas.microsoft.com/office/drawing/2010/main" val="0"/>
              </a:ext>
            </a:extLst>
          </a:blip>
          <a:srcRect t="91461" r="54100"/>
          <a:stretch/>
        </p:blipFill>
        <p:spPr>
          <a:xfrm>
            <a:off x="0" y="6272785"/>
            <a:ext cx="4197096" cy="585217"/>
          </a:xfrm>
          <a:prstGeom prst="rect">
            <a:avLst/>
          </a:prstGeom>
          <a:noFill/>
          <a:ln>
            <a:noFill/>
          </a:ln>
        </p:spPr>
      </p:pic>
      <p:pic>
        <p:nvPicPr>
          <p:cNvPr id="9" name="Picture 8">
            <a:extLst>
              <a:ext uri="{FF2B5EF4-FFF2-40B4-BE49-F238E27FC236}">
                <a16:creationId xmlns:a16="http://schemas.microsoft.com/office/drawing/2014/main" id="{BD956C47-F364-4A5A-88ED-4CF4C566F74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298322" y="6437378"/>
            <a:ext cx="988540" cy="365760"/>
          </a:xfrm>
          <a:prstGeom prst="rect">
            <a:avLst/>
          </a:prstGeom>
        </p:spPr>
      </p:pic>
      <p:sp>
        <p:nvSpPr>
          <p:cNvPr id="2" name="Title Placeholder 1">
            <a:extLst>
              <a:ext uri="{FF2B5EF4-FFF2-40B4-BE49-F238E27FC236}">
                <a16:creationId xmlns:a16="http://schemas.microsoft.com/office/drawing/2014/main" id="{506C2937-C8B5-40E8-994A-23D9AD409F51}"/>
              </a:ext>
            </a:extLst>
          </p:cNvPr>
          <p:cNvSpPr>
            <a:spLocks noGrp="1"/>
          </p:cNvSpPr>
          <p:nvPr>
            <p:ph type="title"/>
          </p:nvPr>
        </p:nvSpPr>
        <p:spPr>
          <a:xfrm>
            <a:off x="533400" y="537650"/>
            <a:ext cx="7981950" cy="59499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8F50BBF-C5D5-419F-A46D-2AC6E45C197F}"/>
              </a:ext>
            </a:extLst>
          </p:cNvPr>
          <p:cNvSpPr>
            <a:spLocks noGrp="1"/>
          </p:cNvSpPr>
          <p:nvPr>
            <p:ph type="body" idx="1"/>
          </p:nvPr>
        </p:nvSpPr>
        <p:spPr>
          <a:xfrm>
            <a:off x="533400" y="1289874"/>
            <a:ext cx="7981950" cy="49829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94BB1F6-6645-4572-B6E9-3A15363468E4}"/>
              </a:ext>
            </a:extLst>
          </p:cNvPr>
          <p:cNvSpPr>
            <a:spLocks noGrp="1"/>
          </p:cNvSpPr>
          <p:nvPr>
            <p:ph type="dt" sz="half" idx="2"/>
          </p:nvPr>
        </p:nvSpPr>
        <p:spPr>
          <a:xfrm>
            <a:off x="542390" y="6356350"/>
            <a:ext cx="2057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F73D74FA-47A2-4E75-B1EE-D84F7E57A6C6}" type="datetimeFigureOut">
              <a:rPr lang="en-US" smtClean="0"/>
              <a:pPr/>
              <a:t>3/19/2024</a:t>
            </a:fld>
            <a:endParaRPr lang="en-US" dirty="0"/>
          </a:p>
        </p:txBody>
      </p:sp>
      <p:sp>
        <p:nvSpPr>
          <p:cNvPr id="5" name="Footer Placeholder 4">
            <a:extLst>
              <a:ext uri="{FF2B5EF4-FFF2-40B4-BE49-F238E27FC236}">
                <a16:creationId xmlns:a16="http://schemas.microsoft.com/office/drawing/2014/main" id="{47FF3866-AC0E-4FF9-B236-EA139DBA25A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65BD051-5E79-45DF-A27D-212F36421DA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D4F3CC7-DADC-437C-91BB-23049EFE7EF4}" type="slidenum">
              <a:rPr lang="en-US" smtClean="0"/>
              <a:pPr/>
              <a:t>‹#›</a:t>
            </a:fld>
            <a:endParaRPr lang="en-US" dirty="0"/>
          </a:p>
        </p:txBody>
      </p:sp>
      <p:sp>
        <p:nvSpPr>
          <p:cNvPr id="7" name="Rectangle 6">
            <a:extLst>
              <a:ext uri="{FF2B5EF4-FFF2-40B4-BE49-F238E27FC236}">
                <a16:creationId xmlns:a16="http://schemas.microsoft.com/office/drawing/2014/main" id="{E2299BD6-3310-4288-A0EA-E40258896544}"/>
              </a:ext>
            </a:extLst>
          </p:cNvPr>
          <p:cNvSpPr/>
          <p:nvPr userDrawn="1"/>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3799452"/>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txStyles>
    <p:titleStyle>
      <a:lvl1pPr algn="l" defTabSz="914400" rtl="0" eaLnBrk="1" latinLnBrk="0" hangingPunct="1">
        <a:lnSpc>
          <a:spcPct val="90000"/>
        </a:lnSpc>
        <a:spcBef>
          <a:spcPct val="0"/>
        </a:spcBef>
        <a:buNone/>
        <a:defRPr sz="4000" b="1" kern="1200">
          <a:solidFill>
            <a:schemeClr val="tx1"/>
          </a:solidFill>
          <a:latin typeface="Georgia" panose="02040502050405020303" pitchFamily="18" charset="0"/>
          <a:ea typeface="+mj-ea"/>
          <a:cs typeface="+mj-cs"/>
        </a:defRPr>
      </a:lvl1pPr>
    </p:titleStyle>
    <p:bodyStyle>
      <a:lvl1pPr marL="514350" indent="-51435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371600" indent="-4572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Shape 11">
            <a:extLst>
              <a:ext uri="{FF2B5EF4-FFF2-40B4-BE49-F238E27FC236}">
                <a16:creationId xmlns:a16="http://schemas.microsoft.com/office/drawing/2014/main" id="{4E2C259B-1720-4A67-8E07-4345F14ABA6C}"/>
              </a:ext>
            </a:extLst>
          </p:cNvPr>
          <p:cNvPicPr preferRelativeResize="0"/>
          <p:nvPr userDrawn="1"/>
        </p:nvPicPr>
        <p:blipFill rotWithShape="1">
          <a:blip r:embed="rId11">
            <a:extLst>
              <a:ext uri="{28A0092B-C50C-407E-A947-70E740481C1C}">
                <a14:useLocalDpi xmlns:a14="http://schemas.microsoft.com/office/drawing/2010/main" val="0"/>
              </a:ext>
            </a:extLst>
          </a:blip>
          <a:srcRect t="91461" r="54100"/>
          <a:stretch/>
        </p:blipFill>
        <p:spPr>
          <a:xfrm>
            <a:off x="0" y="6272785"/>
            <a:ext cx="4197096" cy="585217"/>
          </a:xfrm>
          <a:prstGeom prst="rect">
            <a:avLst/>
          </a:prstGeom>
          <a:noFill/>
          <a:ln>
            <a:noFill/>
          </a:ln>
        </p:spPr>
      </p:pic>
      <p:pic>
        <p:nvPicPr>
          <p:cNvPr id="9" name="Picture 8">
            <a:extLst>
              <a:ext uri="{FF2B5EF4-FFF2-40B4-BE49-F238E27FC236}">
                <a16:creationId xmlns:a16="http://schemas.microsoft.com/office/drawing/2014/main" id="{BD956C47-F364-4A5A-88ED-4CF4C566F74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298322" y="6437378"/>
            <a:ext cx="988540" cy="365760"/>
          </a:xfrm>
          <a:prstGeom prst="rect">
            <a:avLst/>
          </a:prstGeom>
        </p:spPr>
      </p:pic>
      <p:sp>
        <p:nvSpPr>
          <p:cNvPr id="2" name="Title Placeholder 1">
            <a:extLst>
              <a:ext uri="{FF2B5EF4-FFF2-40B4-BE49-F238E27FC236}">
                <a16:creationId xmlns:a16="http://schemas.microsoft.com/office/drawing/2014/main" id="{506C2937-C8B5-40E8-994A-23D9AD409F51}"/>
              </a:ext>
            </a:extLst>
          </p:cNvPr>
          <p:cNvSpPr>
            <a:spLocks noGrp="1"/>
          </p:cNvSpPr>
          <p:nvPr>
            <p:ph type="title"/>
          </p:nvPr>
        </p:nvSpPr>
        <p:spPr>
          <a:xfrm>
            <a:off x="533400" y="529022"/>
            <a:ext cx="7981950" cy="59499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8F50BBF-C5D5-419F-A46D-2AC6E45C197F}"/>
              </a:ext>
            </a:extLst>
          </p:cNvPr>
          <p:cNvSpPr>
            <a:spLocks noGrp="1"/>
          </p:cNvSpPr>
          <p:nvPr>
            <p:ph type="body" idx="1"/>
          </p:nvPr>
        </p:nvSpPr>
        <p:spPr>
          <a:xfrm>
            <a:off x="533400" y="1281246"/>
            <a:ext cx="7981950" cy="493857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94BB1F6-6645-4572-B6E9-3A15363468E4}"/>
              </a:ext>
            </a:extLst>
          </p:cNvPr>
          <p:cNvSpPr>
            <a:spLocks noGrp="1"/>
          </p:cNvSpPr>
          <p:nvPr>
            <p:ph type="dt" sz="half" idx="2"/>
          </p:nvPr>
        </p:nvSpPr>
        <p:spPr>
          <a:xfrm>
            <a:off x="551016" y="6356350"/>
            <a:ext cx="2057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F73D74FA-47A2-4E75-B1EE-D84F7E57A6C6}" type="datetimeFigureOut">
              <a:rPr lang="en-US" smtClean="0"/>
              <a:pPr/>
              <a:t>3/19/2024</a:t>
            </a:fld>
            <a:endParaRPr lang="en-US" dirty="0"/>
          </a:p>
        </p:txBody>
      </p:sp>
      <p:sp>
        <p:nvSpPr>
          <p:cNvPr id="5" name="Footer Placeholder 4">
            <a:extLst>
              <a:ext uri="{FF2B5EF4-FFF2-40B4-BE49-F238E27FC236}">
                <a16:creationId xmlns:a16="http://schemas.microsoft.com/office/drawing/2014/main" id="{47FF3866-AC0E-4FF9-B236-EA139DBA25A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65BD051-5E79-45DF-A27D-212F36421DA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D4F3CC7-DADC-437C-91BB-23049EFE7EF4}" type="slidenum">
              <a:rPr lang="en-US" smtClean="0"/>
              <a:pPr/>
              <a:t>‹#›</a:t>
            </a:fld>
            <a:endParaRPr lang="en-US" dirty="0"/>
          </a:p>
        </p:txBody>
      </p:sp>
      <p:sp>
        <p:nvSpPr>
          <p:cNvPr id="7" name="Rectangle 6">
            <a:extLst>
              <a:ext uri="{FF2B5EF4-FFF2-40B4-BE49-F238E27FC236}">
                <a16:creationId xmlns:a16="http://schemas.microsoft.com/office/drawing/2014/main" id="{E2299BD6-3310-4288-A0EA-E40258896544}"/>
              </a:ext>
            </a:extLst>
          </p:cNvPr>
          <p:cNvSpPr/>
          <p:nvPr userDrawn="1"/>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82946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xStyles>
    <p:titleStyle>
      <a:lvl1pPr algn="l" defTabSz="914400" rtl="0" eaLnBrk="1" latinLnBrk="0" hangingPunct="1">
        <a:lnSpc>
          <a:spcPct val="90000"/>
        </a:lnSpc>
        <a:spcBef>
          <a:spcPct val="0"/>
        </a:spcBef>
        <a:buNone/>
        <a:defRPr sz="4000" b="1" kern="1200">
          <a:solidFill>
            <a:schemeClr val="tx1"/>
          </a:solidFill>
          <a:latin typeface="Georgia" panose="02040502050405020303" pitchFamily="18" charset="0"/>
          <a:ea typeface="+mj-ea"/>
          <a:cs typeface="+mj-cs"/>
        </a:defRPr>
      </a:lvl1pPr>
    </p:titleStyle>
    <p:bodyStyle>
      <a:lvl1pPr marL="514350" indent="-51435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371600" indent="-4572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D27BE6-ACDD-4E70-9BE1-4D4F2E4952A6}"/>
              </a:ext>
            </a:extLst>
          </p:cNvPr>
          <p:cNvPicPr>
            <a:picLocks noChangeAspect="1"/>
          </p:cNvPicPr>
          <p:nvPr userDrawn="1"/>
        </p:nvPicPr>
        <p:blipFill rotWithShape="1">
          <a:blip r:embed="rId8">
            <a:alphaModFix amt="8000"/>
            <a:duotone>
              <a:prstClr val="black"/>
              <a:schemeClr val="accent1">
                <a:tint val="45000"/>
                <a:satMod val="400000"/>
              </a:schemeClr>
            </a:duotone>
            <a:extLst>
              <a:ext uri="{28A0092B-C50C-407E-A947-70E740481C1C}">
                <a14:useLocalDpi xmlns:a14="http://schemas.microsoft.com/office/drawing/2010/main" val="0"/>
              </a:ext>
            </a:extLst>
          </a:blip>
          <a:srcRect l="5882" t="365" r="5882" b="330"/>
          <a:stretch/>
        </p:blipFill>
        <p:spPr>
          <a:xfrm>
            <a:off x="0" y="1"/>
            <a:ext cx="9144000" cy="6857999"/>
          </a:xfrm>
          <a:prstGeom prst="rect">
            <a:avLst/>
          </a:prstGeom>
        </p:spPr>
      </p:pic>
      <p:sp>
        <p:nvSpPr>
          <p:cNvPr id="2" name="Title Placeholder 1">
            <a:extLst>
              <a:ext uri="{FF2B5EF4-FFF2-40B4-BE49-F238E27FC236}">
                <a16:creationId xmlns:a16="http://schemas.microsoft.com/office/drawing/2014/main" id="{374E0084-D45F-454B-B670-C4025617231D}"/>
              </a:ext>
            </a:extLst>
          </p:cNvPr>
          <p:cNvSpPr>
            <a:spLocks noGrp="1"/>
          </p:cNvSpPr>
          <p:nvPr>
            <p:ph type="title"/>
          </p:nvPr>
        </p:nvSpPr>
        <p:spPr>
          <a:xfrm>
            <a:off x="533400" y="365125"/>
            <a:ext cx="798195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CCF9F77-3105-4EA9-99AC-FAF6FA7584FB}"/>
              </a:ext>
            </a:extLst>
          </p:cNvPr>
          <p:cNvSpPr>
            <a:spLocks noGrp="1"/>
          </p:cNvSpPr>
          <p:nvPr>
            <p:ph type="body" idx="1"/>
          </p:nvPr>
        </p:nvSpPr>
        <p:spPr>
          <a:xfrm>
            <a:off x="533400" y="1825625"/>
            <a:ext cx="798195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BF66F8-3D40-44C6-9159-F21624BEB2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45BB797-C0D8-42C3-850A-A4D7DF3512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8FF30B-C878-4BBC-BAB3-6D7B5AB912BF}"/>
              </a:ext>
            </a:extLst>
          </p:cNvPr>
          <p:cNvSpPr>
            <a:spLocks noGrp="1"/>
          </p:cNvSpPr>
          <p:nvPr>
            <p:ph type="sldNum" sz="quarter" idx="4"/>
          </p:nvPr>
        </p:nvSpPr>
        <p:spPr>
          <a:xfrm>
            <a:off x="6329934" y="6392926"/>
            <a:ext cx="237515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AEDDE2-B843-426A-8E53-A633F99F7015}" type="slidenum">
              <a:rPr lang="en-US" smtClean="0"/>
              <a:t>‹#›</a:t>
            </a:fld>
            <a:endParaRPr lang="en-US"/>
          </a:p>
        </p:txBody>
      </p:sp>
      <p:pic>
        <p:nvPicPr>
          <p:cNvPr id="11" name="Picture 10">
            <a:extLst>
              <a:ext uri="{FF2B5EF4-FFF2-40B4-BE49-F238E27FC236}">
                <a16:creationId xmlns:a16="http://schemas.microsoft.com/office/drawing/2014/main" id="{FD63103E-F968-4900-AC14-D5E240B8EA0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298322" y="6437378"/>
            <a:ext cx="988540" cy="365760"/>
          </a:xfrm>
          <a:prstGeom prst="rect">
            <a:avLst/>
          </a:prstGeom>
        </p:spPr>
      </p:pic>
      <p:sp>
        <p:nvSpPr>
          <p:cNvPr id="12" name="Rectangle 11">
            <a:extLst>
              <a:ext uri="{FF2B5EF4-FFF2-40B4-BE49-F238E27FC236}">
                <a16:creationId xmlns:a16="http://schemas.microsoft.com/office/drawing/2014/main" id="{69D25BF3-9CF1-48D9-9F1B-41F512260037}"/>
              </a:ext>
            </a:extLst>
          </p:cNvPr>
          <p:cNvSpPr/>
          <p:nvPr userDrawn="1"/>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04622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Shape 11">
            <a:extLst>
              <a:ext uri="{FF2B5EF4-FFF2-40B4-BE49-F238E27FC236}">
                <a16:creationId xmlns:a16="http://schemas.microsoft.com/office/drawing/2014/main" id="{27697EED-A60F-4F3A-BBB7-0C7AF05EC483}"/>
              </a:ext>
            </a:extLst>
          </p:cNvPr>
          <p:cNvPicPr preferRelativeResize="0"/>
          <p:nvPr userDrawn="1"/>
        </p:nvPicPr>
        <p:blipFill>
          <a:blip r:embed="rId11">
            <a:extLst>
              <a:ext uri="{28A0092B-C50C-407E-A947-70E740481C1C}">
                <a14:useLocalDpi xmlns:a14="http://schemas.microsoft.com/office/drawing/2010/main" val="0"/>
              </a:ext>
            </a:extLst>
          </a:blip>
          <a:stretch>
            <a:fillRect/>
          </a:stretch>
        </p:blipFill>
        <p:spPr>
          <a:xfrm>
            <a:off x="0" y="4760"/>
            <a:ext cx="9144000" cy="6853240"/>
          </a:xfrm>
          <a:prstGeom prst="rect">
            <a:avLst/>
          </a:prstGeom>
          <a:noFill/>
          <a:ln>
            <a:noFill/>
          </a:ln>
        </p:spPr>
      </p:pic>
      <p:sp>
        <p:nvSpPr>
          <p:cNvPr id="8" name="Rectangle 7">
            <a:extLst>
              <a:ext uri="{FF2B5EF4-FFF2-40B4-BE49-F238E27FC236}">
                <a16:creationId xmlns:a16="http://schemas.microsoft.com/office/drawing/2014/main" id="{6EDF4FC0-075F-4A83-8C42-AEFF0FC97E0E}"/>
              </a:ext>
            </a:extLst>
          </p:cNvPr>
          <p:cNvSpPr/>
          <p:nvPr userDrawn="1"/>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9BFE28B-76ED-46C0-98B2-264C3C81DEAF}"/>
              </a:ext>
            </a:extLst>
          </p:cNvPr>
          <p:cNvSpPr>
            <a:spLocks noGrp="1"/>
          </p:cNvSpPr>
          <p:nvPr>
            <p:ph type="title"/>
          </p:nvPr>
        </p:nvSpPr>
        <p:spPr>
          <a:xfrm>
            <a:off x="533400" y="533400"/>
            <a:ext cx="7981950" cy="11572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6B8E689-C9D9-4E49-BC2D-8DBFD704E861}"/>
              </a:ext>
            </a:extLst>
          </p:cNvPr>
          <p:cNvSpPr>
            <a:spLocks noGrp="1"/>
          </p:cNvSpPr>
          <p:nvPr>
            <p:ph type="body" idx="1"/>
          </p:nvPr>
        </p:nvSpPr>
        <p:spPr>
          <a:xfrm>
            <a:off x="533400" y="1825625"/>
            <a:ext cx="798195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1494EF-F163-4CAA-AFBF-46E817B7C8D2}"/>
              </a:ext>
            </a:extLst>
          </p:cNvPr>
          <p:cNvSpPr>
            <a:spLocks noGrp="1"/>
          </p:cNvSpPr>
          <p:nvPr>
            <p:ph type="dt" sz="half" idx="2"/>
          </p:nvPr>
        </p:nvSpPr>
        <p:spPr>
          <a:xfrm>
            <a:off x="525137"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484C77-145E-4623-B323-4E2FAAD3DA2A}" type="datetimeFigureOut">
              <a:rPr lang="en-US" smtClean="0"/>
              <a:t>3/19/2024</a:t>
            </a:fld>
            <a:endParaRPr lang="en-US" dirty="0"/>
          </a:p>
        </p:txBody>
      </p:sp>
      <p:sp>
        <p:nvSpPr>
          <p:cNvPr id="5" name="Footer Placeholder 4">
            <a:extLst>
              <a:ext uri="{FF2B5EF4-FFF2-40B4-BE49-F238E27FC236}">
                <a16:creationId xmlns:a16="http://schemas.microsoft.com/office/drawing/2014/main" id="{E8B571DE-2702-46D6-BE4F-DE1B930F4EE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DAF3B9-008F-4FB5-84ED-98863AD7C0B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390B3-C540-4B7A-BCD6-802A0D833E27}" type="slidenum">
              <a:rPr lang="en-US" smtClean="0"/>
              <a:t>‹#›</a:t>
            </a:fld>
            <a:endParaRPr lang="en-US"/>
          </a:p>
        </p:txBody>
      </p:sp>
    </p:spTree>
    <p:extLst>
      <p:ext uri="{BB962C8B-B14F-4D97-AF65-F5344CB8AC3E}">
        <p14:creationId xmlns:p14="http://schemas.microsoft.com/office/powerpoint/2010/main" val="2840118866"/>
      </p:ext>
    </p:extLst>
  </p:cSld>
  <p:clrMap bg1="lt1" tx1="dk1" bg2="lt2" tx2="dk2" accent1="accent1" accent2="accent2" accent3="accent3" accent4="accent4" accent5="accent5" accent6="accent6" hlink="hlink" folHlink="folHlink"/>
  <p:sldLayoutIdLst>
    <p:sldLayoutId id="2147483737"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10"/>
        <p:cNvGrpSpPr/>
        <p:nvPr/>
      </p:nvGrpSpPr>
      <p:grpSpPr>
        <a:xfrm>
          <a:off x="0" y="0"/>
          <a:ext cx="0" cy="0"/>
          <a:chOff x="0" y="0"/>
          <a:chExt cx="0" cy="0"/>
        </a:xfrm>
      </p:grpSpPr>
      <p:pic>
        <p:nvPicPr>
          <p:cNvPr id="11" name="Shape 11"/>
          <p:cNvPicPr preferRelativeResize="0"/>
          <p:nvPr/>
        </p:nvPicPr>
        <p:blipFill>
          <a:blip r:embed="rId6">
            <a:extLst>
              <a:ext uri="{28A0092B-C50C-407E-A947-70E740481C1C}">
                <a14:useLocalDpi xmlns:a14="http://schemas.microsoft.com/office/drawing/2010/main" val="0"/>
              </a:ext>
            </a:extLst>
          </a:blip>
          <a:stretch>
            <a:fillRect/>
          </a:stretch>
        </p:blipFill>
        <p:spPr>
          <a:xfrm>
            <a:off x="0" y="4760"/>
            <a:ext cx="9144000" cy="6853240"/>
          </a:xfrm>
          <a:prstGeom prst="rect">
            <a:avLst/>
          </a:prstGeom>
          <a:noFill/>
          <a:ln>
            <a:noFill/>
          </a:ln>
        </p:spPr>
      </p:pic>
      <p:sp>
        <p:nvSpPr>
          <p:cNvPr id="12" name="Shape 12"/>
          <p:cNvSpPr txBox="1">
            <a:spLocks noGrp="1"/>
          </p:cNvSpPr>
          <p:nvPr>
            <p:ph type="title"/>
          </p:nvPr>
        </p:nvSpPr>
        <p:spPr>
          <a:xfrm>
            <a:off x="457200" y="815975"/>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rgbClr val="103058"/>
                </a:solidFill>
                <a:latin typeface="Arial"/>
                <a:ea typeface="Arial"/>
                <a:cs typeface="Arial"/>
                <a:sym typeface="Arial"/>
              </a:defRPr>
            </a:lvl1pPr>
            <a:lvl2pPr marL="0" marR="0" lvl="1" indent="0" algn="ctr" rtl="0">
              <a:spcBef>
                <a:spcPts val="0"/>
              </a:spcBef>
              <a:spcAft>
                <a:spcPts val="0"/>
              </a:spcAft>
              <a:buNone/>
              <a:defRPr sz="4400" b="1" i="0" u="none" strike="noStrike" cap="none">
                <a:solidFill>
                  <a:srgbClr val="103058"/>
                </a:solidFill>
                <a:latin typeface="Arial"/>
                <a:ea typeface="Arial"/>
                <a:cs typeface="Arial"/>
                <a:sym typeface="Arial"/>
              </a:defRPr>
            </a:lvl2pPr>
            <a:lvl3pPr marL="0" marR="0" lvl="2" indent="0" algn="ctr" rtl="0">
              <a:spcBef>
                <a:spcPts val="0"/>
              </a:spcBef>
              <a:spcAft>
                <a:spcPts val="0"/>
              </a:spcAft>
              <a:buNone/>
              <a:defRPr sz="4400" b="1" i="0" u="none" strike="noStrike" cap="none">
                <a:solidFill>
                  <a:srgbClr val="103058"/>
                </a:solidFill>
                <a:latin typeface="Arial"/>
                <a:ea typeface="Arial"/>
                <a:cs typeface="Arial"/>
                <a:sym typeface="Arial"/>
              </a:defRPr>
            </a:lvl3pPr>
            <a:lvl4pPr marL="0" marR="0" lvl="3" indent="0" algn="ctr" rtl="0">
              <a:spcBef>
                <a:spcPts val="0"/>
              </a:spcBef>
              <a:spcAft>
                <a:spcPts val="0"/>
              </a:spcAft>
              <a:buNone/>
              <a:defRPr sz="4400" b="1" i="0" u="none" strike="noStrike" cap="none">
                <a:solidFill>
                  <a:srgbClr val="103058"/>
                </a:solidFill>
                <a:latin typeface="Arial"/>
                <a:ea typeface="Arial"/>
                <a:cs typeface="Arial"/>
                <a:sym typeface="Arial"/>
              </a:defRPr>
            </a:lvl4pPr>
            <a:lvl5pPr marL="0" marR="0" lvl="4" indent="0" algn="ctr" rtl="0">
              <a:spcBef>
                <a:spcPts val="0"/>
              </a:spcBef>
              <a:spcAft>
                <a:spcPts val="0"/>
              </a:spcAft>
              <a:buNone/>
              <a:defRPr sz="4400" b="1" i="0" u="none" strike="noStrike" cap="none">
                <a:solidFill>
                  <a:srgbClr val="103058"/>
                </a:solidFill>
                <a:latin typeface="Arial"/>
                <a:ea typeface="Arial"/>
                <a:cs typeface="Arial"/>
                <a:sym typeface="Arial"/>
              </a:defRPr>
            </a:lvl5pPr>
            <a:lvl6pPr marL="457200" marR="0" lvl="5" indent="0" algn="ctr" rtl="0">
              <a:spcBef>
                <a:spcPts val="0"/>
              </a:spcBef>
              <a:spcAft>
                <a:spcPts val="0"/>
              </a:spcAft>
              <a:buNone/>
              <a:defRPr sz="4400" b="1" i="0" u="none" strike="noStrike" cap="none">
                <a:solidFill>
                  <a:srgbClr val="103058"/>
                </a:solidFill>
                <a:latin typeface="Arial"/>
                <a:ea typeface="Arial"/>
                <a:cs typeface="Arial"/>
                <a:sym typeface="Arial"/>
              </a:defRPr>
            </a:lvl6pPr>
            <a:lvl7pPr marL="914400" marR="0" lvl="6" indent="0" algn="ctr" rtl="0">
              <a:spcBef>
                <a:spcPts val="0"/>
              </a:spcBef>
              <a:spcAft>
                <a:spcPts val="0"/>
              </a:spcAft>
              <a:buNone/>
              <a:defRPr sz="4400" b="1" i="0" u="none" strike="noStrike" cap="none">
                <a:solidFill>
                  <a:srgbClr val="103058"/>
                </a:solidFill>
                <a:latin typeface="Arial"/>
                <a:ea typeface="Arial"/>
                <a:cs typeface="Arial"/>
                <a:sym typeface="Arial"/>
              </a:defRPr>
            </a:lvl7pPr>
            <a:lvl8pPr marL="1371600" marR="0" lvl="7" indent="0" algn="ctr" rtl="0">
              <a:spcBef>
                <a:spcPts val="0"/>
              </a:spcBef>
              <a:spcAft>
                <a:spcPts val="0"/>
              </a:spcAft>
              <a:buNone/>
              <a:defRPr sz="4400" b="1" i="0" u="none" strike="noStrike" cap="none">
                <a:solidFill>
                  <a:srgbClr val="103058"/>
                </a:solidFill>
                <a:latin typeface="Arial"/>
                <a:ea typeface="Arial"/>
                <a:cs typeface="Arial"/>
                <a:sym typeface="Arial"/>
              </a:defRPr>
            </a:lvl8pPr>
            <a:lvl9pPr marL="1828800" marR="0" lvl="8" indent="0" algn="ctr" rtl="0">
              <a:spcBef>
                <a:spcPts val="0"/>
              </a:spcBef>
              <a:spcAft>
                <a:spcPts val="0"/>
              </a:spcAft>
              <a:buNone/>
              <a:defRPr sz="4400" b="1" i="0" u="none" strike="noStrike" cap="none">
                <a:solidFill>
                  <a:srgbClr val="103058"/>
                </a:solidFill>
                <a:latin typeface="Arial"/>
                <a:ea typeface="Arial"/>
                <a:cs typeface="Arial"/>
                <a:sym typeface="Arial"/>
              </a:defRPr>
            </a:lvl9pPr>
          </a:lstStyle>
          <a:p>
            <a:endParaRPr dirty="0"/>
          </a:p>
        </p:txBody>
      </p:sp>
      <p:sp>
        <p:nvSpPr>
          <p:cNvPr id="13" name="Shape 13"/>
          <p:cNvSpPr txBox="1">
            <a:spLocks noGrp="1"/>
          </p:cNvSpPr>
          <p:nvPr>
            <p:ph type="body" idx="1"/>
          </p:nvPr>
        </p:nvSpPr>
        <p:spPr>
          <a:xfrm>
            <a:off x="457200" y="2398715"/>
            <a:ext cx="8229600" cy="3360737"/>
          </a:xfrm>
          <a:prstGeom prst="rect">
            <a:avLst/>
          </a:prstGeom>
          <a:noFill/>
          <a:ln>
            <a:noFill/>
          </a:ln>
        </p:spPr>
        <p:txBody>
          <a:bodyPr lIns="91425" tIns="91425" rIns="91425" bIns="91425" anchor="t" anchorCtr="0"/>
          <a:lstStyle>
            <a:lvl1pPr marL="0" marR="0" lvl="0" indent="0" algn="l" rtl="0">
              <a:spcBef>
                <a:spcPts val="640"/>
              </a:spcBef>
              <a:spcAft>
                <a:spcPts val="0"/>
              </a:spcAft>
              <a:buNone/>
              <a:defRPr sz="3200" b="1" i="0" u="none" strike="noStrike" cap="none">
                <a:solidFill>
                  <a:srgbClr val="0069A0"/>
                </a:solidFill>
                <a:latin typeface="Arial"/>
                <a:ea typeface="Arial"/>
                <a:cs typeface="Arial"/>
                <a:sym typeface="Arial"/>
              </a:defRPr>
            </a:lvl1pPr>
            <a:lvl2pPr marL="914400" marR="0" lvl="1" indent="-279400" algn="l" rtl="0">
              <a:spcBef>
                <a:spcPts val="560"/>
              </a:spcBef>
              <a:spcAft>
                <a:spcPts val="0"/>
              </a:spcAft>
              <a:buClr>
                <a:srgbClr val="262626"/>
              </a:buClr>
              <a:buSzPct val="100000"/>
              <a:buFont typeface="Arial"/>
              <a:buChar char="•"/>
              <a:defRPr sz="2800" b="0" i="0" u="none" strike="noStrike" cap="none">
                <a:solidFill>
                  <a:srgbClr val="262626"/>
                </a:solidFill>
                <a:latin typeface="Arial"/>
                <a:ea typeface="Arial"/>
                <a:cs typeface="Arial"/>
                <a:sym typeface="Arial"/>
              </a:defRPr>
            </a:lvl2pPr>
            <a:lvl3pPr marL="1257300" marR="0" lvl="2" indent="-190500" algn="l" rtl="0">
              <a:spcBef>
                <a:spcPts val="480"/>
              </a:spcBef>
              <a:spcAft>
                <a:spcPts val="0"/>
              </a:spcAft>
              <a:buClr>
                <a:srgbClr val="262626"/>
              </a:buClr>
              <a:buSzPct val="100000"/>
              <a:buFont typeface="Merriweather Sans"/>
              <a:buChar char="-"/>
              <a:defRPr sz="2400" b="0" i="0" u="none" strike="noStrike" cap="none">
                <a:solidFill>
                  <a:srgbClr val="262626"/>
                </a:solidFill>
                <a:latin typeface="Arial"/>
                <a:ea typeface="Arial"/>
                <a:cs typeface="Arial"/>
                <a:sym typeface="Arial"/>
              </a:defRPr>
            </a:lvl3pPr>
            <a:lvl4pPr marL="1714500" marR="0" lvl="3" indent="-215900" algn="l" rtl="0">
              <a:spcBef>
                <a:spcPts val="400"/>
              </a:spcBef>
              <a:spcAft>
                <a:spcPts val="0"/>
              </a:spcAft>
              <a:buClr>
                <a:srgbClr val="262626"/>
              </a:buClr>
              <a:buSzPct val="100000"/>
              <a:buFont typeface="Arial"/>
              <a:buChar char="•"/>
              <a:defRPr sz="2000" b="0" i="0" u="none" strike="noStrike" cap="none">
                <a:solidFill>
                  <a:srgbClr val="262626"/>
                </a:solidFill>
                <a:latin typeface="Arial"/>
                <a:ea typeface="Arial"/>
                <a:cs typeface="Arial"/>
                <a:sym typeface="Arial"/>
              </a:defRPr>
            </a:lvl4pPr>
            <a:lvl5pPr marL="2057400" marR="0" lvl="4" indent="-101600" algn="l" rtl="0">
              <a:spcBef>
                <a:spcPts val="400"/>
              </a:spcBef>
              <a:spcAft>
                <a:spcPts val="0"/>
              </a:spcAft>
              <a:buClr>
                <a:srgbClr val="262626"/>
              </a:buClr>
              <a:buSzPct val="100000"/>
              <a:buFont typeface="Arial"/>
              <a:buChar char="»"/>
              <a:defRPr sz="2000" b="0" i="0" u="none" strike="noStrike" cap="none">
                <a:solidFill>
                  <a:srgbClr val="262626"/>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Rectangle 4">
            <a:extLst>
              <a:ext uri="{FF2B5EF4-FFF2-40B4-BE49-F238E27FC236}">
                <a16:creationId xmlns:a16="http://schemas.microsoft.com/office/drawing/2014/main" id="{2022164A-72FD-48CA-B9FE-ED72F241726E}"/>
              </a:ext>
            </a:extLst>
          </p:cNvPr>
          <p:cNvSpPr/>
          <p:nvPr/>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266964"/>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mj-lt"/>
          <a:ea typeface="Georgia" panose="02040502050405020303" pitchFamily="18" charset="0"/>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0B844F-D37F-4FF6-951C-49C27CB39700}"/>
              </a:ext>
            </a:extLst>
          </p:cNvPr>
          <p:cNvSpPr>
            <a:spLocks noGrp="1"/>
          </p:cNvSpPr>
          <p:nvPr>
            <p:ph type="title"/>
          </p:nvPr>
        </p:nvSpPr>
        <p:spPr>
          <a:xfrm>
            <a:off x="533400" y="606659"/>
            <a:ext cx="7981950" cy="42938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659AB39D-DED2-4A1D-9863-08AF8922BA30}"/>
              </a:ext>
            </a:extLst>
          </p:cNvPr>
          <p:cNvSpPr>
            <a:spLocks noGrp="1"/>
          </p:cNvSpPr>
          <p:nvPr>
            <p:ph type="body" idx="1"/>
          </p:nvPr>
        </p:nvSpPr>
        <p:spPr>
          <a:xfrm>
            <a:off x="533400" y="1293962"/>
            <a:ext cx="7981950" cy="491750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2919C6A-5A9B-4107-BEAE-CABE482068A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8E976-0E9B-4E36-A0E6-586F92535FDF}" type="datetimeFigureOut">
              <a:rPr lang="en-US" smtClean="0"/>
              <a:t>3/19/2024</a:t>
            </a:fld>
            <a:endParaRPr lang="en-US"/>
          </a:p>
        </p:txBody>
      </p:sp>
      <p:sp>
        <p:nvSpPr>
          <p:cNvPr id="5" name="Footer Placeholder 4">
            <a:extLst>
              <a:ext uri="{FF2B5EF4-FFF2-40B4-BE49-F238E27FC236}">
                <a16:creationId xmlns:a16="http://schemas.microsoft.com/office/drawing/2014/main" id="{535DB391-04B0-432B-8BDF-EE81D6BB1A1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CC11AD8-30D2-468E-B040-A9B2F1F74DD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7A3998-3EF2-4A6F-A0F8-D0C2F95C61E0}" type="slidenum">
              <a:rPr lang="en-US" smtClean="0"/>
              <a:t>‹#›</a:t>
            </a:fld>
            <a:endParaRPr lang="en-US"/>
          </a:p>
        </p:txBody>
      </p:sp>
      <p:pic>
        <p:nvPicPr>
          <p:cNvPr id="11" name="Picture 10">
            <a:extLst>
              <a:ext uri="{FF2B5EF4-FFF2-40B4-BE49-F238E27FC236}">
                <a16:creationId xmlns:a16="http://schemas.microsoft.com/office/drawing/2014/main" id="{10B0A2A3-3B8B-4B4C-B092-4A6C9FB8F01A}"/>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 t="87454" r="39222" b="-463"/>
          <a:stretch/>
        </p:blipFill>
        <p:spPr>
          <a:xfrm>
            <a:off x="0" y="6217920"/>
            <a:ext cx="4168140" cy="669164"/>
          </a:xfrm>
          <a:prstGeom prst="rect">
            <a:avLst/>
          </a:prstGeom>
        </p:spPr>
      </p:pic>
      <p:pic>
        <p:nvPicPr>
          <p:cNvPr id="18" name="Picture 17">
            <a:extLst>
              <a:ext uri="{FF2B5EF4-FFF2-40B4-BE49-F238E27FC236}">
                <a16:creationId xmlns:a16="http://schemas.microsoft.com/office/drawing/2014/main" id="{0E36D06A-A9BD-407B-9D6E-5D5D76C4727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298322" y="6437378"/>
            <a:ext cx="988540" cy="365760"/>
          </a:xfrm>
          <a:prstGeom prst="rect">
            <a:avLst/>
          </a:prstGeom>
        </p:spPr>
      </p:pic>
      <p:sp>
        <p:nvSpPr>
          <p:cNvPr id="19" name="Rectangle 18">
            <a:extLst>
              <a:ext uri="{FF2B5EF4-FFF2-40B4-BE49-F238E27FC236}">
                <a16:creationId xmlns:a16="http://schemas.microsoft.com/office/drawing/2014/main" id="{3BCDF77A-7A29-4E17-A670-34A147D7E37D}"/>
              </a:ext>
            </a:extLst>
          </p:cNvPr>
          <p:cNvSpPr/>
          <p:nvPr userDrawn="1"/>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661782"/>
      </p:ext>
    </p:extLst>
  </p:cSld>
  <p:clrMap bg1="lt1" tx1="dk1" bg2="lt2" tx2="dk2" accent1="accent1" accent2="accent2" accent3="accent3" accent4="accent4" accent5="accent5" accent6="accent6" hlink="hlink" folHlink="folHlink"/>
  <p:sldLayoutIdLst>
    <p:sldLayoutId id="2147483761"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7AC2"/>
        </a:buClr>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Clr>
          <a:srgbClr val="007AC2"/>
        </a:buClr>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Clr>
          <a:srgbClr val="007AC2"/>
        </a:buClr>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Clr>
          <a:srgbClr val="007AC2"/>
        </a:buClr>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Clr>
          <a:srgbClr val="007AC2"/>
        </a:buClr>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35"/>
        <p:cNvGrpSpPr/>
        <p:nvPr/>
      </p:nvGrpSpPr>
      <p:grpSpPr>
        <a:xfrm>
          <a:off x="0" y="0"/>
          <a:ext cx="0" cy="0"/>
          <a:chOff x="0" y="0"/>
          <a:chExt cx="0" cy="0"/>
        </a:xfrm>
      </p:grpSpPr>
      <p:pic>
        <p:nvPicPr>
          <p:cNvPr id="36" name="Shape 36" descr="RC_PPT_Divider.jpg"/>
          <p:cNvPicPr preferRelativeResize="0"/>
          <p:nvPr/>
        </p:nvPicPr>
        <p:blipFill rotWithShape="1">
          <a:blip r:embed="rId3">
            <a:alphaModFix/>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407316690"/>
      </p:ext>
    </p:extLst>
  </p:cSld>
  <p:clrMap bg1="lt1" tx1="dk1" bg2="dk2" tx2="lt2" accent1="accent1" accent2="accent2" accent3="accent3" accent4="accent4" accent5="accent5" accent6="accent6" hlink="hlink" folHlink="folHlink"/>
  <p:sldLayoutIdLst>
    <p:sldLayoutId id="2147483670" r:id="rId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photo.mattjonesblog.com/img/Seattle.jpg" TargetMode="External"/><Relationship Id="rId7"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hyperlink" Target="mailto:patrick.gomez@dot.gov" TargetMode="External"/><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hyperlink" Target="mailto:eryn.fletcher@dot.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A1C51-C80E-4842-8C17-4F65FAA39256}"/>
              </a:ext>
            </a:extLst>
          </p:cNvPr>
          <p:cNvSpPr>
            <a:spLocks noGrp="1"/>
          </p:cNvSpPr>
          <p:nvPr>
            <p:ph type="ctrTitle"/>
          </p:nvPr>
        </p:nvSpPr>
        <p:spPr>
          <a:xfrm>
            <a:off x="509165" y="2294890"/>
            <a:ext cx="8432611" cy="1470024"/>
          </a:xfrm>
        </p:spPr>
        <p:txBody>
          <a:bodyPr/>
          <a:lstStyle/>
          <a:p>
            <a:pPr lvl="0">
              <a:lnSpc>
                <a:spcPct val="100000"/>
              </a:lnSpc>
              <a:spcBef>
                <a:spcPts val="300"/>
              </a:spcBef>
              <a:buClr>
                <a:srgbClr val="FFFFFF"/>
              </a:buClr>
            </a:pPr>
            <a:r>
              <a:rPr lang="en-US" altLang="en-US" dirty="0"/>
              <a:t>Americans with Disabilities Act (ADA) More than a Transition Plan  </a:t>
            </a:r>
            <a:br>
              <a:rPr lang="en-US" altLang="en-US" dirty="0"/>
            </a:br>
            <a:br>
              <a:rPr lang="en-US" altLang="en-US" dirty="0"/>
            </a:br>
            <a:r>
              <a:rPr lang="en-US" altLang="en-US" dirty="0"/>
              <a:t>Patrick Gomez, Team Leader/Civil Rights Specialist</a:t>
            </a:r>
            <a:br>
              <a:rPr lang="en-US" altLang="en-US" dirty="0"/>
            </a:br>
            <a:br>
              <a:rPr lang="en-US" altLang="en-US" dirty="0"/>
            </a:br>
            <a:r>
              <a:rPr lang="en-US" sz="1600" i="1" u="sng" dirty="0">
                <a:solidFill>
                  <a:srgbClr val="FFFF00"/>
                </a:solidFill>
              </a:rPr>
              <a:t>Note</a:t>
            </a:r>
            <a:r>
              <a:rPr lang="en-US" sz="1600" i="1" dirty="0">
                <a:solidFill>
                  <a:srgbClr val="FFFF00"/>
                </a:solidFill>
              </a:rPr>
              <a:t>: Except for the statutes and regulations cited, the contents of this presentation do not have the force and effect of law and are not meant to bind the public in any way. The presentation is intended only to provide information and clarity regarding existing requirements under the law and agency policies.</a:t>
            </a:r>
            <a:br>
              <a:rPr lang="en-US" sz="1600" i="1" dirty="0">
                <a:solidFill>
                  <a:srgbClr val="FFFF00"/>
                </a:solidFill>
              </a:rPr>
            </a:br>
            <a:endParaRPr lang="en-US" dirty="0">
              <a:solidFill>
                <a:srgbClr val="FFFF00"/>
              </a:solidFill>
            </a:endParaRPr>
          </a:p>
        </p:txBody>
      </p:sp>
      <p:sp>
        <p:nvSpPr>
          <p:cNvPr id="3" name="Subtitle 2">
            <a:extLst>
              <a:ext uri="{FF2B5EF4-FFF2-40B4-BE49-F238E27FC236}">
                <a16:creationId xmlns:a16="http://schemas.microsoft.com/office/drawing/2014/main" id="{E7098333-A7FD-4C9E-A25C-486783286CAB}"/>
              </a:ext>
            </a:extLst>
          </p:cNvPr>
          <p:cNvSpPr>
            <a:spLocks noGrp="1"/>
          </p:cNvSpPr>
          <p:nvPr>
            <p:ph type="subTitle" idx="1"/>
          </p:nvPr>
        </p:nvSpPr>
        <p:spPr>
          <a:xfrm>
            <a:off x="509165" y="3771701"/>
            <a:ext cx="7456665" cy="659342"/>
          </a:xfrm>
        </p:spPr>
        <p:txBody>
          <a:bodyPr/>
          <a:lstStyle/>
          <a:p>
            <a:r>
              <a:rPr lang="en-US" dirty="0"/>
              <a:t> </a:t>
            </a:r>
          </a:p>
        </p:txBody>
      </p:sp>
    </p:spTree>
    <p:extLst>
      <p:ext uri="{BB962C8B-B14F-4D97-AF65-F5344CB8AC3E}">
        <p14:creationId xmlns:p14="http://schemas.microsoft.com/office/powerpoint/2010/main" val="1127583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2DC07B02-BDC0-45BE-BD78-C5BF07C44227}"/>
              </a:ext>
            </a:extLst>
          </p:cNvPr>
          <p:cNvSpPr>
            <a:spLocks noGrp="1" noChangeArrowheads="1"/>
          </p:cNvSpPr>
          <p:nvPr>
            <p:ph type="title"/>
          </p:nvPr>
        </p:nvSpPr>
        <p:spPr/>
        <p:txBody>
          <a:bodyPr/>
          <a:lstStyle/>
          <a:p>
            <a:r>
              <a:rPr lang="en-US" altLang="en-US"/>
              <a:t>Monitoring the Progress</a:t>
            </a:r>
          </a:p>
        </p:txBody>
      </p:sp>
      <p:sp>
        <p:nvSpPr>
          <p:cNvPr id="67587" name="Content Placeholder 2">
            <a:extLst>
              <a:ext uri="{FF2B5EF4-FFF2-40B4-BE49-F238E27FC236}">
                <a16:creationId xmlns:a16="http://schemas.microsoft.com/office/drawing/2014/main" id="{4C258EC7-8951-4AFD-83AA-2CE31131F212}"/>
              </a:ext>
            </a:extLst>
          </p:cNvPr>
          <p:cNvSpPr>
            <a:spLocks noGrp="1" noChangeArrowheads="1"/>
          </p:cNvSpPr>
          <p:nvPr>
            <p:ph idx="1"/>
          </p:nvPr>
        </p:nvSpPr>
        <p:spPr/>
        <p:txBody>
          <a:bodyPr>
            <a:normAutofit fontScale="85000" lnSpcReduction="20000"/>
          </a:bodyPr>
          <a:lstStyle/>
          <a:p>
            <a:r>
              <a:rPr lang="en-US" altLang="en-US" dirty="0"/>
              <a:t>Track progress from Initial Inventory (baseline)</a:t>
            </a:r>
          </a:p>
          <a:p>
            <a:r>
              <a:rPr lang="en-US" altLang="en-US" dirty="0"/>
              <a:t>Transition Plan is a </a:t>
            </a:r>
            <a:r>
              <a:rPr lang="en-US" altLang="en-US" b="1" dirty="0"/>
              <a:t>“Living Document”</a:t>
            </a:r>
          </a:p>
          <a:p>
            <a:pPr lvl="1"/>
            <a:endParaRPr lang="en-US" altLang="en-US" b="1" dirty="0"/>
          </a:p>
          <a:p>
            <a:pPr lvl="1"/>
            <a:r>
              <a:rPr lang="en-US" altLang="en-US" b="1" dirty="0"/>
              <a:t>UPDATE Regularly: </a:t>
            </a:r>
            <a:r>
              <a:rPr lang="en-US" altLang="en-US" dirty="0"/>
              <a:t>whenever changes are made to the plan – preferred; annually; semi-annually </a:t>
            </a:r>
            <a:r>
              <a:rPr lang="en-US" altLang="en-US" b="1" dirty="0"/>
              <a:t>(take credit for achievements)</a:t>
            </a:r>
            <a:endParaRPr lang="en-US" altLang="en-US" dirty="0"/>
          </a:p>
          <a:p>
            <a:endParaRPr lang="en-US" altLang="en-US" dirty="0"/>
          </a:p>
          <a:p>
            <a:r>
              <a:rPr lang="en-US" altLang="en-US" dirty="0"/>
              <a:t>Remember: all changes in the pedestrian environment (i.e., adding street furniture, landscaping) may have impacts on your current and future transition plan.  </a:t>
            </a:r>
          </a:p>
          <a:p>
            <a:endParaRPr lang="en-US" altLang="en-US" dirty="0"/>
          </a:p>
          <a:p>
            <a:r>
              <a:rPr lang="en-US" altLang="en-US" dirty="0"/>
              <a:t>States and Public Agencies are required to have a self-evaluation, and if they have 50 or more employees, are required to have a transition plan.  </a:t>
            </a:r>
          </a:p>
        </p:txBody>
      </p:sp>
      <p:pic>
        <p:nvPicPr>
          <p:cNvPr id="2" name="Picture 1">
            <a:extLst>
              <a:ext uri="{FF2B5EF4-FFF2-40B4-BE49-F238E27FC236}">
                <a16:creationId xmlns:a16="http://schemas.microsoft.com/office/drawing/2014/main" id="{DFCE71B7-3B92-4651-87BB-E85632C79BA7}"/>
              </a:ext>
            </a:extLst>
          </p:cNvPr>
          <p:cNvPicPr>
            <a:picLocks noChangeAspect="1"/>
          </p:cNvPicPr>
          <p:nvPr/>
        </p:nvPicPr>
        <p:blipFill>
          <a:blip r:embed="rId3"/>
          <a:stretch>
            <a:fillRect/>
          </a:stretch>
        </p:blipFill>
        <p:spPr>
          <a:xfrm>
            <a:off x="886330" y="6176963"/>
            <a:ext cx="2438611" cy="323116"/>
          </a:xfrm>
          <a:prstGeom prst="rect">
            <a:avLst/>
          </a:prstGeom>
        </p:spPr>
      </p:pic>
    </p:spTree>
    <p:extLst>
      <p:ext uri="{BB962C8B-B14F-4D97-AF65-F5344CB8AC3E}">
        <p14:creationId xmlns:p14="http://schemas.microsoft.com/office/powerpoint/2010/main" val="848343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2DC07B02-BDC0-45BE-BD78-C5BF07C44227}"/>
              </a:ext>
            </a:extLst>
          </p:cNvPr>
          <p:cNvSpPr>
            <a:spLocks noGrp="1" noChangeArrowheads="1"/>
          </p:cNvSpPr>
          <p:nvPr>
            <p:ph type="title"/>
          </p:nvPr>
        </p:nvSpPr>
        <p:spPr/>
        <p:txBody>
          <a:bodyPr/>
          <a:lstStyle/>
          <a:p>
            <a:r>
              <a:rPr lang="en-US" altLang="en-US" dirty="0"/>
              <a:t>Transition Plan: Proactive Actions to Consider</a:t>
            </a:r>
          </a:p>
        </p:txBody>
      </p:sp>
      <p:sp>
        <p:nvSpPr>
          <p:cNvPr id="67587" name="Content Placeholder 2">
            <a:extLst>
              <a:ext uri="{FF2B5EF4-FFF2-40B4-BE49-F238E27FC236}">
                <a16:creationId xmlns:a16="http://schemas.microsoft.com/office/drawing/2014/main" id="{4C258EC7-8951-4AFD-83AA-2CE31131F212}"/>
              </a:ext>
            </a:extLst>
          </p:cNvPr>
          <p:cNvSpPr>
            <a:spLocks noGrp="1" noChangeArrowheads="1"/>
          </p:cNvSpPr>
          <p:nvPr>
            <p:ph idx="1"/>
          </p:nvPr>
        </p:nvSpPr>
        <p:spPr/>
        <p:txBody>
          <a:bodyPr>
            <a:normAutofit fontScale="85000" lnSpcReduction="10000"/>
          </a:bodyPr>
          <a:lstStyle/>
          <a:p>
            <a:pPr marL="273050" lvl="0" indent="-273050" eaLnBrk="0" fontAlgn="base" hangingPunct="0">
              <a:lnSpc>
                <a:spcPct val="100000"/>
              </a:lnSpc>
              <a:spcBef>
                <a:spcPct val="20000"/>
              </a:spcBef>
              <a:spcAft>
                <a:spcPct val="0"/>
              </a:spcAft>
              <a:buClr>
                <a:srgbClr val="0BD0D9"/>
              </a:buClr>
              <a:buSzPct val="95000"/>
              <a:buFont typeface="Wingdings 2" panose="05020102010507070707" pitchFamily="18" charset="2"/>
              <a:buChar char=""/>
            </a:pPr>
            <a:r>
              <a:rPr lang="en-US" altLang="en-US" sz="1800" dirty="0">
                <a:solidFill>
                  <a:srgbClr val="000000"/>
                </a:solidFill>
              </a:rPr>
              <a:t>Be specific about what, exactly, was the nature of the public’s involvement in the self-evaluation and transition plans.  (Ex:  Were there public hearings, and if so, when and at what time of the day/night and how was the public made aware of the meetings?  Were the plans posted on the State’s website? By what other means was the public made aware of the plans?  Were the plans translated into languages other than English?)</a:t>
            </a:r>
          </a:p>
          <a:p>
            <a:pPr marL="273050" indent="-273050" eaLnBrk="0" fontAlgn="base" hangingPunct="0">
              <a:lnSpc>
                <a:spcPct val="100000"/>
              </a:lnSpc>
              <a:spcBef>
                <a:spcPct val="20000"/>
              </a:spcBef>
              <a:spcAft>
                <a:spcPct val="0"/>
              </a:spcAft>
              <a:buClr>
                <a:srgbClr val="0BD0D9"/>
              </a:buClr>
              <a:buSzPct val="95000"/>
              <a:buFont typeface="Wingdings 2" panose="05020102010507070707" pitchFamily="18" charset="2"/>
              <a:buChar char=""/>
            </a:pPr>
            <a:endParaRPr lang="en-US" altLang="en-US" sz="1800" dirty="0">
              <a:solidFill>
                <a:srgbClr val="000000"/>
              </a:solidFill>
            </a:endParaRPr>
          </a:p>
          <a:p>
            <a:pPr marL="273050" indent="-273050" eaLnBrk="0" fontAlgn="base" hangingPunct="0">
              <a:lnSpc>
                <a:spcPct val="100000"/>
              </a:lnSpc>
              <a:spcBef>
                <a:spcPct val="20000"/>
              </a:spcBef>
              <a:spcAft>
                <a:spcPct val="0"/>
              </a:spcAft>
              <a:buClr>
                <a:srgbClr val="0BD0D9"/>
              </a:buClr>
              <a:buSzPct val="95000"/>
              <a:buFont typeface="Wingdings 2" panose="05020102010507070707" pitchFamily="18" charset="2"/>
              <a:buChar char=""/>
            </a:pPr>
            <a:r>
              <a:rPr lang="en-US" altLang="en-US" sz="1800" dirty="0">
                <a:solidFill>
                  <a:srgbClr val="000000"/>
                </a:solidFill>
              </a:rPr>
              <a:t>Be sure to consult with individuals with disabilities as well as the advocacy organizations that may represent them prior to conducting the inventory of facilities and developing the transition plan; always ask for feedback and describe in the plan how public input was used in decision making; and establish an on-going relationship.  </a:t>
            </a:r>
          </a:p>
          <a:p>
            <a:pPr marL="0" indent="0" eaLnBrk="0" fontAlgn="base" hangingPunct="0">
              <a:lnSpc>
                <a:spcPct val="100000"/>
              </a:lnSpc>
              <a:spcBef>
                <a:spcPct val="20000"/>
              </a:spcBef>
              <a:spcAft>
                <a:spcPct val="0"/>
              </a:spcAft>
              <a:buClr>
                <a:srgbClr val="0BD0D9"/>
              </a:buClr>
              <a:buSzPct val="95000"/>
              <a:buNone/>
            </a:pPr>
            <a:endParaRPr lang="en-US" altLang="en-US" sz="1800" dirty="0">
              <a:solidFill>
                <a:prstClr val="black"/>
              </a:solidFill>
            </a:endParaRPr>
          </a:p>
          <a:p>
            <a:pPr marL="273050" lvl="0" indent="-273050" eaLnBrk="0" fontAlgn="base" hangingPunct="0">
              <a:lnSpc>
                <a:spcPct val="100000"/>
              </a:lnSpc>
              <a:spcBef>
                <a:spcPct val="20000"/>
              </a:spcBef>
              <a:spcAft>
                <a:spcPct val="0"/>
              </a:spcAft>
              <a:buClr>
                <a:srgbClr val="0BD0D9"/>
              </a:buClr>
              <a:buSzPct val="95000"/>
              <a:buFont typeface="Wingdings 2" panose="05020102010507070707" pitchFamily="18" charset="2"/>
              <a:buChar char=""/>
            </a:pPr>
            <a:r>
              <a:rPr lang="en-US" altLang="en-US" sz="1800" dirty="0">
                <a:solidFill>
                  <a:prstClr val="black"/>
                </a:solidFill>
              </a:rPr>
              <a:t>Ensure transparent and easy to find and follow information without the need to have specialized knowledge in Civil Rights, Engineering, Law</a:t>
            </a:r>
          </a:p>
          <a:p>
            <a:pPr marL="273050" indent="-273050" eaLnBrk="0" fontAlgn="base" hangingPunct="0">
              <a:lnSpc>
                <a:spcPct val="100000"/>
              </a:lnSpc>
              <a:spcBef>
                <a:spcPct val="20000"/>
              </a:spcBef>
              <a:spcAft>
                <a:spcPct val="0"/>
              </a:spcAft>
              <a:buClr>
                <a:srgbClr val="0BD0D9"/>
              </a:buClr>
              <a:buSzPct val="95000"/>
              <a:buFont typeface="Wingdings 2" panose="05020102010507070707" pitchFamily="18" charset="2"/>
              <a:buChar char=""/>
            </a:pPr>
            <a:endParaRPr lang="en-US" sz="1800" dirty="0"/>
          </a:p>
          <a:p>
            <a:pPr marL="273050" indent="-273050" eaLnBrk="0" fontAlgn="base" hangingPunct="0">
              <a:lnSpc>
                <a:spcPct val="100000"/>
              </a:lnSpc>
              <a:spcBef>
                <a:spcPct val="20000"/>
              </a:spcBef>
              <a:spcAft>
                <a:spcPct val="0"/>
              </a:spcAft>
              <a:buClr>
                <a:srgbClr val="0BD0D9"/>
              </a:buClr>
              <a:buSzPct val="95000"/>
              <a:buFont typeface="Wingdings 2" panose="05020102010507070707" pitchFamily="18" charset="2"/>
              <a:buChar char=""/>
            </a:pPr>
            <a:r>
              <a:rPr lang="en-US" sz="1800" dirty="0"/>
              <a:t>Make materials available in electronic and hard copy forms.</a:t>
            </a:r>
          </a:p>
          <a:p>
            <a:pPr marL="273050" lvl="0" indent="-273050" eaLnBrk="0" fontAlgn="base" hangingPunct="0">
              <a:lnSpc>
                <a:spcPct val="100000"/>
              </a:lnSpc>
              <a:spcBef>
                <a:spcPct val="20000"/>
              </a:spcBef>
              <a:spcAft>
                <a:spcPct val="0"/>
              </a:spcAft>
              <a:buClr>
                <a:srgbClr val="0BD0D9"/>
              </a:buClr>
              <a:buSzPct val="95000"/>
              <a:buFont typeface="Wingdings 2" panose="05020102010507070707" pitchFamily="18" charset="2"/>
              <a:buChar char=""/>
            </a:pPr>
            <a:endParaRPr lang="en-US" altLang="en-US" sz="1800" dirty="0">
              <a:solidFill>
                <a:prstClr val="black"/>
              </a:solidFill>
            </a:endParaRPr>
          </a:p>
          <a:p>
            <a:pPr marL="273050" lvl="0" indent="-273050" eaLnBrk="0" fontAlgn="base" hangingPunct="0">
              <a:lnSpc>
                <a:spcPct val="100000"/>
              </a:lnSpc>
              <a:spcBef>
                <a:spcPct val="20000"/>
              </a:spcBef>
              <a:spcAft>
                <a:spcPct val="0"/>
              </a:spcAft>
              <a:buClr>
                <a:srgbClr val="0BD0D9"/>
              </a:buClr>
              <a:buSzPct val="95000"/>
              <a:buFont typeface="Wingdings 2" panose="05020102010507070707" pitchFamily="18" charset="2"/>
              <a:buChar char=""/>
            </a:pPr>
            <a:r>
              <a:rPr lang="en-US" altLang="en-US" sz="1800" dirty="0">
                <a:solidFill>
                  <a:prstClr val="black"/>
                </a:solidFill>
              </a:rPr>
              <a:t>Distinguish between Title VI and ADA on website and in documents</a:t>
            </a:r>
          </a:p>
          <a:p>
            <a:endParaRPr lang="en-US" altLang="en-US" dirty="0"/>
          </a:p>
        </p:txBody>
      </p:sp>
    </p:spTree>
    <p:extLst>
      <p:ext uri="{BB962C8B-B14F-4D97-AF65-F5344CB8AC3E}">
        <p14:creationId xmlns:p14="http://schemas.microsoft.com/office/powerpoint/2010/main" val="2383842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6">
            <a:extLst>
              <a:ext uri="{FF2B5EF4-FFF2-40B4-BE49-F238E27FC236}">
                <a16:creationId xmlns:a16="http://schemas.microsoft.com/office/drawing/2014/main" id="{94078F6E-BEF9-40EB-B134-EB2209C67EC9}"/>
              </a:ext>
            </a:extLst>
          </p:cNvPr>
          <p:cNvSpPr>
            <a:spLocks noGrp="1" noChangeArrowheads="1"/>
          </p:cNvSpPr>
          <p:nvPr>
            <p:ph type="title"/>
          </p:nvPr>
        </p:nvSpPr>
        <p:spPr/>
        <p:txBody>
          <a:bodyPr/>
          <a:lstStyle/>
          <a:p>
            <a:pPr eaLnBrk="1" hangingPunct="1"/>
            <a:r>
              <a:rPr lang="en-US" altLang="en-US"/>
              <a:t>ADA Accessibility Guidelines (ADAAG)</a:t>
            </a:r>
          </a:p>
        </p:txBody>
      </p:sp>
      <p:sp>
        <p:nvSpPr>
          <p:cNvPr id="420871" name="Rectangle 7">
            <a:extLst>
              <a:ext uri="{FF2B5EF4-FFF2-40B4-BE49-F238E27FC236}">
                <a16:creationId xmlns:a16="http://schemas.microsoft.com/office/drawing/2014/main" id="{961FD726-727D-490F-9CED-AC153E19626B}"/>
              </a:ext>
            </a:extLst>
          </p:cNvPr>
          <p:cNvSpPr>
            <a:spLocks noGrp="1" noChangeArrowheads="1"/>
          </p:cNvSpPr>
          <p:nvPr>
            <p:ph idx="1"/>
          </p:nvPr>
        </p:nvSpPr>
        <p:spPr/>
        <p:txBody>
          <a:bodyPr/>
          <a:lstStyle/>
          <a:p>
            <a:pPr eaLnBrk="1" hangingPunct="1"/>
            <a:r>
              <a:rPr lang="en-US" altLang="en-US" dirty="0"/>
              <a:t>Developed primarily for buildings &amp; on-site facilities</a:t>
            </a:r>
          </a:p>
          <a:p>
            <a:pPr eaLnBrk="1" hangingPunct="1"/>
            <a:r>
              <a:rPr lang="en-US" altLang="en-US" dirty="0"/>
              <a:t>Do not address all situations (especially those that are unique to the public right-of-way)</a:t>
            </a:r>
          </a:p>
          <a:p>
            <a:pPr eaLnBrk="1" hangingPunct="1"/>
            <a:endParaRPr lang="en-US" altLang="en-US" dirty="0"/>
          </a:p>
          <a:p>
            <a:pPr eaLnBrk="1" hangingPunct="1"/>
            <a:endParaRPr lang="en-US" altLang="en-US" dirty="0"/>
          </a:p>
          <a:p>
            <a:pPr eaLnBrk="1" hangingPunct="1"/>
            <a:endParaRPr lang="en-US" altLang="en-US" dirty="0"/>
          </a:p>
        </p:txBody>
      </p:sp>
      <p:pic>
        <p:nvPicPr>
          <p:cNvPr id="106500" name="Picture 11" descr="The Seattle Skyline">
            <a:hlinkClick r:id="rId3"/>
            <a:extLst>
              <a:ext uri="{FF2B5EF4-FFF2-40B4-BE49-F238E27FC236}">
                <a16:creationId xmlns:a16="http://schemas.microsoft.com/office/drawing/2014/main" id="{2A86B558-AEDC-420D-89CB-609284F74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9251" y="5846316"/>
            <a:ext cx="1342240" cy="76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6" descr="C:\Documents and Settings\Owner\My Documents\My Pictures\CityHall.jpg">
            <a:extLst>
              <a:ext uri="{FF2B5EF4-FFF2-40B4-BE49-F238E27FC236}">
                <a16:creationId xmlns:a16="http://schemas.microsoft.com/office/drawing/2014/main" id="{464E5475-C32B-4B7D-919D-61424F202A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769" y="6095267"/>
            <a:ext cx="796955" cy="43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6ED1D55-BB1A-4B7E-BA82-64CE18A9A9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6462" y="5315879"/>
            <a:ext cx="5152708" cy="1558775"/>
          </a:xfrm>
          <a:prstGeom prst="rect">
            <a:avLst/>
          </a:prstGeom>
        </p:spPr>
      </p:pic>
      <p:pic>
        <p:nvPicPr>
          <p:cNvPr id="7" name="Picture 6">
            <a:extLst>
              <a:ext uri="{FF2B5EF4-FFF2-40B4-BE49-F238E27FC236}">
                <a16:creationId xmlns:a16="http://schemas.microsoft.com/office/drawing/2014/main" id="{047AC16F-077E-4DED-88A9-BC3DBF7068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6462" y="3530505"/>
            <a:ext cx="5152707" cy="1717905"/>
          </a:xfrm>
          <a:prstGeom prst="rect">
            <a:avLst/>
          </a:prstGeom>
        </p:spPr>
      </p:pic>
      <p:pic>
        <p:nvPicPr>
          <p:cNvPr id="2" name="Picture 1">
            <a:extLst>
              <a:ext uri="{FF2B5EF4-FFF2-40B4-BE49-F238E27FC236}">
                <a16:creationId xmlns:a16="http://schemas.microsoft.com/office/drawing/2014/main" id="{0CFC6C1F-0DED-404B-BF30-A57ADBCCA2A9}"/>
              </a:ext>
            </a:extLst>
          </p:cNvPr>
          <p:cNvPicPr>
            <a:picLocks noChangeAspect="1"/>
          </p:cNvPicPr>
          <p:nvPr/>
        </p:nvPicPr>
        <p:blipFill>
          <a:blip r:embed="rId8"/>
          <a:stretch>
            <a:fillRect/>
          </a:stretch>
        </p:blipFill>
        <p:spPr>
          <a:xfrm>
            <a:off x="-61805" y="6615831"/>
            <a:ext cx="1999661" cy="323116"/>
          </a:xfrm>
          <a:prstGeom prst="rect">
            <a:avLst/>
          </a:prstGeom>
        </p:spPr>
      </p:pic>
    </p:spTree>
    <p:extLst>
      <p:ext uri="{BB962C8B-B14F-4D97-AF65-F5344CB8AC3E}">
        <p14:creationId xmlns:p14="http://schemas.microsoft.com/office/powerpoint/2010/main" val="2487226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0871">
                                            <p:txEl>
                                              <p:pRg st="1" end="1"/>
                                            </p:txEl>
                                          </p:spTgt>
                                        </p:tgtEl>
                                        <p:attrNameLst>
                                          <p:attrName>style.visibility</p:attrName>
                                        </p:attrNameLst>
                                      </p:cBhvr>
                                      <p:to>
                                        <p:strVal val="visible"/>
                                      </p:to>
                                    </p:set>
                                    <p:animEffect transition="in" filter="fade">
                                      <p:cBhvr>
                                        <p:cTn id="7" dur="1000"/>
                                        <p:tgtEl>
                                          <p:spTgt spid="4208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0">
            <a:extLst>
              <a:ext uri="{FF2B5EF4-FFF2-40B4-BE49-F238E27FC236}">
                <a16:creationId xmlns:a16="http://schemas.microsoft.com/office/drawing/2014/main" id="{C6F4D95D-5E90-4993-90AF-962B62618722}"/>
              </a:ext>
            </a:extLst>
          </p:cNvPr>
          <p:cNvSpPr>
            <a:spLocks noGrp="1" noChangeArrowheads="1"/>
          </p:cNvSpPr>
          <p:nvPr>
            <p:ph type="title"/>
          </p:nvPr>
        </p:nvSpPr>
        <p:spPr>
          <a:xfrm>
            <a:off x="635000" y="669925"/>
            <a:ext cx="7981950" cy="1325563"/>
          </a:xfrm>
        </p:spPr>
        <p:txBody>
          <a:bodyPr>
            <a:normAutofit fontScale="90000"/>
          </a:bodyPr>
          <a:lstStyle/>
          <a:p>
            <a:pPr eaLnBrk="1" hangingPunct="1"/>
            <a:r>
              <a:rPr lang="en-US" altLang="en-US" dirty="0"/>
              <a:t>Proposed Public Right-of-Way Accessibility Guidelines (PROWAG)</a:t>
            </a:r>
          </a:p>
        </p:txBody>
      </p:sp>
      <p:sp>
        <p:nvSpPr>
          <p:cNvPr id="424971" name="Rectangle 11">
            <a:extLst>
              <a:ext uri="{FF2B5EF4-FFF2-40B4-BE49-F238E27FC236}">
                <a16:creationId xmlns:a16="http://schemas.microsoft.com/office/drawing/2014/main" id="{05FC8D7A-920D-4E2C-97F3-B28720F3739E}"/>
              </a:ext>
            </a:extLst>
          </p:cNvPr>
          <p:cNvSpPr>
            <a:spLocks noGrp="1" noChangeArrowheads="1"/>
          </p:cNvSpPr>
          <p:nvPr>
            <p:ph idx="1"/>
          </p:nvPr>
        </p:nvSpPr>
        <p:spPr>
          <a:xfrm>
            <a:off x="533400" y="2348089"/>
            <a:ext cx="7543800" cy="5257800"/>
          </a:xfrm>
        </p:spPr>
        <p:txBody>
          <a:bodyPr/>
          <a:lstStyle/>
          <a:p>
            <a:pPr eaLnBrk="1" hangingPunct="1"/>
            <a:r>
              <a:rPr lang="en-US" altLang="en-US" dirty="0"/>
              <a:t>Originally intended to supplement the ADAAG to provide standards specific to public rights-of-way; most recently formatted as a stand-alone document</a:t>
            </a:r>
          </a:p>
          <a:p>
            <a:pPr eaLnBrk="1" hangingPunct="1"/>
            <a:r>
              <a:rPr lang="en-US" altLang="en-US" dirty="0"/>
              <a:t>Applicable to new construction and alterations (of existing facilities)</a:t>
            </a:r>
          </a:p>
          <a:p>
            <a:pPr eaLnBrk="1" hangingPunct="1"/>
            <a:r>
              <a:rPr lang="en-US" altLang="en-US" dirty="0"/>
              <a:t>Undergoing the rulemaking process (</a:t>
            </a:r>
            <a:r>
              <a:rPr lang="en-US" altLang="en-US" dirty="0">
                <a:latin typeface="Arial" panose="020B0604020202020204" pitchFamily="34" charset="0"/>
                <a:cs typeface="Arial" panose="020B0604020202020204" pitchFamily="34" charset="0"/>
              </a:rPr>
              <a:t>2011 Notice of Proposed Rule Making published w/ updated guidelines.)</a:t>
            </a:r>
            <a:endParaRPr lang="en-US" altLang="en-US" dirty="0"/>
          </a:p>
        </p:txBody>
      </p:sp>
    </p:spTree>
    <p:extLst>
      <p:ext uri="{BB962C8B-B14F-4D97-AF65-F5344CB8AC3E}">
        <p14:creationId xmlns:p14="http://schemas.microsoft.com/office/powerpoint/2010/main" val="3375747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4971">
                                            <p:txEl>
                                              <p:pRg st="1" end="1"/>
                                            </p:txEl>
                                          </p:spTgt>
                                        </p:tgtEl>
                                        <p:attrNameLst>
                                          <p:attrName>style.visibility</p:attrName>
                                        </p:attrNameLst>
                                      </p:cBhvr>
                                      <p:to>
                                        <p:strVal val="visible"/>
                                      </p:to>
                                    </p:set>
                                    <p:animEffect transition="in" filter="fade">
                                      <p:cBhvr>
                                        <p:cTn id="7" dur="1000"/>
                                        <p:tgtEl>
                                          <p:spTgt spid="42497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4971">
                                            <p:txEl>
                                              <p:pRg st="2" end="2"/>
                                            </p:txEl>
                                          </p:spTgt>
                                        </p:tgtEl>
                                        <p:attrNameLst>
                                          <p:attrName>style.visibility</p:attrName>
                                        </p:attrNameLst>
                                      </p:cBhvr>
                                      <p:to>
                                        <p:strVal val="visible"/>
                                      </p:to>
                                    </p:set>
                                    <p:animEffect transition="in" filter="fade">
                                      <p:cBhvr>
                                        <p:cTn id="12" dur="1000"/>
                                        <p:tgtEl>
                                          <p:spTgt spid="4249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8">
            <a:extLst>
              <a:ext uri="{FF2B5EF4-FFF2-40B4-BE49-F238E27FC236}">
                <a16:creationId xmlns:a16="http://schemas.microsoft.com/office/drawing/2014/main" id="{B3FCBAFC-18B3-448D-8088-568E50B9C7E1}"/>
              </a:ext>
            </a:extLst>
          </p:cNvPr>
          <p:cNvSpPr>
            <a:spLocks noGrp="1" noChangeArrowheads="1"/>
          </p:cNvSpPr>
          <p:nvPr>
            <p:ph type="title"/>
          </p:nvPr>
        </p:nvSpPr>
        <p:spPr/>
        <p:txBody>
          <a:bodyPr>
            <a:normAutofit/>
          </a:bodyPr>
          <a:lstStyle/>
          <a:p>
            <a:pPr eaLnBrk="1" hangingPunct="1"/>
            <a:r>
              <a:rPr lang="en-US" altLang="en-US" sz="4400" dirty="0"/>
              <a:t>Equivalent Facilitation</a:t>
            </a:r>
          </a:p>
        </p:txBody>
      </p:sp>
      <p:sp>
        <p:nvSpPr>
          <p:cNvPr id="110595" name="Rectangle 9">
            <a:extLst>
              <a:ext uri="{FF2B5EF4-FFF2-40B4-BE49-F238E27FC236}">
                <a16:creationId xmlns:a16="http://schemas.microsoft.com/office/drawing/2014/main" id="{A1318D02-E42E-4054-87D3-620717C5A13A}"/>
              </a:ext>
            </a:extLst>
          </p:cNvPr>
          <p:cNvSpPr>
            <a:spLocks noGrp="1" noChangeArrowheads="1"/>
          </p:cNvSpPr>
          <p:nvPr>
            <p:ph idx="1"/>
          </p:nvPr>
        </p:nvSpPr>
        <p:spPr/>
        <p:txBody>
          <a:bodyPr/>
          <a:lstStyle/>
          <a:p>
            <a:pPr eaLnBrk="1" hangingPunct="1">
              <a:buFontTx/>
              <a:buNone/>
            </a:pPr>
            <a:r>
              <a:rPr lang="en-US" altLang="en-US" dirty="0"/>
              <a:t>	</a:t>
            </a:r>
            <a:r>
              <a:rPr lang="en-US" dirty="0"/>
              <a:t>Nothing in these requirements prevents the use of designs, products, or technologies as alternatives to those prescribed, provided they result in substantially equivalent or greater </a:t>
            </a:r>
            <a:r>
              <a:rPr lang="en-US" i="1" dirty="0"/>
              <a:t>accessibility </a:t>
            </a:r>
            <a:r>
              <a:rPr lang="en-US" dirty="0"/>
              <a:t>and usability</a:t>
            </a:r>
            <a:endParaRPr lang="en-US" altLang="en-US" sz="1400" i="1" dirty="0"/>
          </a:p>
        </p:txBody>
      </p:sp>
      <p:pic>
        <p:nvPicPr>
          <p:cNvPr id="2" name="Picture 1">
            <a:extLst>
              <a:ext uri="{FF2B5EF4-FFF2-40B4-BE49-F238E27FC236}">
                <a16:creationId xmlns:a16="http://schemas.microsoft.com/office/drawing/2014/main" id="{F804CC38-5D0B-49D1-BF63-7DD3924BCE2E}"/>
              </a:ext>
            </a:extLst>
          </p:cNvPr>
          <p:cNvPicPr>
            <a:picLocks noChangeAspect="1"/>
          </p:cNvPicPr>
          <p:nvPr/>
        </p:nvPicPr>
        <p:blipFill>
          <a:blip r:embed="rId3"/>
          <a:stretch>
            <a:fillRect/>
          </a:stretch>
        </p:blipFill>
        <p:spPr>
          <a:xfrm>
            <a:off x="881762" y="6015405"/>
            <a:ext cx="6541575" cy="323116"/>
          </a:xfrm>
          <a:prstGeom prst="rect">
            <a:avLst/>
          </a:prstGeom>
        </p:spPr>
      </p:pic>
    </p:spTree>
    <p:extLst>
      <p:ext uri="{BB962C8B-B14F-4D97-AF65-F5344CB8AC3E}">
        <p14:creationId xmlns:p14="http://schemas.microsoft.com/office/powerpoint/2010/main" val="4168840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a:extLst>
              <a:ext uri="{FF2B5EF4-FFF2-40B4-BE49-F238E27FC236}">
                <a16:creationId xmlns:a16="http://schemas.microsoft.com/office/drawing/2014/main" id="{EF9310B9-6C43-4C66-83D4-89173659C3EF}"/>
              </a:ext>
            </a:extLst>
          </p:cNvPr>
          <p:cNvSpPr>
            <a:spLocks noGrp="1" noChangeArrowheads="1"/>
          </p:cNvSpPr>
          <p:nvPr>
            <p:ph type="title"/>
          </p:nvPr>
        </p:nvSpPr>
        <p:spPr/>
        <p:txBody>
          <a:bodyPr/>
          <a:lstStyle/>
          <a:p>
            <a:pPr eaLnBrk="1" hangingPunct="1"/>
            <a:r>
              <a:rPr lang="en-US" altLang="en-US" dirty="0"/>
              <a:t>Facilitator</a:t>
            </a:r>
          </a:p>
        </p:txBody>
      </p:sp>
      <p:sp>
        <p:nvSpPr>
          <p:cNvPr id="28675" name="Rectangle 7">
            <a:extLst>
              <a:ext uri="{FF2B5EF4-FFF2-40B4-BE49-F238E27FC236}">
                <a16:creationId xmlns:a16="http://schemas.microsoft.com/office/drawing/2014/main" id="{32BAE784-B886-4D6A-A7A3-ADE679D187FB}"/>
              </a:ext>
            </a:extLst>
          </p:cNvPr>
          <p:cNvSpPr>
            <a:spLocks noGrp="1" noChangeArrowheads="1"/>
          </p:cNvSpPr>
          <p:nvPr>
            <p:ph type="body" idx="1"/>
          </p:nvPr>
        </p:nvSpPr>
        <p:spPr>
          <a:xfrm>
            <a:off x="803476" y="1842303"/>
            <a:ext cx="8077200" cy="4800600"/>
          </a:xfrm>
        </p:spPr>
        <p:txBody>
          <a:bodyPr>
            <a:normAutofit fontScale="25000" lnSpcReduction="20000"/>
          </a:bodyPr>
          <a:lstStyle/>
          <a:p>
            <a:pPr eaLnBrk="1" hangingPunct="1">
              <a:buFontTx/>
              <a:buNone/>
            </a:pPr>
            <a:endParaRPr lang="en-US" altLang="en-US" b="1" dirty="0"/>
          </a:p>
          <a:p>
            <a:pPr eaLnBrk="1" hangingPunct="1">
              <a:buFontTx/>
              <a:buNone/>
            </a:pPr>
            <a:r>
              <a:rPr lang="en-US" altLang="en-US" sz="11200" b="1" dirty="0"/>
              <a:t>Patrick Gomez</a:t>
            </a:r>
            <a:r>
              <a:rPr lang="en-US" altLang="en-US" sz="11200" dirty="0"/>
              <a:t>				</a:t>
            </a:r>
            <a:endParaRPr lang="en-US" altLang="en-US" sz="11200" b="1" dirty="0"/>
          </a:p>
          <a:p>
            <a:pPr eaLnBrk="1" hangingPunct="1">
              <a:buFontTx/>
              <a:buNone/>
            </a:pPr>
            <a:r>
              <a:rPr lang="en-US" altLang="en-US" sz="11200" dirty="0"/>
              <a:t>FHWA Resource Center	</a:t>
            </a:r>
          </a:p>
          <a:p>
            <a:pPr eaLnBrk="1" hangingPunct="1">
              <a:buFontTx/>
              <a:buNone/>
            </a:pPr>
            <a:r>
              <a:rPr lang="en-US" altLang="en-US" sz="11200" dirty="0"/>
              <a:t>Team Leader/Civil Rights Specialist		</a:t>
            </a:r>
          </a:p>
          <a:p>
            <a:pPr eaLnBrk="1" hangingPunct="1">
              <a:buFontTx/>
              <a:buNone/>
            </a:pPr>
            <a:r>
              <a:rPr lang="en-US" altLang="en-US" sz="11200" dirty="0"/>
              <a:t>708-625-4316			</a:t>
            </a:r>
          </a:p>
          <a:p>
            <a:pPr eaLnBrk="1" hangingPunct="1">
              <a:buFontTx/>
              <a:buNone/>
            </a:pPr>
            <a:r>
              <a:rPr lang="en-US" altLang="en-US" sz="11200" dirty="0">
                <a:hlinkClick r:id="rId3"/>
              </a:rPr>
              <a:t>patrick.gomez@dot.gov</a:t>
            </a:r>
            <a:r>
              <a:rPr lang="en-US" altLang="en-US" sz="11200" dirty="0"/>
              <a:t> 			</a:t>
            </a:r>
            <a:r>
              <a:rPr lang="en-US" altLang="en-US" sz="11200" dirty="0">
                <a:hlinkClick r:id="rId4"/>
              </a:rPr>
              <a:t> </a:t>
            </a:r>
            <a:endParaRPr lang="en-US" altLang="en-US" sz="11200" dirty="0"/>
          </a:p>
          <a:p>
            <a:pPr eaLnBrk="1" hangingPunct="1">
              <a:buFontTx/>
              <a:buNone/>
            </a:pPr>
            <a:r>
              <a:rPr lang="en-US" altLang="en-US" sz="11200" dirty="0"/>
              <a:t>				 				</a:t>
            </a:r>
            <a:br>
              <a:rPr lang="en-US" altLang="en-US" sz="11200" dirty="0"/>
            </a:br>
            <a:r>
              <a:rPr lang="en-US" altLang="en-US" sz="11200" dirty="0"/>
              <a:t>		</a:t>
            </a:r>
          </a:p>
          <a:p>
            <a:pPr>
              <a:buFontTx/>
              <a:buNone/>
            </a:pPr>
            <a:r>
              <a:rPr lang="en-US" altLang="en-US" sz="11200" dirty="0"/>
              <a:t>	</a:t>
            </a:r>
          </a:p>
          <a:p>
            <a:pPr>
              <a:buFontTx/>
              <a:buNone/>
            </a:pPr>
            <a:r>
              <a:rPr lang="en-US" altLang="en-US" sz="1800" dirty="0"/>
              <a:t>			</a:t>
            </a:r>
          </a:p>
          <a:p>
            <a:pPr>
              <a:buFontTx/>
              <a:buNone/>
            </a:pPr>
            <a:r>
              <a:rPr lang="en-US" altLang="en-US" sz="1800" dirty="0"/>
              <a:t>			</a:t>
            </a:r>
          </a:p>
          <a:p>
            <a:pPr eaLnBrk="1" hangingPunct="1">
              <a:buFontTx/>
              <a:buNone/>
            </a:pPr>
            <a:r>
              <a:rPr lang="en-US" altLang="en-US" sz="1800" dirty="0"/>
              <a:t>  </a:t>
            </a:r>
          </a:p>
        </p:txBody>
      </p:sp>
    </p:spTree>
    <p:extLst>
      <p:ext uri="{BB962C8B-B14F-4D97-AF65-F5344CB8AC3E}">
        <p14:creationId xmlns:p14="http://schemas.microsoft.com/office/powerpoint/2010/main" val="188090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a:extLst>
              <a:ext uri="{FF2B5EF4-FFF2-40B4-BE49-F238E27FC236}">
                <a16:creationId xmlns:a16="http://schemas.microsoft.com/office/drawing/2014/main" id="{8ACAA001-30F0-4A37-B789-C196D70C51CF}"/>
              </a:ext>
            </a:extLst>
          </p:cNvPr>
          <p:cNvSpPr>
            <a:spLocks noGrp="1" noChangeArrowheads="1"/>
          </p:cNvSpPr>
          <p:nvPr>
            <p:ph type="title"/>
          </p:nvPr>
        </p:nvSpPr>
        <p:spPr/>
        <p:txBody>
          <a:bodyPr/>
          <a:lstStyle/>
          <a:p>
            <a:pPr eaLnBrk="1" hangingPunct="1"/>
            <a:r>
              <a:rPr lang="en-US" altLang="en-US"/>
              <a:t>Legal Background</a:t>
            </a:r>
          </a:p>
        </p:txBody>
      </p:sp>
      <p:sp>
        <p:nvSpPr>
          <p:cNvPr id="405509" name="Rectangle 5">
            <a:extLst>
              <a:ext uri="{FF2B5EF4-FFF2-40B4-BE49-F238E27FC236}">
                <a16:creationId xmlns:a16="http://schemas.microsoft.com/office/drawing/2014/main" id="{E26FB509-C48F-4222-8561-125E5B9D20E7}"/>
              </a:ext>
            </a:extLst>
          </p:cNvPr>
          <p:cNvSpPr>
            <a:spLocks noGrp="1" noChangeArrowheads="1"/>
          </p:cNvSpPr>
          <p:nvPr>
            <p:ph idx="1"/>
          </p:nvPr>
        </p:nvSpPr>
        <p:spPr/>
        <p:txBody>
          <a:bodyPr/>
          <a:lstStyle/>
          <a:p>
            <a:pPr eaLnBrk="1" hangingPunct="1"/>
            <a:r>
              <a:rPr lang="en-US" altLang="en-US" dirty="0"/>
              <a:t>Section 504 of the Rehabilitation Act (1973) – DOT Implementing regulations at 49 CFR Pt 27</a:t>
            </a:r>
          </a:p>
          <a:p>
            <a:pPr eaLnBrk="1" hangingPunct="1"/>
            <a:r>
              <a:rPr lang="en-US" altLang="en-US" dirty="0"/>
              <a:t>Americans with Disabilities Act (ADA) (1990)</a:t>
            </a:r>
          </a:p>
        </p:txBody>
      </p:sp>
    </p:spTree>
    <p:extLst>
      <p:ext uri="{BB962C8B-B14F-4D97-AF65-F5344CB8AC3E}">
        <p14:creationId xmlns:p14="http://schemas.microsoft.com/office/powerpoint/2010/main" val="167622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5509">
                                            <p:txEl>
                                              <p:pRg st="0" end="0"/>
                                            </p:txEl>
                                          </p:spTgt>
                                        </p:tgtEl>
                                        <p:attrNameLst>
                                          <p:attrName>style.visibility</p:attrName>
                                        </p:attrNameLst>
                                      </p:cBhvr>
                                      <p:to>
                                        <p:strVal val="visible"/>
                                      </p:to>
                                    </p:set>
                                    <p:anim calcmode="lin" valueType="num">
                                      <p:cBhvr additive="base">
                                        <p:cTn id="7" dur="500" fill="hold"/>
                                        <p:tgtEl>
                                          <p:spTgt spid="4055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55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05509">
                                            <p:txEl>
                                              <p:pRg st="1" end="1"/>
                                            </p:txEl>
                                          </p:spTgt>
                                        </p:tgtEl>
                                        <p:attrNameLst>
                                          <p:attrName>style.visibility</p:attrName>
                                        </p:attrNameLst>
                                      </p:cBhvr>
                                      <p:to>
                                        <p:strVal val="visible"/>
                                      </p:to>
                                    </p:set>
                                    <p:anim calcmode="lin" valueType="num">
                                      <p:cBhvr additive="base">
                                        <p:cTn id="13" dur="500" fill="hold"/>
                                        <p:tgtEl>
                                          <p:spTgt spid="40550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550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a:extLst>
              <a:ext uri="{FF2B5EF4-FFF2-40B4-BE49-F238E27FC236}">
                <a16:creationId xmlns:a16="http://schemas.microsoft.com/office/drawing/2014/main" id="{EA32D1CB-3B6E-4A97-9202-82ADEA683364}"/>
              </a:ext>
            </a:extLst>
          </p:cNvPr>
          <p:cNvSpPr>
            <a:spLocks noGrp="1" noChangeArrowheads="1"/>
          </p:cNvSpPr>
          <p:nvPr>
            <p:ph type="title"/>
          </p:nvPr>
        </p:nvSpPr>
        <p:spPr/>
        <p:txBody>
          <a:bodyPr/>
          <a:lstStyle/>
          <a:p>
            <a:pPr eaLnBrk="1" hangingPunct="1"/>
            <a:r>
              <a:rPr lang="en-US" altLang="en-US"/>
              <a:t>Title II - State and Local Governments</a:t>
            </a:r>
          </a:p>
        </p:txBody>
      </p:sp>
      <p:sp>
        <p:nvSpPr>
          <p:cNvPr id="51203" name="Rectangle 6">
            <a:extLst>
              <a:ext uri="{FF2B5EF4-FFF2-40B4-BE49-F238E27FC236}">
                <a16:creationId xmlns:a16="http://schemas.microsoft.com/office/drawing/2014/main" id="{5AB831B7-0889-4D9B-B260-CC31C1DA704F}"/>
              </a:ext>
            </a:extLst>
          </p:cNvPr>
          <p:cNvSpPr>
            <a:spLocks noGrp="1" noChangeArrowheads="1"/>
          </p:cNvSpPr>
          <p:nvPr>
            <p:ph idx="1"/>
          </p:nvPr>
        </p:nvSpPr>
        <p:spPr/>
        <p:txBody>
          <a:bodyPr/>
          <a:lstStyle/>
          <a:p>
            <a:pPr marL="457200" indent="-457200" eaLnBrk="1" hangingPunct="1">
              <a:buFontTx/>
              <a:buNone/>
            </a:pPr>
            <a:r>
              <a:rPr lang="en-US" altLang="en-US" dirty="0"/>
              <a:t>Basic Requirements:</a:t>
            </a:r>
          </a:p>
          <a:p>
            <a:r>
              <a:rPr lang="en-US" sz="2000" dirty="0">
                <a:solidFill>
                  <a:srgbClr val="000000"/>
                </a:solidFill>
                <a:latin typeface="Segoe UI" panose="020B0502040204020203" pitchFamily="34" charset="0"/>
              </a:rPr>
              <a:t>Must ensure that no person, on the basis of disability, is excluded from participation in or denied the benefits of programs, services, and activities of a government entity or is subjected to discrimination by a government entity. [28 CFR 35.130] (provision of pedestrian facilities is a government service or program)</a:t>
            </a:r>
            <a:endParaRPr lang="en-US" sz="2000" dirty="0">
              <a:solidFill>
                <a:prstClr val="black"/>
              </a:solidFill>
              <a:latin typeface="Segoe UI" panose="020B0502040204020203" pitchFamily="34" charset="0"/>
            </a:endParaRPr>
          </a:p>
          <a:p>
            <a:pPr marL="457200" indent="-457200" eaLnBrk="1" hangingPunct="1"/>
            <a:endParaRPr lang="en-US" altLang="en-US" dirty="0"/>
          </a:p>
        </p:txBody>
      </p:sp>
      <p:pic>
        <p:nvPicPr>
          <p:cNvPr id="51204" name="Picture 4" descr="Man pushing wife in wchr across dw">
            <a:extLst>
              <a:ext uri="{FF2B5EF4-FFF2-40B4-BE49-F238E27FC236}">
                <a16:creationId xmlns:a16="http://schemas.microsoft.com/office/drawing/2014/main" id="{B89B63EC-5CAA-4BE9-BABC-A1DCDEB58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261" y="4613628"/>
            <a:ext cx="253682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2">
            <a:extLst>
              <a:ext uri="{FF2B5EF4-FFF2-40B4-BE49-F238E27FC236}">
                <a16:creationId xmlns:a16="http://schemas.microsoft.com/office/drawing/2014/main" id="{57971EFC-BB3A-44C2-A9BC-AB4F5422FF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1905" y="4277611"/>
            <a:ext cx="6072993" cy="240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46E0294-AF90-45DE-A68D-D74B32EB5015}"/>
              </a:ext>
            </a:extLst>
          </p:cNvPr>
          <p:cNvPicPr>
            <a:picLocks noChangeAspect="1"/>
          </p:cNvPicPr>
          <p:nvPr/>
        </p:nvPicPr>
        <p:blipFill>
          <a:blip r:embed="rId5"/>
          <a:stretch>
            <a:fillRect/>
          </a:stretch>
        </p:blipFill>
        <p:spPr>
          <a:xfrm>
            <a:off x="0" y="6620342"/>
            <a:ext cx="4889416" cy="323116"/>
          </a:xfrm>
          <a:prstGeom prst="rect">
            <a:avLst/>
          </a:prstGeom>
        </p:spPr>
      </p:pic>
    </p:spTree>
    <p:extLst>
      <p:ext uri="{BB962C8B-B14F-4D97-AF65-F5344CB8AC3E}">
        <p14:creationId xmlns:p14="http://schemas.microsoft.com/office/powerpoint/2010/main" val="2472102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EA63261F-9C67-4561-96C7-C9E7FA3FA759}"/>
              </a:ext>
            </a:extLst>
          </p:cNvPr>
          <p:cNvSpPr>
            <a:spLocks noGrp="1" noChangeArrowheads="1"/>
          </p:cNvSpPr>
          <p:nvPr>
            <p:ph type="title"/>
          </p:nvPr>
        </p:nvSpPr>
        <p:spPr/>
        <p:txBody>
          <a:bodyPr/>
          <a:lstStyle/>
          <a:p>
            <a:pPr eaLnBrk="1" hangingPunct="1"/>
            <a:r>
              <a:rPr lang="en-US" altLang="en-US"/>
              <a:t>Title II/Section 504 – State and Local Governments</a:t>
            </a:r>
          </a:p>
        </p:txBody>
      </p:sp>
      <p:sp>
        <p:nvSpPr>
          <p:cNvPr id="413704" name="Rectangle 8">
            <a:extLst>
              <a:ext uri="{FF2B5EF4-FFF2-40B4-BE49-F238E27FC236}">
                <a16:creationId xmlns:a16="http://schemas.microsoft.com/office/drawing/2014/main" id="{A5205610-0236-4A1C-914F-F45B4FC12BFB}"/>
              </a:ext>
            </a:extLst>
          </p:cNvPr>
          <p:cNvSpPr>
            <a:spLocks noGrp="1" noChangeArrowheads="1"/>
          </p:cNvSpPr>
          <p:nvPr>
            <p:ph idx="1"/>
          </p:nvPr>
        </p:nvSpPr>
        <p:spPr/>
        <p:txBody>
          <a:bodyPr>
            <a:normAutofit fontScale="47500" lnSpcReduction="20000"/>
          </a:bodyPr>
          <a:lstStyle/>
          <a:p>
            <a:pPr eaLnBrk="1" hangingPunct="1">
              <a:buFontTx/>
              <a:buNone/>
            </a:pPr>
            <a:r>
              <a:rPr lang="en-US" altLang="en-US" dirty="0"/>
              <a:t>Basics:</a:t>
            </a:r>
          </a:p>
          <a:p>
            <a:r>
              <a:rPr lang="en-US" altLang="en-US" b="1" dirty="0"/>
              <a:t>Designate an ADA Coordinator </a:t>
            </a:r>
            <a:r>
              <a:rPr lang="en-US" altLang="en-US" dirty="0"/>
              <a:t>(28 CFR 35.107(a))</a:t>
            </a:r>
            <a:r>
              <a:rPr lang="en-US" dirty="0">
                <a:solidFill>
                  <a:srgbClr val="000000"/>
                </a:solidFill>
                <a:latin typeface="Segoe UI" panose="020B0502040204020203" pitchFamily="34" charset="0"/>
              </a:rPr>
              <a:t> (public entities with 50 or more employees.  However, recipients of DOT financial assistance need to appoint a coordinator under DOT Section 504 regulations (49 CFR 27.13(a))</a:t>
            </a:r>
            <a:endParaRPr lang="en-US" altLang="en-US" dirty="0"/>
          </a:p>
          <a:p>
            <a:endParaRPr lang="en-US" altLang="en-US" dirty="0"/>
          </a:p>
          <a:p>
            <a:r>
              <a:rPr lang="en-US" altLang="en-US" b="1" dirty="0"/>
              <a:t>Development &amp; Notice of an ADA Policy Statement </a:t>
            </a:r>
            <a:r>
              <a:rPr lang="en-US" altLang="en-US" dirty="0"/>
              <a:t>(28 CFR 35.106)</a:t>
            </a:r>
          </a:p>
          <a:p>
            <a:endParaRPr lang="en-US" altLang="en-US" dirty="0"/>
          </a:p>
          <a:p>
            <a:r>
              <a:rPr lang="en-US" altLang="en-US" b="1" dirty="0"/>
              <a:t>Development &amp; posting of Grievance/Complaint Procedures </a:t>
            </a:r>
            <a:r>
              <a:rPr lang="en-US" altLang="en-US" dirty="0"/>
              <a:t>(28 CFR 35.107(b)) </a:t>
            </a:r>
            <a:r>
              <a:rPr lang="en-US" dirty="0"/>
              <a:t>(public entities with 50 or more employees.  However, recipients of DOT financial assistance need to appoint a coordinator under DOT Section 504 regulations (49 CFR 27.13(a))</a:t>
            </a:r>
            <a:endParaRPr lang="en-US" altLang="en-US" dirty="0"/>
          </a:p>
          <a:p>
            <a:endParaRPr lang="en-US" altLang="en-US" dirty="0"/>
          </a:p>
          <a:p>
            <a:r>
              <a:rPr lang="en-US" altLang="en-US" b="1" dirty="0"/>
              <a:t>Public Involvement </a:t>
            </a:r>
            <a:r>
              <a:rPr lang="en-US" altLang="en-US" dirty="0"/>
              <a:t>(considered in decision making processes) (28 CFR 35.105)</a:t>
            </a:r>
          </a:p>
          <a:p>
            <a:pPr marL="0" indent="0">
              <a:buNone/>
            </a:pPr>
            <a:endParaRPr lang="en-US" altLang="en-US" dirty="0"/>
          </a:p>
          <a:p>
            <a:endParaRPr lang="en-US" altLang="en-US" dirty="0"/>
          </a:p>
          <a:p>
            <a:r>
              <a:rPr lang="en-US" altLang="en-US" b="1" dirty="0"/>
              <a:t>Complete a self-evaluation </a:t>
            </a:r>
            <a:r>
              <a:rPr lang="en-US" altLang="en-US" dirty="0"/>
              <a:t>(28 CFR 35.150(d)(3)(i) and 28 CFR 35.105(a))</a:t>
            </a:r>
          </a:p>
          <a:p>
            <a:endParaRPr lang="en-US" altLang="en-US" dirty="0"/>
          </a:p>
          <a:p>
            <a:r>
              <a:rPr lang="en-US" altLang="en-US" b="1" dirty="0"/>
              <a:t>Development of a Transition Plan </a:t>
            </a:r>
            <a:r>
              <a:rPr lang="en-US" altLang="en-US" dirty="0"/>
              <a:t>(Official Resp., Inventory, Schedule, Methods) </a:t>
            </a:r>
          </a:p>
          <a:p>
            <a:pPr marL="0" indent="0">
              <a:buNone/>
            </a:pPr>
            <a:r>
              <a:rPr lang="en-US" altLang="en-US" dirty="0"/>
              <a:t>    (28 CFR 35.150 (d)) </a:t>
            </a:r>
            <a:r>
              <a:rPr lang="en-US" dirty="0"/>
              <a:t>(public entities with 50 or more employees)</a:t>
            </a:r>
            <a:endParaRPr lang="en-US" altLang="en-US" dirty="0"/>
          </a:p>
          <a:p>
            <a:pPr marL="0" indent="0" eaLnBrk="1" hangingPunct="1">
              <a:buNone/>
            </a:pPr>
            <a:endParaRPr lang="en-US" altLang="en-US" dirty="0"/>
          </a:p>
        </p:txBody>
      </p:sp>
    </p:spTree>
    <p:extLst>
      <p:ext uri="{BB962C8B-B14F-4D97-AF65-F5344CB8AC3E}">
        <p14:creationId xmlns:p14="http://schemas.microsoft.com/office/powerpoint/2010/main" val="3862699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a:extLst>
              <a:ext uri="{FF2B5EF4-FFF2-40B4-BE49-F238E27FC236}">
                <a16:creationId xmlns:a16="http://schemas.microsoft.com/office/drawing/2014/main" id="{825546E2-550A-4FC1-8624-0DA6DC6A6E69}"/>
              </a:ext>
            </a:extLst>
          </p:cNvPr>
          <p:cNvSpPr>
            <a:spLocks noGrp="1" noChangeArrowheads="1"/>
          </p:cNvSpPr>
          <p:nvPr>
            <p:ph type="title"/>
          </p:nvPr>
        </p:nvSpPr>
        <p:spPr/>
        <p:txBody>
          <a:bodyPr/>
          <a:lstStyle/>
          <a:p>
            <a:pPr eaLnBrk="1" hangingPunct="1"/>
            <a:r>
              <a:rPr lang="en-US" altLang="en-US"/>
              <a:t>Transition Plan Elements</a:t>
            </a:r>
          </a:p>
        </p:txBody>
      </p:sp>
      <p:sp>
        <p:nvSpPr>
          <p:cNvPr id="430087" name="Rectangle 7">
            <a:extLst>
              <a:ext uri="{FF2B5EF4-FFF2-40B4-BE49-F238E27FC236}">
                <a16:creationId xmlns:a16="http://schemas.microsoft.com/office/drawing/2014/main" id="{C8609412-796A-4DD6-9548-10F2F9605193}"/>
              </a:ext>
            </a:extLst>
          </p:cNvPr>
          <p:cNvSpPr>
            <a:spLocks noGrp="1" noChangeArrowheads="1"/>
          </p:cNvSpPr>
          <p:nvPr>
            <p:ph idx="1"/>
          </p:nvPr>
        </p:nvSpPr>
        <p:spPr/>
        <p:txBody>
          <a:bodyPr/>
          <a:lstStyle/>
          <a:p>
            <a:pPr eaLnBrk="1" hangingPunct="1"/>
            <a:r>
              <a:rPr lang="en-US" altLang="en-US" dirty="0"/>
              <a:t>Identify/list physical obstacles and their location </a:t>
            </a:r>
          </a:p>
          <a:p>
            <a:pPr eaLnBrk="1" hangingPunct="1"/>
            <a:r>
              <a:rPr lang="en-US" altLang="en-US" dirty="0"/>
              <a:t>Describe in detail the methods the entity will use to make the facilities accessible</a:t>
            </a:r>
          </a:p>
          <a:p>
            <a:pPr eaLnBrk="1" hangingPunct="1"/>
            <a:r>
              <a:rPr lang="en-US" altLang="en-US" dirty="0"/>
              <a:t>Provide a schedule for making the access modifications</a:t>
            </a:r>
          </a:p>
          <a:p>
            <a:pPr eaLnBrk="1" hangingPunct="1"/>
            <a:r>
              <a:rPr lang="en-US" altLang="en-US" dirty="0"/>
              <a:t>Provide a yearly schedule if the transition plan is more than one year long</a:t>
            </a:r>
          </a:p>
          <a:p>
            <a:pPr eaLnBrk="1" hangingPunct="1"/>
            <a:r>
              <a:rPr lang="en-US" altLang="en-US" dirty="0"/>
              <a:t>Name/position of the official who is responsible for implementing the Transition Plan</a:t>
            </a:r>
          </a:p>
        </p:txBody>
      </p:sp>
      <p:pic>
        <p:nvPicPr>
          <p:cNvPr id="2" name="Picture 1">
            <a:extLst>
              <a:ext uri="{FF2B5EF4-FFF2-40B4-BE49-F238E27FC236}">
                <a16:creationId xmlns:a16="http://schemas.microsoft.com/office/drawing/2014/main" id="{1017FA26-1D43-4A16-AF2F-5E2215492EE3}"/>
              </a:ext>
            </a:extLst>
          </p:cNvPr>
          <p:cNvPicPr>
            <a:picLocks noChangeAspect="1"/>
          </p:cNvPicPr>
          <p:nvPr/>
        </p:nvPicPr>
        <p:blipFill>
          <a:blip r:embed="rId3"/>
          <a:stretch>
            <a:fillRect/>
          </a:stretch>
        </p:blipFill>
        <p:spPr>
          <a:xfrm>
            <a:off x="863836" y="6150342"/>
            <a:ext cx="1426588" cy="323116"/>
          </a:xfrm>
          <a:prstGeom prst="rect">
            <a:avLst/>
          </a:prstGeom>
        </p:spPr>
      </p:pic>
    </p:spTree>
    <p:extLst>
      <p:ext uri="{BB962C8B-B14F-4D97-AF65-F5344CB8AC3E}">
        <p14:creationId xmlns:p14="http://schemas.microsoft.com/office/powerpoint/2010/main" val="1820559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30087">
                                            <p:txEl>
                                              <p:pRg st="1" end="1"/>
                                            </p:txEl>
                                          </p:spTgt>
                                        </p:tgtEl>
                                        <p:attrNameLst>
                                          <p:attrName>style.visibility</p:attrName>
                                        </p:attrNameLst>
                                      </p:cBhvr>
                                      <p:to>
                                        <p:strVal val="visible"/>
                                      </p:to>
                                    </p:set>
                                    <p:animEffect transition="in" filter="fade">
                                      <p:cBhvr>
                                        <p:cTn id="7" dur="1000"/>
                                        <p:tgtEl>
                                          <p:spTgt spid="43008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30087">
                                            <p:txEl>
                                              <p:pRg st="2" end="2"/>
                                            </p:txEl>
                                          </p:spTgt>
                                        </p:tgtEl>
                                        <p:attrNameLst>
                                          <p:attrName>style.visibility</p:attrName>
                                        </p:attrNameLst>
                                      </p:cBhvr>
                                      <p:to>
                                        <p:strVal val="visible"/>
                                      </p:to>
                                    </p:set>
                                    <p:animEffect transition="in" filter="fade">
                                      <p:cBhvr>
                                        <p:cTn id="12" dur="1000"/>
                                        <p:tgtEl>
                                          <p:spTgt spid="43008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30087">
                                            <p:txEl>
                                              <p:pRg st="3" end="3"/>
                                            </p:txEl>
                                          </p:spTgt>
                                        </p:tgtEl>
                                        <p:attrNameLst>
                                          <p:attrName>style.visibility</p:attrName>
                                        </p:attrNameLst>
                                      </p:cBhvr>
                                      <p:to>
                                        <p:strVal val="visible"/>
                                      </p:to>
                                    </p:set>
                                    <p:animEffect transition="in" filter="fade">
                                      <p:cBhvr>
                                        <p:cTn id="17" dur="1000"/>
                                        <p:tgtEl>
                                          <p:spTgt spid="43008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30087">
                                            <p:txEl>
                                              <p:pRg st="4" end="4"/>
                                            </p:txEl>
                                          </p:spTgt>
                                        </p:tgtEl>
                                        <p:attrNameLst>
                                          <p:attrName>style.visibility</p:attrName>
                                        </p:attrNameLst>
                                      </p:cBhvr>
                                      <p:to>
                                        <p:strVal val="visible"/>
                                      </p:to>
                                    </p:set>
                                    <p:animEffect transition="in" filter="fade">
                                      <p:cBhvr>
                                        <p:cTn id="22" dur="1000"/>
                                        <p:tgtEl>
                                          <p:spTgt spid="4300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a:extLst>
              <a:ext uri="{FF2B5EF4-FFF2-40B4-BE49-F238E27FC236}">
                <a16:creationId xmlns:a16="http://schemas.microsoft.com/office/drawing/2014/main" id="{4E6F2B1C-F21E-477B-A1FA-FCE7CC1B7AB4}"/>
              </a:ext>
            </a:extLst>
          </p:cNvPr>
          <p:cNvSpPr>
            <a:spLocks noGrp="1" noChangeArrowheads="1"/>
          </p:cNvSpPr>
          <p:nvPr>
            <p:ph type="title"/>
          </p:nvPr>
        </p:nvSpPr>
        <p:spPr/>
        <p:txBody>
          <a:bodyPr/>
          <a:lstStyle/>
          <a:p>
            <a:pPr eaLnBrk="1" hangingPunct="1"/>
            <a:r>
              <a:rPr lang="en-US" altLang="en-US"/>
              <a:t>Transition Plan Elements</a:t>
            </a:r>
          </a:p>
        </p:txBody>
      </p:sp>
      <p:sp>
        <p:nvSpPr>
          <p:cNvPr id="57347" name="Rectangle 5">
            <a:extLst>
              <a:ext uri="{FF2B5EF4-FFF2-40B4-BE49-F238E27FC236}">
                <a16:creationId xmlns:a16="http://schemas.microsoft.com/office/drawing/2014/main" id="{7187F45A-9B88-4100-B6A5-90D5420B556F}"/>
              </a:ext>
            </a:extLst>
          </p:cNvPr>
          <p:cNvSpPr>
            <a:spLocks noGrp="1" noChangeArrowheads="1"/>
          </p:cNvSpPr>
          <p:nvPr>
            <p:ph idx="1"/>
          </p:nvPr>
        </p:nvSpPr>
        <p:spPr/>
        <p:txBody>
          <a:bodyPr/>
          <a:lstStyle/>
          <a:p>
            <a:pPr eaLnBrk="1" hangingPunct="1">
              <a:buFontTx/>
              <a:buNone/>
            </a:pPr>
            <a:r>
              <a:rPr lang="en-US" altLang="en-US" dirty="0"/>
              <a:t>Pedestrian right-of-way facilities</a:t>
            </a:r>
          </a:p>
          <a:p>
            <a:pPr lvl="1" eaLnBrk="1" hangingPunct="1"/>
            <a:r>
              <a:rPr lang="en-US" altLang="en-US" dirty="0"/>
              <a:t>Curb ramps </a:t>
            </a:r>
          </a:p>
          <a:p>
            <a:pPr lvl="1" eaLnBrk="1" hangingPunct="1"/>
            <a:r>
              <a:rPr lang="en-US" altLang="en-US" dirty="0"/>
              <a:t>Sidewalks</a:t>
            </a:r>
          </a:p>
          <a:p>
            <a:pPr lvl="1" eaLnBrk="1" hangingPunct="1"/>
            <a:r>
              <a:rPr lang="en-US" altLang="en-US" dirty="0"/>
              <a:t>Parking lots</a:t>
            </a:r>
          </a:p>
          <a:p>
            <a:pPr lvl="1" eaLnBrk="1" hangingPunct="1"/>
            <a:r>
              <a:rPr lang="en-US" altLang="en-US" dirty="0"/>
              <a:t>Pedestrian signals</a:t>
            </a:r>
          </a:p>
          <a:p>
            <a:pPr lvl="1" eaLnBrk="1" hangingPunct="1"/>
            <a:r>
              <a:rPr lang="en-US" altLang="en-US" dirty="0"/>
              <a:t>Bus stops</a:t>
            </a:r>
          </a:p>
          <a:p>
            <a:pPr lvl="1" eaLnBrk="1" hangingPunct="1"/>
            <a:r>
              <a:rPr lang="en-US" altLang="en-US" dirty="0"/>
              <a:t>Shared use trails</a:t>
            </a:r>
          </a:p>
          <a:p>
            <a:pPr lvl="1" eaLnBrk="1" hangingPunct="1"/>
            <a:r>
              <a:rPr lang="en-US" altLang="en-US" dirty="0"/>
              <a:t>Parks/recreational facilities</a:t>
            </a:r>
          </a:p>
          <a:p>
            <a:pPr lvl="1" eaLnBrk="1" hangingPunct="1"/>
            <a:endParaRPr lang="en-US" altLang="en-US" dirty="0"/>
          </a:p>
        </p:txBody>
      </p:sp>
    </p:spTree>
    <p:extLst>
      <p:ext uri="{BB962C8B-B14F-4D97-AF65-F5344CB8AC3E}">
        <p14:creationId xmlns:p14="http://schemas.microsoft.com/office/powerpoint/2010/main" val="69993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5C484-65A0-49BD-A6D7-8130D1E385AE}"/>
              </a:ext>
            </a:extLst>
          </p:cNvPr>
          <p:cNvSpPr>
            <a:spLocks noGrp="1"/>
          </p:cNvSpPr>
          <p:nvPr>
            <p:ph type="title"/>
          </p:nvPr>
        </p:nvSpPr>
        <p:spPr>
          <a:xfrm>
            <a:off x="533400" y="636059"/>
            <a:ext cx="7981950" cy="1325563"/>
          </a:xfrm>
        </p:spPr>
        <p:txBody>
          <a:bodyPr>
            <a:normAutofit/>
          </a:bodyPr>
          <a:lstStyle/>
          <a:p>
            <a:pPr>
              <a:defRPr/>
            </a:pPr>
            <a:r>
              <a:rPr lang="en-US" dirty="0"/>
              <a:t>Good Self-Evaluation Practices:</a:t>
            </a:r>
          </a:p>
        </p:txBody>
      </p:sp>
      <p:sp>
        <p:nvSpPr>
          <p:cNvPr id="63491" name="Content Placeholder 2">
            <a:extLst>
              <a:ext uri="{FF2B5EF4-FFF2-40B4-BE49-F238E27FC236}">
                <a16:creationId xmlns:a16="http://schemas.microsoft.com/office/drawing/2014/main" id="{49F323D6-1909-49F5-BF23-5D363F0736D8}"/>
              </a:ext>
            </a:extLst>
          </p:cNvPr>
          <p:cNvSpPr>
            <a:spLocks noGrp="1" noChangeArrowheads="1"/>
          </p:cNvSpPr>
          <p:nvPr>
            <p:ph idx="1"/>
          </p:nvPr>
        </p:nvSpPr>
        <p:spPr>
          <a:xfrm>
            <a:off x="533400" y="2175580"/>
            <a:ext cx="7981950" cy="4351338"/>
          </a:xfrm>
        </p:spPr>
        <p:txBody>
          <a:bodyPr>
            <a:normAutofit fontScale="85000" lnSpcReduction="20000"/>
          </a:bodyPr>
          <a:lstStyle/>
          <a:p>
            <a:r>
              <a:rPr lang="en-US" dirty="0"/>
              <a:t>Dedicate adequate budget and staff to make progress on developing inventory over time</a:t>
            </a:r>
            <a:endParaRPr lang="en-US" altLang="en-US" dirty="0"/>
          </a:p>
          <a:p>
            <a:endParaRPr lang="en-US" altLang="en-US" dirty="0"/>
          </a:p>
          <a:p>
            <a:r>
              <a:rPr lang="en-US" altLang="en-US" dirty="0"/>
              <a:t>Use of Internship Programs</a:t>
            </a:r>
          </a:p>
          <a:p>
            <a:endParaRPr lang="en-US" altLang="en-US" dirty="0"/>
          </a:p>
          <a:p>
            <a:r>
              <a:rPr lang="en-US" altLang="en-US" dirty="0"/>
              <a:t>Prioritize “high pedestrian” areas first, thus being able to make impacts prior to completing the full inventory</a:t>
            </a:r>
          </a:p>
          <a:p>
            <a:endParaRPr lang="en-US" altLang="en-US" dirty="0"/>
          </a:p>
          <a:p>
            <a:r>
              <a:rPr lang="en-US" dirty="0"/>
              <a:t>Use scale (1-5) or colors (Red, Yellow, Green) to help prioritize non-compliant facilities for modification</a:t>
            </a:r>
          </a:p>
          <a:p>
            <a:endParaRPr lang="en-US" altLang="en-US" dirty="0"/>
          </a:p>
          <a:p>
            <a:r>
              <a:rPr lang="en-US" altLang="en-US" dirty="0"/>
              <a:t>Do not Duplicate work</a:t>
            </a:r>
          </a:p>
          <a:p>
            <a:endParaRPr lang="en-US" altLang="en-US" dirty="0"/>
          </a:p>
        </p:txBody>
      </p:sp>
    </p:spTree>
    <p:extLst>
      <p:ext uri="{BB962C8B-B14F-4D97-AF65-F5344CB8AC3E}">
        <p14:creationId xmlns:p14="http://schemas.microsoft.com/office/powerpoint/2010/main" val="3412571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A668FBBD-87A9-44D1-BEDB-5D35DF1004CF}"/>
              </a:ext>
            </a:extLst>
          </p:cNvPr>
          <p:cNvSpPr>
            <a:spLocks noGrp="1" noChangeArrowheads="1"/>
          </p:cNvSpPr>
          <p:nvPr>
            <p:ph type="title"/>
          </p:nvPr>
        </p:nvSpPr>
        <p:spPr/>
        <p:txBody>
          <a:bodyPr/>
          <a:lstStyle/>
          <a:p>
            <a:r>
              <a:rPr lang="en-US" altLang="en-US" dirty="0"/>
              <a:t>Good Self-Evaluation Practices:</a:t>
            </a:r>
          </a:p>
        </p:txBody>
      </p:sp>
      <p:sp>
        <p:nvSpPr>
          <p:cNvPr id="3" name="Content Placeholder 2">
            <a:extLst>
              <a:ext uri="{FF2B5EF4-FFF2-40B4-BE49-F238E27FC236}">
                <a16:creationId xmlns:a16="http://schemas.microsoft.com/office/drawing/2014/main" id="{63CD4307-450D-44FA-813D-74235F245181}"/>
              </a:ext>
            </a:extLst>
          </p:cNvPr>
          <p:cNvSpPr>
            <a:spLocks noGrp="1"/>
          </p:cNvSpPr>
          <p:nvPr>
            <p:ph idx="1"/>
          </p:nvPr>
        </p:nvSpPr>
        <p:spPr/>
        <p:txBody>
          <a:bodyPr>
            <a:normAutofit/>
          </a:bodyPr>
          <a:lstStyle/>
          <a:p>
            <a:pPr marL="0" indent="0">
              <a:buNone/>
              <a:defRPr/>
            </a:pPr>
            <a:endParaRPr lang="en-US" dirty="0"/>
          </a:p>
          <a:p>
            <a:pPr lvl="1">
              <a:defRPr/>
            </a:pPr>
            <a:r>
              <a:rPr lang="en-US" dirty="0"/>
              <a:t>Clarify which entity is responsible for which facilities in PROW (STA or LPA)</a:t>
            </a:r>
          </a:p>
          <a:p>
            <a:pPr marL="457200" lvl="1" indent="0">
              <a:buFontTx/>
              <a:buNone/>
              <a:defRPr/>
            </a:pPr>
            <a:endParaRPr lang="en-US" dirty="0"/>
          </a:p>
          <a:p>
            <a:pPr lvl="2">
              <a:defRPr/>
            </a:pPr>
            <a:r>
              <a:rPr lang="en-US" dirty="0"/>
              <a:t>Sidewalks along/on state roads are noted as “problematic”</a:t>
            </a:r>
          </a:p>
          <a:p>
            <a:pPr marL="914400" lvl="2" indent="0">
              <a:buNone/>
              <a:defRPr/>
            </a:pPr>
            <a:r>
              <a:rPr lang="en-US" b="1" i="1" dirty="0"/>
              <a:t>    </a:t>
            </a:r>
            <a:r>
              <a:rPr lang="en-US" b="1" i="1" u="sng" dirty="0"/>
              <a:t>COORDINATION IS CRITICAL </a:t>
            </a:r>
            <a:r>
              <a:rPr lang="en-US" dirty="0"/>
              <a:t>(who is responsible?)</a:t>
            </a:r>
            <a:endParaRPr lang="en-US" b="1" dirty="0"/>
          </a:p>
          <a:p>
            <a:pPr lvl="2">
              <a:buFontTx/>
              <a:buNone/>
              <a:defRPr/>
            </a:pPr>
            <a:endParaRPr lang="en-US" b="1" dirty="0"/>
          </a:p>
          <a:p>
            <a:pPr lvl="2">
              <a:defRPr/>
            </a:pPr>
            <a:r>
              <a:rPr lang="en-US" dirty="0"/>
              <a:t>Transit facilities owned by a DOT but operated by others were also noted as “problematic” </a:t>
            </a:r>
          </a:p>
          <a:p>
            <a:pPr lvl="1">
              <a:defRPr/>
            </a:pPr>
            <a:endParaRPr lang="en-US" dirty="0"/>
          </a:p>
          <a:p>
            <a:pPr lvl="1">
              <a:buFontTx/>
              <a:buNone/>
              <a:defRPr/>
            </a:pPr>
            <a:endParaRPr lang="en-US" dirty="0"/>
          </a:p>
        </p:txBody>
      </p:sp>
    </p:spTree>
    <p:extLst>
      <p:ext uri="{BB962C8B-B14F-4D97-AF65-F5344CB8AC3E}">
        <p14:creationId xmlns:p14="http://schemas.microsoft.com/office/powerpoint/2010/main" val="3306835410"/>
      </p:ext>
    </p:extLst>
  </p:cSld>
  <p:clrMapOvr>
    <a:masterClrMapping/>
  </p:clrMapOvr>
</p:sld>
</file>

<file path=ppt/theme/theme1.xml><?xml version="1.0" encoding="utf-8"?>
<a:theme xmlns:a="http://schemas.openxmlformats.org/drawingml/2006/main" name="Resource Center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source Center Theme" id="{AA5195CE-9F44-4790-A1CD-8BB085A77D9C}" vid="{FA9AB52D-2115-4061-AECF-84C9BD95B09B}"/>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 Template" id="{5947E783-D38B-4345-A839-F2BAA1C4EB27}" vid="{FD097AE1-5EDD-4307-ABDE-7E09F0DAAFCC}"/>
    </a:ext>
  </a:extLst>
</a:theme>
</file>

<file path=ppt/theme/theme11.xml><?xml version="1.0" encoding="utf-8"?>
<a:theme xmlns:a="http://schemas.openxmlformats.org/drawingml/2006/main" name="TST Divider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C Template" id="{5947E783-D38B-4345-A839-F2BAA1C4EB27}" vid="{CBDF04A7-D9A3-4114-9DFD-EDDBBD19CE97}"/>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Custom 6">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raining title and text">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obranded">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Custom 5">
      <a:dk1>
        <a:srgbClr val="103058"/>
      </a:dk1>
      <a:lt1>
        <a:sysClr val="window" lastClr="FFFFFF"/>
      </a:lt1>
      <a:dk2>
        <a:srgbClr val="000000"/>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ext with logo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C Template" id="{5947E783-D38B-4345-A839-F2BAA1C4EB27}" vid="{56D6219E-A036-469E-BAE4-377D1D84BC17}"/>
    </a:ext>
  </a:extLst>
</a:theme>
</file>

<file path=ppt/theme/theme8.xml><?xml version="1.0" encoding="utf-8"?>
<a:theme xmlns:a="http://schemas.openxmlformats.org/drawingml/2006/main" name="4_Custom Design">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ivider (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C Template" id="{5947E783-D38B-4345-A839-F2BAA1C4EB27}" vid="{34BBB4CD-0399-4308-87D9-5FC491B3165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190E017F2B9849B4A29F78FBD45298" ma:contentTypeVersion="35" ma:contentTypeDescription="Create a new document." ma:contentTypeScope="" ma:versionID="5f2a9a444758437584d653d76152910e">
  <xsd:schema xmlns:xsd="http://www.w3.org/2001/XMLSchema" xmlns:xs="http://www.w3.org/2001/XMLSchema" xmlns:p="http://schemas.microsoft.com/office/2006/metadata/properties" xmlns:ns3="2b25e98f-5d36-4dac-8c4b-6411cee1e4cc" xmlns:ns4="96215a4e-38c1-4082-ba0c-8679c22a1e8c" xmlns:ns5="e3fa2223-bf03-459d-be61-c4e405240a47" xmlns:ns6="e5f0fc00-905e-4233-bd83-e4ce4259ab55" targetNamespace="http://schemas.microsoft.com/office/2006/metadata/properties" ma:root="true" ma:fieldsID="5f82c4da65d30c5d013e6ce8c5abb696" ns3:_="" ns4:_="" ns5:_="" ns6:_="">
    <xsd:import namespace="2b25e98f-5d36-4dac-8c4b-6411cee1e4cc"/>
    <xsd:import namespace="96215a4e-38c1-4082-ba0c-8679c22a1e8c"/>
    <xsd:import namespace="e3fa2223-bf03-459d-be61-c4e405240a47"/>
    <xsd:import namespace="e5f0fc00-905e-4233-bd83-e4ce4259ab5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LengthInSeconds" minOccurs="0"/>
                <xsd:element ref="ns4:_activity" minOccurs="0"/>
                <xsd:element ref="ns4:MediaServiceObjectDetectorVersions" minOccurs="0"/>
                <xsd:element ref="ns5:lcf76f155ced4ddcb4097134ff3c332f" minOccurs="0"/>
                <xsd:element ref="ns6:TaxCatchAll"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25e98f-5d36-4dac-8c4b-6411cee1e4c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215a4e-38c1-4082-ba0c-8679c22a1e8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fa2223-bf03-459d-be61-c4e405240a47"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fb63949-f844-41c7-8bd6-fbbd136b271e"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f0fc00-905e-4233-bd83-e4ce4259ab55"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28c74353-b9cc-420f-9b9f-86f533830e88}" ma:internalName="TaxCatchAll" ma:showField="CatchAllData" ma:web="e5f0fc00-905e-4233-bd83-e4ce4259ab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f0fc00-905e-4233-bd83-e4ce4259ab55" xsi:nil="true"/>
    <lcf76f155ced4ddcb4097134ff3c332f xmlns="e3fa2223-bf03-459d-be61-c4e405240a47">
      <Terms xmlns="http://schemas.microsoft.com/office/infopath/2007/PartnerControls"/>
    </lcf76f155ced4ddcb4097134ff3c332f>
    <_activity xmlns="96215a4e-38c1-4082-ba0c-8679c22a1e8c" xsi:nil="true"/>
  </documentManagement>
</p:properties>
</file>

<file path=customXml/itemProps1.xml><?xml version="1.0" encoding="utf-8"?>
<ds:datastoreItem xmlns:ds="http://schemas.openxmlformats.org/officeDocument/2006/customXml" ds:itemID="{1588F698-B75A-48BC-97B6-075FAB1D876C}"/>
</file>

<file path=customXml/itemProps2.xml><?xml version="1.0" encoding="utf-8"?>
<ds:datastoreItem xmlns:ds="http://schemas.openxmlformats.org/officeDocument/2006/customXml" ds:itemID="{9F6624E4-616B-449F-9F50-4F21956C18CA}"/>
</file>

<file path=customXml/itemProps3.xml><?xml version="1.0" encoding="utf-8"?>
<ds:datastoreItem xmlns:ds="http://schemas.openxmlformats.org/officeDocument/2006/customXml" ds:itemID="{A437D9CE-EEF6-4133-AB8F-CE47E06D1A56}"/>
</file>

<file path=docProps/app.xml><?xml version="1.0" encoding="utf-8"?>
<Properties xmlns="http://schemas.openxmlformats.org/officeDocument/2006/extended-properties" xmlns:vt="http://schemas.openxmlformats.org/officeDocument/2006/docPropsVTypes">
  <Template>Resource Center Theme</Template>
  <TotalTime>9791</TotalTime>
  <Words>1723</Words>
  <Application>Microsoft Office PowerPoint</Application>
  <PresentationFormat>On-screen Show (4:3)</PresentationFormat>
  <Paragraphs>155</Paragraphs>
  <Slides>14</Slides>
  <Notes>14</Notes>
  <HiddenSlides>0</HiddenSlides>
  <MMClips>0</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14</vt:i4>
      </vt:variant>
    </vt:vector>
  </HeadingPairs>
  <TitlesOfParts>
    <vt:vector size="34" baseType="lpstr">
      <vt:lpstr>Arial</vt:lpstr>
      <vt:lpstr>Cabin</vt:lpstr>
      <vt:lpstr>Calibri</vt:lpstr>
      <vt:lpstr>Calibri Light</vt:lpstr>
      <vt:lpstr>Georgia</vt:lpstr>
      <vt:lpstr>Merriweather Sans</vt:lpstr>
      <vt:lpstr>Segoe UI</vt:lpstr>
      <vt:lpstr>Times New Roman</vt:lpstr>
      <vt:lpstr>Wingdings 2</vt:lpstr>
      <vt:lpstr>Resource Center Theme</vt:lpstr>
      <vt:lpstr>2_Custom Design</vt:lpstr>
      <vt:lpstr>2_Training title and text</vt:lpstr>
      <vt:lpstr>3_Cobranded</vt:lpstr>
      <vt:lpstr>1_Custom Design</vt:lpstr>
      <vt:lpstr>3_Custom Design</vt:lpstr>
      <vt:lpstr>3_Text with logos</vt:lpstr>
      <vt:lpstr>4_Custom Design</vt:lpstr>
      <vt:lpstr>Divider (1)</vt:lpstr>
      <vt:lpstr>Custom Design</vt:lpstr>
      <vt:lpstr>TST Dividers</vt:lpstr>
      <vt:lpstr>Americans with Disabilities Act (ADA) More than a Transition Plan    Patrick Gomez, Team Leader/Civil Rights Specialist  Note: Except for the statutes and regulations cited, the contents of this presentation do not have the force and effect of law and are not meant to bind the public in any way. The presentation is intended only to provide information and clarity regarding existing requirements under the law and agency policies. </vt:lpstr>
      <vt:lpstr>Facilitator</vt:lpstr>
      <vt:lpstr>Legal Background</vt:lpstr>
      <vt:lpstr>Title II - State and Local Governments</vt:lpstr>
      <vt:lpstr>Title II/Section 504 – State and Local Governments</vt:lpstr>
      <vt:lpstr>Transition Plan Elements</vt:lpstr>
      <vt:lpstr>Transition Plan Elements</vt:lpstr>
      <vt:lpstr>Good Self-Evaluation Practices:</vt:lpstr>
      <vt:lpstr>Good Self-Evaluation Practices:</vt:lpstr>
      <vt:lpstr>Monitoring the Progress</vt:lpstr>
      <vt:lpstr>Transition Plan: Proactive Actions to Consider</vt:lpstr>
      <vt:lpstr>ADA Accessibility Guidelines (ADAAG)</vt:lpstr>
      <vt:lpstr>Proposed Public Right-of-Way Accessibility Guidelines (PROWAG)</vt:lpstr>
      <vt:lpstr>Equivalent Facilitation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Lewis, Deanna CTR (FHWA)</dc:creator>
  <cp:lastModifiedBy>Gomez, Patrick (FHWA)</cp:lastModifiedBy>
  <cp:revision>113</cp:revision>
  <cp:lastPrinted>2020-06-25T21:30:01Z</cp:lastPrinted>
  <dcterms:created xsi:type="dcterms:W3CDTF">2018-04-04T18:12:25Z</dcterms:created>
  <dcterms:modified xsi:type="dcterms:W3CDTF">2024-03-19T15:39:25Z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0x01010000190E017F2B9849B4A29F78FBD45298</vt:lpwstr>
  </property>
</Properties>
</file>