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9.xml" ContentType="application/vnd.openxmlformats-officedocument.theme+xml"/>
  <Override PartName="/ppt/theme/theme4.xml" ContentType="application/vnd.openxmlformats-officedocument.theme+xml"/>
  <Override PartName="/ppt/theme/theme8.xml" ContentType="application/vnd.openxmlformats-officedocument.theme+xml"/>
  <Override PartName="/ppt/theme/theme3.xml" ContentType="application/vnd.openxmlformats-officedocument.theme+xml"/>
  <Override PartName="/ppt/theme/theme10.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 id="2147483759" r:id="rId2"/>
    <p:sldMasterId id="2147483826" r:id="rId3"/>
    <p:sldMasterId id="2147483819" r:id="rId4"/>
    <p:sldMasterId id="2147483700" r:id="rId5"/>
    <p:sldMasterId id="2147483674" r:id="rId6"/>
    <p:sldMasterId id="2147483835" r:id="rId7"/>
    <p:sldMasterId id="2147483844" r:id="rId8"/>
  </p:sldMasterIdLst>
  <p:notesMasterIdLst>
    <p:notesMasterId r:id="rId18"/>
  </p:notesMasterIdLst>
  <p:handoutMasterIdLst>
    <p:handoutMasterId r:id="rId19"/>
  </p:handoutMasterIdLst>
  <p:sldIdLst>
    <p:sldId id="256" r:id="rId9"/>
    <p:sldId id="406" r:id="rId10"/>
    <p:sldId id="323" r:id="rId11"/>
    <p:sldId id="324" r:id="rId12"/>
    <p:sldId id="329" r:id="rId13"/>
    <p:sldId id="331" r:id="rId14"/>
    <p:sldId id="330" r:id="rId15"/>
    <p:sldId id="411" r:id="rId16"/>
    <p:sldId id="264" r:id="rId17"/>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Patrick C (FHWA)" initials="SPC(" lastIdx="12" clrIdx="0">
    <p:extLst>
      <p:ext uri="{19B8F6BF-5375-455C-9EA6-DF929625EA0E}">
        <p15:presenceInfo xmlns:p15="http://schemas.microsoft.com/office/powerpoint/2012/main" userId="S-1-5-21-982035342-1880134254-310265210-707394" providerId="AD"/>
      </p:ext>
    </p:extLst>
  </p:cmAuthor>
  <p:cmAuthor id="2" name="Harkins, Michael (FHWA)" initials="HM(" lastIdx="7" clrIdx="1">
    <p:extLst>
      <p:ext uri="{19B8F6BF-5375-455C-9EA6-DF929625EA0E}">
        <p15:presenceInfo xmlns:p15="http://schemas.microsoft.com/office/powerpoint/2012/main" userId="S::Michael.Harkins@ad.dot.gov::10cbe9d1-b896-4387-b76e-7ff7961c5c28" providerId="AD"/>
      </p:ext>
    </p:extLst>
  </p:cmAuthor>
  <p:cmAuthor id="3" name="Richardson, Christopher (FHWA)" initials="RC(" lastIdx="1" clrIdx="2">
    <p:extLst>
      <p:ext uri="{19B8F6BF-5375-455C-9EA6-DF929625EA0E}">
        <p15:presenceInfo xmlns:p15="http://schemas.microsoft.com/office/powerpoint/2012/main" userId="S-1-5-21-982035342-1880134254-310265210-571423" providerId="AD"/>
      </p:ext>
    </p:extLst>
  </p:cmAuthor>
  <p:cmAuthor id="4" name="Robinson, Camille (FHWA)" initials="RC(" lastIdx="15" clrIdx="3">
    <p:extLst>
      <p:ext uri="{19B8F6BF-5375-455C-9EA6-DF929625EA0E}">
        <p15:presenceInfo xmlns:p15="http://schemas.microsoft.com/office/powerpoint/2012/main" userId="S-1-5-21-982035342-1880134254-310265210-1289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058"/>
    <a:srgbClr val="00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81916" autoAdjust="0"/>
  </p:normalViewPr>
  <p:slideViewPr>
    <p:cSldViewPr snapToGrid="0">
      <p:cViewPr varScale="1">
        <p:scale>
          <a:sx n="92" d="100"/>
          <a:sy n="92" d="100"/>
        </p:scale>
        <p:origin x="222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9" d="100"/>
          <a:sy n="49" d="100"/>
        </p:scale>
        <p:origin x="2700"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notesMaster" Target="notesMasters/notesMaster1.xml"/><Relationship Id="rId26" Type="http://schemas.openxmlformats.org/officeDocument/2006/relationships/customXml" Target="../customXml/item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84F673-C4A2-45B3-9071-B79159CB6BFE}"/>
              </a:ext>
            </a:extLst>
          </p:cNvPr>
          <p:cNvSpPr>
            <a:spLocks noGrp="1"/>
          </p:cNvSpPr>
          <p:nvPr>
            <p:ph type="hdr" sz="quarter"/>
          </p:nvPr>
        </p:nvSpPr>
        <p:spPr>
          <a:xfrm>
            <a:off x="0" y="0"/>
            <a:ext cx="3169920" cy="481727"/>
          </a:xfrm>
          <a:prstGeom prst="rect">
            <a:avLst/>
          </a:prstGeom>
        </p:spPr>
        <p:txBody>
          <a:bodyPr vert="horz" lIns="96622" tIns="48310" rIns="96622" bIns="48310" rtlCol="0"/>
          <a:lstStyle>
            <a:lvl1pPr algn="l">
              <a:defRPr sz="1200"/>
            </a:lvl1pPr>
          </a:lstStyle>
          <a:p>
            <a:endParaRPr lang="en-US"/>
          </a:p>
        </p:txBody>
      </p:sp>
      <p:sp>
        <p:nvSpPr>
          <p:cNvPr id="4" name="Footer Placeholder 3">
            <a:extLst>
              <a:ext uri="{FF2B5EF4-FFF2-40B4-BE49-F238E27FC236}">
                <a16:creationId xmlns:a16="http://schemas.microsoft.com/office/drawing/2014/main" id="{DABBF48A-5F7D-441D-94FA-027647A36482}"/>
              </a:ext>
            </a:extLst>
          </p:cNvPr>
          <p:cNvSpPr>
            <a:spLocks noGrp="1"/>
          </p:cNvSpPr>
          <p:nvPr>
            <p:ph type="ftr" sz="quarter" idx="2"/>
          </p:nvPr>
        </p:nvSpPr>
        <p:spPr>
          <a:xfrm>
            <a:off x="0" y="9119474"/>
            <a:ext cx="3169920" cy="481726"/>
          </a:xfrm>
          <a:prstGeom prst="rect">
            <a:avLst/>
          </a:prstGeom>
        </p:spPr>
        <p:txBody>
          <a:bodyPr vert="horz" lIns="96622" tIns="48310" rIns="96622" bIns="4831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6CE715B-943F-4F18-BBE6-DB8442B7A49C}"/>
              </a:ext>
            </a:extLst>
          </p:cNvPr>
          <p:cNvSpPr>
            <a:spLocks noGrp="1"/>
          </p:cNvSpPr>
          <p:nvPr>
            <p:ph type="sldNum" sz="quarter" idx="3"/>
          </p:nvPr>
        </p:nvSpPr>
        <p:spPr>
          <a:xfrm>
            <a:off x="4143587" y="9119474"/>
            <a:ext cx="3169920" cy="481726"/>
          </a:xfrm>
          <a:prstGeom prst="rect">
            <a:avLst/>
          </a:prstGeom>
        </p:spPr>
        <p:txBody>
          <a:bodyPr vert="horz" lIns="96622" tIns="48310" rIns="96622" bIns="48310" rtlCol="0" anchor="b"/>
          <a:lstStyle>
            <a:lvl1pPr algn="r">
              <a:defRPr sz="1200"/>
            </a:lvl1pPr>
          </a:lstStyle>
          <a:p>
            <a:fld id="{ED6A3D20-267E-4ED3-A465-5038F7088B9F}" type="slidenum">
              <a:rPr lang="en-US" smtClean="0"/>
              <a:t>‹#›</a:t>
            </a:fld>
            <a:endParaRPr lang="en-US"/>
          </a:p>
        </p:txBody>
      </p:sp>
    </p:spTree>
    <p:extLst>
      <p:ext uri="{BB962C8B-B14F-4D97-AF65-F5344CB8AC3E}">
        <p14:creationId xmlns:p14="http://schemas.microsoft.com/office/powerpoint/2010/main" val="4154494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22" tIns="48310" rIns="96622" bIns="48310"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22" tIns="48310" rIns="96622" bIns="48310" rtlCol="0"/>
          <a:lstStyle>
            <a:lvl1pPr algn="r">
              <a:defRPr sz="1200"/>
            </a:lvl1pPr>
          </a:lstStyle>
          <a:p>
            <a:fld id="{B54B4E2A-2039-467C-B66A-6F0239A7C34B}" type="datetimeFigureOut">
              <a:rPr lang="en-US" smtClean="0"/>
              <a:t>4/19/2024</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22" tIns="48310" rIns="96622" bIns="48310" rtlCol="0" anchor="ctr"/>
          <a:lstStyle/>
          <a:p>
            <a:endParaRPr lang="en-US"/>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22" tIns="48310" rIns="96622" bIns="4831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22" tIns="48310" rIns="96622" bIns="4831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22" tIns="48310" rIns="96622" bIns="48310" rtlCol="0" anchor="b"/>
          <a:lstStyle>
            <a:lvl1pPr algn="r">
              <a:defRPr sz="1200"/>
            </a:lvl1pPr>
          </a:lstStyle>
          <a:p>
            <a:fld id="{A00BEF05-A765-4983-9490-EE3135B102B2}" type="slidenum">
              <a:rPr lang="en-US" smtClean="0"/>
              <a:t>‹#›</a:t>
            </a:fld>
            <a:endParaRPr lang="en-US"/>
          </a:p>
        </p:txBody>
      </p:sp>
    </p:spTree>
    <p:extLst>
      <p:ext uri="{BB962C8B-B14F-4D97-AF65-F5344CB8AC3E}">
        <p14:creationId xmlns:p14="http://schemas.microsoft.com/office/powerpoint/2010/main" val="4041550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BEF05-A765-4983-9490-EE3135B102B2}" type="slidenum">
              <a:rPr lang="en-US" smtClean="0"/>
              <a:t>1</a:t>
            </a:fld>
            <a:endParaRPr lang="en-US"/>
          </a:p>
        </p:txBody>
      </p:sp>
    </p:spTree>
    <p:extLst>
      <p:ext uri="{BB962C8B-B14F-4D97-AF65-F5344CB8AC3E}">
        <p14:creationId xmlns:p14="http://schemas.microsoft.com/office/powerpoint/2010/main" val="3663199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Let’s take a look at the OJT program.</a:t>
            </a:r>
          </a:p>
        </p:txBody>
      </p:sp>
      <p:sp>
        <p:nvSpPr>
          <p:cNvPr id="4" name="Slide Number Placeholder 3"/>
          <p:cNvSpPr>
            <a:spLocks noGrp="1"/>
          </p:cNvSpPr>
          <p:nvPr>
            <p:ph type="sldNum" sz="quarter" idx="5"/>
          </p:nvPr>
        </p:nvSpPr>
        <p:spPr/>
        <p:txBody>
          <a:bodyPr/>
          <a:lstStyle/>
          <a:p>
            <a:pPr defTabSz="966221">
              <a:defRPr/>
            </a:pPr>
            <a:fld id="{A00BEF05-A765-4983-9490-EE3135B102B2}" type="slidenum">
              <a:rPr lang="en-US"/>
              <a:pPr defTabSz="966221">
                <a:defRPr/>
              </a:pPr>
              <a:t>2</a:t>
            </a:fld>
            <a:endParaRPr lang="en-US"/>
          </a:p>
        </p:txBody>
      </p:sp>
    </p:spTree>
    <p:extLst>
      <p:ext uri="{BB962C8B-B14F-4D97-AF65-F5344CB8AC3E}">
        <p14:creationId xmlns:p14="http://schemas.microsoft.com/office/powerpoint/2010/main" val="7117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00BEF05-A765-4983-9490-EE3135B102B2}" type="slidenum">
              <a:rPr lang="en-US" smtClean="0"/>
              <a:t>3</a:t>
            </a:fld>
            <a:endParaRPr lang="en-US"/>
          </a:p>
        </p:txBody>
      </p:sp>
    </p:spTree>
    <p:extLst>
      <p:ext uri="{BB962C8B-B14F-4D97-AF65-F5344CB8AC3E}">
        <p14:creationId xmlns:p14="http://schemas.microsoft.com/office/powerpoint/2010/main" val="2548220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00BEF05-A765-4983-9490-EE3135B102B2}" type="slidenum">
              <a:rPr lang="en-US" smtClean="0"/>
              <a:t>4</a:t>
            </a:fld>
            <a:endParaRPr lang="en-US"/>
          </a:p>
        </p:txBody>
      </p:sp>
    </p:spTree>
    <p:extLst>
      <p:ext uri="{BB962C8B-B14F-4D97-AF65-F5344CB8AC3E}">
        <p14:creationId xmlns:p14="http://schemas.microsoft.com/office/powerpoint/2010/main" val="12287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00BEF05-A765-4983-9490-EE3135B102B2}" type="slidenum">
              <a:rPr lang="en-US" smtClean="0"/>
              <a:t>5</a:t>
            </a:fld>
            <a:endParaRPr lang="en-US"/>
          </a:p>
        </p:txBody>
      </p:sp>
    </p:spTree>
    <p:extLst>
      <p:ext uri="{BB962C8B-B14F-4D97-AF65-F5344CB8AC3E}">
        <p14:creationId xmlns:p14="http://schemas.microsoft.com/office/powerpoint/2010/main" val="3239524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endParaRPr lang="en-US" dirty="0"/>
          </a:p>
        </p:txBody>
      </p:sp>
      <p:sp>
        <p:nvSpPr>
          <p:cNvPr id="4" name="Slide Number Placeholder 3"/>
          <p:cNvSpPr>
            <a:spLocks noGrp="1"/>
          </p:cNvSpPr>
          <p:nvPr>
            <p:ph type="sldNum" sz="quarter" idx="5"/>
          </p:nvPr>
        </p:nvSpPr>
        <p:spPr/>
        <p:txBody>
          <a:bodyPr/>
          <a:lstStyle/>
          <a:p>
            <a:fld id="{A00BEF05-A765-4983-9490-EE3135B102B2}" type="slidenum">
              <a:rPr lang="en-US" smtClean="0"/>
              <a:t>6</a:t>
            </a:fld>
            <a:endParaRPr lang="en-US" dirty="0"/>
          </a:p>
        </p:txBody>
      </p:sp>
    </p:spTree>
    <p:extLst>
      <p:ext uri="{BB962C8B-B14F-4D97-AF65-F5344CB8AC3E}">
        <p14:creationId xmlns:p14="http://schemas.microsoft.com/office/powerpoint/2010/main" val="118502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00BEF05-A765-4983-9490-EE3135B102B2}" type="slidenum">
              <a:rPr lang="en-US" smtClean="0"/>
              <a:t>7</a:t>
            </a:fld>
            <a:endParaRPr lang="en-US"/>
          </a:p>
        </p:txBody>
      </p:sp>
    </p:spTree>
    <p:extLst>
      <p:ext uri="{BB962C8B-B14F-4D97-AF65-F5344CB8AC3E}">
        <p14:creationId xmlns:p14="http://schemas.microsoft.com/office/powerpoint/2010/main" val="403362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5690">
              <a:defRPr/>
            </a:pPr>
            <a:endParaRPr lang="en-US" sz="1400" dirty="0"/>
          </a:p>
          <a:p>
            <a:pPr defTabSz="995690">
              <a:defRPr/>
            </a:pPr>
            <a:endParaRPr lang="en-US" sz="1400" dirty="0"/>
          </a:p>
          <a:p>
            <a:pPr defTabSz="995690">
              <a:defRPr/>
            </a:pPr>
            <a:endParaRPr lang="en-US" sz="1400" dirty="0"/>
          </a:p>
          <a:p>
            <a:pPr eaLnBrk="1" hangingPunct="1"/>
            <a:endParaRPr lang="en-US" dirty="0"/>
          </a:p>
        </p:txBody>
      </p:sp>
      <p:sp>
        <p:nvSpPr>
          <p:cNvPr id="4" name="Slide Number Placeholder 3"/>
          <p:cNvSpPr>
            <a:spLocks noGrp="1"/>
          </p:cNvSpPr>
          <p:nvPr>
            <p:ph type="sldNum" sz="quarter" idx="10"/>
          </p:nvPr>
        </p:nvSpPr>
        <p:spPr/>
        <p:txBody>
          <a:bodyPr/>
          <a:lstStyle/>
          <a:p>
            <a:pPr defTabSz="966221">
              <a:defRPr/>
            </a:pPr>
            <a:fld id="{A00BEF05-A765-4983-9490-EE3135B102B2}" type="slidenum">
              <a:rPr lang="en-US"/>
              <a:pPr defTabSz="966221">
                <a:defRPr/>
              </a:pPr>
              <a:t>8</a:t>
            </a:fld>
            <a:endParaRPr lang="en-US"/>
          </a:p>
        </p:txBody>
      </p:sp>
    </p:spTree>
    <p:extLst>
      <p:ext uri="{BB962C8B-B14F-4D97-AF65-F5344CB8AC3E}">
        <p14:creationId xmlns:p14="http://schemas.microsoft.com/office/powerpoint/2010/main" val="205127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Andrea Kirk in HQs is the point of contact for more information regarding OJT/SS Program</a:t>
            </a:r>
          </a:p>
        </p:txBody>
      </p:sp>
      <p:sp>
        <p:nvSpPr>
          <p:cNvPr id="4" name="Slide Number Placeholder 3"/>
          <p:cNvSpPr>
            <a:spLocks noGrp="1"/>
          </p:cNvSpPr>
          <p:nvPr>
            <p:ph type="sldNum" sz="quarter" idx="5"/>
          </p:nvPr>
        </p:nvSpPr>
        <p:spPr/>
        <p:txBody>
          <a:bodyPr/>
          <a:lstStyle/>
          <a:p>
            <a:fld id="{A00BEF05-A765-4983-9490-EE3135B102B2}" type="slidenum">
              <a:rPr lang="en-US" smtClean="0"/>
              <a:t>9</a:t>
            </a:fld>
            <a:endParaRPr lang="en-US"/>
          </a:p>
        </p:txBody>
      </p:sp>
    </p:spTree>
    <p:extLst>
      <p:ext uri="{BB962C8B-B14F-4D97-AF65-F5344CB8AC3E}">
        <p14:creationId xmlns:p14="http://schemas.microsoft.com/office/powerpoint/2010/main" val="1670830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C601BF-44D3-4BBF-A423-E96869EBD2AD}"/>
              </a:ext>
            </a:extLst>
          </p:cNvPr>
          <p:cNvSpPr>
            <a:spLocks noGrp="1"/>
          </p:cNvSpPr>
          <p:nvPr>
            <p:ph type="sldNum" sz="quarter" idx="10"/>
          </p:nvPr>
        </p:nvSpPr>
        <p:spPr/>
        <p:txBody>
          <a:bodyPr/>
          <a:lstStyle/>
          <a:p>
            <a:fld id="{8642B88F-E557-44D6-BAD7-FF2A56807956}" type="slidenum">
              <a:rPr lang="en-US" smtClean="0"/>
              <a:pPr/>
              <a:t>‹#›</a:t>
            </a:fld>
            <a:endParaRPr lang="en-US" dirty="0"/>
          </a:p>
        </p:txBody>
      </p:sp>
      <p:sp>
        <p:nvSpPr>
          <p:cNvPr id="5" name="Title Placeholder 1">
            <a:extLst>
              <a:ext uri="{FF2B5EF4-FFF2-40B4-BE49-F238E27FC236}">
                <a16:creationId xmlns:a16="http://schemas.microsoft.com/office/drawing/2014/main" id="{5946A2CD-2A75-473D-AD51-63E4DE227648}"/>
              </a:ext>
            </a:extLst>
          </p:cNvPr>
          <p:cNvSpPr>
            <a:spLocks noGrp="1"/>
          </p:cNvSpPr>
          <p:nvPr>
            <p:ph type="title"/>
          </p:nvPr>
        </p:nvSpPr>
        <p:spPr>
          <a:xfrm>
            <a:off x="616448" y="2112264"/>
            <a:ext cx="4990978" cy="1491548"/>
          </a:xfrm>
          <a:prstGeom prst="rect">
            <a:avLst/>
          </a:prstGeom>
        </p:spPr>
        <p:txBody>
          <a:bodyPr vert="horz" lIns="91440" tIns="45720" rIns="91440" bIns="45720" rtlCol="0" anchor="b" anchorCtr="0">
            <a:normAutofit/>
          </a:bodyPr>
          <a:lstStyle/>
          <a:p>
            <a:r>
              <a:rPr lang="en-US" dirty="0"/>
              <a:t>Click to edit Master title style</a:t>
            </a:r>
          </a:p>
        </p:txBody>
      </p:sp>
      <p:sp>
        <p:nvSpPr>
          <p:cNvPr id="6" name="Text Placeholder 2">
            <a:extLst>
              <a:ext uri="{FF2B5EF4-FFF2-40B4-BE49-F238E27FC236}">
                <a16:creationId xmlns:a16="http://schemas.microsoft.com/office/drawing/2014/main" id="{C341432C-5B75-46B0-A550-D3CEBDA3DA5E}"/>
              </a:ext>
            </a:extLst>
          </p:cNvPr>
          <p:cNvSpPr>
            <a:spLocks noGrp="1"/>
          </p:cNvSpPr>
          <p:nvPr>
            <p:ph idx="1"/>
          </p:nvPr>
        </p:nvSpPr>
        <p:spPr>
          <a:xfrm>
            <a:off x="628650" y="3859308"/>
            <a:ext cx="4978775" cy="1210235"/>
          </a:xfrm>
          <a:prstGeom prst="rect">
            <a:avLst/>
          </a:prstGeom>
        </p:spPr>
        <p:txBody>
          <a:bodyPr vert="horz" lIns="91440" tIns="45720" rIns="91440" bIns="45720" rtlCol="0">
            <a:normAutofit/>
          </a:bodyPr>
          <a:lstStyle/>
          <a:p>
            <a:pPr lvl="0"/>
            <a:r>
              <a:rPr lang="en-US" dirty="0"/>
              <a:t>Edit Master text styles</a:t>
            </a:r>
          </a:p>
        </p:txBody>
      </p:sp>
    </p:spTree>
    <p:extLst>
      <p:ext uri="{BB962C8B-B14F-4D97-AF65-F5344CB8AC3E}">
        <p14:creationId xmlns:p14="http://schemas.microsoft.com/office/powerpoint/2010/main" val="4151869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D26A-09DA-433F-9C97-F25E7E3275FA}"/>
              </a:ext>
            </a:extLst>
          </p:cNvPr>
          <p:cNvSpPr>
            <a:spLocks noGrp="1"/>
          </p:cNvSpPr>
          <p:nvPr>
            <p:ph type="title"/>
          </p:nvPr>
        </p:nvSpPr>
        <p:spPr>
          <a:xfrm>
            <a:off x="535351"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EF94FA4-0656-4DB6-8B40-559E72173AD1}"/>
              </a:ext>
            </a:extLst>
          </p:cNvPr>
          <p:cNvSpPr>
            <a:spLocks noGrp="1"/>
          </p:cNvSpPr>
          <p:nvPr>
            <p:ph idx="1"/>
          </p:nvPr>
        </p:nvSpPr>
        <p:spPr>
          <a:xfrm>
            <a:off x="3887788"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CD40D9-82DF-4C76-8FF8-76EDFA9F58B4}"/>
              </a:ext>
            </a:extLst>
          </p:cNvPr>
          <p:cNvSpPr>
            <a:spLocks noGrp="1"/>
          </p:cNvSpPr>
          <p:nvPr>
            <p:ph type="body" sz="half" idx="2"/>
          </p:nvPr>
        </p:nvSpPr>
        <p:spPr>
          <a:xfrm>
            <a:off x="535351"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C3028DE2-D1D0-4CEE-A040-76E0857371FD}"/>
              </a:ext>
            </a:extLst>
          </p:cNvPr>
          <p:cNvSpPr>
            <a:spLocks noGrp="1"/>
          </p:cNvSpPr>
          <p:nvPr>
            <p:ph type="sldNum" sz="quarter" idx="12"/>
          </p:nvPr>
        </p:nvSpPr>
        <p:spPr/>
        <p:txBody>
          <a:bodyPr/>
          <a:lstStyle/>
          <a:p>
            <a:fld id="{7F7A3998-3EF2-4A6F-A0F8-D0C2F95C61E0}" type="slidenum">
              <a:rPr lang="en-US" smtClean="0"/>
              <a:t>‹#›</a:t>
            </a:fld>
            <a:endParaRPr lang="en-US" dirty="0"/>
          </a:p>
        </p:txBody>
      </p:sp>
      <p:pic>
        <p:nvPicPr>
          <p:cNvPr id="8" name="Picture 7">
            <a:extLst>
              <a:ext uri="{FF2B5EF4-FFF2-40B4-BE49-F238E27FC236}">
                <a16:creationId xmlns:a16="http://schemas.microsoft.com/office/drawing/2014/main" id="{98E41A4D-9F63-4594-B805-D42598DFD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9" name="Footer Placeholder 4">
            <a:extLst>
              <a:ext uri="{FF2B5EF4-FFF2-40B4-BE49-F238E27FC236}">
                <a16:creationId xmlns:a16="http://schemas.microsoft.com/office/drawing/2014/main" id="{0606C2C2-F93B-4BF7-85D1-E3A8B2A0DD2D}"/>
              </a:ext>
            </a:extLst>
          </p:cNvPr>
          <p:cNvSpPr>
            <a:spLocks noGrp="1"/>
          </p:cNvSpPr>
          <p:nvPr>
            <p:ph type="ftr" sz="quarter" idx="11"/>
          </p:nvPr>
        </p:nvSpPr>
        <p:spPr>
          <a:xfrm>
            <a:off x="533401" y="6356354"/>
            <a:ext cx="3640015" cy="365125"/>
          </a:xfrm>
        </p:spPr>
        <p:txBody>
          <a:bodyPr/>
          <a:lstStyle>
            <a:lvl1pPr>
              <a:defRPr/>
            </a:lvl1pPr>
          </a:lstStyle>
          <a:p>
            <a:r>
              <a:rPr lang="en-US" dirty="0"/>
              <a:t>Office of Innovation Implementation – Resource Center</a:t>
            </a:r>
          </a:p>
        </p:txBody>
      </p:sp>
    </p:spTree>
    <p:extLst>
      <p:ext uri="{BB962C8B-B14F-4D97-AF65-F5344CB8AC3E}">
        <p14:creationId xmlns:p14="http://schemas.microsoft.com/office/powerpoint/2010/main" val="481500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9722-42C6-4DDF-807A-815CF79AB76B}"/>
              </a:ext>
            </a:extLst>
          </p:cNvPr>
          <p:cNvSpPr>
            <a:spLocks noGrp="1"/>
          </p:cNvSpPr>
          <p:nvPr>
            <p:ph type="title"/>
          </p:nvPr>
        </p:nvSpPr>
        <p:spPr>
          <a:xfrm>
            <a:off x="535354"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CB4E520-AEEF-4868-8EA4-436BF0258C96}"/>
              </a:ext>
            </a:extLst>
          </p:cNvPr>
          <p:cNvSpPr>
            <a:spLocks noGrp="1"/>
          </p:cNvSpPr>
          <p:nvPr>
            <p:ph type="pic" idx="1"/>
          </p:nvPr>
        </p:nvSpPr>
        <p:spPr>
          <a:xfrm>
            <a:off x="3887788" y="987429"/>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2B34912-40DA-42D1-998E-63909F5430A7}"/>
              </a:ext>
            </a:extLst>
          </p:cNvPr>
          <p:cNvSpPr>
            <a:spLocks noGrp="1"/>
          </p:cNvSpPr>
          <p:nvPr>
            <p:ph type="body" sz="half" idx="2"/>
          </p:nvPr>
        </p:nvSpPr>
        <p:spPr>
          <a:xfrm>
            <a:off x="535354"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B162C0FD-9E3B-4098-86B8-C831DB6C1E75}"/>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8" name="Picture 7">
            <a:extLst>
              <a:ext uri="{FF2B5EF4-FFF2-40B4-BE49-F238E27FC236}">
                <a16:creationId xmlns:a16="http://schemas.microsoft.com/office/drawing/2014/main" id="{CC2F09D2-9FD6-4ED3-B031-850BAF925F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10" name="Footer Placeholder 4">
            <a:extLst>
              <a:ext uri="{FF2B5EF4-FFF2-40B4-BE49-F238E27FC236}">
                <a16:creationId xmlns:a16="http://schemas.microsoft.com/office/drawing/2014/main" id="{92D2DF23-458D-4E32-81E7-85890D324BC7}"/>
              </a:ext>
            </a:extLst>
          </p:cNvPr>
          <p:cNvSpPr>
            <a:spLocks noGrp="1"/>
          </p:cNvSpPr>
          <p:nvPr>
            <p:ph type="ftr" sz="quarter" idx="11"/>
          </p:nvPr>
        </p:nvSpPr>
        <p:spPr>
          <a:xfrm>
            <a:off x="533401" y="6356354"/>
            <a:ext cx="3640015" cy="365125"/>
          </a:xfrm>
        </p:spPr>
        <p:txBody>
          <a:bodyPr/>
          <a:lstStyle/>
          <a:p>
            <a:r>
              <a:rPr lang="en-US" dirty="0"/>
              <a:t>Office of Innovation Implementation – Resource Center</a:t>
            </a:r>
          </a:p>
        </p:txBody>
      </p:sp>
    </p:spTree>
    <p:extLst>
      <p:ext uri="{BB962C8B-B14F-4D97-AF65-F5344CB8AC3E}">
        <p14:creationId xmlns:p14="http://schemas.microsoft.com/office/powerpoint/2010/main" val="560219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a:extLst>
              <a:ext uri="{FF2B5EF4-FFF2-40B4-BE49-F238E27FC236}">
                <a16:creationId xmlns:a16="http://schemas.microsoft.com/office/drawing/2014/main" id="{2EDA7613-1E55-4467-96E6-2873C92D66B2}"/>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1274443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542390" y="1445345"/>
            <a:ext cx="386715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4561940" y="1445345"/>
            <a:ext cx="386715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a:extLst>
              <a:ext uri="{FF2B5EF4-FFF2-40B4-BE49-F238E27FC236}">
                <a16:creationId xmlns:a16="http://schemas.microsoft.com/office/drawing/2014/main" id="{1ABD3268-E23D-4FA3-8406-4E66683BAA7D}"/>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3702695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531814" y="751421"/>
            <a:ext cx="7985126" cy="604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533401" y="1681161"/>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531812" y="2505074"/>
            <a:ext cx="3868737" cy="37128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4629150" y="1681161"/>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4532313" y="2505075"/>
            <a:ext cx="3887788" cy="3712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89621F41-76E5-4A03-B921-781A869B7BBF}"/>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1565358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6" name="Slide Number Placeholder 6">
            <a:extLst>
              <a:ext uri="{FF2B5EF4-FFF2-40B4-BE49-F238E27FC236}">
                <a16:creationId xmlns:a16="http://schemas.microsoft.com/office/drawing/2014/main" id="{5059FD45-ADF9-4204-937A-A2741EA4FE60}"/>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4018983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3887788"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Slide Number Placeholder 6">
            <a:extLst>
              <a:ext uri="{FF2B5EF4-FFF2-40B4-BE49-F238E27FC236}">
                <a16:creationId xmlns:a16="http://schemas.microsoft.com/office/drawing/2014/main" id="{F1FA9D03-10B5-4123-A154-29A22F40E812}"/>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1341986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3887788" y="987429"/>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Slide Number Placeholder 6">
            <a:extLst>
              <a:ext uri="{FF2B5EF4-FFF2-40B4-BE49-F238E27FC236}">
                <a16:creationId xmlns:a16="http://schemas.microsoft.com/office/drawing/2014/main" id="{929E5087-3958-4C16-9247-A67415A9700B}"/>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2600874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ee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05977"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05977"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62D39014-253E-4DB9-8240-7BBF494F05C6}"/>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AB53F503-092C-4EE6-B74B-7B865C0FA813}"/>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3194908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418CB17-35AB-4B86-93C3-8BF30DC12858}"/>
              </a:ext>
            </a:extLst>
          </p:cNvPr>
          <p:cNvSpPr>
            <a:spLocks noGrp="1"/>
          </p:cNvSpPr>
          <p:nvPr>
            <p:ph type="sldNum" sz="quarter" idx="12"/>
          </p:nvPr>
        </p:nvSpPr>
        <p:spPr/>
        <p:txBody>
          <a:bodyPr/>
          <a:lstStyle/>
          <a:p>
            <a:fld id="{ED4F3CC7-DADC-437C-91BB-23049EFE7EF4}" type="slidenum">
              <a:rPr lang="en-US" smtClean="0"/>
              <a:t>‹#›</a:t>
            </a:fld>
            <a:endParaRPr lang="en-US" dirty="0"/>
          </a:p>
        </p:txBody>
      </p:sp>
    </p:spTree>
    <p:extLst>
      <p:ext uri="{BB962C8B-B14F-4D97-AF65-F5344CB8AC3E}">
        <p14:creationId xmlns:p14="http://schemas.microsoft.com/office/powerpoint/2010/main" val="355367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AC83-692E-4107-A1D3-9607184930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792EB-4236-4F63-9F82-B68C231F1A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5209ED7-A0BB-42C7-B0EE-30FC33C2DBD1}"/>
              </a:ext>
            </a:extLst>
          </p:cNvPr>
          <p:cNvSpPr>
            <a:spLocks noGrp="1"/>
          </p:cNvSpPr>
          <p:nvPr>
            <p:ph type="ftr" sz="quarter" idx="11"/>
          </p:nvPr>
        </p:nvSpPr>
        <p:spPr/>
        <p:txBody>
          <a:bodyPr/>
          <a:lstStyle/>
          <a:p>
            <a:r>
              <a:rPr lang="en-US" dirty="0"/>
              <a:t>Office of Innovation Implementation – Resource Center</a:t>
            </a:r>
          </a:p>
        </p:txBody>
      </p:sp>
      <p:sp>
        <p:nvSpPr>
          <p:cNvPr id="6" name="Slide Number Placeholder 5">
            <a:extLst>
              <a:ext uri="{FF2B5EF4-FFF2-40B4-BE49-F238E27FC236}">
                <a16:creationId xmlns:a16="http://schemas.microsoft.com/office/drawing/2014/main" id="{180DAE45-3148-493D-9998-058EE8568E9F}"/>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7" name="Picture 6">
            <a:extLst>
              <a:ext uri="{FF2B5EF4-FFF2-40B4-BE49-F238E27FC236}">
                <a16:creationId xmlns:a16="http://schemas.microsoft.com/office/drawing/2014/main" id="{D479B580-ECA1-4A98-B5C3-F5AD194A29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Tree>
    <p:extLst>
      <p:ext uri="{BB962C8B-B14F-4D97-AF65-F5344CB8AC3E}">
        <p14:creationId xmlns:p14="http://schemas.microsoft.com/office/powerpoint/2010/main" val="2201742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542390" y="1445345"/>
            <a:ext cx="386715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4561940" y="1445345"/>
            <a:ext cx="386715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3321AFD-DD2F-49B0-8F3A-267E3A637A55}"/>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1200542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531814" y="751421"/>
            <a:ext cx="7985126" cy="604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533401" y="1681161"/>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531812" y="2505074"/>
            <a:ext cx="3868737" cy="37128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4629150" y="1681161"/>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4532313" y="2505075"/>
            <a:ext cx="3887788" cy="3712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DAED7EC-99CB-4741-A7E0-63720C80A93A}"/>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3613072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ADFCED9-6A6F-4875-B1AA-DC5AEBD84DD0}"/>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2089368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3887788"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CD9F0AD7-5AE8-4F61-A852-C7FC8ED909DB}"/>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1837918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3887788" y="987429"/>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ACED26D0-4931-4FFA-97B6-E2F48A8108B9}"/>
              </a:ext>
            </a:extLst>
          </p:cNvPr>
          <p:cNvSpPr>
            <a:spLocks noGrp="1"/>
          </p:cNvSpPr>
          <p:nvPr>
            <p:ph type="sldNum" sz="quarter" idx="12"/>
          </p:nvPr>
        </p:nvSpPr>
        <p:spPr/>
        <p:txBody>
          <a:bodyPr/>
          <a:lstStyle/>
          <a:p>
            <a:fld id="{ED4F3CC7-DADC-437C-91BB-23049EFE7EF4}" type="slidenum">
              <a:rPr lang="en-US" smtClean="0"/>
              <a:t>‹#›</a:t>
            </a:fld>
            <a:endParaRPr lang="en-US"/>
          </a:p>
        </p:txBody>
      </p:sp>
    </p:spTree>
    <p:extLst>
      <p:ext uri="{BB962C8B-B14F-4D97-AF65-F5344CB8AC3E}">
        <p14:creationId xmlns:p14="http://schemas.microsoft.com/office/powerpoint/2010/main" val="429712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ridge">
    <p:bg>
      <p:bgPr>
        <a:blipFill dpi="0" rotWithShape="1">
          <a:blip r:embed="rId2">
            <a:lum/>
          </a:blip>
          <a:srcRect/>
          <a:stretch>
            <a:fillRect/>
          </a:stretch>
        </a:blipFill>
        <a:effectLst/>
      </p:bgPr>
    </p:bg>
    <p:spTree>
      <p:nvGrpSpPr>
        <p:cNvPr id="1" name="Shape 41"/>
        <p:cNvGrpSpPr/>
        <p:nvPr/>
      </p:nvGrpSpPr>
      <p:grpSpPr>
        <a:xfrm>
          <a:off x="0" y="0"/>
          <a:ext cx="0" cy="0"/>
          <a:chOff x="0" y="0"/>
          <a:chExt cx="0" cy="0"/>
        </a:xfrm>
      </p:grpSpPr>
      <p:sp>
        <p:nvSpPr>
          <p:cNvPr id="42" name="Shape 42"/>
          <p:cNvSpPr txBox="1">
            <a:spLocks noGrp="1"/>
          </p:cNvSpPr>
          <p:nvPr>
            <p:ph type="ctrTitle"/>
          </p:nvPr>
        </p:nvSpPr>
        <p:spPr>
          <a:xfrm>
            <a:off x="499940" y="2000846"/>
            <a:ext cx="4305977"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7"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7861"/>
            <a:ext cx="4305977"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8" name="Slide Number Placeholder 6">
            <a:extLst>
              <a:ext uri="{FF2B5EF4-FFF2-40B4-BE49-F238E27FC236}">
                <a16:creationId xmlns:a16="http://schemas.microsoft.com/office/drawing/2014/main" id="{3F729C40-1F29-4F84-89A8-C1513CE845BB}"/>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9" name="Slide Number Placeholder 4">
            <a:extLst>
              <a:ext uri="{FF2B5EF4-FFF2-40B4-BE49-F238E27FC236}">
                <a16:creationId xmlns:a16="http://schemas.microsoft.com/office/drawing/2014/main" id="{CD37E876-B999-4092-ACDB-919E9152D3FD}"/>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1456426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amwork">
    <p:bg>
      <p:bgPr>
        <a:blipFill dpi="0" rotWithShape="1">
          <a:blip r:embed="rId2">
            <a:lum/>
          </a:blip>
          <a:srcRect/>
          <a:stretch>
            <a:fillRect/>
          </a:stretch>
        </a:blipFill>
        <a:effectLst/>
      </p:bgPr>
    </p:bg>
    <p:spTree>
      <p:nvGrpSpPr>
        <p:cNvPr id="1" name="Shape 41"/>
        <p:cNvGrpSpPr/>
        <p:nvPr/>
      </p:nvGrpSpPr>
      <p:grpSpPr>
        <a:xfrm>
          <a:off x="0" y="0"/>
          <a:ext cx="0" cy="0"/>
          <a:chOff x="0" y="0"/>
          <a:chExt cx="0" cy="0"/>
        </a:xfrm>
      </p:grpSpPr>
      <p:sp>
        <p:nvSpPr>
          <p:cNvPr id="9" name="Shape 42"/>
          <p:cNvSpPr txBox="1">
            <a:spLocks noGrp="1"/>
          </p:cNvSpPr>
          <p:nvPr>
            <p:ph type="ctrTitle"/>
          </p:nvPr>
        </p:nvSpPr>
        <p:spPr>
          <a:xfrm>
            <a:off x="499941" y="2002538"/>
            <a:ext cx="4284712"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10"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284713"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6" name="Picture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8" name="Slide Number Placeholder 6">
            <a:extLst>
              <a:ext uri="{FF2B5EF4-FFF2-40B4-BE49-F238E27FC236}">
                <a16:creationId xmlns:a16="http://schemas.microsoft.com/office/drawing/2014/main" id="{8AA4891D-6130-45C6-B2B2-41E0CC87F0BA}"/>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2" name="Slide Number Placeholder 4">
            <a:extLst>
              <a:ext uri="{FF2B5EF4-FFF2-40B4-BE49-F238E27FC236}">
                <a16:creationId xmlns:a16="http://schemas.microsoft.com/office/drawing/2014/main" id="{0C9DBB26-D9E8-4FFB-A0D4-38A178ECC3A6}"/>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4287666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Roadw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27242"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27243"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4058E511-18C7-498B-949F-7F75AF2792B4}"/>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4B025C40-5B09-41A6-B57B-ED26C0EAFE35}"/>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1857326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nterch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48508"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48509"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690EB174-2167-456F-83C6-527C8AE39F1B}"/>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B4164E06-D05B-4AD4-A33B-6B630744611A}"/>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1296946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Mee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05977"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05977"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62D39014-253E-4DB9-8240-7BBF494F05C6}"/>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AB53F503-092C-4EE6-B74B-7B865C0FA813}"/>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233133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15A-FC4F-4E7C-82E4-A5962B080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478DB-0947-4C27-82C7-88E1CA641DBF}"/>
              </a:ext>
            </a:extLst>
          </p:cNvPr>
          <p:cNvSpPr>
            <a:spLocks noGrp="1"/>
          </p:cNvSpPr>
          <p:nvPr>
            <p:ph sz="half" idx="1"/>
          </p:nvPr>
        </p:nvSpPr>
        <p:spPr>
          <a:xfrm>
            <a:off x="525135" y="1428813"/>
            <a:ext cx="3867150" cy="45579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71BE0B-37AF-4AE0-A54F-45039A1B8677}"/>
              </a:ext>
            </a:extLst>
          </p:cNvPr>
          <p:cNvSpPr>
            <a:spLocks noGrp="1"/>
          </p:cNvSpPr>
          <p:nvPr>
            <p:ph sz="half" idx="2"/>
          </p:nvPr>
        </p:nvSpPr>
        <p:spPr>
          <a:xfrm>
            <a:off x="4648200" y="1428811"/>
            <a:ext cx="3867150" cy="45579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B4B422A-1270-4A64-AE75-24B6F5876D71}"/>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8" name="Picture 7">
            <a:extLst>
              <a:ext uri="{FF2B5EF4-FFF2-40B4-BE49-F238E27FC236}">
                <a16:creationId xmlns:a16="http://schemas.microsoft.com/office/drawing/2014/main" id="{7DBB544F-3C46-4A8B-90E0-3846E60FC0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9" name="Footer Placeholder 4">
            <a:extLst>
              <a:ext uri="{FF2B5EF4-FFF2-40B4-BE49-F238E27FC236}">
                <a16:creationId xmlns:a16="http://schemas.microsoft.com/office/drawing/2014/main" id="{839E27E8-C1B2-4EE6-83AF-B5CD62B1B5EA}"/>
              </a:ext>
            </a:extLst>
          </p:cNvPr>
          <p:cNvSpPr>
            <a:spLocks noGrp="1"/>
          </p:cNvSpPr>
          <p:nvPr>
            <p:ph type="ftr" sz="quarter" idx="11"/>
          </p:nvPr>
        </p:nvSpPr>
        <p:spPr>
          <a:xfrm>
            <a:off x="533401" y="6356354"/>
            <a:ext cx="3640015" cy="365125"/>
          </a:xfrm>
        </p:spPr>
        <p:txBody>
          <a:bodyPr/>
          <a:lstStyle/>
          <a:p>
            <a:r>
              <a:rPr lang="en-US" dirty="0"/>
              <a:t>Office of Innovation Implementation</a:t>
            </a:r>
          </a:p>
        </p:txBody>
      </p:sp>
    </p:spTree>
    <p:extLst>
      <p:ext uri="{BB962C8B-B14F-4D97-AF65-F5344CB8AC3E}">
        <p14:creationId xmlns:p14="http://schemas.microsoft.com/office/powerpoint/2010/main" val="1276963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n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27242"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27243"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CC8BD07E-3D80-4A05-B9A2-F02B4513F3D2}"/>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E945D0B2-7500-4DD5-B725-0A5CC8F0998E}"/>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3382763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6127-42FE-4BFD-9B4B-03A3EB96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FC27D-5FD2-4547-A714-DBB55213541A}"/>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a:extLst>
              <a:ext uri="{FF2B5EF4-FFF2-40B4-BE49-F238E27FC236}">
                <a16:creationId xmlns:a16="http://schemas.microsoft.com/office/drawing/2014/main" id="{2EDA7613-1E55-4467-96E6-2873C92D66B2}"/>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4087707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88B9-E64B-464D-923F-B650A248CA4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93BD3A7-9425-40F4-B720-7F166663A0C5}"/>
              </a:ext>
            </a:extLst>
          </p:cNvPr>
          <p:cNvSpPr>
            <a:spLocks noGrp="1"/>
          </p:cNvSpPr>
          <p:nvPr>
            <p:ph sz="half" idx="1"/>
          </p:nvPr>
        </p:nvSpPr>
        <p:spPr>
          <a:xfrm>
            <a:off x="542390" y="1445345"/>
            <a:ext cx="386715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342F3D8-327D-4784-A8F2-26019E3CBAEE}"/>
              </a:ext>
            </a:extLst>
          </p:cNvPr>
          <p:cNvSpPr>
            <a:spLocks noGrp="1"/>
          </p:cNvSpPr>
          <p:nvPr>
            <p:ph sz="half" idx="2"/>
          </p:nvPr>
        </p:nvSpPr>
        <p:spPr>
          <a:xfrm>
            <a:off x="4561940" y="1445345"/>
            <a:ext cx="3867150" cy="47316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6">
            <a:extLst>
              <a:ext uri="{FF2B5EF4-FFF2-40B4-BE49-F238E27FC236}">
                <a16:creationId xmlns:a16="http://schemas.microsoft.com/office/drawing/2014/main" id="{1ABD3268-E23D-4FA3-8406-4E66683BAA7D}"/>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420310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BEB7A-0E2E-47FE-AEF0-822893700679}"/>
              </a:ext>
            </a:extLst>
          </p:cNvPr>
          <p:cNvSpPr>
            <a:spLocks noGrp="1"/>
          </p:cNvSpPr>
          <p:nvPr>
            <p:ph type="title"/>
          </p:nvPr>
        </p:nvSpPr>
        <p:spPr>
          <a:xfrm>
            <a:off x="531814" y="751421"/>
            <a:ext cx="7985126" cy="604139"/>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35DD7-3D66-4C7E-8E60-2AB488AE87CC}"/>
              </a:ext>
            </a:extLst>
          </p:cNvPr>
          <p:cNvSpPr>
            <a:spLocks noGrp="1"/>
          </p:cNvSpPr>
          <p:nvPr>
            <p:ph type="body" idx="1"/>
          </p:nvPr>
        </p:nvSpPr>
        <p:spPr>
          <a:xfrm>
            <a:off x="533401" y="1681161"/>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B60AF71-5B12-4CF5-911E-28731C57B3BC}"/>
              </a:ext>
            </a:extLst>
          </p:cNvPr>
          <p:cNvSpPr>
            <a:spLocks noGrp="1"/>
          </p:cNvSpPr>
          <p:nvPr>
            <p:ph sz="half" idx="2"/>
          </p:nvPr>
        </p:nvSpPr>
        <p:spPr>
          <a:xfrm>
            <a:off x="531812" y="2505074"/>
            <a:ext cx="3868737" cy="37128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BB1E582-BC35-44F3-8C37-7EE4C36E07A0}"/>
              </a:ext>
            </a:extLst>
          </p:cNvPr>
          <p:cNvSpPr>
            <a:spLocks noGrp="1"/>
          </p:cNvSpPr>
          <p:nvPr>
            <p:ph type="body" sz="quarter" idx="3"/>
          </p:nvPr>
        </p:nvSpPr>
        <p:spPr>
          <a:xfrm>
            <a:off x="4629150" y="1681161"/>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C385B53-4E87-4DB1-8B65-90DFB8A81752}"/>
              </a:ext>
            </a:extLst>
          </p:cNvPr>
          <p:cNvSpPr>
            <a:spLocks noGrp="1"/>
          </p:cNvSpPr>
          <p:nvPr>
            <p:ph sz="quarter" idx="4"/>
          </p:nvPr>
        </p:nvSpPr>
        <p:spPr>
          <a:xfrm>
            <a:off x="4532313" y="2505075"/>
            <a:ext cx="3887788" cy="3712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89621F41-76E5-4A03-B921-781A869B7BBF}"/>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2181114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D127-934B-4356-BB65-4DD0F35B82BD}"/>
              </a:ext>
            </a:extLst>
          </p:cNvPr>
          <p:cNvSpPr>
            <a:spLocks noGrp="1"/>
          </p:cNvSpPr>
          <p:nvPr>
            <p:ph type="title"/>
          </p:nvPr>
        </p:nvSpPr>
        <p:spPr/>
        <p:txBody>
          <a:bodyPr/>
          <a:lstStyle/>
          <a:p>
            <a:r>
              <a:rPr lang="en-US"/>
              <a:t>Click to edit Master title style</a:t>
            </a:r>
          </a:p>
        </p:txBody>
      </p:sp>
      <p:sp>
        <p:nvSpPr>
          <p:cNvPr id="6" name="Slide Number Placeholder 6">
            <a:extLst>
              <a:ext uri="{FF2B5EF4-FFF2-40B4-BE49-F238E27FC236}">
                <a16:creationId xmlns:a16="http://schemas.microsoft.com/office/drawing/2014/main" id="{5059FD45-ADF9-4204-937A-A2741EA4FE60}"/>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1661451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A698-5709-4994-9385-E63C42A98632}"/>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4DE020-D0B7-4933-8A49-3D6F991EC875}"/>
              </a:ext>
            </a:extLst>
          </p:cNvPr>
          <p:cNvSpPr>
            <a:spLocks noGrp="1"/>
          </p:cNvSpPr>
          <p:nvPr>
            <p:ph idx="1"/>
          </p:nvPr>
        </p:nvSpPr>
        <p:spPr>
          <a:xfrm>
            <a:off x="3887788"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8B760-ABFD-4FE3-AB72-170DF2439279}"/>
              </a:ext>
            </a:extLst>
          </p:cNvPr>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Slide Number Placeholder 6">
            <a:extLst>
              <a:ext uri="{FF2B5EF4-FFF2-40B4-BE49-F238E27FC236}">
                <a16:creationId xmlns:a16="http://schemas.microsoft.com/office/drawing/2014/main" id="{F1FA9D03-10B5-4123-A154-29A22F40E812}"/>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1260605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32C7-BE4F-4A12-8336-DA73F153C682}"/>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544F0F9-0EE9-4C88-B546-7A5C1838E832}"/>
              </a:ext>
            </a:extLst>
          </p:cNvPr>
          <p:cNvSpPr>
            <a:spLocks noGrp="1"/>
          </p:cNvSpPr>
          <p:nvPr>
            <p:ph type="pic" idx="1"/>
          </p:nvPr>
        </p:nvSpPr>
        <p:spPr>
          <a:xfrm>
            <a:off x="3887788" y="987429"/>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6C1816A-2C06-4164-A991-E8DE48D5D58C}"/>
              </a:ext>
            </a:extLst>
          </p:cNvPr>
          <p:cNvSpPr>
            <a:spLocks noGrp="1"/>
          </p:cNvSpPr>
          <p:nvPr>
            <p:ph type="body" sz="half" idx="2"/>
          </p:nvPr>
        </p:nvSpPr>
        <p:spPr>
          <a:xfrm>
            <a:off x="630240"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Slide Number Placeholder 6">
            <a:extLst>
              <a:ext uri="{FF2B5EF4-FFF2-40B4-BE49-F238E27FC236}">
                <a16:creationId xmlns:a16="http://schemas.microsoft.com/office/drawing/2014/main" id="{929E5087-3958-4C16-9247-A67415A9700B}"/>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dirty="0"/>
          </a:p>
        </p:txBody>
      </p:sp>
    </p:spTree>
    <p:extLst>
      <p:ext uri="{BB962C8B-B14F-4D97-AF65-F5344CB8AC3E}">
        <p14:creationId xmlns:p14="http://schemas.microsoft.com/office/powerpoint/2010/main" val="4041317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Mee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05977"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05977"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62D39014-253E-4DB9-8240-7BBF494F05C6}"/>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AB53F503-092C-4EE6-B74B-7B865C0FA813}"/>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255463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Roadw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hape 42"/>
          <p:cNvSpPr txBox="1">
            <a:spLocks noGrp="1"/>
          </p:cNvSpPr>
          <p:nvPr>
            <p:ph type="ctrTitle"/>
          </p:nvPr>
        </p:nvSpPr>
        <p:spPr>
          <a:xfrm>
            <a:off x="499940" y="2002538"/>
            <a:ext cx="4327242" cy="120804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200" b="1" i="0" u="none" strike="noStrike" cap="none">
                <a:solidFill>
                  <a:schemeClr val="lt1"/>
                </a:solidFill>
                <a:latin typeface="Georgia" panose="02040502050405020303" pitchFamily="18" charset="0"/>
                <a:ea typeface="Georgia" panose="02040502050405020303" pitchFamily="18" charset="0"/>
                <a:cs typeface="Arial"/>
                <a:sym typeface="Arial"/>
              </a:defRPr>
            </a:lvl1pPr>
            <a:lvl2pPr marL="0" marR="0" lvl="1" indent="0" algn="ctr" rtl="0">
              <a:spcBef>
                <a:spcPts val="0"/>
              </a:spcBef>
              <a:spcAft>
                <a:spcPts val="0"/>
              </a:spcAft>
              <a:buNone/>
              <a:defRPr sz="2475"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2475"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2475"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2475" b="0" i="0" u="none" strike="noStrike" cap="none">
                <a:solidFill>
                  <a:schemeClr val="dk1"/>
                </a:solidFill>
                <a:latin typeface="Calibri"/>
                <a:ea typeface="Calibri"/>
                <a:cs typeface="Calibri"/>
                <a:sym typeface="Calibri"/>
              </a:defRPr>
            </a:lvl5pPr>
            <a:lvl6pPr marL="257175" marR="0" lvl="5" indent="0" algn="ctr" rtl="0">
              <a:spcBef>
                <a:spcPts val="0"/>
              </a:spcBef>
              <a:spcAft>
                <a:spcPts val="0"/>
              </a:spcAft>
              <a:buNone/>
              <a:defRPr sz="2475" b="0" i="0" u="none" strike="noStrike" cap="none">
                <a:solidFill>
                  <a:schemeClr val="dk1"/>
                </a:solidFill>
                <a:latin typeface="Calibri"/>
                <a:ea typeface="Calibri"/>
                <a:cs typeface="Calibri"/>
                <a:sym typeface="Calibri"/>
              </a:defRPr>
            </a:lvl6pPr>
            <a:lvl7pPr marL="514350" marR="0" lvl="6" indent="0" algn="ctr" rtl="0">
              <a:spcBef>
                <a:spcPts val="0"/>
              </a:spcBef>
              <a:spcAft>
                <a:spcPts val="0"/>
              </a:spcAft>
              <a:buNone/>
              <a:defRPr sz="2475" b="0" i="0" u="none" strike="noStrike" cap="none">
                <a:solidFill>
                  <a:schemeClr val="dk1"/>
                </a:solidFill>
                <a:latin typeface="Calibri"/>
                <a:ea typeface="Calibri"/>
                <a:cs typeface="Calibri"/>
                <a:sym typeface="Calibri"/>
              </a:defRPr>
            </a:lvl7pPr>
            <a:lvl8pPr marL="771525" marR="0" lvl="7" indent="0" algn="ctr" rtl="0">
              <a:spcBef>
                <a:spcPts val="0"/>
              </a:spcBef>
              <a:spcAft>
                <a:spcPts val="0"/>
              </a:spcAft>
              <a:buNone/>
              <a:defRPr sz="2475" b="0" i="0" u="none" strike="noStrike" cap="none">
                <a:solidFill>
                  <a:schemeClr val="dk1"/>
                </a:solidFill>
                <a:latin typeface="Calibri"/>
                <a:ea typeface="Calibri"/>
                <a:cs typeface="Calibri"/>
                <a:sym typeface="Calibri"/>
              </a:defRPr>
            </a:lvl8pPr>
            <a:lvl9pPr marL="1028700" marR="0" lvl="8" indent="0" algn="ctr" rtl="0">
              <a:spcBef>
                <a:spcPts val="0"/>
              </a:spcBef>
              <a:spcAft>
                <a:spcPts val="0"/>
              </a:spcAft>
              <a:buNone/>
              <a:defRPr sz="2475" b="0" i="0" u="none" strike="noStrike" cap="none">
                <a:solidFill>
                  <a:schemeClr val="dk1"/>
                </a:solidFill>
                <a:latin typeface="Calibri"/>
                <a:ea typeface="Calibri"/>
                <a:cs typeface="Calibri"/>
                <a:sym typeface="Calibri"/>
              </a:defRPr>
            </a:lvl9pPr>
          </a:lstStyle>
          <a:p>
            <a:r>
              <a:rPr lang="en-US" dirty="0"/>
              <a:t>Click to edit Master title style</a:t>
            </a:r>
            <a:endParaRPr dirty="0"/>
          </a:p>
        </p:txBody>
      </p:sp>
      <p:sp>
        <p:nvSpPr>
          <p:cNvPr id="9" name="Shape 9">
            <a:extLst>
              <a:ext uri="{FF2B5EF4-FFF2-40B4-BE49-F238E27FC236}">
                <a16:creationId xmlns:a16="http://schemas.microsoft.com/office/drawing/2014/main" id="{B91C9788-0E7F-439F-B391-1512CD56DB52}"/>
              </a:ext>
            </a:extLst>
          </p:cNvPr>
          <p:cNvSpPr txBox="1">
            <a:spLocks noGrp="1"/>
          </p:cNvSpPr>
          <p:nvPr>
            <p:ph type="subTitle" idx="1"/>
          </p:nvPr>
        </p:nvSpPr>
        <p:spPr>
          <a:xfrm>
            <a:off x="499940" y="3529584"/>
            <a:ext cx="4327243" cy="659342"/>
          </a:xfrm>
          <a:prstGeom prst="rect">
            <a:avLst/>
          </a:prstGeom>
          <a:noFill/>
          <a:ln>
            <a:noFill/>
          </a:ln>
        </p:spPr>
        <p:txBody>
          <a:bodyPr lIns="91425" tIns="91425" rIns="91425" bIns="91425" anchor="t" anchorCtr="0"/>
          <a:lstStyle>
            <a:lvl1pPr marL="0" marR="0" lvl="0" indent="0" algn="l" rtl="0">
              <a:spcBef>
                <a:spcPts val="225"/>
              </a:spcBef>
              <a:spcAft>
                <a:spcPts val="0"/>
              </a:spcAft>
              <a:buClr>
                <a:srgbClr val="FFFFFF"/>
              </a:buClr>
              <a:buFont typeface="Arial"/>
              <a:buNone/>
              <a:defRPr sz="2000" b="1" i="0" u="none" strike="noStrike" cap="none">
                <a:solidFill>
                  <a:srgbClr val="FFFFFF"/>
                </a:solidFill>
                <a:latin typeface="Georgia" panose="02040502050405020303" pitchFamily="18" charset="0"/>
                <a:ea typeface="Georgia" panose="02040502050405020303" pitchFamily="18" charset="0"/>
                <a:cs typeface="Arial"/>
                <a:sym typeface="Arial"/>
              </a:defRPr>
            </a:lvl1pPr>
            <a:lvl2pPr marL="257175" marR="0" lvl="1" indent="0" algn="ctr" rtl="0">
              <a:spcBef>
                <a:spcPts val="315"/>
              </a:spcBef>
              <a:spcAft>
                <a:spcPts val="0"/>
              </a:spcAft>
              <a:buClr>
                <a:srgbClr val="888888"/>
              </a:buClr>
              <a:buFont typeface="Arial"/>
              <a:buNone/>
              <a:defRPr sz="1575" b="0" i="0" u="none" strike="noStrike" cap="none">
                <a:solidFill>
                  <a:srgbClr val="888888"/>
                </a:solidFill>
                <a:latin typeface="Calibri"/>
                <a:ea typeface="Calibri"/>
                <a:cs typeface="Calibri"/>
                <a:sym typeface="Calibri"/>
              </a:defRPr>
            </a:lvl2pPr>
            <a:lvl3pPr marL="514350" marR="0" lvl="2" indent="0" algn="ctr" rtl="0">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3pPr>
            <a:lvl4pPr marL="771525" marR="0" lvl="3"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4pPr>
            <a:lvl5pPr marL="1028700" marR="0" lvl="4" indent="0" algn="ctr" rtl="0">
              <a:spcBef>
                <a:spcPts val="225"/>
              </a:spcBef>
              <a:spcAft>
                <a:spcPts val="0"/>
              </a:spcAft>
              <a:buClr>
                <a:srgbClr val="888888"/>
              </a:buClr>
              <a:buFont typeface="Arial"/>
              <a:buNone/>
              <a:defRPr sz="1125" b="0" i="0" u="none" strike="noStrike" cap="none">
                <a:solidFill>
                  <a:srgbClr val="888888"/>
                </a:solidFill>
                <a:latin typeface="Calibri"/>
                <a:ea typeface="Calibri"/>
                <a:cs typeface="Calibri"/>
                <a:sym typeface="Calibri"/>
              </a:defRPr>
            </a:lvl5pPr>
            <a:lvl6pPr marL="1285875" marR="0" lvl="5"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6pPr>
            <a:lvl7pPr marL="1543050" marR="0" lvl="6"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7pPr>
            <a:lvl8pPr marL="1800225" marR="0" lvl="7"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8pPr>
            <a:lvl9pPr marL="2057400" marR="0" lvl="8" indent="0" algn="ctr" rtl="0">
              <a:spcBef>
                <a:spcPts val="225"/>
              </a:spcBef>
              <a:buClr>
                <a:srgbClr val="888888"/>
              </a:buClr>
              <a:buFont typeface="Arial"/>
              <a:buNone/>
              <a:defRPr sz="1125" b="0" i="0" u="none" strike="noStrike" cap="none">
                <a:solidFill>
                  <a:srgbClr val="888888"/>
                </a:solidFill>
                <a:latin typeface="Calibri"/>
                <a:ea typeface="Calibri"/>
                <a:cs typeface="Calibri"/>
                <a:sym typeface="Calibri"/>
              </a:defRPr>
            </a:lvl9pPr>
          </a:lstStyle>
          <a:p>
            <a:r>
              <a:rPr lang="en-US" dirty="0"/>
              <a:t>Click to edit Master subtitle style</a:t>
            </a:r>
            <a:endParaRPr dirty="0"/>
          </a:p>
        </p:txBody>
      </p:sp>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82444" y="205740"/>
            <a:ext cx="1990045" cy="779356"/>
          </a:xfrm>
          <a:prstGeom prst="rect">
            <a:avLst/>
          </a:prstGeom>
        </p:spPr>
      </p:pic>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7067456" y="1204937"/>
            <a:ext cx="1405033" cy="565785"/>
          </a:xfrm>
          <a:prstGeom prst="rect">
            <a:avLst/>
          </a:prstGeom>
        </p:spPr>
      </p:pic>
      <p:sp>
        <p:nvSpPr>
          <p:cNvPr id="7" name="Slide Number Placeholder 6">
            <a:extLst>
              <a:ext uri="{FF2B5EF4-FFF2-40B4-BE49-F238E27FC236}">
                <a16:creationId xmlns:a16="http://schemas.microsoft.com/office/drawing/2014/main" id="{4058E511-18C7-498B-949F-7F75AF2792B4}"/>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
        <p:nvSpPr>
          <p:cNvPr id="13" name="Slide Number Placeholder 4">
            <a:extLst>
              <a:ext uri="{FF2B5EF4-FFF2-40B4-BE49-F238E27FC236}">
                <a16:creationId xmlns:a16="http://schemas.microsoft.com/office/drawing/2014/main" id="{4B025C40-5B09-41A6-B57B-ED26C0EAFE35}"/>
              </a:ext>
            </a:extLst>
          </p:cNvPr>
          <p:cNvSpPr txBox="1">
            <a:spLocks/>
          </p:cNvSpPr>
          <p:nvPr userDrawn="1"/>
        </p:nvSpPr>
        <p:spPr>
          <a:xfrm>
            <a:off x="70393" y="6234269"/>
            <a:ext cx="3406052"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t>Office of Innovation Implementation – Resource</a:t>
            </a:r>
            <a:r>
              <a:rPr lang="en-US" baseline="0" dirty="0"/>
              <a:t> Center</a:t>
            </a:r>
            <a:endParaRPr lang="en-US" dirty="0"/>
          </a:p>
        </p:txBody>
      </p:sp>
    </p:spTree>
    <p:extLst>
      <p:ext uri="{BB962C8B-B14F-4D97-AF65-F5344CB8AC3E}">
        <p14:creationId xmlns:p14="http://schemas.microsoft.com/office/powerpoint/2010/main" val="4227070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C601BF-44D3-4BBF-A423-E96869EBD2AD}"/>
              </a:ext>
            </a:extLst>
          </p:cNvPr>
          <p:cNvSpPr>
            <a:spLocks noGrp="1"/>
          </p:cNvSpPr>
          <p:nvPr>
            <p:ph type="sldNum" sz="quarter" idx="10"/>
          </p:nvPr>
        </p:nvSpPr>
        <p:spPr/>
        <p:txBody>
          <a:bodyPr/>
          <a:lstStyle/>
          <a:p>
            <a:fld id="{8642B88F-E557-44D6-BAD7-FF2A56807956}" type="slidenum">
              <a:rPr lang="en-US" smtClean="0"/>
              <a:pPr/>
              <a:t>‹#›</a:t>
            </a:fld>
            <a:endParaRPr lang="en-US" dirty="0"/>
          </a:p>
        </p:txBody>
      </p:sp>
      <p:sp>
        <p:nvSpPr>
          <p:cNvPr id="5" name="Title Placeholder 1">
            <a:extLst>
              <a:ext uri="{FF2B5EF4-FFF2-40B4-BE49-F238E27FC236}">
                <a16:creationId xmlns:a16="http://schemas.microsoft.com/office/drawing/2014/main" id="{5946A2CD-2A75-473D-AD51-63E4DE227648}"/>
              </a:ext>
            </a:extLst>
          </p:cNvPr>
          <p:cNvSpPr>
            <a:spLocks noGrp="1"/>
          </p:cNvSpPr>
          <p:nvPr>
            <p:ph type="title"/>
          </p:nvPr>
        </p:nvSpPr>
        <p:spPr>
          <a:xfrm>
            <a:off x="616449" y="2112264"/>
            <a:ext cx="4990978" cy="1491548"/>
          </a:xfrm>
          <a:prstGeom prst="rect">
            <a:avLst/>
          </a:prstGeom>
        </p:spPr>
        <p:txBody>
          <a:bodyPr vert="horz" lIns="91440" tIns="45720" rIns="91440" bIns="45720" rtlCol="0" anchor="b" anchorCtr="0">
            <a:normAutofit/>
          </a:bodyPr>
          <a:lstStyle/>
          <a:p>
            <a:r>
              <a:rPr lang="en-US" dirty="0"/>
              <a:t>Click to edit Master title style</a:t>
            </a:r>
          </a:p>
        </p:txBody>
      </p:sp>
      <p:sp>
        <p:nvSpPr>
          <p:cNvPr id="6" name="Text Placeholder 2">
            <a:extLst>
              <a:ext uri="{FF2B5EF4-FFF2-40B4-BE49-F238E27FC236}">
                <a16:creationId xmlns:a16="http://schemas.microsoft.com/office/drawing/2014/main" id="{C341432C-5B75-46B0-A550-D3CEBDA3DA5E}"/>
              </a:ext>
            </a:extLst>
          </p:cNvPr>
          <p:cNvSpPr>
            <a:spLocks noGrp="1"/>
          </p:cNvSpPr>
          <p:nvPr>
            <p:ph idx="1"/>
          </p:nvPr>
        </p:nvSpPr>
        <p:spPr>
          <a:xfrm>
            <a:off x="628650" y="3859310"/>
            <a:ext cx="4978775" cy="1210235"/>
          </a:xfrm>
          <a:prstGeom prst="rect">
            <a:avLst/>
          </a:prstGeom>
        </p:spPr>
        <p:txBody>
          <a:bodyPr vert="horz" lIns="91440" tIns="45720" rIns="91440" bIns="45720" rtlCol="0">
            <a:normAutofit/>
          </a:bodyPr>
          <a:lstStyle/>
          <a:p>
            <a:pPr lvl="0"/>
            <a:r>
              <a:rPr lang="en-US" dirty="0"/>
              <a:t>Edit Master text styles</a:t>
            </a:r>
          </a:p>
        </p:txBody>
      </p:sp>
    </p:spTree>
    <p:extLst>
      <p:ext uri="{BB962C8B-B14F-4D97-AF65-F5344CB8AC3E}">
        <p14:creationId xmlns:p14="http://schemas.microsoft.com/office/powerpoint/2010/main" val="2839477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798-DFFE-4F71-978E-809981825558}"/>
              </a:ext>
            </a:extLst>
          </p:cNvPr>
          <p:cNvSpPr>
            <a:spLocks noGrp="1"/>
          </p:cNvSpPr>
          <p:nvPr>
            <p:ph type="title"/>
          </p:nvPr>
        </p:nvSpPr>
        <p:spPr>
          <a:xfrm>
            <a:off x="526213" y="365129"/>
            <a:ext cx="799072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2FF5F-85C2-4B7C-903D-DEF337D29736}"/>
              </a:ext>
            </a:extLst>
          </p:cNvPr>
          <p:cNvSpPr>
            <a:spLocks noGrp="1"/>
          </p:cNvSpPr>
          <p:nvPr>
            <p:ph type="body" idx="1"/>
          </p:nvPr>
        </p:nvSpPr>
        <p:spPr>
          <a:xfrm>
            <a:off x="526724"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D1E5EAF-8113-4078-8371-2757B00AB474}"/>
              </a:ext>
            </a:extLst>
          </p:cNvPr>
          <p:cNvSpPr>
            <a:spLocks noGrp="1"/>
          </p:cNvSpPr>
          <p:nvPr>
            <p:ph sz="half" idx="2"/>
          </p:nvPr>
        </p:nvSpPr>
        <p:spPr>
          <a:xfrm>
            <a:off x="526724" y="2505075"/>
            <a:ext cx="386873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A02821-1C51-40EA-BDD1-8FD3C43D74D1}"/>
              </a:ext>
            </a:extLst>
          </p:cNvPr>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90A6208-EF75-4B1B-81D0-988D835C534E}"/>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95FCE3BD-72BB-418C-810D-43361A1DC68C}"/>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10" name="Picture 9">
            <a:extLst>
              <a:ext uri="{FF2B5EF4-FFF2-40B4-BE49-F238E27FC236}">
                <a16:creationId xmlns:a16="http://schemas.microsoft.com/office/drawing/2014/main" id="{F90EBD24-81AB-4DD4-92C6-552839B0D4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11" name="Footer Placeholder 4">
            <a:extLst>
              <a:ext uri="{FF2B5EF4-FFF2-40B4-BE49-F238E27FC236}">
                <a16:creationId xmlns:a16="http://schemas.microsoft.com/office/drawing/2014/main" id="{CE1FF709-F121-4602-BD50-0D6AB6BB301B}"/>
              </a:ext>
            </a:extLst>
          </p:cNvPr>
          <p:cNvSpPr>
            <a:spLocks noGrp="1"/>
          </p:cNvSpPr>
          <p:nvPr>
            <p:ph type="ftr" sz="quarter" idx="11"/>
          </p:nvPr>
        </p:nvSpPr>
        <p:spPr>
          <a:xfrm>
            <a:off x="533401" y="6356354"/>
            <a:ext cx="3640015" cy="365125"/>
          </a:xfrm>
        </p:spPr>
        <p:txBody>
          <a:bodyPr/>
          <a:lstStyle/>
          <a:p>
            <a:r>
              <a:rPr lang="en-US" dirty="0"/>
              <a:t>Office of Innovation Implementation – Resource Center</a:t>
            </a:r>
          </a:p>
        </p:txBody>
      </p:sp>
    </p:spTree>
    <p:extLst>
      <p:ext uri="{BB962C8B-B14F-4D97-AF65-F5344CB8AC3E}">
        <p14:creationId xmlns:p14="http://schemas.microsoft.com/office/powerpoint/2010/main" val="416847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AC83-692E-4107-A1D3-9607184930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792EB-4236-4F63-9F82-B68C231F1A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5209ED7-A0BB-42C7-B0EE-30FC33C2DBD1}"/>
              </a:ext>
            </a:extLst>
          </p:cNvPr>
          <p:cNvSpPr>
            <a:spLocks noGrp="1"/>
          </p:cNvSpPr>
          <p:nvPr>
            <p:ph type="ftr" sz="quarter" idx="11"/>
          </p:nvPr>
        </p:nvSpPr>
        <p:spPr/>
        <p:txBody>
          <a:bodyPr/>
          <a:lstStyle/>
          <a:p>
            <a:r>
              <a:rPr lang="en-US" dirty="0"/>
              <a:t>Office of Innovation Implementation – Resource Center</a:t>
            </a:r>
          </a:p>
        </p:txBody>
      </p:sp>
      <p:pic>
        <p:nvPicPr>
          <p:cNvPr id="7" name="Picture 6">
            <a:extLst>
              <a:ext uri="{FF2B5EF4-FFF2-40B4-BE49-F238E27FC236}">
                <a16:creationId xmlns:a16="http://schemas.microsoft.com/office/drawing/2014/main" id="{D227AC00-710D-4134-AC95-D3F8BB5B1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8" name="Slide Number Placeholder 8">
            <a:extLst>
              <a:ext uri="{FF2B5EF4-FFF2-40B4-BE49-F238E27FC236}">
                <a16:creationId xmlns:a16="http://schemas.microsoft.com/office/drawing/2014/main" id="{2AC94036-0B4B-4678-89EC-A7C89533FDAE}"/>
              </a:ext>
            </a:extLst>
          </p:cNvPr>
          <p:cNvSpPr>
            <a:spLocks noGrp="1"/>
          </p:cNvSpPr>
          <p:nvPr>
            <p:ph type="sldNum" sz="quarter" idx="12"/>
          </p:nvPr>
        </p:nvSpPr>
        <p:spPr>
          <a:xfrm>
            <a:off x="6457950" y="6356354"/>
            <a:ext cx="2057400" cy="365125"/>
          </a:xfrm>
        </p:spPr>
        <p:txBody>
          <a:bodyPr/>
          <a:lstStyle/>
          <a:p>
            <a:fld id="{7F7A3998-3EF2-4A6F-A0F8-D0C2F95C61E0}" type="slidenum">
              <a:rPr lang="en-US" smtClean="0"/>
              <a:t>‹#›</a:t>
            </a:fld>
            <a:endParaRPr lang="en-US"/>
          </a:p>
        </p:txBody>
      </p:sp>
    </p:spTree>
    <p:extLst>
      <p:ext uri="{BB962C8B-B14F-4D97-AF65-F5344CB8AC3E}">
        <p14:creationId xmlns:p14="http://schemas.microsoft.com/office/powerpoint/2010/main" val="235160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15A-FC4F-4E7C-82E4-A5962B080E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478DB-0947-4C27-82C7-88E1CA641DBF}"/>
              </a:ext>
            </a:extLst>
          </p:cNvPr>
          <p:cNvSpPr>
            <a:spLocks noGrp="1"/>
          </p:cNvSpPr>
          <p:nvPr>
            <p:ph sz="half" idx="1"/>
          </p:nvPr>
        </p:nvSpPr>
        <p:spPr>
          <a:xfrm>
            <a:off x="525135" y="1428813"/>
            <a:ext cx="3867150" cy="45579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F71BE0B-37AF-4AE0-A54F-45039A1B8677}"/>
              </a:ext>
            </a:extLst>
          </p:cNvPr>
          <p:cNvSpPr>
            <a:spLocks noGrp="1"/>
          </p:cNvSpPr>
          <p:nvPr>
            <p:ph sz="half" idx="2"/>
          </p:nvPr>
        </p:nvSpPr>
        <p:spPr>
          <a:xfrm>
            <a:off x="4648200" y="1428811"/>
            <a:ext cx="3867150" cy="45579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B4B422A-1270-4A64-AE75-24B6F5876D71}"/>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8" name="Picture 7">
            <a:extLst>
              <a:ext uri="{FF2B5EF4-FFF2-40B4-BE49-F238E27FC236}">
                <a16:creationId xmlns:a16="http://schemas.microsoft.com/office/drawing/2014/main" id="{4A268063-3BCC-4E84-97D6-07E33EA00B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10" name="Footer Placeholder 4">
            <a:extLst>
              <a:ext uri="{FF2B5EF4-FFF2-40B4-BE49-F238E27FC236}">
                <a16:creationId xmlns:a16="http://schemas.microsoft.com/office/drawing/2014/main" id="{33FAF18E-99DB-42E1-83BF-DD2A98E05EB4}"/>
              </a:ext>
            </a:extLst>
          </p:cNvPr>
          <p:cNvSpPr>
            <a:spLocks noGrp="1"/>
          </p:cNvSpPr>
          <p:nvPr>
            <p:ph type="ftr" sz="quarter" idx="11"/>
          </p:nvPr>
        </p:nvSpPr>
        <p:spPr>
          <a:xfrm>
            <a:off x="533401" y="6356354"/>
            <a:ext cx="3640015" cy="365125"/>
          </a:xfrm>
        </p:spPr>
        <p:txBody>
          <a:bodyPr/>
          <a:lstStyle/>
          <a:p>
            <a:r>
              <a:rPr lang="en-US" dirty="0"/>
              <a:t>Office of Innovation Implementation – Resource Center</a:t>
            </a:r>
          </a:p>
        </p:txBody>
      </p:sp>
    </p:spTree>
    <p:extLst>
      <p:ext uri="{BB962C8B-B14F-4D97-AF65-F5344CB8AC3E}">
        <p14:creationId xmlns:p14="http://schemas.microsoft.com/office/powerpoint/2010/main" val="4236215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798-DFFE-4F71-978E-809981825558}"/>
              </a:ext>
            </a:extLst>
          </p:cNvPr>
          <p:cNvSpPr>
            <a:spLocks noGrp="1"/>
          </p:cNvSpPr>
          <p:nvPr>
            <p:ph type="title"/>
          </p:nvPr>
        </p:nvSpPr>
        <p:spPr>
          <a:xfrm>
            <a:off x="526213" y="365129"/>
            <a:ext cx="799072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2FF5F-85C2-4B7C-903D-DEF337D29736}"/>
              </a:ext>
            </a:extLst>
          </p:cNvPr>
          <p:cNvSpPr>
            <a:spLocks noGrp="1"/>
          </p:cNvSpPr>
          <p:nvPr>
            <p:ph type="body" idx="1"/>
          </p:nvPr>
        </p:nvSpPr>
        <p:spPr>
          <a:xfrm>
            <a:off x="526724"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1D1E5EAF-8113-4078-8371-2757B00AB474}"/>
              </a:ext>
            </a:extLst>
          </p:cNvPr>
          <p:cNvSpPr>
            <a:spLocks noGrp="1"/>
          </p:cNvSpPr>
          <p:nvPr>
            <p:ph sz="half" idx="2"/>
          </p:nvPr>
        </p:nvSpPr>
        <p:spPr>
          <a:xfrm>
            <a:off x="526724" y="2505075"/>
            <a:ext cx="386873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A02821-1C51-40EA-BDD1-8FD3C43D74D1}"/>
              </a:ext>
            </a:extLst>
          </p:cNvPr>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90A6208-EF75-4B1B-81D0-988D835C534E}"/>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95FCE3BD-72BB-418C-810D-43361A1DC68C}"/>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10" name="Picture 9">
            <a:extLst>
              <a:ext uri="{FF2B5EF4-FFF2-40B4-BE49-F238E27FC236}">
                <a16:creationId xmlns:a16="http://schemas.microsoft.com/office/drawing/2014/main" id="{D9512FB6-B228-492A-B2ED-3EDFCB9CA5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11" name="Footer Placeholder 4">
            <a:extLst>
              <a:ext uri="{FF2B5EF4-FFF2-40B4-BE49-F238E27FC236}">
                <a16:creationId xmlns:a16="http://schemas.microsoft.com/office/drawing/2014/main" id="{D2199CAC-9971-4A7B-A8E3-AE73D973896A}"/>
              </a:ext>
            </a:extLst>
          </p:cNvPr>
          <p:cNvSpPr>
            <a:spLocks noGrp="1"/>
          </p:cNvSpPr>
          <p:nvPr>
            <p:ph type="ftr" sz="quarter" idx="11"/>
          </p:nvPr>
        </p:nvSpPr>
        <p:spPr>
          <a:xfrm>
            <a:off x="533401" y="6356354"/>
            <a:ext cx="3640015" cy="365125"/>
          </a:xfrm>
        </p:spPr>
        <p:txBody>
          <a:bodyPr/>
          <a:lstStyle>
            <a:lvl1pPr>
              <a:defRPr/>
            </a:lvl1pPr>
          </a:lstStyle>
          <a:p>
            <a:r>
              <a:rPr lang="en-US" dirty="0"/>
              <a:t>Office of Innovation Implementation – Resource Center</a:t>
            </a:r>
          </a:p>
        </p:txBody>
      </p:sp>
    </p:spTree>
    <p:extLst>
      <p:ext uri="{BB962C8B-B14F-4D97-AF65-F5344CB8AC3E}">
        <p14:creationId xmlns:p14="http://schemas.microsoft.com/office/powerpoint/2010/main" val="394987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6FE3-45F6-45F4-8D90-0ACA5A12BB80}"/>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230C377-8D3C-4E52-A408-56A61E743597}"/>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6" name="Picture 5">
            <a:extLst>
              <a:ext uri="{FF2B5EF4-FFF2-40B4-BE49-F238E27FC236}">
                <a16:creationId xmlns:a16="http://schemas.microsoft.com/office/drawing/2014/main" id="{AA81A56B-A83C-4768-9E47-84ECF520DA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7" name="Footer Placeholder 4">
            <a:extLst>
              <a:ext uri="{FF2B5EF4-FFF2-40B4-BE49-F238E27FC236}">
                <a16:creationId xmlns:a16="http://schemas.microsoft.com/office/drawing/2014/main" id="{2C5E94F2-47B2-4096-8519-AE973A7E2B4F}"/>
              </a:ext>
            </a:extLst>
          </p:cNvPr>
          <p:cNvSpPr>
            <a:spLocks noGrp="1"/>
          </p:cNvSpPr>
          <p:nvPr>
            <p:ph type="ftr" sz="quarter" idx="11"/>
          </p:nvPr>
        </p:nvSpPr>
        <p:spPr>
          <a:xfrm>
            <a:off x="533401" y="6356354"/>
            <a:ext cx="3640015" cy="365125"/>
          </a:xfrm>
        </p:spPr>
        <p:txBody>
          <a:bodyPr/>
          <a:lstStyle>
            <a:lvl1pPr>
              <a:defRPr/>
            </a:lvl1pPr>
          </a:lstStyle>
          <a:p>
            <a:r>
              <a:rPr lang="en-US" dirty="0"/>
              <a:t>Office of Innovation Implementation – Resource Center</a:t>
            </a:r>
          </a:p>
        </p:txBody>
      </p:sp>
    </p:spTree>
    <p:extLst>
      <p:ext uri="{BB962C8B-B14F-4D97-AF65-F5344CB8AC3E}">
        <p14:creationId xmlns:p14="http://schemas.microsoft.com/office/powerpoint/2010/main" val="1407792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5092C8-F938-4A7E-A323-29AFC04FE6B2}"/>
              </a:ext>
            </a:extLst>
          </p:cNvPr>
          <p:cNvSpPr>
            <a:spLocks noGrp="1"/>
          </p:cNvSpPr>
          <p:nvPr>
            <p:ph type="sldNum" sz="quarter" idx="12"/>
          </p:nvPr>
        </p:nvSpPr>
        <p:spPr/>
        <p:txBody>
          <a:bodyPr/>
          <a:lstStyle/>
          <a:p>
            <a:fld id="{7F7A3998-3EF2-4A6F-A0F8-D0C2F95C61E0}" type="slidenum">
              <a:rPr lang="en-US" smtClean="0"/>
              <a:t>‹#›</a:t>
            </a:fld>
            <a:endParaRPr lang="en-US"/>
          </a:p>
        </p:txBody>
      </p:sp>
      <p:pic>
        <p:nvPicPr>
          <p:cNvPr id="5" name="Picture 4">
            <a:extLst>
              <a:ext uri="{FF2B5EF4-FFF2-40B4-BE49-F238E27FC236}">
                <a16:creationId xmlns:a16="http://schemas.microsoft.com/office/drawing/2014/main" id="{825696BC-8C25-4099-A466-9B757BEC67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6" name="Footer Placeholder 4">
            <a:extLst>
              <a:ext uri="{FF2B5EF4-FFF2-40B4-BE49-F238E27FC236}">
                <a16:creationId xmlns:a16="http://schemas.microsoft.com/office/drawing/2014/main" id="{D8E597F6-2583-431E-922E-590D5211147E}"/>
              </a:ext>
            </a:extLst>
          </p:cNvPr>
          <p:cNvSpPr>
            <a:spLocks noGrp="1"/>
          </p:cNvSpPr>
          <p:nvPr>
            <p:ph type="ftr" sz="quarter" idx="11"/>
          </p:nvPr>
        </p:nvSpPr>
        <p:spPr>
          <a:xfrm>
            <a:off x="533401" y="6356354"/>
            <a:ext cx="3640015" cy="365125"/>
          </a:xfrm>
        </p:spPr>
        <p:txBody>
          <a:bodyPr/>
          <a:lstStyle>
            <a:lvl1pPr>
              <a:defRPr/>
            </a:lvl1pPr>
          </a:lstStyle>
          <a:p>
            <a:r>
              <a:rPr lang="en-US" dirty="0"/>
              <a:t>Office of Innovation Implementation – Resource Center</a:t>
            </a:r>
          </a:p>
        </p:txBody>
      </p:sp>
    </p:spTree>
    <p:extLst>
      <p:ext uri="{BB962C8B-B14F-4D97-AF65-F5344CB8AC3E}">
        <p14:creationId xmlns:p14="http://schemas.microsoft.com/office/powerpoint/2010/main" val="41870176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1.xml"/><Relationship Id="rId7"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5.png"/><Relationship Id="rId4" Type="http://schemas.openxmlformats.org/officeDocument/2006/relationships/slideLayout" Target="../slideLayouts/slideLayout22.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5.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2.png"/><Relationship Id="rId5" Type="http://schemas.openxmlformats.org/officeDocument/2006/relationships/slideLayout" Target="../slideLayouts/slideLayout35.xml"/><Relationship Id="rId10" Type="http://schemas.openxmlformats.org/officeDocument/2006/relationships/image" Target="../media/image6.png"/><Relationship Id="rId4" Type="http://schemas.openxmlformats.org/officeDocument/2006/relationships/slideLayout" Target="../slideLayouts/slideLayout34.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39.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941" y="582923"/>
            <a:ext cx="1722475" cy="6936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446" y="406545"/>
            <a:ext cx="2211814" cy="869992"/>
          </a:xfrm>
          <a:prstGeom prst="rect">
            <a:avLst/>
          </a:prstGeom>
        </p:spPr>
      </p:pic>
      <p:sp>
        <p:nvSpPr>
          <p:cNvPr id="2" name="Title Placeholder 1">
            <a:extLst>
              <a:ext uri="{FF2B5EF4-FFF2-40B4-BE49-F238E27FC236}">
                <a16:creationId xmlns:a16="http://schemas.microsoft.com/office/drawing/2014/main" id="{098C45CA-C675-46C4-AC34-9ACF66F6504D}"/>
              </a:ext>
            </a:extLst>
          </p:cNvPr>
          <p:cNvSpPr>
            <a:spLocks noGrp="1"/>
          </p:cNvSpPr>
          <p:nvPr>
            <p:ph type="title"/>
          </p:nvPr>
        </p:nvSpPr>
        <p:spPr>
          <a:xfrm>
            <a:off x="616448" y="2112264"/>
            <a:ext cx="4990978" cy="1491548"/>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25C00-BE42-4ED8-AD1D-2BC7E28BBD2C}"/>
              </a:ext>
            </a:extLst>
          </p:cNvPr>
          <p:cNvSpPr>
            <a:spLocks noGrp="1"/>
          </p:cNvSpPr>
          <p:nvPr>
            <p:ph type="body" idx="1"/>
          </p:nvPr>
        </p:nvSpPr>
        <p:spPr>
          <a:xfrm>
            <a:off x="628650" y="3859308"/>
            <a:ext cx="4978775" cy="1210235"/>
          </a:xfrm>
          <a:prstGeom prst="rect">
            <a:avLst/>
          </a:prstGeom>
        </p:spPr>
        <p:txBody>
          <a:bodyPr vert="horz" lIns="91440" tIns="45720" rIns="91440" bIns="45720" rtlCol="0">
            <a:normAutofit/>
          </a:bodyPr>
          <a:lstStyle/>
          <a:p>
            <a:pPr lvl="0"/>
            <a:r>
              <a:rPr lang="en-US" dirty="0"/>
              <a:t>Edit Master text styles</a:t>
            </a:r>
          </a:p>
        </p:txBody>
      </p:sp>
      <p:sp>
        <p:nvSpPr>
          <p:cNvPr id="5" name="Slide Number Placeholder 4">
            <a:extLst>
              <a:ext uri="{FF2B5EF4-FFF2-40B4-BE49-F238E27FC236}">
                <a16:creationId xmlns:a16="http://schemas.microsoft.com/office/drawing/2014/main" id="{CF7B57A1-EE4B-4BFB-9F61-018ECBD3924B}"/>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000">
                <a:solidFill>
                  <a:schemeClr val="bg1"/>
                </a:solidFill>
              </a:defRPr>
            </a:lvl1pPr>
          </a:lstStyle>
          <a:p>
            <a:fld id="{8642B88F-E557-44D6-BAD7-FF2A56807956}" type="slidenum">
              <a:rPr lang="en-US" smtClean="0"/>
              <a:pPr/>
              <a:t>‹#›</a:t>
            </a:fld>
            <a:endParaRPr lang="en-US" dirty="0"/>
          </a:p>
        </p:txBody>
      </p:sp>
      <p:sp>
        <p:nvSpPr>
          <p:cNvPr id="8" name="Slide Number Placeholder 4">
            <a:extLst>
              <a:ext uri="{FF2B5EF4-FFF2-40B4-BE49-F238E27FC236}">
                <a16:creationId xmlns:a16="http://schemas.microsoft.com/office/drawing/2014/main" id="{7B2DACA1-02A4-4F8F-B2CB-4D6C01FAE595}"/>
              </a:ext>
            </a:extLst>
          </p:cNvPr>
          <p:cNvSpPr txBox="1">
            <a:spLocks/>
          </p:cNvSpPr>
          <p:nvPr userDrawn="1"/>
        </p:nvSpPr>
        <p:spPr>
          <a:xfrm>
            <a:off x="-335048" y="6356351"/>
            <a:ext cx="2983979" cy="36512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dirty="0"/>
          </a:p>
        </p:txBody>
      </p:sp>
    </p:spTree>
    <p:extLst>
      <p:ext uri="{BB962C8B-B14F-4D97-AF65-F5344CB8AC3E}">
        <p14:creationId xmlns:p14="http://schemas.microsoft.com/office/powerpoint/2010/main" val="1351094360"/>
      </p:ext>
    </p:extLst>
  </p:cSld>
  <p:clrMap bg1="lt1" tx1="dk1" bg2="lt2" tx2="dk2" accent1="accent1" accent2="accent2" accent3="accent3" accent4="accent4" accent5="accent5" accent6="accent6" hlink="hlink" folHlink="folHlink"/>
  <p:sldLayoutIdLst>
    <p:sldLayoutId id="2147483818" r:id="rId1"/>
  </p:sldLayoutIdLst>
  <p:hf hdr="0" ftr="0" dt="0"/>
  <p:txStyles>
    <p:titleStyle>
      <a:lvl1pPr algn="l" defTabSz="685800" rtl="0" eaLnBrk="1" latinLnBrk="0" hangingPunct="1">
        <a:lnSpc>
          <a:spcPct val="90000"/>
        </a:lnSpc>
        <a:spcBef>
          <a:spcPct val="0"/>
        </a:spcBef>
        <a:buNone/>
        <a:defRPr sz="3200" b="1" kern="1200">
          <a:solidFill>
            <a:schemeClr val="bg1"/>
          </a:solidFill>
          <a:latin typeface="Georgia" panose="02040502050405020303" pitchFamily="18" charset="0"/>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lang="en-US" sz="2400" b="1" kern="1200" dirty="0" smtClean="0">
          <a:solidFill>
            <a:schemeClr val="accent4"/>
          </a:solidFill>
          <a:latin typeface="Georgia" panose="02040502050405020303" pitchFamily="18" charset="0"/>
          <a:ea typeface="+mn-ea"/>
          <a:cs typeface="+mn-cs"/>
        </a:defRPr>
      </a:lvl1pPr>
      <a:lvl2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2pPr>
      <a:lvl3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3pPr>
      <a:lvl4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4pPr>
      <a:lvl5pPr marL="0" indent="0" algn="l" defTabSz="685800" rtl="0" eaLnBrk="1" latinLnBrk="0" hangingPunct="1">
        <a:lnSpc>
          <a:spcPct val="90000"/>
        </a:lnSpc>
        <a:spcBef>
          <a:spcPts val="750"/>
        </a:spcBef>
        <a:buFont typeface="Arial" panose="020B0604020202020204" pitchFamily="34" charset="0"/>
        <a:buNone/>
        <a:defRPr lang="en-US" sz="1800" b="1" kern="1200" dirty="0">
          <a:solidFill>
            <a:schemeClr val="accent4"/>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B844F-D37F-4FF6-951C-49C27CB39700}"/>
              </a:ext>
            </a:extLst>
          </p:cNvPr>
          <p:cNvSpPr>
            <a:spLocks noGrp="1"/>
          </p:cNvSpPr>
          <p:nvPr>
            <p:ph type="title"/>
          </p:nvPr>
        </p:nvSpPr>
        <p:spPr>
          <a:xfrm>
            <a:off x="533400" y="834227"/>
            <a:ext cx="7981950" cy="42938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659AB39D-DED2-4A1D-9863-08AF8922BA30}"/>
              </a:ext>
            </a:extLst>
          </p:cNvPr>
          <p:cNvSpPr>
            <a:spLocks noGrp="1"/>
          </p:cNvSpPr>
          <p:nvPr>
            <p:ph type="body" idx="1"/>
          </p:nvPr>
        </p:nvSpPr>
        <p:spPr>
          <a:xfrm>
            <a:off x="533400" y="1504789"/>
            <a:ext cx="798195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5DB391-04B0-432B-8BDF-EE81D6BB1A16}"/>
              </a:ext>
            </a:extLst>
          </p:cNvPr>
          <p:cNvSpPr>
            <a:spLocks noGrp="1"/>
          </p:cNvSpPr>
          <p:nvPr>
            <p:ph type="ftr" sz="quarter" idx="3"/>
          </p:nvPr>
        </p:nvSpPr>
        <p:spPr>
          <a:xfrm>
            <a:off x="533401" y="6356354"/>
            <a:ext cx="3640015" cy="365125"/>
          </a:xfrm>
          <a:prstGeom prst="rect">
            <a:avLst/>
          </a:prstGeom>
        </p:spPr>
        <p:txBody>
          <a:bodyPr vert="horz" lIns="91440" tIns="45720" rIns="91440" bIns="45720" rtlCol="0" anchor="ctr"/>
          <a:lstStyle>
            <a:lvl1pPr algn="l">
              <a:defRPr sz="1000">
                <a:solidFill>
                  <a:schemeClr val="tx1"/>
                </a:solidFill>
              </a:defRPr>
            </a:lvl1pPr>
          </a:lstStyle>
          <a:p>
            <a:r>
              <a:rPr lang="en-US" dirty="0"/>
              <a:t>Office of Innovation Implementation – Resource Center</a:t>
            </a:r>
          </a:p>
        </p:txBody>
      </p:sp>
      <p:sp>
        <p:nvSpPr>
          <p:cNvPr id="6" name="Slide Number Placeholder 5">
            <a:extLst>
              <a:ext uri="{FF2B5EF4-FFF2-40B4-BE49-F238E27FC236}">
                <a16:creationId xmlns:a16="http://schemas.microsoft.com/office/drawing/2014/main" id="{1CC11AD8-30D2-468E-B040-A9B2F1F74DD8}"/>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000">
                <a:solidFill>
                  <a:schemeClr val="tx1"/>
                </a:solidFill>
              </a:defRPr>
            </a:lvl1pPr>
          </a:lstStyle>
          <a:p>
            <a:fld id="{7F7A3998-3EF2-4A6F-A0F8-D0C2F95C61E0}" type="slidenum">
              <a:rPr lang="en-US" smtClean="0"/>
              <a:pPr/>
              <a:t>‹#›</a:t>
            </a:fld>
            <a:endParaRPr lang="en-US" dirty="0"/>
          </a:p>
        </p:txBody>
      </p:sp>
      <p:sp>
        <p:nvSpPr>
          <p:cNvPr id="19" name="Rectangle 18">
            <a:extLst>
              <a:ext uri="{FF2B5EF4-FFF2-40B4-BE49-F238E27FC236}">
                <a16:creationId xmlns:a16="http://schemas.microsoft.com/office/drawing/2014/main" id="{3BCDF77A-7A29-4E17-A670-34A147D7E37D}"/>
              </a:ext>
            </a:extLst>
          </p:cNvPr>
          <p:cNvSpPr/>
          <p:nvPr/>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1DA55F8B-BE99-4093-919D-BF0E2DBAD6D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43349" y="6258256"/>
            <a:ext cx="1206341" cy="485775"/>
          </a:xfrm>
          <a:prstGeom prst="rect">
            <a:avLst/>
          </a:prstGeom>
        </p:spPr>
      </p:pic>
      <p:pic>
        <p:nvPicPr>
          <p:cNvPr id="8" name="Picture 7">
            <a:extLst>
              <a:ext uri="{FF2B5EF4-FFF2-40B4-BE49-F238E27FC236}">
                <a16:creationId xmlns:a16="http://schemas.microsoft.com/office/drawing/2014/main" id="{003314CE-0065-46A8-9246-881102CA31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Tree>
    <p:extLst>
      <p:ext uri="{BB962C8B-B14F-4D97-AF65-F5344CB8AC3E}">
        <p14:creationId xmlns:p14="http://schemas.microsoft.com/office/powerpoint/2010/main" val="3053661782"/>
      </p:ext>
    </p:extLst>
  </p:cSld>
  <p:clrMap bg1="lt1" tx1="dk1" bg2="lt2" tx2="dk2" accent1="accent1" accent2="accent2" accent3="accent3" accent4="accent4" accent5="accent5" accent6="accent6" hlink="hlink" folHlink="folHlink"/>
  <p:sldLayoutIdLst>
    <p:sldLayoutId id="2147483761" r:id="rId1"/>
    <p:sldLayoutId id="2147483763" r:id="rId2"/>
    <p:sldLayoutId id="2147483764" r:id="rId3"/>
  </p:sldLayoutIdLst>
  <p:hf hdr="0" ftr="0" dt="0"/>
  <p:txStyles>
    <p:titleStyle>
      <a:lvl1pPr algn="l" defTabSz="6858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7AC2"/>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7AC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7AC2"/>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7AC2"/>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7AC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0B844F-D37F-4FF6-951C-49C27CB39700}"/>
              </a:ext>
            </a:extLst>
          </p:cNvPr>
          <p:cNvSpPr>
            <a:spLocks noGrp="1"/>
          </p:cNvSpPr>
          <p:nvPr>
            <p:ph type="title"/>
          </p:nvPr>
        </p:nvSpPr>
        <p:spPr>
          <a:xfrm>
            <a:off x="533400" y="834227"/>
            <a:ext cx="7981950" cy="42938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659AB39D-DED2-4A1D-9863-08AF8922BA30}"/>
              </a:ext>
            </a:extLst>
          </p:cNvPr>
          <p:cNvSpPr>
            <a:spLocks noGrp="1"/>
          </p:cNvSpPr>
          <p:nvPr>
            <p:ph type="body" idx="1"/>
          </p:nvPr>
        </p:nvSpPr>
        <p:spPr>
          <a:xfrm>
            <a:off x="533400" y="1504789"/>
            <a:ext cx="798195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5DB391-04B0-432B-8BDF-EE81D6BB1A16}"/>
              </a:ext>
            </a:extLst>
          </p:cNvPr>
          <p:cNvSpPr>
            <a:spLocks noGrp="1"/>
          </p:cNvSpPr>
          <p:nvPr>
            <p:ph type="ftr" sz="quarter" idx="3"/>
          </p:nvPr>
        </p:nvSpPr>
        <p:spPr>
          <a:xfrm>
            <a:off x="533401" y="6356354"/>
            <a:ext cx="3640015" cy="365125"/>
          </a:xfrm>
          <a:prstGeom prst="rect">
            <a:avLst/>
          </a:prstGeom>
        </p:spPr>
        <p:txBody>
          <a:bodyPr vert="horz" lIns="91440" tIns="45720" rIns="91440" bIns="45720" rtlCol="0" anchor="ctr"/>
          <a:lstStyle>
            <a:lvl1pPr algn="l">
              <a:defRPr sz="1000">
                <a:solidFill>
                  <a:schemeClr val="tx1"/>
                </a:solidFill>
              </a:defRPr>
            </a:lvl1pPr>
          </a:lstStyle>
          <a:p>
            <a:r>
              <a:rPr lang="en-US" dirty="0"/>
              <a:t>Office of Innovation Implementation – Resource Center</a:t>
            </a:r>
          </a:p>
        </p:txBody>
      </p:sp>
      <p:sp>
        <p:nvSpPr>
          <p:cNvPr id="6" name="Slide Number Placeholder 5">
            <a:extLst>
              <a:ext uri="{FF2B5EF4-FFF2-40B4-BE49-F238E27FC236}">
                <a16:creationId xmlns:a16="http://schemas.microsoft.com/office/drawing/2014/main" id="{1CC11AD8-30D2-468E-B040-A9B2F1F74DD8}"/>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000">
                <a:solidFill>
                  <a:schemeClr val="tx1"/>
                </a:solidFill>
              </a:defRPr>
            </a:lvl1pPr>
          </a:lstStyle>
          <a:p>
            <a:fld id="{7F7A3998-3EF2-4A6F-A0F8-D0C2F95C61E0}" type="slidenum">
              <a:rPr lang="en-US" smtClean="0"/>
              <a:pPr/>
              <a:t>‹#›</a:t>
            </a:fld>
            <a:endParaRPr lang="en-US" dirty="0"/>
          </a:p>
        </p:txBody>
      </p:sp>
      <p:sp>
        <p:nvSpPr>
          <p:cNvPr id="19" name="Rectangle 18">
            <a:extLst>
              <a:ext uri="{FF2B5EF4-FFF2-40B4-BE49-F238E27FC236}">
                <a16:creationId xmlns:a16="http://schemas.microsoft.com/office/drawing/2014/main" id="{3BCDF77A-7A29-4E17-A670-34A147D7E37D}"/>
              </a:ext>
            </a:extLst>
          </p:cNvPr>
          <p:cNvSpPr/>
          <p:nvPr/>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1DA55F8B-BE99-4093-919D-BF0E2DBAD6D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43349" y="6258256"/>
            <a:ext cx="1206341" cy="485775"/>
          </a:xfrm>
          <a:prstGeom prst="rect">
            <a:avLst/>
          </a:prstGeom>
        </p:spPr>
      </p:pic>
      <p:pic>
        <p:nvPicPr>
          <p:cNvPr id="8" name="Picture 7">
            <a:extLst>
              <a:ext uri="{FF2B5EF4-FFF2-40B4-BE49-F238E27FC236}">
                <a16:creationId xmlns:a16="http://schemas.microsoft.com/office/drawing/2014/main" id="{4E4194C0-5032-4B6F-A9EA-51E0C77E365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Tree>
    <p:extLst>
      <p:ext uri="{BB962C8B-B14F-4D97-AF65-F5344CB8AC3E}">
        <p14:creationId xmlns:p14="http://schemas.microsoft.com/office/powerpoint/2010/main" val="100863822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Lst>
  <p:hf hdr="0" ftr="0" dt="0"/>
  <p:txStyles>
    <p:titleStyle>
      <a:lvl1pPr algn="l" defTabSz="6858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7AC2"/>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007AC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007AC2"/>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007AC2"/>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007AC2"/>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533400" y="751421"/>
            <a:ext cx="798195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533400" y="1504154"/>
            <a:ext cx="798195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2299BD6-3310-4288-A0EA-E40258896544}"/>
              </a:ext>
            </a:extLst>
          </p:cNvPr>
          <p:cNvSpPr/>
          <p:nvPr/>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3349" y="6258256"/>
            <a:ext cx="1206341" cy="485775"/>
          </a:xfrm>
          <a:prstGeom prst="rect">
            <a:avLst/>
          </a:prstGeom>
        </p:spPr>
      </p:pic>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12" name="Slide Number Placeholder 5">
            <a:extLst>
              <a:ext uri="{FF2B5EF4-FFF2-40B4-BE49-F238E27FC236}">
                <a16:creationId xmlns:a16="http://schemas.microsoft.com/office/drawing/2014/main" id="{2034F30D-2750-4801-8EE2-8A6BAC81777F}"/>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000">
                <a:solidFill>
                  <a:schemeClr val="tx1"/>
                </a:solidFill>
              </a:defRPr>
            </a:lvl1pPr>
          </a:lstStyle>
          <a:p>
            <a:fld id="{7F7A3998-3EF2-4A6F-A0F8-D0C2F95C61E0}" type="slidenum">
              <a:rPr lang="en-US" smtClean="0"/>
              <a:pPr/>
              <a:t>‹#›</a:t>
            </a:fld>
            <a:endParaRPr lang="en-US" dirty="0"/>
          </a:p>
        </p:txBody>
      </p:sp>
      <p:sp>
        <p:nvSpPr>
          <p:cNvPr id="13" name="Footer Placeholder 4">
            <a:extLst>
              <a:ext uri="{FF2B5EF4-FFF2-40B4-BE49-F238E27FC236}">
                <a16:creationId xmlns:a16="http://schemas.microsoft.com/office/drawing/2014/main" id="{893260AB-7260-4ACB-BDBC-219E162FB459}"/>
              </a:ext>
            </a:extLst>
          </p:cNvPr>
          <p:cNvSpPr txBox="1">
            <a:spLocks/>
          </p:cNvSpPr>
          <p:nvPr userDrawn="1"/>
        </p:nvSpPr>
        <p:spPr>
          <a:xfrm>
            <a:off x="533401" y="6356354"/>
            <a:ext cx="3640015"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103058"/>
                </a:solidFill>
                <a:effectLst/>
                <a:uLnTx/>
                <a:uFillTx/>
                <a:latin typeface="Arial"/>
                <a:cs typeface="Arial"/>
                <a:sym typeface="Arial"/>
              </a:rPr>
              <a:t>Office of Innovation Implementation – Resource Center</a:t>
            </a:r>
          </a:p>
        </p:txBody>
      </p:sp>
    </p:spTree>
    <p:extLst>
      <p:ext uri="{BB962C8B-B14F-4D97-AF65-F5344CB8AC3E}">
        <p14:creationId xmlns:p14="http://schemas.microsoft.com/office/powerpoint/2010/main" val="217821547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34" r:id="rId7"/>
  </p:sldLayoutIdLst>
  <p:hf hdr="0" ftr="0" dt="0"/>
  <p:txStyles>
    <p:titleStyle>
      <a:lvl1pPr algn="l" defTabSz="685800" rtl="0" eaLnBrk="1" latinLnBrk="0" hangingPunct="1">
        <a:lnSpc>
          <a:spcPct val="90000"/>
        </a:lnSpc>
        <a:spcBef>
          <a:spcPct val="0"/>
        </a:spcBef>
        <a:buNone/>
        <a:defRPr sz="3000" b="1" kern="1200">
          <a:solidFill>
            <a:schemeClr val="tx1"/>
          </a:solidFill>
          <a:latin typeface="Georgia" panose="02040502050405020303" pitchFamily="18" charset="0"/>
          <a:ea typeface="+mj-ea"/>
          <a:cs typeface="+mj-cs"/>
        </a:defRPr>
      </a:lvl1pPr>
    </p:titleStyle>
    <p:bodyStyle>
      <a:lvl1pPr marL="385763" indent="-385763"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028700" indent="-34290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533400" y="751421"/>
            <a:ext cx="798195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533400" y="1504154"/>
            <a:ext cx="798195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65BD051-5E79-45DF-A27D-212F36421DA1}"/>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000">
                <a:solidFill>
                  <a:schemeClr val="tx1"/>
                </a:solidFill>
              </a:defRPr>
            </a:lvl1pPr>
          </a:lstStyle>
          <a:p>
            <a:fld id="{ED4F3CC7-DADC-437C-91BB-23049EFE7EF4}" type="slidenum">
              <a:rPr lang="en-US" smtClean="0"/>
              <a:pPr/>
              <a:t>‹#›</a:t>
            </a:fld>
            <a:endParaRPr lang="en-US" dirty="0"/>
          </a:p>
        </p:txBody>
      </p:sp>
      <p:sp>
        <p:nvSpPr>
          <p:cNvPr id="7" name="Rectangle 6">
            <a:extLst>
              <a:ext uri="{FF2B5EF4-FFF2-40B4-BE49-F238E27FC236}">
                <a16:creationId xmlns:a16="http://schemas.microsoft.com/office/drawing/2014/main" id="{E2299BD6-3310-4288-A0EA-E40258896544}"/>
              </a:ext>
            </a:extLst>
          </p:cNvPr>
          <p:cNvSpPr/>
          <p:nvPr/>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extLst>
              <a:ext uri="{FF2B5EF4-FFF2-40B4-BE49-F238E27FC236}">
                <a16:creationId xmlns:a16="http://schemas.microsoft.com/office/drawing/2014/main" id="{63D12B0A-CD31-4677-A3BE-D32072593CF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43349" y="6258256"/>
            <a:ext cx="1206341" cy="485775"/>
          </a:xfrm>
          <a:prstGeom prst="rect">
            <a:avLst/>
          </a:prstGeom>
        </p:spPr>
      </p:pic>
      <p:sp>
        <p:nvSpPr>
          <p:cNvPr id="11" name="Footer Placeholder 4">
            <a:extLst>
              <a:ext uri="{FF2B5EF4-FFF2-40B4-BE49-F238E27FC236}">
                <a16:creationId xmlns:a16="http://schemas.microsoft.com/office/drawing/2014/main" id="{F26EAE74-D444-4A7B-AD8D-5EB99DDB201C}"/>
              </a:ext>
            </a:extLst>
          </p:cNvPr>
          <p:cNvSpPr txBox="1">
            <a:spLocks/>
          </p:cNvSpPr>
          <p:nvPr userDrawn="1"/>
        </p:nvSpPr>
        <p:spPr>
          <a:xfrm>
            <a:off x="533401" y="6356354"/>
            <a:ext cx="3640015"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03058"/>
                </a:solidFill>
                <a:effectLst/>
                <a:uLnTx/>
                <a:uFillTx/>
                <a:latin typeface="Arial"/>
                <a:cs typeface="Arial"/>
                <a:sym typeface="Arial"/>
              </a:rPr>
              <a:t>Office of Innovation Implementation – Resource Center</a:t>
            </a:r>
            <a:endParaRPr kumimoji="0" lang="en-US" sz="1000" b="0" i="0" u="none" strike="noStrike" kern="0" cap="none" spc="0" normalizeH="0" baseline="0" noProof="0" dirty="0">
              <a:ln>
                <a:noFill/>
              </a:ln>
              <a:solidFill>
                <a:srgbClr val="103058"/>
              </a:solidFill>
              <a:effectLst/>
              <a:uLnTx/>
              <a:uFillTx/>
              <a:latin typeface="Arial"/>
              <a:cs typeface="Arial"/>
              <a:sym typeface="Arial"/>
            </a:endParaRPr>
          </a:p>
        </p:txBody>
      </p:sp>
      <p:pic>
        <p:nvPicPr>
          <p:cNvPr id="12" name="Picture 11">
            <a:extLst>
              <a:ext uri="{FF2B5EF4-FFF2-40B4-BE49-F238E27FC236}">
                <a16:creationId xmlns:a16="http://schemas.microsoft.com/office/drawing/2014/main" id="{A81F8C8E-2867-4F4F-A403-14407BA8074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Tree>
    <p:extLst>
      <p:ext uri="{BB962C8B-B14F-4D97-AF65-F5344CB8AC3E}">
        <p14:creationId xmlns:p14="http://schemas.microsoft.com/office/powerpoint/2010/main" val="2823799452"/>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5" r:id="rId3"/>
    <p:sldLayoutId id="2147483706" r:id="rId4"/>
    <p:sldLayoutId id="2147483708" r:id="rId5"/>
    <p:sldLayoutId id="2147483709" r:id="rId6"/>
  </p:sldLayoutIdLst>
  <p:hf hdr="0" ftr="0" dt="0"/>
  <p:txStyles>
    <p:titleStyle>
      <a:lvl1pPr algn="l" defTabSz="685800" rtl="0" eaLnBrk="1" latinLnBrk="0" hangingPunct="1">
        <a:lnSpc>
          <a:spcPct val="90000"/>
        </a:lnSpc>
        <a:spcBef>
          <a:spcPct val="0"/>
        </a:spcBef>
        <a:buNone/>
        <a:defRPr sz="3000" b="1" kern="1200">
          <a:solidFill>
            <a:schemeClr val="tx1"/>
          </a:solidFill>
          <a:latin typeface="Georgia" panose="02040502050405020303" pitchFamily="18" charset="0"/>
          <a:ea typeface="+mj-ea"/>
          <a:cs typeface="+mj-cs"/>
        </a:defRPr>
      </a:lvl1pPr>
    </p:titleStyle>
    <p:bodyStyle>
      <a:lvl1pPr marL="385763" indent="-385763"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028700" indent="-34290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39"/>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09C1D54F-5DE3-44AF-B0BE-D62E2A19B55B}"/>
              </a:ext>
            </a:extLst>
          </p:cNvPr>
          <p:cNvSpPr>
            <a:spLocks noGrp="1"/>
          </p:cNvSpPr>
          <p:nvPr>
            <p:ph type="sldNum" sz="quarter" idx="4"/>
          </p:nvPr>
        </p:nvSpPr>
        <p:spPr>
          <a:xfrm>
            <a:off x="6457950" y="6356354"/>
            <a:ext cx="2057400" cy="365125"/>
          </a:xfrm>
          <a:prstGeom prst="rect">
            <a:avLst/>
          </a:prstGeom>
        </p:spPr>
        <p:txBody>
          <a:bodyPr/>
          <a:lstStyle>
            <a:lvl1pPr algn="r">
              <a:defRPr sz="1000">
                <a:solidFill>
                  <a:schemeClr val="bg1"/>
                </a:solidFill>
              </a:defRPr>
            </a:lvl1pPr>
          </a:lstStyle>
          <a:p>
            <a:fld id="{ED4F3CC7-DADC-437C-91BB-23049EFE7EF4}" type="slidenum">
              <a:rPr lang="en-US" smtClean="0"/>
              <a:pPr/>
              <a:t>‹#›</a:t>
            </a:fld>
            <a:endParaRPr lang="en-US" dirty="0"/>
          </a:p>
        </p:txBody>
      </p:sp>
    </p:spTree>
    <p:extLst>
      <p:ext uri="{BB962C8B-B14F-4D97-AF65-F5344CB8AC3E}">
        <p14:creationId xmlns:p14="http://schemas.microsoft.com/office/powerpoint/2010/main" val="295847058"/>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8" r:id="rId3"/>
    <p:sldLayoutId id="2147483806" r:id="rId4"/>
    <p:sldLayoutId id="2147483815" r:id="rId5"/>
    <p:sldLayoutId id="2147483807"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788"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6C2937-C8B5-40E8-994A-23D9AD409F51}"/>
              </a:ext>
            </a:extLst>
          </p:cNvPr>
          <p:cNvSpPr>
            <a:spLocks noGrp="1"/>
          </p:cNvSpPr>
          <p:nvPr>
            <p:ph type="title"/>
          </p:nvPr>
        </p:nvSpPr>
        <p:spPr>
          <a:xfrm>
            <a:off x="533400" y="751421"/>
            <a:ext cx="7981950" cy="59499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8F50BBF-C5D5-419F-A46D-2AC6E45C197F}"/>
              </a:ext>
            </a:extLst>
          </p:cNvPr>
          <p:cNvSpPr>
            <a:spLocks noGrp="1"/>
          </p:cNvSpPr>
          <p:nvPr>
            <p:ph type="body" idx="1"/>
          </p:nvPr>
        </p:nvSpPr>
        <p:spPr>
          <a:xfrm>
            <a:off x="533400" y="1504154"/>
            <a:ext cx="7981950" cy="4706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2299BD6-3310-4288-A0EA-E40258896544}"/>
              </a:ext>
            </a:extLst>
          </p:cNvPr>
          <p:cNvSpPr/>
          <p:nvPr/>
        </p:nvSpPr>
        <p:spPr>
          <a:xfrm>
            <a:off x="533400" y="457200"/>
            <a:ext cx="1219200" cy="76200"/>
          </a:xfrm>
          <a:prstGeom prst="rect">
            <a:avLst/>
          </a:prstGeom>
          <a:solidFill>
            <a:srgbClr val="FDB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3349" y="6258256"/>
            <a:ext cx="1206341" cy="485775"/>
          </a:xfrm>
          <a:prstGeom prst="rect">
            <a:avLst/>
          </a:prstGeom>
        </p:spPr>
      </p:pic>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56396" y="6052699"/>
            <a:ext cx="1695878" cy="667752"/>
          </a:xfrm>
          <a:prstGeom prst="rect">
            <a:avLst/>
          </a:prstGeom>
        </p:spPr>
      </p:pic>
      <p:sp>
        <p:nvSpPr>
          <p:cNvPr id="12" name="Slide Number Placeholder 5">
            <a:extLst>
              <a:ext uri="{FF2B5EF4-FFF2-40B4-BE49-F238E27FC236}">
                <a16:creationId xmlns:a16="http://schemas.microsoft.com/office/drawing/2014/main" id="{2034F30D-2750-4801-8EE2-8A6BAC81777F}"/>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000">
                <a:solidFill>
                  <a:schemeClr val="tx1"/>
                </a:solidFill>
              </a:defRPr>
            </a:lvl1pPr>
          </a:lstStyle>
          <a:p>
            <a:fld id="{7F7A3998-3EF2-4A6F-A0F8-D0C2F95C61E0}" type="slidenum">
              <a:rPr lang="en-US" smtClean="0"/>
              <a:pPr/>
              <a:t>‹#›</a:t>
            </a:fld>
            <a:endParaRPr lang="en-US" dirty="0"/>
          </a:p>
        </p:txBody>
      </p:sp>
      <p:sp>
        <p:nvSpPr>
          <p:cNvPr id="13" name="Footer Placeholder 4">
            <a:extLst>
              <a:ext uri="{FF2B5EF4-FFF2-40B4-BE49-F238E27FC236}">
                <a16:creationId xmlns:a16="http://schemas.microsoft.com/office/drawing/2014/main" id="{893260AB-7260-4ACB-BDBC-219E162FB459}"/>
              </a:ext>
            </a:extLst>
          </p:cNvPr>
          <p:cNvSpPr txBox="1">
            <a:spLocks/>
          </p:cNvSpPr>
          <p:nvPr userDrawn="1"/>
        </p:nvSpPr>
        <p:spPr>
          <a:xfrm>
            <a:off x="533401" y="6356354"/>
            <a:ext cx="3640015"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103058"/>
                </a:solidFill>
                <a:effectLst/>
                <a:uLnTx/>
                <a:uFillTx/>
                <a:latin typeface="Arial"/>
                <a:cs typeface="Arial"/>
                <a:sym typeface="Arial"/>
              </a:rPr>
              <a:t>Office of Innovation Implementation – Resource Center</a:t>
            </a:r>
          </a:p>
        </p:txBody>
      </p:sp>
    </p:spTree>
    <p:extLst>
      <p:ext uri="{BB962C8B-B14F-4D97-AF65-F5344CB8AC3E}">
        <p14:creationId xmlns:p14="http://schemas.microsoft.com/office/powerpoint/2010/main" val="78159639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Lst>
  <p:hf hdr="0" ftr="0" dt="0"/>
  <p:txStyles>
    <p:titleStyle>
      <a:lvl1pPr algn="l" defTabSz="685800" rtl="0" eaLnBrk="1" latinLnBrk="0" hangingPunct="1">
        <a:lnSpc>
          <a:spcPct val="90000"/>
        </a:lnSpc>
        <a:spcBef>
          <a:spcPct val="0"/>
        </a:spcBef>
        <a:buNone/>
        <a:defRPr sz="3000" b="1" kern="1200">
          <a:solidFill>
            <a:schemeClr val="tx1"/>
          </a:solidFill>
          <a:latin typeface="Georgia" panose="02040502050405020303" pitchFamily="18" charset="0"/>
          <a:ea typeface="+mj-ea"/>
          <a:cs typeface="+mj-cs"/>
        </a:defRPr>
      </a:lvl1pPr>
    </p:titleStyle>
    <p:bodyStyle>
      <a:lvl1pPr marL="385763" indent="-385763"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028700" indent="-34290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942" y="582923"/>
            <a:ext cx="1722475" cy="6936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446" y="406545"/>
            <a:ext cx="2211814" cy="869992"/>
          </a:xfrm>
          <a:prstGeom prst="rect">
            <a:avLst/>
          </a:prstGeom>
        </p:spPr>
      </p:pic>
      <p:sp>
        <p:nvSpPr>
          <p:cNvPr id="2" name="Title Placeholder 1">
            <a:extLst>
              <a:ext uri="{FF2B5EF4-FFF2-40B4-BE49-F238E27FC236}">
                <a16:creationId xmlns:a16="http://schemas.microsoft.com/office/drawing/2014/main" id="{098C45CA-C675-46C4-AC34-9ACF66F6504D}"/>
              </a:ext>
            </a:extLst>
          </p:cNvPr>
          <p:cNvSpPr>
            <a:spLocks noGrp="1"/>
          </p:cNvSpPr>
          <p:nvPr>
            <p:ph type="title"/>
          </p:nvPr>
        </p:nvSpPr>
        <p:spPr>
          <a:xfrm>
            <a:off x="616449" y="2112264"/>
            <a:ext cx="4990978" cy="1491548"/>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25C00-BE42-4ED8-AD1D-2BC7E28BBD2C}"/>
              </a:ext>
            </a:extLst>
          </p:cNvPr>
          <p:cNvSpPr>
            <a:spLocks noGrp="1"/>
          </p:cNvSpPr>
          <p:nvPr>
            <p:ph type="body" idx="1"/>
          </p:nvPr>
        </p:nvSpPr>
        <p:spPr>
          <a:xfrm>
            <a:off x="628650" y="3859310"/>
            <a:ext cx="4978775" cy="1210235"/>
          </a:xfrm>
          <a:prstGeom prst="rect">
            <a:avLst/>
          </a:prstGeom>
        </p:spPr>
        <p:txBody>
          <a:bodyPr vert="horz" lIns="91440" tIns="45720" rIns="91440" bIns="45720" rtlCol="0">
            <a:normAutofit/>
          </a:bodyPr>
          <a:lstStyle/>
          <a:p>
            <a:pPr lvl="0"/>
            <a:r>
              <a:rPr lang="en-US" dirty="0"/>
              <a:t>Edit Master text styles</a:t>
            </a:r>
          </a:p>
        </p:txBody>
      </p:sp>
      <p:sp>
        <p:nvSpPr>
          <p:cNvPr id="5" name="Slide Number Placeholder 4">
            <a:extLst>
              <a:ext uri="{FF2B5EF4-FFF2-40B4-BE49-F238E27FC236}">
                <a16:creationId xmlns:a16="http://schemas.microsoft.com/office/drawing/2014/main" id="{CF7B57A1-EE4B-4BFB-9F61-018ECBD3924B}"/>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750">
                <a:solidFill>
                  <a:schemeClr val="bg1"/>
                </a:solidFill>
              </a:defRPr>
            </a:lvl1pPr>
          </a:lstStyle>
          <a:p>
            <a:fld id="{8642B88F-E557-44D6-BAD7-FF2A56807956}" type="slidenum">
              <a:rPr lang="en-US" smtClean="0"/>
              <a:pPr/>
              <a:t>‹#›</a:t>
            </a:fld>
            <a:endParaRPr lang="en-US" dirty="0"/>
          </a:p>
        </p:txBody>
      </p:sp>
      <p:sp>
        <p:nvSpPr>
          <p:cNvPr id="8" name="Slide Number Placeholder 4">
            <a:extLst>
              <a:ext uri="{FF2B5EF4-FFF2-40B4-BE49-F238E27FC236}">
                <a16:creationId xmlns:a16="http://schemas.microsoft.com/office/drawing/2014/main" id="{7B2DACA1-02A4-4F8F-B2CB-4D6C01FAE595}"/>
              </a:ext>
            </a:extLst>
          </p:cNvPr>
          <p:cNvSpPr txBox="1">
            <a:spLocks/>
          </p:cNvSpPr>
          <p:nvPr userDrawn="1"/>
        </p:nvSpPr>
        <p:spPr>
          <a:xfrm>
            <a:off x="-335047" y="6356351"/>
            <a:ext cx="2983979" cy="365126"/>
          </a:xfrm>
          <a:prstGeom prst="rect">
            <a:avLst/>
          </a:prstGeom>
        </p:spPr>
        <p:txBody>
          <a:bodyPr vert="horz" lIns="68580" tIns="34290" rIns="68580" bIns="3429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None/>
              <a:defRPr sz="1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750" dirty="0"/>
          </a:p>
        </p:txBody>
      </p:sp>
    </p:spTree>
    <p:extLst>
      <p:ext uri="{BB962C8B-B14F-4D97-AF65-F5344CB8AC3E}">
        <p14:creationId xmlns:p14="http://schemas.microsoft.com/office/powerpoint/2010/main" val="1473540346"/>
      </p:ext>
    </p:extLst>
  </p:cSld>
  <p:clrMap bg1="lt1" tx1="dk1" bg2="lt2" tx2="dk2" accent1="accent1" accent2="accent2" accent3="accent3" accent4="accent4" accent5="accent5" accent6="accent6" hlink="hlink" folHlink="folHlink"/>
  <p:sldLayoutIdLst>
    <p:sldLayoutId id="2147483845" r:id="rId1"/>
  </p:sldLayoutIdLst>
  <p:hf hdr="0" ftr="0" dt="0"/>
  <p:txStyles>
    <p:titleStyle>
      <a:lvl1pPr algn="l" defTabSz="514350" rtl="0" eaLnBrk="1" latinLnBrk="0" hangingPunct="1">
        <a:lnSpc>
          <a:spcPct val="90000"/>
        </a:lnSpc>
        <a:spcBef>
          <a:spcPct val="0"/>
        </a:spcBef>
        <a:buNone/>
        <a:defRPr sz="2400" b="1" kern="1200">
          <a:solidFill>
            <a:schemeClr val="bg1"/>
          </a:solidFill>
          <a:latin typeface="Georgia" panose="02040502050405020303" pitchFamily="18" charset="0"/>
          <a:ea typeface="+mj-ea"/>
          <a:cs typeface="+mj-cs"/>
        </a:defRPr>
      </a:lvl1pPr>
    </p:titleStyle>
    <p:bodyStyle>
      <a:lvl1pPr marL="0" indent="0" algn="l" defTabSz="514350" rtl="0" eaLnBrk="1" latinLnBrk="0" hangingPunct="1">
        <a:lnSpc>
          <a:spcPct val="90000"/>
        </a:lnSpc>
        <a:spcBef>
          <a:spcPts val="563"/>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1pPr>
      <a:lvl2pPr marL="0" indent="0" algn="l" defTabSz="514350" rtl="0" eaLnBrk="1" latinLnBrk="0" hangingPunct="1">
        <a:lnSpc>
          <a:spcPct val="90000"/>
        </a:lnSpc>
        <a:spcBef>
          <a:spcPts val="563"/>
        </a:spcBef>
        <a:buFont typeface="Arial" panose="020B0604020202020204" pitchFamily="34" charset="0"/>
        <a:buNone/>
        <a:defRPr lang="en-US" sz="1350" b="1" kern="1200" dirty="0" smtClean="0">
          <a:solidFill>
            <a:schemeClr val="accent4"/>
          </a:solidFill>
          <a:latin typeface="Georgia" panose="02040502050405020303" pitchFamily="18" charset="0"/>
          <a:ea typeface="+mn-ea"/>
          <a:cs typeface="+mn-cs"/>
        </a:defRPr>
      </a:lvl2pPr>
      <a:lvl3pPr marL="0" indent="0" algn="l" defTabSz="514350" rtl="0" eaLnBrk="1" latinLnBrk="0" hangingPunct="1">
        <a:lnSpc>
          <a:spcPct val="90000"/>
        </a:lnSpc>
        <a:spcBef>
          <a:spcPts val="563"/>
        </a:spcBef>
        <a:buFont typeface="Arial" panose="020B0604020202020204" pitchFamily="34" charset="0"/>
        <a:buNone/>
        <a:defRPr lang="en-US" sz="1350" b="1" kern="1200" dirty="0" smtClean="0">
          <a:solidFill>
            <a:schemeClr val="accent4"/>
          </a:solidFill>
          <a:latin typeface="Georgia" panose="02040502050405020303" pitchFamily="18" charset="0"/>
          <a:ea typeface="+mn-ea"/>
          <a:cs typeface="+mn-cs"/>
        </a:defRPr>
      </a:lvl3pPr>
      <a:lvl4pPr marL="0" indent="0" algn="l" defTabSz="514350" rtl="0" eaLnBrk="1" latinLnBrk="0" hangingPunct="1">
        <a:lnSpc>
          <a:spcPct val="90000"/>
        </a:lnSpc>
        <a:spcBef>
          <a:spcPts val="563"/>
        </a:spcBef>
        <a:buFont typeface="Arial" panose="020B0604020202020204" pitchFamily="34" charset="0"/>
        <a:buNone/>
        <a:defRPr lang="en-US" sz="1350" b="1" kern="1200" dirty="0" smtClean="0">
          <a:solidFill>
            <a:schemeClr val="accent4"/>
          </a:solidFill>
          <a:latin typeface="Georgia" panose="02040502050405020303" pitchFamily="18" charset="0"/>
          <a:ea typeface="+mn-ea"/>
          <a:cs typeface="+mn-cs"/>
        </a:defRPr>
      </a:lvl4pPr>
      <a:lvl5pPr marL="0" indent="0" algn="l" defTabSz="514350" rtl="0" eaLnBrk="1" latinLnBrk="0" hangingPunct="1">
        <a:lnSpc>
          <a:spcPct val="90000"/>
        </a:lnSpc>
        <a:spcBef>
          <a:spcPts val="563"/>
        </a:spcBef>
        <a:buFont typeface="Arial" panose="020B0604020202020204" pitchFamily="34" charset="0"/>
        <a:buNone/>
        <a:defRPr lang="en-US" sz="1350" b="1" kern="1200" dirty="0">
          <a:solidFill>
            <a:schemeClr val="accent4"/>
          </a:solidFill>
          <a:latin typeface="Georgia" panose="02040502050405020303" pitchFamily="18"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79736F-8C60-4991-B7C0-D49C3B79BAF8}"/>
              </a:ext>
            </a:extLst>
          </p:cNvPr>
          <p:cNvSpPr txBox="1">
            <a:spLocks/>
          </p:cNvSpPr>
          <p:nvPr/>
        </p:nvSpPr>
        <p:spPr>
          <a:xfrm>
            <a:off x="499941" y="2000846"/>
            <a:ext cx="5291261" cy="1208041"/>
          </a:xfrm>
          <a:prstGeom prst="rect">
            <a:avLst/>
          </a:prstGeom>
        </p:spPr>
        <p:txBody>
          <a:bodyPr vert="horz" lIns="91440" tIns="45720" rIns="91440" bIns="45720" rtlCol="0" anchor="b" anchorCtr="0">
            <a:normAutofit fontScale="92500" lnSpcReduction="10000"/>
          </a:bodyPr>
          <a:lstStyle>
            <a:lvl1pPr algn="l" defTabSz="685800" rtl="0" eaLnBrk="1" latinLnBrk="0" hangingPunct="1">
              <a:lnSpc>
                <a:spcPct val="90000"/>
              </a:lnSpc>
              <a:spcBef>
                <a:spcPct val="0"/>
              </a:spcBef>
              <a:buNone/>
              <a:defRPr sz="3200" b="1" kern="1200">
                <a:solidFill>
                  <a:schemeClr val="bg1"/>
                </a:solidFill>
                <a:latin typeface="Georgia" panose="02040502050405020303" pitchFamily="18" charset="0"/>
                <a:ea typeface="+mj-ea"/>
                <a:cs typeface="+mj-cs"/>
              </a:defRPr>
            </a:lvl1pPr>
          </a:lstStyle>
          <a:p>
            <a:r>
              <a:rPr lang="en-US" dirty="0"/>
              <a:t>Office of Innovation Implementation –</a:t>
            </a:r>
            <a:br>
              <a:rPr lang="en-US" dirty="0"/>
            </a:br>
            <a:r>
              <a:rPr lang="en-US" dirty="0"/>
              <a:t>Resource Center</a:t>
            </a:r>
          </a:p>
        </p:txBody>
      </p:sp>
      <p:sp>
        <p:nvSpPr>
          <p:cNvPr id="6" name="Subtitle 2">
            <a:extLst>
              <a:ext uri="{FF2B5EF4-FFF2-40B4-BE49-F238E27FC236}">
                <a16:creationId xmlns:a16="http://schemas.microsoft.com/office/drawing/2014/main" id="{CB6E8112-1ABE-466E-B34F-CF6DBD72DCFB}"/>
              </a:ext>
            </a:extLst>
          </p:cNvPr>
          <p:cNvSpPr txBox="1">
            <a:spLocks/>
          </p:cNvSpPr>
          <p:nvPr/>
        </p:nvSpPr>
        <p:spPr>
          <a:xfrm>
            <a:off x="499939" y="3368374"/>
            <a:ext cx="4931869" cy="978316"/>
          </a:xfrm>
          <a:prstGeom prst="rect">
            <a:avLst/>
          </a:prstGeom>
        </p:spPr>
        <p:txBody>
          <a:bodyPr vert="horz" lIns="91440" tIns="45720" rIns="91440" bIns="45720" rtlCol="0">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lang="en-US" sz="2400" b="1" kern="1200" dirty="0" smtClean="0">
                <a:solidFill>
                  <a:schemeClr val="accent4"/>
                </a:solidFill>
                <a:latin typeface="Georgia" panose="02040502050405020303" pitchFamily="18" charset="0"/>
                <a:ea typeface="+mn-ea"/>
                <a:cs typeface="+mn-cs"/>
              </a:defRPr>
            </a:lvl1pPr>
            <a:lvl2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2pPr>
            <a:lvl3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3pPr>
            <a:lvl4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4pPr>
            <a:lvl5pPr marL="0" indent="0" algn="l" defTabSz="685800" rtl="0" eaLnBrk="1" latinLnBrk="0" hangingPunct="1">
              <a:lnSpc>
                <a:spcPct val="90000"/>
              </a:lnSpc>
              <a:spcBef>
                <a:spcPts val="750"/>
              </a:spcBef>
              <a:buFont typeface="Arial" panose="020B0604020202020204" pitchFamily="34" charset="0"/>
              <a:buNone/>
              <a:defRPr lang="en-US" sz="1800" b="1" kern="1200" dirty="0">
                <a:solidFill>
                  <a:schemeClr val="accent4"/>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200" dirty="0"/>
              <a:t>SOUTHERN TRANSPORTATION CIVIL RIGHTS EXECUTIVE COUNCIL (STCREC) SYMPOSIUM</a:t>
            </a:r>
            <a:endParaRPr lang="en-US" sz="1400" b="0" dirty="0"/>
          </a:p>
        </p:txBody>
      </p:sp>
      <p:sp>
        <p:nvSpPr>
          <p:cNvPr id="7" name="Subtitle 2">
            <a:extLst>
              <a:ext uri="{FF2B5EF4-FFF2-40B4-BE49-F238E27FC236}">
                <a16:creationId xmlns:a16="http://schemas.microsoft.com/office/drawing/2014/main" id="{12A46B8C-F6E2-4183-8A76-D8368927CA0E}"/>
              </a:ext>
            </a:extLst>
          </p:cNvPr>
          <p:cNvSpPr txBox="1">
            <a:spLocks/>
          </p:cNvSpPr>
          <p:nvPr/>
        </p:nvSpPr>
        <p:spPr>
          <a:xfrm>
            <a:off x="499938" y="4506177"/>
            <a:ext cx="4594575" cy="919838"/>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lang="en-US" sz="2400" b="1" kern="1200" dirty="0" smtClean="0">
                <a:solidFill>
                  <a:schemeClr val="accent4"/>
                </a:solidFill>
                <a:latin typeface="Georgia" panose="02040502050405020303" pitchFamily="18" charset="0"/>
                <a:ea typeface="+mn-ea"/>
                <a:cs typeface="+mn-cs"/>
              </a:defRPr>
            </a:lvl1pPr>
            <a:lvl2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2pPr>
            <a:lvl3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3pPr>
            <a:lvl4pPr marL="0" indent="0" algn="l" defTabSz="685800" rtl="0" eaLnBrk="1" latinLnBrk="0" hangingPunct="1">
              <a:lnSpc>
                <a:spcPct val="90000"/>
              </a:lnSpc>
              <a:spcBef>
                <a:spcPts val="750"/>
              </a:spcBef>
              <a:buFont typeface="Arial" panose="020B0604020202020204" pitchFamily="34" charset="0"/>
              <a:buNone/>
              <a:defRPr lang="en-US" sz="1800" b="1" kern="1200" dirty="0" smtClean="0">
                <a:solidFill>
                  <a:schemeClr val="accent4"/>
                </a:solidFill>
                <a:latin typeface="Georgia" panose="02040502050405020303" pitchFamily="18" charset="0"/>
                <a:ea typeface="+mn-ea"/>
                <a:cs typeface="+mn-cs"/>
              </a:defRPr>
            </a:lvl4pPr>
            <a:lvl5pPr marL="0" indent="0" algn="l" defTabSz="685800" rtl="0" eaLnBrk="1" latinLnBrk="0" hangingPunct="1">
              <a:lnSpc>
                <a:spcPct val="90000"/>
              </a:lnSpc>
              <a:spcBef>
                <a:spcPts val="750"/>
              </a:spcBef>
              <a:buFont typeface="Arial" panose="020B0604020202020204" pitchFamily="34" charset="0"/>
              <a:buNone/>
              <a:defRPr lang="en-US" sz="1800" b="1" kern="1200" dirty="0">
                <a:solidFill>
                  <a:schemeClr val="accent4"/>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800"/>
              <a:t>On-the-Job </a:t>
            </a:r>
            <a:r>
              <a:rPr lang="en-US" sz="1800" dirty="0"/>
              <a:t>(OJT) Training Program Overview</a:t>
            </a:r>
          </a:p>
          <a:p>
            <a:pPr>
              <a:lnSpc>
                <a:spcPct val="100000"/>
              </a:lnSpc>
              <a:spcBef>
                <a:spcPts val="0"/>
              </a:spcBef>
            </a:pPr>
            <a:r>
              <a:rPr lang="en-US" altLang="en-US" sz="1800" dirty="0"/>
              <a:t>April 23, 2024</a:t>
            </a:r>
            <a:br>
              <a:rPr lang="en-US" altLang="en-US" sz="1800" dirty="0"/>
            </a:br>
            <a:endParaRPr lang="en-US" sz="1800" b="0" dirty="0"/>
          </a:p>
        </p:txBody>
      </p:sp>
    </p:spTree>
    <p:extLst>
      <p:ext uri="{BB962C8B-B14F-4D97-AF65-F5344CB8AC3E}">
        <p14:creationId xmlns:p14="http://schemas.microsoft.com/office/powerpoint/2010/main" val="424475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nvGrpSpPr>
          <p:cNvPr id="16" name="Group 15">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396390" cy="717514"/>
            <a:chOff x="0" y="604259"/>
            <a:chExt cx="1861854" cy="717514"/>
          </a:xfrm>
          <a:solidFill>
            <a:srgbClr val="FFFFFF"/>
          </a:solidFill>
        </p:grpSpPr>
        <p:sp>
          <p:nvSpPr>
            <p:cNvPr id="17" name="Freeform: Shape 16">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Freeform: Shape 17">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roup 19">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396390" cy="717514"/>
            <a:chOff x="0" y="604259"/>
            <a:chExt cx="1861854" cy="717514"/>
          </a:xfrm>
          <a:solidFill>
            <a:schemeClr val="bg1"/>
          </a:solidFill>
        </p:grpSpPr>
        <p:sp>
          <p:nvSpPr>
            <p:cNvPr id="21" name="Freeform: Shape 20">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Freeform: Shape 21">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roup 23">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773" y="1215898"/>
            <a:ext cx="2969608" cy="4710717"/>
            <a:chOff x="1674895" y="1345036"/>
            <a:chExt cx="5428610" cy="4210939"/>
          </a:xfrm>
        </p:grpSpPr>
        <p:sp>
          <p:nvSpPr>
            <p:cNvPr id="25" name="Rectangle 24">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8" name="Rectangle 27">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529" y="1073781"/>
            <a:ext cx="3020466"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itle 1">
            <a:extLst>
              <a:ext uri="{FF2B5EF4-FFF2-40B4-BE49-F238E27FC236}">
                <a16:creationId xmlns:a16="http://schemas.microsoft.com/office/drawing/2014/main" id="{BE1C9EB9-41A4-4152-8285-C14356C2FBBC}"/>
              </a:ext>
            </a:extLst>
          </p:cNvPr>
          <p:cNvSpPr>
            <a:spLocks noGrp="1"/>
          </p:cNvSpPr>
          <p:nvPr>
            <p:ph type="ctrTitle"/>
          </p:nvPr>
        </p:nvSpPr>
        <p:spPr>
          <a:xfrm>
            <a:off x="655485" y="1274547"/>
            <a:ext cx="2546029" cy="2783077"/>
          </a:xfrm>
        </p:spPr>
        <p:txBody>
          <a:bodyPr vert="horz" lIns="91440" tIns="45720" rIns="91440" bIns="45720" rtlCol="0" anchor="b">
            <a:normAutofit/>
          </a:bodyPr>
          <a:lstStyle/>
          <a:p>
            <a:pPr defTabSz="914400">
              <a:spcBef>
                <a:spcPct val="0"/>
              </a:spcBef>
            </a:pPr>
            <a:r>
              <a:rPr lang="en-US" altLang="en-US" sz="4700">
                <a:solidFill>
                  <a:schemeClr val="bg1"/>
                </a:solidFill>
                <a:latin typeface="+mj-lt"/>
                <a:ea typeface="+mj-ea"/>
                <a:cs typeface="+mj-cs"/>
              </a:rPr>
              <a:t>OJT  Program Overview</a:t>
            </a:r>
            <a:br>
              <a:rPr lang="en-US" altLang="en-US" sz="4700">
                <a:solidFill>
                  <a:schemeClr val="bg1"/>
                </a:solidFill>
                <a:latin typeface="+mj-lt"/>
                <a:ea typeface="+mj-ea"/>
                <a:cs typeface="+mj-cs"/>
              </a:rPr>
            </a:br>
            <a:endParaRPr lang="en-US" sz="4700">
              <a:solidFill>
                <a:schemeClr val="bg1"/>
              </a:solidFill>
              <a:latin typeface="+mj-lt"/>
              <a:ea typeface="+mj-ea"/>
              <a:cs typeface="+mj-cs"/>
            </a:endParaRPr>
          </a:p>
        </p:txBody>
      </p:sp>
      <p:sp>
        <p:nvSpPr>
          <p:cNvPr id="30" name="Freeform: Shape 29">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92589" y="0"/>
            <a:ext cx="105141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2" name="Freeform: Shape 31">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92589" y="0"/>
            <a:ext cx="105141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4" name="Oval 33">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817" y="4590987"/>
            <a:ext cx="239956"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 name="Oval 35">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817" y="4590987"/>
            <a:ext cx="239956"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5" name="Content Placeholder 2">
            <a:extLst>
              <a:ext uri="{FF2B5EF4-FFF2-40B4-BE49-F238E27FC236}">
                <a16:creationId xmlns:a16="http://schemas.microsoft.com/office/drawing/2014/main" id="{93822A25-42A5-4718-892B-45B0DF312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940" y="1824544"/>
            <a:ext cx="2413000" cy="3208910"/>
          </a:xfrm>
          <a:prstGeom prst="rect">
            <a:avLst/>
          </a:prstGeom>
          <a:noFill/>
          <a:ln w="28575">
            <a:noFill/>
          </a:ln>
        </p:spPr>
      </p:pic>
      <p:pic>
        <p:nvPicPr>
          <p:cNvPr id="4" name="Picture 3">
            <a:extLst>
              <a:ext uri="{FF2B5EF4-FFF2-40B4-BE49-F238E27FC236}">
                <a16:creationId xmlns:a16="http://schemas.microsoft.com/office/drawing/2014/main" id="{374E944D-FB62-4873-B2E8-466C7F2A0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769" y="2222499"/>
            <a:ext cx="2413000" cy="2413000"/>
          </a:xfrm>
          <a:prstGeom prst="rect">
            <a:avLst/>
          </a:prstGeom>
        </p:spPr>
      </p:pic>
      <p:grpSp>
        <p:nvGrpSpPr>
          <p:cNvPr id="3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7925" y="5801515"/>
            <a:ext cx="790849" cy="469689"/>
            <a:chOff x="9841624" y="4115729"/>
            <a:chExt cx="602169" cy="268223"/>
          </a:xfrm>
          <a:solidFill>
            <a:schemeClr val="bg1"/>
          </a:solidFill>
        </p:grpSpPr>
        <p:sp>
          <p:nvSpPr>
            <p:cNvPr id="39" name="Freeform: Shape 38">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Freeform: Shape 39">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Freeform: Shape 40">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Freeform: Shape 41">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Freeform: Shape 42">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4528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3</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751421"/>
            <a:ext cx="8296701" cy="594995"/>
          </a:xfrm>
        </p:spPr>
        <p:txBody>
          <a:bodyPr/>
          <a:lstStyle/>
          <a:p>
            <a:r>
              <a:rPr lang="fr-FR" dirty="0"/>
              <a:t>FHWA OJT Program</a:t>
            </a:r>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pPr marL="0" indent="0">
              <a:buClr>
                <a:srgbClr val="000000"/>
              </a:buClr>
              <a:buNone/>
            </a:pPr>
            <a:r>
              <a:rPr lang="en-US" altLang="en-US" b="1" dirty="0"/>
              <a:t>Federal Regulation 23 CFR Part 230, Subpart A, Equal Employment Opportunity on Federal and Federal-aid Construction Contracts.</a:t>
            </a:r>
          </a:p>
        </p:txBody>
      </p:sp>
    </p:spTree>
    <p:extLst>
      <p:ext uri="{BB962C8B-B14F-4D97-AF65-F5344CB8AC3E}">
        <p14:creationId xmlns:p14="http://schemas.microsoft.com/office/powerpoint/2010/main" val="614568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4</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751421"/>
            <a:ext cx="8296701" cy="594995"/>
          </a:xfrm>
        </p:spPr>
        <p:txBody>
          <a:bodyPr/>
          <a:lstStyle/>
          <a:p>
            <a:r>
              <a:rPr lang="pl-PL" dirty="0"/>
              <a:t>FHWA OJT Program</a:t>
            </a:r>
            <a:r>
              <a:rPr lang="en-US" dirty="0"/>
              <a:t> </a:t>
            </a:r>
            <a:r>
              <a:rPr lang="pl-PL" dirty="0"/>
              <a:t>23 CFR 230.107</a:t>
            </a:r>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pPr marL="0" indent="0">
              <a:buClr>
                <a:srgbClr val="000000"/>
              </a:buClr>
              <a:buNone/>
            </a:pPr>
            <a:r>
              <a:rPr lang="en-US" altLang="en-US" b="1" dirty="0"/>
              <a:t>It is the policy of the FHWA to:</a:t>
            </a:r>
          </a:p>
          <a:p>
            <a:pPr>
              <a:buClr>
                <a:srgbClr val="000000"/>
              </a:buClr>
            </a:pPr>
            <a:r>
              <a:rPr lang="en-US" altLang="en-US" dirty="0"/>
              <a:t>Require full utilization of all available training and skill-improvement opportunities to assure the increased participation of minority groups and disadvantaged persons and women in all phases of the highway construction industry.</a:t>
            </a:r>
          </a:p>
          <a:p>
            <a:pPr>
              <a:buClr>
                <a:srgbClr val="000000"/>
              </a:buClr>
            </a:pPr>
            <a:r>
              <a:rPr lang="en-US" altLang="en-US" dirty="0"/>
              <a:t>Encourage the provision of supportive services which will increase the effectiveness of approved on-the-job training programs conducted in connection with Federal-aid highway construction projects.</a:t>
            </a:r>
          </a:p>
        </p:txBody>
      </p:sp>
    </p:spTree>
    <p:extLst>
      <p:ext uri="{BB962C8B-B14F-4D97-AF65-F5344CB8AC3E}">
        <p14:creationId xmlns:p14="http://schemas.microsoft.com/office/powerpoint/2010/main" val="1061424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5</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961490"/>
            <a:ext cx="8296701" cy="594995"/>
          </a:xfrm>
        </p:spPr>
        <p:txBody>
          <a:bodyPr/>
          <a:lstStyle/>
          <a:p>
            <a:br>
              <a:rPr lang="fr-FR" dirty="0"/>
            </a:br>
            <a:r>
              <a:rPr lang="en-US" dirty="0"/>
              <a:t>Types of OJT Programs</a:t>
            </a:r>
            <a:br>
              <a:rPr lang="en-US" dirty="0"/>
            </a:br>
            <a:br>
              <a:rPr lang="fr-FR" dirty="0"/>
            </a:br>
            <a:br>
              <a:rPr lang="fr-FR" dirty="0"/>
            </a:br>
            <a:endParaRPr lang="fr-FR" dirty="0"/>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pPr>
              <a:buClr>
                <a:srgbClr val="000000"/>
              </a:buClr>
            </a:pPr>
            <a:r>
              <a:rPr lang="en-US" altLang="en-US" dirty="0"/>
              <a:t>Contract/Project-Based Program</a:t>
            </a:r>
          </a:p>
          <a:p>
            <a:pPr>
              <a:buClr>
                <a:srgbClr val="000000"/>
              </a:buClr>
            </a:pPr>
            <a:r>
              <a:rPr lang="en-US" altLang="en-US" dirty="0"/>
              <a:t>Contractor-Based Program</a:t>
            </a:r>
          </a:p>
          <a:p>
            <a:pPr>
              <a:buClr>
                <a:srgbClr val="000000"/>
              </a:buClr>
            </a:pPr>
            <a:r>
              <a:rPr lang="en-US" altLang="en-US" dirty="0"/>
              <a:t>Hybrid Program</a:t>
            </a:r>
          </a:p>
          <a:p>
            <a:pPr>
              <a:buClr>
                <a:srgbClr val="000000"/>
              </a:buClr>
            </a:pPr>
            <a:endParaRPr lang="it-IT" altLang="en-US" dirty="0"/>
          </a:p>
        </p:txBody>
      </p:sp>
    </p:spTree>
    <p:extLst>
      <p:ext uri="{BB962C8B-B14F-4D97-AF65-F5344CB8AC3E}">
        <p14:creationId xmlns:p14="http://schemas.microsoft.com/office/powerpoint/2010/main" val="67490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D5868A-1FA0-4218-B1C6-04BF9607981D}"/>
              </a:ext>
            </a:extLst>
          </p:cNvPr>
          <p:cNvSpPr>
            <a:spLocks noGrp="1"/>
          </p:cNvSpPr>
          <p:nvPr>
            <p:ph type="ctrTitle"/>
          </p:nvPr>
        </p:nvSpPr>
        <p:spPr>
          <a:xfrm>
            <a:off x="1806226" y="3106943"/>
            <a:ext cx="4986460" cy="1208041"/>
          </a:xfrm>
        </p:spPr>
        <p:txBody>
          <a:bodyPr/>
          <a:lstStyle/>
          <a:p>
            <a:pPr algn="ctr"/>
            <a:r>
              <a:rPr lang="en-US" dirty="0"/>
              <a:t>What type of OJT Program does your State have?</a:t>
            </a:r>
            <a:br>
              <a:rPr lang="en-US" dirty="0"/>
            </a:br>
            <a:br>
              <a:rPr lang="fr-FR" sz="1400" dirty="0"/>
            </a:br>
            <a:br>
              <a:rPr lang="fr-FR" dirty="0"/>
            </a:br>
            <a:br>
              <a:rPr lang="en-US" sz="1400" dirty="0"/>
            </a:br>
            <a:br>
              <a:rPr lang="en-US" sz="1400" dirty="0"/>
            </a:br>
            <a:endParaRPr lang="en-US" sz="1400" dirty="0"/>
          </a:p>
        </p:txBody>
      </p:sp>
      <p:sp>
        <p:nvSpPr>
          <p:cNvPr id="5" name="Slide Number Placeholder 4">
            <a:extLst>
              <a:ext uri="{FF2B5EF4-FFF2-40B4-BE49-F238E27FC236}">
                <a16:creationId xmlns:a16="http://schemas.microsoft.com/office/drawing/2014/main" id="{84FC3701-BC85-43C6-ACB9-A5E9D0B603D9}"/>
              </a:ext>
            </a:extLst>
          </p:cNvPr>
          <p:cNvSpPr>
            <a:spLocks noGrp="1"/>
          </p:cNvSpPr>
          <p:nvPr>
            <p:ph type="sldNum" sz="quarter" idx="4"/>
          </p:nvPr>
        </p:nvSpPr>
        <p:spPr/>
        <p:txBody>
          <a:bodyPr/>
          <a:lstStyle/>
          <a:p>
            <a:fld id="{7F7A3998-3EF2-4A6F-A0F8-D0C2F95C61E0}" type="slidenum">
              <a:rPr lang="en-US" smtClean="0"/>
              <a:t>6</a:t>
            </a:fld>
            <a:endParaRPr lang="en-US" dirty="0"/>
          </a:p>
        </p:txBody>
      </p:sp>
    </p:spTree>
    <p:extLst>
      <p:ext uri="{BB962C8B-B14F-4D97-AF65-F5344CB8AC3E}">
        <p14:creationId xmlns:p14="http://schemas.microsoft.com/office/powerpoint/2010/main" val="766542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fld id="{8642B88F-E557-44D6-BAD7-FF2A56807956}" type="slidenum">
              <a:rPr lang="en-US" smtClean="0"/>
              <a:pPr/>
              <a:t>7</a:t>
            </a:fld>
            <a:endParaRPr lang="en-US" dirty="0"/>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33399" y="961490"/>
            <a:ext cx="8296701" cy="594995"/>
          </a:xfrm>
        </p:spPr>
        <p:txBody>
          <a:bodyPr/>
          <a:lstStyle/>
          <a:p>
            <a:br>
              <a:rPr lang="fr-FR" dirty="0"/>
            </a:br>
            <a:r>
              <a:rPr lang="en-US" dirty="0"/>
              <a:t>OJT Program Challenges</a:t>
            </a:r>
            <a:br>
              <a:rPr lang="en-US" dirty="0"/>
            </a:br>
            <a:br>
              <a:rPr lang="fr-FR" dirty="0"/>
            </a:br>
            <a:br>
              <a:rPr lang="fr-FR" dirty="0"/>
            </a:br>
            <a:endParaRPr lang="fr-FR" dirty="0"/>
          </a:p>
        </p:txBody>
      </p:sp>
      <p:sp>
        <p:nvSpPr>
          <p:cNvPr id="12" name="Content Placeholder 4">
            <a:extLst>
              <a:ext uri="{FF2B5EF4-FFF2-40B4-BE49-F238E27FC236}">
                <a16:creationId xmlns:a16="http://schemas.microsoft.com/office/drawing/2014/main" id="{2A83F428-063A-49B6-A5C6-81924929A121}"/>
              </a:ext>
            </a:extLst>
          </p:cNvPr>
          <p:cNvSpPr>
            <a:spLocks noGrp="1"/>
          </p:cNvSpPr>
          <p:nvPr>
            <p:ph idx="1"/>
          </p:nvPr>
        </p:nvSpPr>
        <p:spPr>
          <a:xfrm>
            <a:off x="533400" y="1504154"/>
            <a:ext cx="7981950" cy="4706676"/>
          </a:xfrm>
        </p:spPr>
        <p:txBody>
          <a:bodyPr>
            <a:normAutofit/>
          </a:bodyPr>
          <a:lstStyle/>
          <a:p>
            <a:pPr>
              <a:buClr>
                <a:srgbClr val="000000"/>
              </a:buClr>
            </a:pPr>
            <a:r>
              <a:rPr lang="en-US" altLang="en-US" dirty="0"/>
              <a:t>Difficult to enforce contract sanctions.</a:t>
            </a:r>
          </a:p>
          <a:p>
            <a:pPr>
              <a:buClr>
                <a:srgbClr val="000000"/>
              </a:buClr>
            </a:pPr>
            <a:r>
              <a:rPr lang="en-US" altLang="en-US" dirty="0"/>
              <a:t>Difficult to successfully complete a Contract/Project based program.</a:t>
            </a:r>
          </a:p>
          <a:p>
            <a:pPr>
              <a:buClr>
                <a:srgbClr val="000000"/>
              </a:buClr>
            </a:pPr>
            <a:r>
              <a:rPr lang="en-US" altLang="en-US" dirty="0"/>
              <a:t>Tracking the success of the OJT Programs.</a:t>
            </a:r>
          </a:p>
          <a:p>
            <a:pPr>
              <a:buClr>
                <a:srgbClr val="000000"/>
              </a:buClr>
            </a:pPr>
            <a:r>
              <a:rPr lang="en-US" altLang="en-US" dirty="0"/>
              <a:t>Retainage of individuals once the OJT program is complete (journeymen level).</a:t>
            </a:r>
          </a:p>
          <a:p>
            <a:pPr>
              <a:buClr>
                <a:srgbClr val="000000"/>
              </a:buClr>
            </a:pPr>
            <a:endParaRPr lang="it-IT" altLang="en-US" dirty="0"/>
          </a:p>
        </p:txBody>
      </p:sp>
    </p:spTree>
    <p:extLst>
      <p:ext uri="{BB962C8B-B14F-4D97-AF65-F5344CB8AC3E}">
        <p14:creationId xmlns:p14="http://schemas.microsoft.com/office/powerpoint/2010/main" val="798211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9C82A-18D6-403F-8978-A0CCDC8E0879}"/>
              </a:ext>
            </a:extLst>
          </p:cNvPr>
          <p:cNvSpPr>
            <a:spLocks noGrp="1"/>
          </p:cNvSpPr>
          <p:nvPr>
            <p:ph type="sldNum" sz="quarter" idx="12"/>
          </p:nvPr>
        </p:nvSpPr>
        <p:spPr>
          <a:xfrm>
            <a:off x="7749689" y="6356354"/>
            <a:ext cx="76566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42B88F-E557-44D6-BAD7-FF2A56807956}" type="slidenum">
              <a:rPr kumimoji="0" lang="en-US" sz="1000" b="0" i="0" u="none" strike="noStrike" kern="0" cap="none" spc="0" normalizeH="0" baseline="0" noProof="0" smtClean="0">
                <a:ln>
                  <a:noFill/>
                </a:ln>
                <a:solidFill>
                  <a:srgbClr val="10305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0" cap="none" spc="0" normalizeH="0" baseline="0" noProof="0" dirty="0">
              <a:ln>
                <a:noFill/>
              </a:ln>
              <a:solidFill>
                <a:srgbClr val="103058"/>
              </a:solidFill>
              <a:effectLst/>
              <a:uLnTx/>
              <a:uFillTx/>
              <a:latin typeface="Arial"/>
              <a:cs typeface="Arial"/>
              <a:sym typeface="Arial"/>
            </a:endParaRPr>
          </a:p>
        </p:txBody>
      </p:sp>
      <p:sp>
        <p:nvSpPr>
          <p:cNvPr id="9" name="Title 3">
            <a:extLst>
              <a:ext uri="{FF2B5EF4-FFF2-40B4-BE49-F238E27FC236}">
                <a16:creationId xmlns:a16="http://schemas.microsoft.com/office/drawing/2014/main" id="{89A901ED-B80D-4952-93B0-60C8FD7D0D5B}"/>
              </a:ext>
            </a:extLst>
          </p:cNvPr>
          <p:cNvSpPr>
            <a:spLocks noGrp="1"/>
          </p:cNvSpPr>
          <p:nvPr>
            <p:ph type="title"/>
          </p:nvPr>
        </p:nvSpPr>
        <p:spPr>
          <a:xfrm>
            <a:off x="556240" y="1042198"/>
            <a:ext cx="8296701" cy="594995"/>
          </a:xfrm>
        </p:spPr>
        <p:txBody>
          <a:bodyPr/>
          <a:lstStyle/>
          <a:p>
            <a:br>
              <a:rPr lang="fr-FR" dirty="0"/>
            </a:br>
            <a:r>
              <a:rPr lang="en-US" dirty="0"/>
              <a:t>Resource: On-the-Job Training (OJT) Implementation Plan Development Tool </a:t>
            </a:r>
            <a:br>
              <a:rPr lang="en-US" dirty="0"/>
            </a:br>
            <a:br>
              <a:rPr lang="fr-FR" dirty="0"/>
            </a:br>
            <a:br>
              <a:rPr lang="fr-FR" dirty="0"/>
            </a:br>
            <a:endParaRPr lang="fr-FR" dirty="0"/>
          </a:p>
        </p:txBody>
      </p:sp>
      <p:pic>
        <p:nvPicPr>
          <p:cNvPr id="5" name="Content Placeholder 4" descr="Graphical user interface&#10;&#10;Description automatically generated">
            <a:extLst>
              <a:ext uri="{FF2B5EF4-FFF2-40B4-BE49-F238E27FC236}">
                <a16:creationId xmlns:a16="http://schemas.microsoft.com/office/drawing/2014/main" id="{078B69D1-C804-43D6-A551-B3A359A36C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6240" y="1503363"/>
            <a:ext cx="7936270" cy="4432255"/>
          </a:xfrm>
        </p:spPr>
      </p:pic>
    </p:spTree>
    <p:extLst>
      <p:ext uri="{BB962C8B-B14F-4D97-AF65-F5344CB8AC3E}">
        <p14:creationId xmlns:p14="http://schemas.microsoft.com/office/powerpoint/2010/main" val="3262771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7B99C8-6A54-47A6-88AC-E026F8459CE7}"/>
              </a:ext>
            </a:extLst>
          </p:cNvPr>
          <p:cNvSpPr>
            <a:spLocks noGrp="1"/>
          </p:cNvSpPr>
          <p:nvPr>
            <p:ph type="sldNum" sz="quarter" idx="10"/>
          </p:nvPr>
        </p:nvSpPr>
        <p:spPr/>
        <p:txBody>
          <a:bodyPr/>
          <a:lstStyle/>
          <a:p>
            <a:fld id="{ED4F3CC7-DADC-437C-91BB-23049EFE7EF4}" type="slidenum">
              <a:rPr lang="en-US" smtClean="0"/>
              <a:t>9</a:t>
            </a:fld>
            <a:endParaRPr lang="en-US" dirty="0"/>
          </a:p>
        </p:txBody>
      </p:sp>
      <p:sp>
        <p:nvSpPr>
          <p:cNvPr id="9" name="Title 5">
            <a:extLst>
              <a:ext uri="{FF2B5EF4-FFF2-40B4-BE49-F238E27FC236}">
                <a16:creationId xmlns:a16="http://schemas.microsoft.com/office/drawing/2014/main" id="{A61689BF-94C6-4369-97DF-5C0EB3F58E0E}"/>
              </a:ext>
            </a:extLst>
          </p:cNvPr>
          <p:cNvSpPr txBox="1">
            <a:spLocks/>
          </p:cNvSpPr>
          <p:nvPr/>
        </p:nvSpPr>
        <p:spPr>
          <a:xfrm>
            <a:off x="508815" y="1214696"/>
            <a:ext cx="5291261" cy="1208041"/>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200" b="1" kern="1200">
                <a:solidFill>
                  <a:schemeClr val="bg1"/>
                </a:solidFill>
                <a:latin typeface="Georgia" panose="02040502050405020303" pitchFamily="18" charset="0"/>
                <a:ea typeface="+mj-ea"/>
                <a:cs typeface="+mj-cs"/>
              </a:defRPr>
            </a:lvl1pPr>
          </a:lstStyle>
          <a:p>
            <a:r>
              <a:rPr lang="en-US" dirty="0"/>
              <a:t>Questions/ Comments?  </a:t>
            </a:r>
          </a:p>
        </p:txBody>
      </p:sp>
      <p:sp>
        <p:nvSpPr>
          <p:cNvPr id="12" name="Rectangle 11">
            <a:extLst>
              <a:ext uri="{FF2B5EF4-FFF2-40B4-BE49-F238E27FC236}">
                <a16:creationId xmlns:a16="http://schemas.microsoft.com/office/drawing/2014/main" id="{EF77F2D6-665E-4012-B216-DE277D36E79F}"/>
              </a:ext>
            </a:extLst>
          </p:cNvPr>
          <p:cNvSpPr/>
          <p:nvPr/>
        </p:nvSpPr>
        <p:spPr>
          <a:xfrm>
            <a:off x="508815" y="3288683"/>
            <a:ext cx="4875985" cy="1498872"/>
          </a:xfrm>
          <a:prstGeom prst="rect">
            <a:avLst/>
          </a:prstGeom>
        </p:spPr>
        <p:txBody>
          <a:bodyPr wrap="square">
            <a:spAutoFit/>
          </a:bodyPr>
          <a:lstStyle/>
          <a:p>
            <a:pPr defTabSz="685800">
              <a:lnSpc>
                <a:spcPct val="90000"/>
              </a:lnSpc>
              <a:spcBef>
                <a:spcPts val="225"/>
              </a:spcBef>
              <a:buClr>
                <a:srgbClr val="FFFFFF"/>
              </a:buClr>
            </a:pPr>
            <a:r>
              <a:rPr lang="en-US" sz="1600" b="1" kern="1200" dirty="0">
                <a:solidFill>
                  <a:schemeClr val="accent4"/>
                </a:solidFill>
                <a:latin typeface="Georgia" panose="02040502050405020303" pitchFamily="18" charset="0"/>
                <a:ea typeface="+mn-ea"/>
                <a:cs typeface="+mn-cs"/>
              </a:rPr>
              <a:t>Sandy Talbert-Jackson </a:t>
            </a:r>
          </a:p>
          <a:p>
            <a:pPr defTabSz="685800">
              <a:lnSpc>
                <a:spcPct val="90000"/>
              </a:lnSpc>
              <a:spcBef>
                <a:spcPts val="225"/>
              </a:spcBef>
              <a:buClr>
                <a:srgbClr val="FFFFFF"/>
              </a:buClr>
            </a:pPr>
            <a:r>
              <a:rPr lang="en-US" sz="1600" b="1" kern="1200" dirty="0">
                <a:solidFill>
                  <a:schemeClr val="accent4"/>
                </a:solidFill>
                <a:latin typeface="Georgia" panose="02040502050405020303" pitchFamily="18" charset="0"/>
                <a:ea typeface="+mn-ea"/>
                <a:cs typeface="+mn-cs"/>
              </a:rPr>
              <a:t>Civil Rights Technical Director</a:t>
            </a:r>
            <a:br>
              <a:rPr lang="en-US" sz="1600" b="1" kern="1200" dirty="0">
                <a:solidFill>
                  <a:schemeClr val="accent4"/>
                </a:solidFill>
                <a:latin typeface="Georgia" panose="02040502050405020303" pitchFamily="18" charset="0"/>
                <a:ea typeface="+mn-ea"/>
                <a:cs typeface="+mn-cs"/>
              </a:rPr>
            </a:br>
            <a:r>
              <a:rPr lang="en-US" sz="1600" b="1" kern="1200" dirty="0">
                <a:solidFill>
                  <a:schemeClr val="accent4"/>
                </a:solidFill>
                <a:latin typeface="Georgia" panose="02040502050405020303" pitchFamily="18" charset="0"/>
                <a:ea typeface="+mn-ea"/>
                <a:cs typeface="+mn-cs"/>
              </a:rPr>
              <a:t>FHWA Resource Center</a:t>
            </a:r>
          </a:p>
          <a:p>
            <a:pPr defTabSz="685800">
              <a:lnSpc>
                <a:spcPct val="90000"/>
              </a:lnSpc>
              <a:spcBef>
                <a:spcPts val="225"/>
              </a:spcBef>
              <a:buClr>
                <a:srgbClr val="FFFFFF"/>
              </a:buClr>
            </a:pPr>
            <a:endParaRPr lang="en-US" sz="1600" b="1" kern="1200" dirty="0">
              <a:solidFill>
                <a:schemeClr val="bg1"/>
              </a:solidFill>
              <a:latin typeface="Georgia" panose="02040502050405020303" pitchFamily="18" charset="0"/>
              <a:ea typeface="+mn-ea"/>
              <a:cs typeface="+mn-cs"/>
            </a:endParaRPr>
          </a:p>
          <a:p>
            <a:pPr defTabSz="685800">
              <a:lnSpc>
                <a:spcPct val="90000"/>
              </a:lnSpc>
              <a:spcBef>
                <a:spcPts val="225"/>
              </a:spcBef>
              <a:buClr>
                <a:srgbClr val="FFFFFF"/>
              </a:buClr>
            </a:pPr>
            <a:r>
              <a:rPr lang="en-US" sz="1600" b="1" kern="1200" dirty="0">
                <a:solidFill>
                  <a:schemeClr val="bg1"/>
                </a:solidFill>
                <a:latin typeface="Georgia" panose="02040502050405020303" pitchFamily="18" charset="0"/>
              </a:rPr>
              <a:t>Sandy.Talbert-Jackson@dot.gov                             410-598-7736</a:t>
            </a:r>
          </a:p>
        </p:txBody>
      </p:sp>
      <p:pic>
        <p:nvPicPr>
          <p:cNvPr id="4" name="Picture 3">
            <a:extLst>
              <a:ext uri="{FF2B5EF4-FFF2-40B4-BE49-F238E27FC236}">
                <a16:creationId xmlns:a16="http://schemas.microsoft.com/office/drawing/2014/main" id="{102D3D39-AE34-4328-BCF5-C678322BC4BB}"/>
              </a:ext>
            </a:extLst>
          </p:cNvPr>
          <p:cNvPicPr>
            <a:picLocks noChangeAspect="1"/>
          </p:cNvPicPr>
          <p:nvPr/>
        </p:nvPicPr>
        <p:blipFill rotWithShape="1">
          <a:blip r:embed="rId3">
            <a:extLst>
              <a:ext uri="{28A0092B-C50C-407E-A947-70E740481C1C}">
                <a14:useLocalDpi xmlns:a14="http://schemas.microsoft.com/office/drawing/2010/main" val="0"/>
              </a:ext>
            </a:extLst>
          </a:blip>
          <a:srcRect l="14238" t="1288" r="8836" b="31304"/>
          <a:stretch/>
        </p:blipFill>
        <p:spPr>
          <a:xfrm>
            <a:off x="4781401" y="3288683"/>
            <a:ext cx="1206798" cy="1295315"/>
          </a:xfrm>
          <a:prstGeom prst="rect">
            <a:avLst/>
          </a:prstGeom>
        </p:spPr>
      </p:pic>
      <p:sp>
        <p:nvSpPr>
          <p:cNvPr id="6" name="Rectangle 5">
            <a:extLst>
              <a:ext uri="{FF2B5EF4-FFF2-40B4-BE49-F238E27FC236}">
                <a16:creationId xmlns:a16="http://schemas.microsoft.com/office/drawing/2014/main" id="{DC679FFE-EE45-49EA-BB9F-47616F4A89C8}"/>
              </a:ext>
            </a:extLst>
          </p:cNvPr>
          <p:cNvSpPr/>
          <p:nvPr/>
        </p:nvSpPr>
        <p:spPr>
          <a:xfrm>
            <a:off x="509566" y="5105095"/>
            <a:ext cx="4875985" cy="1498872"/>
          </a:xfrm>
          <a:prstGeom prst="rect">
            <a:avLst/>
          </a:prstGeom>
        </p:spPr>
        <p:txBody>
          <a:bodyPr wrap="square">
            <a:spAutoFit/>
          </a:bodyPr>
          <a:lstStyle/>
          <a:p>
            <a:pPr defTabSz="685800">
              <a:lnSpc>
                <a:spcPct val="90000"/>
              </a:lnSpc>
              <a:spcBef>
                <a:spcPts val="225"/>
              </a:spcBef>
              <a:buClr>
                <a:srgbClr val="FFFFFF"/>
              </a:buClr>
            </a:pPr>
            <a:r>
              <a:rPr lang="en-US" sz="1600" b="1" kern="1200" dirty="0">
                <a:solidFill>
                  <a:schemeClr val="accent4"/>
                </a:solidFill>
                <a:latin typeface="Georgia" panose="02040502050405020303" pitchFamily="18" charset="0"/>
                <a:ea typeface="+mn-ea"/>
                <a:cs typeface="+mn-cs"/>
              </a:rPr>
              <a:t>Camille Robinson</a:t>
            </a:r>
          </a:p>
          <a:p>
            <a:pPr defTabSz="685800">
              <a:lnSpc>
                <a:spcPct val="90000"/>
              </a:lnSpc>
              <a:spcBef>
                <a:spcPts val="225"/>
              </a:spcBef>
              <a:buClr>
                <a:srgbClr val="FFFFFF"/>
              </a:buClr>
            </a:pPr>
            <a:r>
              <a:rPr lang="en-US" sz="1600" b="1" kern="1200" dirty="0">
                <a:solidFill>
                  <a:schemeClr val="accent4"/>
                </a:solidFill>
                <a:latin typeface="Georgia" panose="02040502050405020303" pitchFamily="18" charset="0"/>
                <a:ea typeface="+mn-ea"/>
                <a:cs typeface="+mn-cs"/>
              </a:rPr>
              <a:t>Civil Rights Specialist</a:t>
            </a:r>
            <a:br>
              <a:rPr lang="en-US" sz="1600" b="1" kern="1200" dirty="0">
                <a:solidFill>
                  <a:schemeClr val="accent4"/>
                </a:solidFill>
                <a:latin typeface="Georgia" panose="02040502050405020303" pitchFamily="18" charset="0"/>
                <a:ea typeface="+mn-ea"/>
                <a:cs typeface="+mn-cs"/>
              </a:rPr>
            </a:br>
            <a:r>
              <a:rPr lang="en-US" sz="1600" b="1" kern="1200" dirty="0">
                <a:solidFill>
                  <a:schemeClr val="accent4"/>
                </a:solidFill>
                <a:latin typeface="Georgia" panose="02040502050405020303" pitchFamily="18" charset="0"/>
                <a:ea typeface="+mn-ea"/>
                <a:cs typeface="+mn-cs"/>
              </a:rPr>
              <a:t>FHWA Resource Center</a:t>
            </a:r>
          </a:p>
          <a:p>
            <a:pPr defTabSz="685800">
              <a:lnSpc>
                <a:spcPct val="90000"/>
              </a:lnSpc>
              <a:spcBef>
                <a:spcPts val="225"/>
              </a:spcBef>
              <a:buClr>
                <a:srgbClr val="FFFFFF"/>
              </a:buClr>
            </a:pPr>
            <a:endParaRPr lang="en-US" sz="1600" b="1" kern="1200" dirty="0">
              <a:solidFill>
                <a:schemeClr val="bg1"/>
              </a:solidFill>
              <a:latin typeface="Georgia" panose="02040502050405020303" pitchFamily="18" charset="0"/>
              <a:ea typeface="+mn-ea"/>
              <a:cs typeface="+mn-cs"/>
            </a:endParaRPr>
          </a:p>
          <a:p>
            <a:pPr defTabSz="685800">
              <a:lnSpc>
                <a:spcPct val="90000"/>
              </a:lnSpc>
              <a:spcBef>
                <a:spcPts val="225"/>
              </a:spcBef>
              <a:buClr>
                <a:srgbClr val="FFFFFF"/>
              </a:buClr>
            </a:pPr>
            <a:r>
              <a:rPr lang="en-US" sz="1600" b="1" kern="1200" dirty="0">
                <a:solidFill>
                  <a:schemeClr val="bg1"/>
                </a:solidFill>
                <a:latin typeface="Georgia" panose="02040502050405020303" pitchFamily="18" charset="0"/>
              </a:rPr>
              <a:t>Camille.Robinson@dot.gov                             (502) 223-6743</a:t>
            </a:r>
          </a:p>
        </p:txBody>
      </p:sp>
      <p:pic>
        <p:nvPicPr>
          <p:cNvPr id="7" name="Picture 6">
            <a:extLst>
              <a:ext uri="{FF2B5EF4-FFF2-40B4-BE49-F238E27FC236}">
                <a16:creationId xmlns:a16="http://schemas.microsoft.com/office/drawing/2014/main" id="{DA511409-4A39-42B2-9400-F335B3EED6DC}"/>
              </a:ext>
            </a:extLst>
          </p:cNvPr>
          <p:cNvPicPr>
            <a:picLocks noChangeAspect="1"/>
          </p:cNvPicPr>
          <p:nvPr/>
        </p:nvPicPr>
        <p:blipFill rotWithShape="1">
          <a:blip r:embed="rId4">
            <a:extLst>
              <a:ext uri="{28A0092B-C50C-407E-A947-70E740481C1C}">
                <a14:useLocalDpi xmlns:a14="http://schemas.microsoft.com/office/drawing/2010/main" val="0"/>
              </a:ext>
            </a:extLst>
          </a:blip>
          <a:srcRect l="10092" t="7593" r="3967" b="12010"/>
          <a:stretch/>
        </p:blipFill>
        <p:spPr>
          <a:xfrm>
            <a:off x="4794101" y="5107849"/>
            <a:ext cx="1219498" cy="1324488"/>
          </a:xfrm>
          <a:prstGeom prst="rect">
            <a:avLst/>
          </a:prstGeom>
        </p:spPr>
      </p:pic>
      <p:sp>
        <p:nvSpPr>
          <p:cNvPr id="8" name="Rectangle 7"/>
          <p:cNvSpPr/>
          <p:nvPr/>
        </p:nvSpPr>
        <p:spPr>
          <a:xfrm>
            <a:off x="509566" y="3288683"/>
            <a:ext cx="4875985" cy="1498872"/>
          </a:xfrm>
          <a:prstGeom prst="rect">
            <a:avLst/>
          </a:prstGeom>
        </p:spPr>
        <p:txBody>
          <a:bodyPr wrap="square">
            <a:spAutoFit/>
          </a:bodyPr>
          <a:lstStyle/>
          <a:p>
            <a:pPr defTabSz="685800">
              <a:lnSpc>
                <a:spcPct val="90000"/>
              </a:lnSpc>
              <a:spcBef>
                <a:spcPts val="225"/>
              </a:spcBef>
              <a:buClr>
                <a:srgbClr val="FFFFFF"/>
              </a:buClr>
            </a:pPr>
            <a:r>
              <a:rPr lang="en-US" sz="1600" b="1" kern="1200" dirty="0">
                <a:solidFill>
                  <a:schemeClr val="accent4"/>
                </a:solidFill>
                <a:latin typeface="Georgia" panose="02040502050405020303" pitchFamily="18" charset="0"/>
                <a:ea typeface="+mn-ea"/>
                <a:cs typeface="+mn-cs"/>
              </a:rPr>
              <a:t>Sandy Talbert-Jackson </a:t>
            </a:r>
          </a:p>
          <a:p>
            <a:pPr defTabSz="685800">
              <a:lnSpc>
                <a:spcPct val="90000"/>
              </a:lnSpc>
              <a:spcBef>
                <a:spcPts val="225"/>
              </a:spcBef>
              <a:buClr>
                <a:srgbClr val="FFFFFF"/>
              </a:buClr>
            </a:pPr>
            <a:r>
              <a:rPr lang="en-US" sz="1600" b="1" kern="1200" dirty="0">
                <a:solidFill>
                  <a:schemeClr val="accent4"/>
                </a:solidFill>
                <a:latin typeface="Georgia" panose="02040502050405020303" pitchFamily="18" charset="0"/>
                <a:ea typeface="+mn-ea"/>
                <a:cs typeface="+mn-cs"/>
              </a:rPr>
              <a:t>Civil Rights Technical Director</a:t>
            </a:r>
            <a:br>
              <a:rPr lang="en-US" sz="1600" b="1" kern="1200" dirty="0">
                <a:solidFill>
                  <a:schemeClr val="accent4"/>
                </a:solidFill>
                <a:latin typeface="Georgia" panose="02040502050405020303" pitchFamily="18" charset="0"/>
                <a:ea typeface="+mn-ea"/>
                <a:cs typeface="+mn-cs"/>
              </a:rPr>
            </a:br>
            <a:r>
              <a:rPr lang="en-US" sz="1600" b="1" kern="1200" dirty="0">
                <a:solidFill>
                  <a:schemeClr val="accent4"/>
                </a:solidFill>
                <a:latin typeface="Georgia" panose="02040502050405020303" pitchFamily="18" charset="0"/>
                <a:ea typeface="+mn-ea"/>
                <a:cs typeface="+mn-cs"/>
              </a:rPr>
              <a:t>FHWA Resource Center</a:t>
            </a:r>
          </a:p>
          <a:p>
            <a:pPr defTabSz="685800">
              <a:lnSpc>
                <a:spcPct val="90000"/>
              </a:lnSpc>
              <a:spcBef>
                <a:spcPts val="225"/>
              </a:spcBef>
              <a:buClr>
                <a:srgbClr val="FFFFFF"/>
              </a:buClr>
            </a:pPr>
            <a:endParaRPr lang="en-US" sz="1600" b="1" kern="1200" dirty="0">
              <a:solidFill>
                <a:schemeClr val="bg1"/>
              </a:solidFill>
              <a:latin typeface="Georgia" panose="02040502050405020303" pitchFamily="18" charset="0"/>
              <a:ea typeface="+mn-ea"/>
              <a:cs typeface="+mn-cs"/>
            </a:endParaRPr>
          </a:p>
          <a:p>
            <a:pPr defTabSz="685800">
              <a:lnSpc>
                <a:spcPct val="90000"/>
              </a:lnSpc>
              <a:spcBef>
                <a:spcPts val="225"/>
              </a:spcBef>
              <a:buClr>
                <a:srgbClr val="FFFFFF"/>
              </a:buClr>
            </a:pPr>
            <a:r>
              <a:rPr lang="en-US" sz="1600" b="1" kern="1200" dirty="0">
                <a:solidFill>
                  <a:schemeClr val="bg1"/>
                </a:solidFill>
                <a:latin typeface="Georgia" panose="02040502050405020303" pitchFamily="18" charset="0"/>
              </a:rPr>
              <a:t>Sandy.Talbert-Jackson@dot.gov                             410-598-7736</a:t>
            </a:r>
          </a:p>
        </p:txBody>
      </p:sp>
      <p:sp>
        <p:nvSpPr>
          <p:cNvPr id="13" name="Rectangle 12"/>
          <p:cNvSpPr/>
          <p:nvPr/>
        </p:nvSpPr>
        <p:spPr>
          <a:xfrm>
            <a:off x="6281057" y="2235344"/>
            <a:ext cx="2664123" cy="2308324"/>
          </a:xfrm>
          <a:prstGeom prst="rect">
            <a:avLst/>
          </a:prstGeom>
        </p:spPr>
        <p:txBody>
          <a:bodyPr wrap="square">
            <a:spAutoFit/>
          </a:bodyPr>
          <a:lstStyle/>
          <a:p>
            <a:pPr defTabSz="685800">
              <a:lnSpc>
                <a:spcPct val="90000"/>
              </a:lnSpc>
              <a:spcBef>
                <a:spcPts val="225"/>
              </a:spcBef>
              <a:buClr>
                <a:srgbClr val="FFFFFF"/>
              </a:buClr>
            </a:pPr>
            <a:r>
              <a:rPr lang="en-US" sz="1600" kern="1200" dirty="0">
                <a:solidFill>
                  <a:schemeClr val="bg1"/>
                </a:solidFill>
                <a:latin typeface="Georgia" panose="02040502050405020303" pitchFamily="18" charset="0"/>
                <a:ea typeface="+mn-ea"/>
                <a:cs typeface="+mn-cs"/>
              </a:rPr>
              <a:t>Disclaimer: </a:t>
            </a:r>
            <a:r>
              <a:rPr lang="en-US" sz="1600" i="1" kern="1200" dirty="0">
                <a:solidFill>
                  <a:schemeClr val="bg1"/>
                </a:solidFill>
                <a:latin typeface="Georgia" panose="02040502050405020303" pitchFamily="18" charset="0"/>
                <a:ea typeface="+mn-ea"/>
                <a:cs typeface="+mn-cs"/>
              </a:rPr>
              <a:t>The contents of this presentation do not have the force and effect of law and are not meant to bind the public in any way.  This presentation is intended only to provide clarity regarding existing requirements under the law or agency policies.</a:t>
            </a:r>
          </a:p>
        </p:txBody>
      </p:sp>
    </p:spTree>
    <p:extLst>
      <p:ext uri="{BB962C8B-B14F-4D97-AF65-F5344CB8AC3E}">
        <p14:creationId xmlns:p14="http://schemas.microsoft.com/office/powerpoint/2010/main" val="834693706"/>
      </p:ext>
    </p:extLst>
  </p:cSld>
  <p:clrMapOvr>
    <a:masterClrMapping/>
  </p:clrMapOvr>
</p:sld>
</file>

<file path=ppt/theme/theme1.xml><?xml version="1.0" encoding="utf-8"?>
<a:theme xmlns:a="http://schemas.openxmlformats.org/drawingml/2006/main" name="RC Training Theme -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 Training Theme - Standard" id="{F8981B15-AB66-4F96-910C-C53471345022}" vid="{FA7F9927-3A23-4177-8B51-ACAB3FEE2B6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Grey Slide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White Slide_1 logo">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White Slides_2 logo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White Slides_1 logo">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TST Divider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C Template" id="{5947E783-D38B-4345-A839-F2BAA1C4EB27}" vid="{CBDF04A7-D9A3-4114-9DFD-EDDBBD19CE97}"/>
    </a:ext>
  </a:extLst>
</a:theme>
</file>

<file path=ppt/theme/theme7.xml><?xml version="1.0" encoding="utf-8"?>
<a:theme xmlns:a="http://schemas.openxmlformats.org/drawingml/2006/main" name="5_White Slides_2 logos">
  <a:themeElements>
    <a:clrScheme name="RC Theme">
      <a:dk1>
        <a:srgbClr val="103058"/>
      </a:dk1>
      <a:lt1>
        <a:sysClr val="window" lastClr="FFFFFF"/>
      </a:lt1>
      <a:dk2>
        <a:srgbClr val="103058"/>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RC Training Theme -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 Training Theme - Standard" id="{F8981B15-AB66-4F96-910C-C53471345022}" vid="{FA7F9927-3A23-4177-8B51-ACAB3FEE2B6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190E017F2B9849B4A29F78FBD45298" ma:contentTypeVersion="35" ma:contentTypeDescription="Create a new document." ma:contentTypeScope="" ma:versionID="5f2a9a444758437584d653d76152910e">
  <xsd:schema xmlns:xsd="http://www.w3.org/2001/XMLSchema" xmlns:xs="http://www.w3.org/2001/XMLSchema" xmlns:p="http://schemas.microsoft.com/office/2006/metadata/properties" xmlns:ns3="2b25e98f-5d36-4dac-8c4b-6411cee1e4cc" xmlns:ns4="96215a4e-38c1-4082-ba0c-8679c22a1e8c" xmlns:ns5="e3fa2223-bf03-459d-be61-c4e405240a47" xmlns:ns6="e5f0fc00-905e-4233-bd83-e4ce4259ab55" targetNamespace="http://schemas.microsoft.com/office/2006/metadata/properties" ma:root="true" ma:fieldsID="5f82c4da65d30c5d013e6ce8c5abb696" ns3:_="" ns4:_="" ns5:_="" ns6:_="">
    <xsd:import namespace="2b25e98f-5d36-4dac-8c4b-6411cee1e4cc"/>
    <xsd:import namespace="96215a4e-38c1-4082-ba0c-8679c22a1e8c"/>
    <xsd:import namespace="e3fa2223-bf03-459d-be61-c4e405240a47"/>
    <xsd:import namespace="e5f0fc00-905e-4233-bd83-e4ce4259ab5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LengthInSeconds" minOccurs="0"/>
                <xsd:element ref="ns4:_activity" minOccurs="0"/>
                <xsd:element ref="ns4:MediaServiceObjectDetectorVersions" minOccurs="0"/>
                <xsd:element ref="ns5:lcf76f155ced4ddcb4097134ff3c332f" minOccurs="0"/>
                <xsd:element ref="ns6:TaxCatchAll"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25e98f-5d36-4dac-8c4b-6411cee1e4c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215a4e-38c1-4082-ba0c-8679c22a1e8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fa2223-bf03-459d-be61-c4e405240a47"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fb63949-f844-41c7-8bd6-fbbd136b271e"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f0fc00-905e-4233-bd83-e4ce4259ab55"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28c74353-b9cc-420f-9b9f-86f533830e88}" ma:internalName="TaxCatchAll" ma:showField="CatchAllData" ma:web="e5f0fc00-905e-4233-bd83-e4ce4259ab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0C3930-1ADA-4DDA-A30D-601C7F38B214}"/>
</file>

<file path=customXml/itemProps2.xml><?xml version="1.0" encoding="utf-8"?>
<ds:datastoreItem xmlns:ds="http://schemas.openxmlformats.org/officeDocument/2006/customXml" ds:itemID="{4909419A-E90E-48AE-8643-43F91DAF3C65}"/>
</file>

<file path=docProps/app.xml><?xml version="1.0" encoding="utf-8"?>
<Properties xmlns="http://schemas.openxmlformats.org/officeDocument/2006/extended-properties" xmlns:vt="http://schemas.openxmlformats.org/officeDocument/2006/docPropsVTypes">
  <Template>RC Training Theme - Standard (3)</Template>
  <TotalTime>15187</TotalTime>
  <Words>369</Words>
  <Application>Microsoft Office PowerPoint</Application>
  <PresentationFormat>On-screen Show (4:3)</PresentationFormat>
  <Paragraphs>56</Paragraphs>
  <Slides>9</Slides>
  <Notes>9</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9</vt:i4>
      </vt:variant>
    </vt:vector>
  </HeadingPairs>
  <TitlesOfParts>
    <vt:vector size="21" baseType="lpstr">
      <vt:lpstr>Arial</vt:lpstr>
      <vt:lpstr>Calibri</vt:lpstr>
      <vt:lpstr>Calibri Light</vt:lpstr>
      <vt:lpstr>Georgia</vt:lpstr>
      <vt:lpstr>RC Training Theme - Standard</vt:lpstr>
      <vt:lpstr>2_Grey Slides</vt:lpstr>
      <vt:lpstr>3_White Slide_1 logo</vt:lpstr>
      <vt:lpstr>4_White Slides_2 logos</vt:lpstr>
      <vt:lpstr>5_White Slides_1 logo</vt:lpstr>
      <vt:lpstr>6_TST Dividers</vt:lpstr>
      <vt:lpstr>5_White Slides_2 logos</vt:lpstr>
      <vt:lpstr>1_RC Training Theme - Standard</vt:lpstr>
      <vt:lpstr>PowerPoint Presentation</vt:lpstr>
      <vt:lpstr>OJT  Program Overview </vt:lpstr>
      <vt:lpstr>FHWA OJT Program</vt:lpstr>
      <vt:lpstr>FHWA OJT Program 23 CFR 230.107</vt:lpstr>
      <vt:lpstr> Types of OJT Programs   </vt:lpstr>
      <vt:lpstr>What type of OJT Program does your State have?     </vt:lpstr>
      <vt:lpstr> OJT Program Challenges   </vt:lpstr>
      <vt:lpstr> Resource: On-the-Job Training (OJT) Implementation Plan Development Tool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FHWA</dc:creator>
  <cp:lastModifiedBy>Bill Britt</cp:lastModifiedBy>
  <cp:revision>131</cp:revision>
  <cp:lastPrinted>2024-02-01T17:50:47Z</cp:lastPrinted>
  <dcterms:created xsi:type="dcterms:W3CDTF">2019-06-19T20:15:37Z</dcterms:created>
  <dcterms:modified xsi:type="dcterms:W3CDTF">2024-04-19T15:20:21Z</dcterms:modified>
</cp:coreProperties>
</file>