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90" r:id="rId6"/>
    <p:sldId id="293" r:id="rId7"/>
    <p:sldId id="3844" r:id="rId8"/>
    <p:sldId id="3847" r:id="rId9"/>
    <p:sldId id="3848" r:id="rId10"/>
    <p:sldId id="3846" r:id="rId11"/>
    <p:sldId id="3849" r:id="rId12"/>
    <p:sldId id="291" r:id="rId13"/>
    <p:sldId id="3850" r:id="rId14"/>
    <p:sldId id="3851" r:id="rId15"/>
    <p:sldId id="3852" r:id="rId16"/>
    <p:sldId id="3854" r:id="rId17"/>
    <p:sldId id="3856" r:id="rId18"/>
    <p:sldId id="3855" r:id="rId19"/>
    <p:sldId id="3857" r:id="rId20"/>
    <p:sldId id="3858" r:id="rId21"/>
    <p:sldId id="3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11F45D-AB14-1EAF-DFA3-224DC20688DD}" name="Phogat, Ojuswani (OST)" initials="P(" userId="S::ojuswani.phogat@ad.dot.gov::4b5fa3f0-7b3f-415e-8d09-979203ac75c6" providerId="AD"/>
  <p188:author id="{55AB7E7F-F62E-ECDC-B347-458A02B3E0F4}" name="Sara Kluberdanz" initials="SK" userId="Sara Kluberdanz" providerId="None"/>
  <p188:author id="{8C29EFC0-D5CF-9CEC-DEAF-3AF9ED4A1D18}" name="DOCR" initials="DOCR" userId="DOCR" providerId="None"/>
  <p188:author id="{CD7D85F2-9DF5-407A-92D5-BFFC66F21E9D}" name="Torres, Ariana (OST)" initials="T(" userId="S::ariana.torres@ad.dot.gov::bd611655-8104-409f-9e60-627067145d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am, Tanya (FHWA)" initials="ET(" lastIdx="10" clrIdx="0">
    <p:extLst>
      <p:ext uri="{19B8F6BF-5375-455C-9EA6-DF929625EA0E}">
        <p15:presenceInfo xmlns:p15="http://schemas.microsoft.com/office/powerpoint/2012/main" userId="S::Tanya.Emam@ad.dot.gov::661b2c0f-6ac2-4845-ac76-68d96e9ce85d" providerId="AD"/>
      </p:ext>
    </p:extLst>
  </p:cmAuthor>
  <p:cmAuthor id="2" name="Rico, Irene (FHWA)" initials="RI(" lastIdx="11" clrIdx="1">
    <p:extLst>
      <p:ext uri="{19B8F6BF-5375-455C-9EA6-DF929625EA0E}">
        <p15:presenceInfo xmlns:p15="http://schemas.microsoft.com/office/powerpoint/2012/main" userId="S::irene.rico@ad.dot.gov::b1988a0b-5631-4763-80c8-bbb3686d5289" providerId="AD"/>
      </p:ext>
    </p:extLst>
  </p:cmAuthor>
  <p:cmAuthor id="3" name="Esselman, James (FHWA)" initials="EJ(" lastIdx="16" clrIdx="2">
    <p:extLst>
      <p:ext uri="{19B8F6BF-5375-455C-9EA6-DF929625EA0E}">
        <p15:presenceInfo xmlns:p15="http://schemas.microsoft.com/office/powerpoint/2012/main" userId="S::james.esselman@ad.dot.gov::b6f121d4-a1c6-482a-b091-ca0ee3f612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B31A"/>
    <a:srgbClr val="6CC4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CFE49-F36F-4D82-9B94-4595866CEAB7}" v="268" dt="2024-04-09T16:21:41.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4224" autoAdjust="0"/>
  </p:normalViewPr>
  <p:slideViewPr>
    <p:cSldViewPr snapToGrid="0">
      <p:cViewPr varScale="1">
        <p:scale>
          <a:sx n="50" d="100"/>
          <a:sy n="50" d="100"/>
        </p:scale>
        <p:origin x="1032" y="40"/>
      </p:cViewPr>
      <p:guideLst/>
    </p:cSldViewPr>
  </p:slideViewPr>
  <p:outlineViewPr>
    <p:cViewPr>
      <p:scale>
        <a:sx n="33" d="100"/>
        <a:sy n="33" d="100"/>
      </p:scale>
      <p:origin x="0" y="-92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g, Jenny (FHWA)" userId="176855b8-0563-4eed-b205-cd9264d97409" providerId="ADAL" clId="{7E4CFE49-F36F-4D82-9B94-4595866CEAB7}"/>
    <pc:docChg chg="undo custSel modSld">
      <pc:chgData name="Liang, Jenny (FHWA)" userId="176855b8-0563-4eed-b205-cd9264d97409" providerId="ADAL" clId="{7E4CFE49-F36F-4D82-9B94-4595866CEAB7}" dt="2024-04-09T16:21:41.367" v="301" actId="962"/>
      <pc:docMkLst>
        <pc:docMk/>
      </pc:docMkLst>
      <pc:sldChg chg="modSp mod">
        <pc:chgData name="Liang, Jenny (FHWA)" userId="176855b8-0563-4eed-b205-cd9264d97409" providerId="ADAL" clId="{7E4CFE49-F36F-4D82-9B94-4595866CEAB7}" dt="2024-04-09T16:06:38.104" v="14" actId="33553"/>
        <pc:sldMkLst>
          <pc:docMk/>
          <pc:sldMk cId="3367768719" sldId="290"/>
        </pc:sldMkLst>
        <pc:spChg chg="mod">
          <ac:chgData name="Liang, Jenny (FHWA)" userId="176855b8-0563-4eed-b205-cd9264d97409" providerId="ADAL" clId="{7E4CFE49-F36F-4D82-9B94-4595866CEAB7}" dt="2024-04-09T16:06:38.104" v="14" actId="33553"/>
          <ac:spMkLst>
            <pc:docMk/>
            <pc:sldMk cId="3367768719" sldId="290"/>
            <ac:spMk id="2" creationId="{05B09BDA-B855-493C-AAE0-01D08C635EAA}"/>
          </ac:spMkLst>
        </pc:spChg>
      </pc:sldChg>
      <pc:sldChg chg="modSp mod">
        <pc:chgData name="Liang, Jenny (FHWA)" userId="176855b8-0563-4eed-b205-cd9264d97409" providerId="ADAL" clId="{7E4CFE49-F36F-4D82-9B94-4595866CEAB7}" dt="2024-04-09T16:21:04.063" v="280" actId="962"/>
        <pc:sldMkLst>
          <pc:docMk/>
          <pc:sldMk cId="3141034889" sldId="291"/>
        </pc:sldMkLst>
        <pc:spChg chg="mod">
          <ac:chgData name="Liang, Jenny (FHWA)" userId="176855b8-0563-4eed-b205-cd9264d97409" providerId="ADAL" clId="{7E4CFE49-F36F-4D82-9B94-4595866CEAB7}" dt="2024-04-09T16:07:16.102" v="21" actId="33553"/>
          <ac:spMkLst>
            <pc:docMk/>
            <pc:sldMk cId="3141034889" sldId="291"/>
            <ac:spMk id="2" creationId="{BFAC2117-9E49-4C86-8E8E-01DE28BDC33E}"/>
          </ac:spMkLst>
        </pc:spChg>
        <pc:picChg chg="mod">
          <ac:chgData name="Liang, Jenny (FHWA)" userId="176855b8-0563-4eed-b205-cd9264d97409" providerId="ADAL" clId="{7E4CFE49-F36F-4D82-9B94-4595866CEAB7}" dt="2024-04-09T16:21:04.063" v="280" actId="962"/>
          <ac:picMkLst>
            <pc:docMk/>
            <pc:sldMk cId="3141034889" sldId="291"/>
            <ac:picMk id="12" creationId="{81328863-3416-0604-004C-12D42875761A}"/>
          </ac:picMkLst>
        </pc:picChg>
      </pc:sldChg>
      <pc:sldChg chg="modSp mod">
        <pc:chgData name="Liang, Jenny (FHWA)" userId="176855b8-0563-4eed-b205-cd9264d97409" providerId="ADAL" clId="{7E4CFE49-F36F-4D82-9B94-4595866CEAB7}" dt="2024-04-09T16:09:42.106" v="60" actId="962"/>
        <pc:sldMkLst>
          <pc:docMk/>
          <pc:sldMk cId="1991955731" sldId="293"/>
        </pc:sldMkLst>
        <pc:spChg chg="mod">
          <ac:chgData name="Liang, Jenny (FHWA)" userId="176855b8-0563-4eed-b205-cd9264d97409" providerId="ADAL" clId="{7E4CFE49-F36F-4D82-9B94-4595866CEAB7}" dt="2024-04-09T16:06:54.391" v="15" actId="33553"/>
          <ac:spMkLst>
            <pc:docMk/>
            <pc:sldMk cId="1991955731" sldId="293"/>
            <ac:spMk id="2" creationId="{F514F367-7E63-4CE1-BD46-72998FB5D484}"/>
          </ac:spMkLst>
        </pc:spChg>
        <pc:spChg chg="mod">
          <ac:chgData name="Liang, Jenny (FHWA)" userId="176855b8-0563-4eed-b205-cd9264d97409" providerId="ADAL" clId="{7E4CFE49-F36F-4D82-9B94-4595866CEAB7}" dt="2024-04-09T16:09:42.106" v="60" actId="962"/>
          <ac:spMkLst>
            <pc:docMk/>
            <pc:sldMk cId="1991955731" sldId="293"/>
            <ac:spMk id="4" creationId="{AC56FA04-291A-437F-B408-E165D5E7B1B3}"/>
          </ac:spMkLst>
        </pc:spChg>
        <pc:spChg chg="mod">
          <ac:chgData name="Liang, Jenny (FHWA)" userId="176855b8-0563-4eed-b205-cd9264d97409" providerId="ADAL" clId="{7E4CFE49-F36F-4D82-9B94-4595866CEAB7}" dt="2024-04-09T16:09:38.723" v="59" actId="962"/>
          <ac:spMkLst>
            <pc:docMk/>
            <pc:sldMk cId="1991955731" sldId="293"/>
            <ac:spMk id="6" creationId="{E4A8C934-10E9-40AC-A437-7F3CBA09863D}"/>
          </ac:spMkLst>
        </pc:spChg>
        <pc:picChg chg="mod">
          <ac:chgData name="Liang, Jenny (FHWA)" userId="176855b8-0563-4eed-b205-cd9264d97409" providerId="ADAL" clId="{7E4CFE49-F36F-4D82-9B94-4595866CEAB7}" dt="2024-04-09T16:02:51.276" v="0" actId="962"/>
          <ac:picMkLst>
            <pc:docMk/>
            <pc:sldMk cId="1991955731" sldId="293"/>
            <ac:picMk id="5" creationId="{65E5E891-73E9-4342-BAE1-84983FE7E15D}"/>
          </ac:picMkLst>
        </pc:picChg>
      </pc:sldChg>
      <pc:sldChg chg="modSp mod">
        <pc:chgData name="Liang, Jenny (FHWA)" userId="176855b8-0563-4eed-b205-cd9264d97409" providerId="ADAL" clId="{7E4CFE49-F36F-4D82-9B94-4595866CEAB7}" dt="2024-04-09T16:08:44.611" v="58" actId="33553"/>
        <pc:sldMkLst>
          <pc:docMk/>
          <pc:sldMk cId="3187824779" sldId="305"/>
        </pc:sldMkLst>
        <pc:spChg chg="mod">
          <ac:chgData name="Liang, Jenny (FHWA)" userId="176855b8-0563-4eed-b205-cd9264d97409" providerId="ADAL" clId="{7E4CFE49-F36F-4D82-9B94-4595866CEAB7}" dt="2024-04-09T16:08:44.611" v="58" actId="33553"/>
          <ac:spMkLst>
            <pc:docMk/>
            <pc:sldMk cId="3187824779" sldId="305"/>
            <ac:spMk id="6" creationId="{CD455176-A5A8-76CF-D200-F390C274ED30}"/>
          </ac:spMkLst>
        </pc:spChg>
      </pc:sldChg>
      <pc:sldChg chg="modSp mod">
        <pc:chgData name="Liang, Jenny (FHWA)" userId="176855b8-0563-4eed-b205-cd9264d97409" providerId="ADAL" clId="{7E4CFE49-F36F-4D82-9B94-4595866CEAB7}" dt="2024-04-09T16:10:15.501" v="63" actId="962"/>
        <pc:sldMkLst>
          <pc:docMk/>
          <pc:sldMk cId="2013579865" sldId="3844"/>
        </pc:sldMkLst>
        <pc:spChg chg="mod">
          <ac:chgData name="Liang, Jenny (FHWA)" userId="176855b8-0563-4eed-b205-cd9264d97409" providerId="ADAL" clId="{7E4CFE49-F36F-4D82-9B94-4595866CEAB7}" dt="2024-04-09T16:10:07.013" v="61" actId="962"/>
          <ac:spMkLst>
            <pc:docMk/>
            <pc:sldMk cId="2013579865" sldId="3844"/>
            <ac:spMk id="2" creationId="{AD8CD3DB-09BD-49A8-85C3-4B3AD67D50E4}"/>
          </ac:spMkLst>
        </pc:spChg>
        <pc:spChg chg="mod">
          <ac:chgData name="Liang, Jenny (FHWA)" userId="176855b8-0563-4eed-b205-cd9264d97409" providerId="ADAL" clId="{7E4CFE49-F36F-4D82-9B94-4595866CEAB7}" dt="2024-04-09T16:06:57.615" v="16" actId="33553"/>
          <ac:spMkLst>
            <pc:docMk/>
            <pc:sldMk cId="2013579865" sldId="3844"/>
            <ac:spMk id="5" creationId="{C501873E-8D8A-4381-BA10-C281DB304C6A}"/>
          </ac:spMkLst>
        </pc:spChg>
        <pc:spChg chg="mod">
          <ac:chgData name="Liang, Jenny (FHWA)" userId="176855b8-0563-4eed-b205-cd9264d97409" providerId="ADAL" clId="{7E4CFE49-F36F-4D82-9B94-4595866CEAB7}" dt="2024-04-09T16:10:15.501" v="63" actId="962"/>
          <ac:spMkLst>
            <pc:docMk/>
            <pc:sldMk cId="2013579865" sldId="3844"/>
            <ac:spMk id="9" creationId="{234A7673-9122-4E6B-8F2E-BB497DD8A916}"/>
          </ac:spMkLst>
        </pc:spChg>
        <pc:picChg chg="mod">
          <ac:chgData name="Liang, Jenny (FHWA)" userId="176855b8-0563-4eed-b205-cd9264d97409" providerId="ADAL" clId="{7E4CFE49-F36F-4D82-9B94-4595866CEAB7}" dt="2024-04-09T16:10:10.372" v="62" actId="962"/>
          <ac:picMkLst>
            <pc:docMk/>
            <pc:sldMk cId="2013579865" sldId="3844"/>
            <ac:picMk id="4" creationId="{164EF4B5-B8C8-4962-8309-33BEA2F262E3}"/>
          </ac:picMkLst>
        </pc:picChg>
      </pc:sldChg>
      <pc:sldChg chg="modSp mod">
        <pc:chgData name="Liang, Jenny (FHWA)" userId="176855b8-0563-4eed-b205-cd9264d97409" providerId="ADAL" clId="{7E4CFE49-F36F-4D82-9B94-4595866CEAB7}" dt="2024-04-09T16:13:33.326" v="74" actId="962"/>
        <pc:sldMkLst>
          <pc:docMk/>
          <pc:sldMk cId="652891346" sldId="3846"/>
        </pc:sldMkLst>
        <pc:spChg chg="mod">
          <ac:chgData name="Liang, Jenny (FHWA)" userId="176855b8-0563-4eed-b205-cd9264d97409" providerId="ADAL" clId="{7E4CFE49-F36F-4D82-9B94-4595866CEAB7}" dt="2024-04-09T16:12:41.166" v="73" actId="962"/>
          <ac:spMkLst>
            <pc:docMk/>
            <pc:sldMk cId="652891346" sldId="3846"/>
            <ac:spMk id="2" creationId="{FDFD5846-589B-4A24-A411-8E3B33F63B5C}"/>
          </ac:spMkLst>
        </pc:spChg>
        <pc:spChg chg="mod">
          <ac:chgData name="Liang, Jenny (FHWA)" userId="176855b8-0563-4eed-b205-cd9264d97409" providerId="ADAL" clId="{7E4CFE49-F36F-4D82-9B94-4595866CEAB7}" dt="2024-04-09T16:07:08.901" v="19" actId="33553"/>
          <ac:spMkLst>
            <pc:docMk/>
            <pc:sldMk cId="652891346" sldId="3846"/>
            <ac:spMk id="5" creationId="{5746C88D-2B7C-4550-9478-F41CBAFC36F9}"/>
          </ac:spMkLst>
        </pc:spChg>
        <pc:picChg chg="mod">
          <ac:chgData name="Liang, Jenny (FHWA)" userId="176855b8-0563-4eed-b205-cd9264d97409" providerId="ADAL" clId="{7E4CFE49-F36F-4D82-9B94-4595866CEAB7}" dt="2024-04-09T16:13:33.326" v="74" actId="962"/>
          <ac:picMkLst>
            <pc:docMk/>
            <pc:sldMk cId="652891346" sldId="3846"/>
            <ac:picMk id="4" creationId="{05FE8D21-3C9A-A18B-FC5B-851461A27D55}"/>
          </ac:picMkLst>
        </pc:picChg>
      </pc:sldChg>
      <pc:sldChg chg="modSp mod">
        <pc:chgData name="Liang, Jenny (FHWA)" userId="176855b8-0563-4eed-b205-cd9264d97409" providerId="ADAL" clId="{7E4CFE49-F36F-4D82-9B94-4595866CEAB7}" dt="2024-04-09T16:10:33.423" v="66" actId="962"/>
        <pc:sldMkLst>
          <pc:docMk/>
          <pc:sldMk cId="274125639" sldId="3847"/>
        </pc:sldMkLst>
        <pc:spChg chg="mod">
          <ac:chgData name="Liang, Jenny (FHWA)" userId="176855b8-0563-4eed-b205-cd9264d97409" providerId="ADAL" clId="{7E4CFE49-F36F-4D82-9B94-4595866CEAB7}" dt="2024-04-09T16:10:26.910" v="64" actId="962"/>
          <ac:spMkLst>
            <pc:docMk/>
            <pc:sldMk cId="274125639" sldId="3847"/>
            <ac:spMk id="2" creationId="{4F0318B3-6BC1-D087-1328-C892267BF480}"/>
          </ac:spMkLst>
        </pc:spChg>
        <pc:spChg chg="mod">
          <ac:chgData name="Liang, Jenny (FHWA)" userId="176855b8-0563-4eed-b205-cd9264d97409" providerId="ADAL" clId="{7E4CFE49-F36F-4D82-9B94-4595866CEAB7}" dt="2024-04-09T16:07:00.688" v="17" actId="33553"/>
          <ac:spMkLst>
            <pc:docMk/>
            <pc:sldMk cId="274125639" sldId="3847"/>
            <ac:spMk id="3" creationId="{915E86A3-95A3-6B13-38EB-0CEAEA45EC04}"/>
          </ac:spMkLst>
        </pc:spChg>
        <pc:spChg chg="mod">
          <ac:chgData name="Liang, Jenny (FHWA)" userId="176855b8-0563-4eed-b205-cd9264d97409" providerId="ADAL" clId="{7E4CFE49-F36F-4D82-9B94-4595866CEAB7}" dt="2024-04-09T16:10:31.592" v="65" actId="962"/>
          <ac:spMkLst>
            <pc:docMk/>
            <pc:sldMk cId="274125639" sldId="3847"/>
            <ac:spMk id="5" creationId="{FE1D99D2-1A1D-62C2-3254-2DFDB5F2844F}"/>
          </ac:spMkLst>
        </pc:spChg>
        <pc:spChg chg="mod">
          <ac:chgData name="Liang, Jenny (FHWA)" userId="176855b8-0563-4eed-b205-cd9264d97409" providerId="ADAL" clId="{7E4CFE49-F36F-4D82-9B94-4595866CEAB7}" dt="2024-04-09T16:10:33.423" v="66" actId="962"/>
          <ac:spMkLst>
            <pc:docMk/>
            <pc:sldMk cId="274125639" sldId="3847"/>
            <ac:spMk id="6" creationId="{E0218CD3-7602-4FC3-ACF3-E53B3E110CDC}"/>
          </ac:spMkLst>
        </pc:spChg>
        <pc:picChg chg="mod">
          <ac:chgData name="Liang, Jenny (FHWA)" userId="176855b8-0563-4eed-b205-cd9264d97409" providerId="ADAL" clId="{7E4CFE49-F36F-4D82-9B94-4595866CEAB7}" dt="2024-04-09T16:05:09.247" v="1" actId="962"/>
          <ac:picMkLst>
            <pc:docMk/>
            <pc:sldMk cId="274125639" sldId="3847"/>
            <ac:picMk id="4" creationId="{44DF2D38-2482-2BDF-E020-82A8421E8526}"/>
          </ac:picMkLst>
        </pc:picChg>
      </pc:sldChg>
      <pc:sldChg chg="delSp modSp mod">
        <pc:chgData name="Liang, Jenny (FHWA)" userId="176855b8-0563-4eed-b205-cd9264d97409" providerId="ADAL" clId="{7E4CFE49-F36F-4D82-9B94-4595866CEAB7}" dt="2024-04-09T16:18:36.113" v="130" actId="33553"/>
        <pc:sldMkLst>
          <pc:docMk/>
          <pc:sldMk cId="2160879944" sldId="3848"/>
        </pc:sldMkLst>
        <pc:spChg chg="mod">
          <ac:chgData name="Liang, Jenny (FHWA)" userId="176855b8-0563-4eed-b205-cd9264d97409" providerId="ADAL" clId="{7E4CFE49-F36F-4D82-9B94-4595866CEAB7}" dt="2024-04-09T16:10:55.297" v="67" actId="962"/>
          <ac:spMkLst>
            <pc:docMk/>
            <pc:sldMk cId="2160879944" sldId="3848"/>
            <ac:spMk id="2" creationId="{660B97FB-1DA0-F455-0604-7D277FFD263E}"/>
          </ac:spMkLst>
        </pc:spChg>
        <pc:spChg chg="mod">
          <ac:chgData name="Liang, Jenny (FHWA)" userId="176855b8-0563-4eed-b205-cd9264d97409" providerId="ADAL" clId="{7E4CFE49-F36F-4D82-9B94-4595866CEAB7}" dt="2024-04-09T16:05:45.076" v="4" actId="962"/>
          <ac:spMkLst>
            <pc:docMk/>
            <pc:sldMk cId="2160879944" sldId="3848"/>
            <ac:spMk id="5" creationId="{83FA9AD9-E815-C6A6-C0F5-BA92B15D7829}"/>
          </ac:spMkLst>
        </pc:spChg>
        <pc:spChg chg="del mod">
          <ac:chgData name="Liang, Jenny (FHWA)" userId="176855b8-0563-4eed-b205-cd9264d97409" providerId="ADAL" clId="{7E4CFE49-F36F-4D82-9B94-4595866CEAB7}" dt="2024-04-09T16:17:56.029" v="109" actId="478"/>
          <ac:spMkLst>
            <pc:docMk/>
            <pc:sldMk cId="2160879944" sldId="3848"/>
            <ac:spMk id="6" creationId="{8ED27A74-57FF-53D2-7850-34D1B699CF35}"/>
          </ac:spMkLst>
        </pc:spChg>
        <pc:spChg chg="mod">
          <ac:chgData name="Liang, Jenny (FHWA)" userId="176855b8-0563-4eed-b205-cd9264d97409" providerId="ADAL" clId="{7E4CFE49-F36F-4D82-9B94-4595866CEAB7}" dt="2024-04-09T16:05:54.195" v="7" actId="962"/>
          <ac:spMkLst>
            <pc:docMk/>
            <pc:sldMk cId="2160879944" sldId="3848"/>
            <ac:spMk id="10" creationId="{DF7FF82C-C081-E988-715A-E2985D9B3152}"/>
          </ac:spMkLst>
        </pc:spChg>
        <pc:spChg chg="mod">
          <ac:chgData name="Liang, Jenny (FHWA)" userId="176855b8-0563-4eed-b205-cd9264d97409" providerId="ADAL" clId="{7E4CFE49-F36F-4D82-9B94-4595866CEAB7}" dt="2024-04-09T16:18:36.113" v="130" actId="33553"/>
          <ac:spMkLst>
            <pc:docMk/>
            <pc:sldMk cId="2160879944" sldId="3848"/>
            <ac:spMk id="11" creationId="{7361B34B-46A9-4FCE-17F3-F8E2E2D4F0FB}"/>
          </ac:spMkLst>
        </pc:spChg>
        <pc:spChg chg="mod">
          <ac:chgData name="Liang, Jenny (FHWA)" userId="176855b8-0563-4eed-b205-cd9264d97409" providerId="ADAL" clId="{7E4CFE49-F36F-4D82-9B94-4595866CEAB7}" dt="2024-04-09T16:11:40.499" v="72" actId="13244"/>
          <ac:spMkLst>
            <pc:docMk/>
            <pc:sldMk cId="2160879944" sldId="3848"/>
            <ac:spMk id="16" creationId="{844722D2-F2CC-FC80-3D80-D45730933BDB}"/>
          </ac:spMkLst>
        </pc:spChg>
        <pc:picChg chg="mod">
          <ac:chgData name="Liang, Jenny (FHWA)" userId="176855b8-0563-4eed-b205-cd9264d97409" providerId="ADAL" clId="{7E4CFE49-F36F-4D82-9B94-4595866CEAB7}" dt="2024-04-09T16:11:02.969" v="68" actId="962"/>
          <ac:picMkLst>
            <pc:docMk/>
            <pc:sldMk cId="2160879944" sldId="3848"/>
            <ac:picMk id="9" creationId="{EDBF6D46-77F9-B1CE-7910-C4CD1DB1112D}"/>
          </ac:picMkLst>
        </pc:picChg>
        <pc:cxnChg chg="mod">
          <ac:chgData name="Liang, Jenny (FHWA)" userId="176855b8-0563-4eed-b205-cd9264d97409" providerId="ADAL" clId="{7E4CFE49-F36F-4D82-9B94-4595866CEAB7}" dt="2024-04-09T16:06:08.540" v="8" actId="962"/>
          <ac:cxnSpMkLst>
            <pc:docMk/>
            <pc:sldMk cId="2160879944" sldId="3848"/>
            <ac:cxnSpMk id="26" creationId="{146D15A1-3C20-67D4-017D-D7AB048B6DE4}"/>
          </ac:cxnSpMkLst>
        </pc:cxnChg>
        <pc:cxnChg chg="mod">
          <ac:chgData name="Liang, Jenny (FHWA)" userId="176855b8-0563-4eed-b205-cd9264d97409" providerId="ADAL" clId="{7E4CFE49-F36F-4D82-9B94-4595866CEAB7}" dt="2024-04-09T16:06:12.223" v="9" actId="962"/>
          <ac:cxnSpMkLst>
            <pc:docMk/>
            <pc:sldMk cId="2160879944" sldId="3848"/>
            <ac:cxnSpMk id="27" creationId="{BBE6DF84-C0DB-2566-3453-933D31055B10}"/>
          </ac:cxnSpMkLst>
        </pc:cxnChg>
      </pc:sldChg>
      <pc:sldChg chg="modSp mod">
        <pc:chgData name="Liang, Jenny (FHWA)" userId="176855b8-0563-4eed-b205-cd9264d97409" providerId="ADAL" clId="{7E4CFE49-F36F-4D82-9B94-4595866CEAB7}" dt="2024-04-09T16:20:54.542" v="277" actId="962"/>
        <pc:sldMkLst>
          <pc:docMk/>
          <pc:sldMk cId="1114666770" sldId="3849"/>
        </pc:sldMkLst>
        <pc:spChg chg="mod">
          <ac:chgData name="Liang, Jenny (FHWA)" userId="176855b8-0563-4eed-b205-cd9264d97409" providerId="ADAL" clId="{7E4CFE49-F36F-4D82-9B94-4595866CEAB7}" dt="2024-04-09T16:13:40.342" v="75" actId="962"/>
          <ac:spMkLst>
            <pc:docMk/>
            <pc:sldMk cId="1114666770" sldId="3849"/>
            <ac:spMk id="2" creationId="{F7757EB9-650F-3B71-057E-2329A425AF40}"/>
          </ac:spMkLst>
        </pc:spChg>
        <pc:spChg chg="mod">
          <ac:chgData name="Liang, Jenny (FHWA)" userId="176855b8-0563-4eed-b205-cd9264d97409" providerId="ADAL" clId="{7E4CFE49-F36F-4D82-9B94-4595866CEAB7}" dt="2024-04-09T16:13:44.950" v="76" actId="962"/>
          <ac:spMkLst>
            <pc:docMk/>
            <pc:sldMk cId="1114666770" sldId="3849"/>
            <ac:spMk id="3" creationId="{5F49C4B9-8E62-7D1A-4E45-02932FD62EA9}"/>
          </ac:spMkLst>
        </pc:spChg>
        <pc:spChg chg="mod">
          <ac:chgData name="Liang, Jenny (FHWA)" userId="176855b8-0563-4eed-b205-cd9264d97409" providerId="ADAL" clId="{7E4CFE49-F36F-4D82-9B94-4595866CEAB7}" dt="2024-04-09T16:18:25.509" v="129" actId="207"/>
          <ac:spMkLst>
            <pc:docMk/>
            <pc:sldMk cId="1114666770" sldId="3849"/>
            <ac:spMk id="4" creationId="{0A07D373-1C1E-9EF5-3649-26C61361FE14}"/>
          </ac:spMkLst>
        </pc:spChg>
        <pc:picChg chg="mod">
          <ac:chgData name="Liang, Jenny (FHWA)" userId="176855b8-0563-4eed-b205-cd9264d97409" providerId="ADAL" clId="{7E4CFE49-F36F-4D82-9B94-4595866CEAB7}" dt="2024-04-09T16:20:54.542" v="277" actId="962"/>
          <ac:picMkLst>
            <pc:docMk/>
            <pc:sldMk cId="1114666770" sldId="3849"/>
            <ac:picMk id="7" creationId="{16A2A4DA-9029-2AEF-E6A7-38AA64050DE1}"/>
          </ac:picMkLst>
        </pc:picChg>
      </pc:sldChg>
      <pc:sldChg chg="modSp mod">
        <pc:chgData name="Liang, Jenny (FHWA)" userId="176855b8-0563-4eed-b205-cd9264d97409" providerId="ADAL" clId="{7E4CFE49-F36F-4D82-9B94-4595866CEAB7}" dt="2024-04-09T16:18:51.710" v="149" actId="207"/>
        <pc:sldMkLst>
          <pc:docMk/>
          <pc:sldMk cId="4258971110" sldId="3850"/>
        </pc:sldMkLst>
        <pc:spChg chg="mod">
          <ac:chgData name="Liang, Jenny (FHWA)" userId="176855b8-0563-4eed-b205-cd9264d97409" providerId="ADAL" clId="{7E4CFE49-F36F-4D82-9B94-4595866CEAB7}" dt="2024-04-09T16:14:03.308" v="78" actId="962"/>
          <ac:spMkLst>
            <pc:docMk/>
            <pc:sldMk cId="4258971110" sldId="3850"/>
            <ac:spMk id="2" creationId="{28B5029A-5EF0-CE5C-4588-A374BB397C9F}"/>
          </ac:spMkLst>
        </pc:spChg>
        <pc:spChg chg="mod">
          <ac:chgData name="Liang, Jenny (FHWA)" userId="176855b8-0563-4eed-b205-cd9264d97409" providerId="ADAL" clId="{7E4CFE49-F36F-4D82-9B94-4595866CEAB7}" dt="2024-04-09T16:14:04.698" v="79" actId="962"/>
          <ac:spMkLst>
            <pc:docMk/>
            <pc:sldMk cId="4258971110" sldId="3850"/>
            <ac:spMk id="3" creationId="{F3823E13-E42F-38A0-A781-9E5C2E289E3D}"/>
          </ac:spMkLst>
        </pc:spChg>
        <pc:spChg chg="mod">
          <ac:chgData name="Liang, Jenny (FHWA)" userId="176855b8-0563-4eed-b205-cd9264d97409" providerId="ADAL" clId="{7E4CFE49-F36F-4D82-9B94-4595866CEAB7}" dt="2024-04-09T16:14:10.900" v="80" actId="962"/>
          <ac:spMkLst>
            <pc:docMk/>
            <pc:sldMk cId="4258971110" sldId="3850"/>
            <ac:spMk id="4" creationId="{0026A95A-CDFA-C1AE-7423-358AD1EF1510}"/>
          </ac:spMkLst>
        </pc:spChg>
        <pc:spChg chg="mod">
          <ac:chgData name="Liang, Jenny (FHWA)" userId="176855b8-0563-4eed-b205-cd9264d97409" providerId="ADAL" clId="{7E4CFE49-F36F-4D82-9B94-4595866CEAB7}" dt="2024-04-09T16:18:51.710" v="149" actId="207"/>
          <ac:spMkLst>
            <pc:docMk/>
            <pc:sldMk cId="4258971110" sldId="3850"/>
            <ac:spMk id="5" creationId="{D023D7E9-8DAC-7121-8DBF-B46E06B29C87}"/>
          </ac:spMkLst>
        </pc:spChg>
      </pc:sldChg>
      <pc:sldChg chg="modSp mod">
        <pc:chgData name="Liang, Jenny (FHWA)" userId="176855b8-0563-4eed-b205-cd9264d97409" providerId="ADAL" clId="{7E4CFE49-F36F-4D82-9B94-4595866CEAB7}" dt="2024-04-09T16:21:22.047" v="295" actId="962"/>
        <pc:sldMkLst>
          <pc:docMk/>
          <pc:sldMk cId="2943177372" sldId="3851"/>
        </pc:sldMkLst>
        <pc:spChg chg="mod">
          <ac:chgData name="Liang, Jenny (FHWA)" userId="176855b8-0563-4eed-b205-cd9264d97409" providerId="ADAL" clId="{7E4CFE49-F36F-4D82-9B94-4595866CEAB7}" dt="2024-04-09T16:14:18.085" v="81" actId="962"/>
          <ac:spMkLst>
            <pc:docMk/>
            <pc:sldMk cId="2943177372" sldId="3851"/>
            <ac:spMk id="2" creationId="{5B57F782-7EB1-6924-D7A5-13D5AC05AE82}"/>
          </ac:spMkLst>
        </pc:spChg>
        <pc:spChg chg="mod">
          <ac:chgData name="Liang, Jenny (FHWA)" userId="176855b8-0563-4eed-b205-cd9264d97409" providerId="ADAL" clId="{7E4CFE49-F36F-4D82-9B94-4595866CEAB7}" dt="2024-04-09T16:14:19.497" v="82" actId="962"/>
          <ac:spMkLst>
            <pc:docMk/>
            <pc:sldMk cId="2943177372" sldId="3851"/>
            <ac:spMk id="3" creationId="{A093F648-870E-02F9-DA91-25FF94313273}"/>
          </ac:spMkLst>
        </pc:spChg>
        <pc:spChg chg="mod">
          <ac:chgData name="Liang, Jenny (FHWA)" userId="176855b8-0563-4eed-b205-cd9264d97409" providerId="ADAL" clId="{7E4CFE49-F36F-4D82-9B94-4595866CEAB7}" dt="2024-04-09T16:14:21.949" v="83" actId="962"/>
          <ac:spMkLst>
            <pc:docMk/>
            <pc:sldMk cId="2943177372" sldId="3851"/>
            <ac:spMk id="4" creationId="{A8368F2D-3076-CEAA-9A3C-70F290C33ECE}"/>
          </ac:spMkLst>
        </pc:spChg>
        <pc:spChg chg="mod">
          <ac:chgData name="Liang, Jenny (FHWA)" userId="176855b8-0563-4eed-b205-cd9264d97409" providerId="ADAL" clId="{7E4CFE49-F36F-4D82-9B94-4595866CEAB7}" dt="2024-04-09T16:07:31.444" v="23" actId="33553"/>
          <ac:spMkLst>
            <pc:docMk/>
            <pc:sldMk cId="2943177372" sldId="3851"/>
            <ac:spMk id="5" creationId="{AEC19FA3-5155-4766-E98A-756266236381}"/>
          </ac:spMkLst>
        </pc:spChg>
        <pc:spChg chg="mod">
          <ac:chgData name="Liang, Jenny (FHWA)" userId="176855b8-0563-4eed-b205-cd9264d97409" providerId="ADAL" clId="{7E4CFE49-F36F-4D82-9B94-4595866CEAB7}" dt="2024-04-09T16:14:29.750" v="85" actId="962"/>
          <ac:spMkLst>
            <pc:docMk/>
            <pc:sldMk cId="2943177372" sldId="3851"/>
            <ac:spMk id="10" creationId="{8D8070CF-E2C8-97E3-F5D5-43C8A40EF2A6}"/>
          </ac:spMkLst>
        </pc:spChg>
        <pc:picChg chg="mod">
          <ac:chgData name="Liang, Jenny (FHWA)" userId="176855b8-0563-4eed-b205-cd9264d97409" providerId="ADAL" clId="{7E4CFE49-F36F-4D82-9B94-4595866CEAB7}" dt="2024-04-09T16:21:22.047" v="295" actId="962"/>
          <ac:picMkLst>
            <pc:docMk/>
            <pc:sldMk cId="2943177372" sldId="3851"/>
            <ac:picMk id="9" creationId="{22378E65-EAE5-7DEA-3D7E-1018501F6CAB}"/>
          </ac:picMkLst>
        </pc:picChg>
      </pc:sldChg>
      <pc:sldChg chg="modSp mod">
        <pc:chgData name="Liang, Jenny (FHWA)" userId="176855b8-0563-4eed-b205-cd9264d97409" providerId="ADAL" clId="{7E4CFE49-F36F-4D82-9B94-4595866CEAB7}" dt="2024-04-09T16:21:28.124" v="297" actId="962"/>
        <pc:sldMkLst>
          <pc:docMk/>
          <pc:sldMk cId="446938160" sldId="3852"/>
        </pc:sldMkLst>
        <pc:spChg chg="mod">
          <ac:chgData name="Liang, Jenny (FHWA)" userId="176855b8-0563-4eed-b205-cd9264d97409" providerId="ADAL" clId="{7E4CFE49-F36F-4D82-9B94-4595866CEAB7}" dt="2024-04-09T16:14:35.083" v="86" actId="962"/>
          <ac:spMkLst>
            <pc:docMk/>
            <pc:sldMk cId="446938160" sldId="3852"/>
            <ac:spMk id="2" creationId="{1C72F0CC-DE3F-D921-ACF4-3E42468B1D33}"/>
          </ac:spMkLst>
        </pc:spChg>
        <pc:spChg chg="mod">
          <ac:chgData name="Liang, Jenny (FHWA)" userId="176855b8-0563-4eed-b205-cd9264d97409" providerId="ADAL" clId="{7E4CFE49-F36F-4D82-9B94-4595866CEAB7}" dt="2024-04-09T16:19:10.257" v="164" actId="207"/>
          <ac:spMkLst>
            <pc:docMk/>
            <pc:sldMk cId="446938160" sldId="3852"/>
            <ac:spMk id="5" creationId="{2BB5DB77-312C-2898-52D7-F588684112D8}"/>
          </ac:spMkLst>
        </pc:spChg>
        <pc:spChg chg="mod">
          <ac:chgData name="Liang, Jenny (FHWA)" userId="176855b8-0563-4eed-b205-cd9264d97409" providerId="ADAL" clId="{7E4CFE49-F36F-4D82-9B94-4595866CEAB7}" dt="2024-04-09T16:15:07.395" v="89" actId="13244"/>
          <ac:spMkLst>
            <pc:docMk/>
            <pc:sldMk cId="446938160" sldId="3852"/>
            <ac:spMk id="6" creationId="{F96C3D3C-D145-B148-62AC-90A8D5FB3508}"/>
          </ac:spMkLst>
        </pc:spChg>
        <pc:picChg chg="mod">
          <ac:chgData name="Liang, Jenny (FHWA)" userId="176855b8-0563-4eed-b205-cd9264d97409" providerId="ADAL" clId="{7E4CFE49-F36F-4D82-9B94-4595866CEAB7}" dt="2024-04-09T16:21:28.124" v="297" actId="962"/>
          <ac:picMkLst>
            <pc:docMk/>
            <pc:sldMk cId="446938160" sldId="3852"/>
            <ac:picMk id="4" creationId="{DBC44D7E-07D1-5F64-62CB-4DA80BD606AA}"/>
          </ac:picMkLst>
        </pc:picChg>
      </pc:sldChg>
      <pc:sldChg chg="modSp mod">
        <pc:chgData name="Liang, Jenny (FHWA)" userId="176855b8-0563-4eed-b205-cd9264d97409" providerId="ADAL" clId="{7E4CFE49-F36F-4D82-9B94-4595866CEAB7}" dt="2024-04-09T16:19:41.820" v="178" actId="20577"/>
        <pc:sldMkLst>
          <pc:docMk/>
          <pc:sldMk cId="2668351152" sldId="3854"/>
        </pc:sldMkLst>
        <pc:spChg chg="mod">
          <ac:chgData name="Liang, Jenny (FHWA)" userId="176855b8-0563-4eed-b205-cd9264d97409" providerId="ADAL" clId="{7E4CFE49-F36F-4D82-9B94-4595866CEAB7}" dt="2024-04-09T16:15:46.818" v="93" actId="962"/>
          <ac:spMkLst>
            <pc:docMk/>
            <pc:sldMk cId="2668351152" sldId="3854"/>
            <ac:spMk id="2" creationId="{0010585D-0686-587B-ACC7-425887F6EBF9}"/>
          </ac:spMkLst>
        </pc:spChg>
        <pc:spChg chg="mod">
          <ac:chgData name="Liang, Jenny (FHWA)" userId="176855b8-0563-4eed-b205-cd9264d97409" providerId="ADAL" clId="{7E4CFE49-F36F-4D82-9B94-4595866CEAB7}" dt="2024-04-09T16:15:47.477" v="94" actId="962"/>
          <ac:spMkLst>
            <pc:docMk/>
            <pc:sldMk cId="2668351152" sldId="3854"/>
            <ac:spMk id="3" creationId="{C9E764F0-38BB-13B5-D884-78123DE09BE2}"/>
          </ac:spMkLst>
        </pc:spChg>
        <pc:spChg chg="mod">
          <ac:chgData name="Liang, Jenny (FHWA)" userId="176855b8-0563-4eed-b205-cd9264d97409" providerId="ADAL" clId="{7E4CFE49-F36F-4D82-9B94-4595866CEAB7}" dt="2024-04-09T16:19:41.820" v="178" actId="20577"/>
          <ac:spMkLst>
            <pc:docMk/>
            <pc:sldMk cId="2668351152" sldId="3854"/>
            <ac:spMk id="5" creationId="{9DE78CCA-DC17-7D2D-AFF5-6E6E91CA190D}"/>
          </ac:spMkLst>
        </pc:spChg>
        <pc:picChg chg="mod">
          <ac:chgData name="Liang, Jenny (FHWA)" userId="176855b8-0563-4eed-b205-cd9264d97409" providerId="ADAL" clId="{7E4CFE49-F36F-4D82-9B94-4595866CEAB7}" dt="2024-04-09T16:16:12.118" v="95" actId="962"/>
          <ac:picMkLst>
            <pc:docMk/>
            <pc:sldMk cId="2668351152" sldId="3854"/>
            <ac:picMk id="8" creationId="{F5CB4AD4-4A40-6A4F-9FD7-1ADCE2486D42}"/>
          </ac:picMkLst>
        </pc:picChg>
      </pc:sldChg>
      <pc:sldChg chg="modSp mod">
        <pc:chgData name="Liang, Jenny (FHWA)" userId="176855b8-0563-4eed-b205-cd9264d97409" providerId="ADAL" clId="{7E4CFE49-F36F-4D82-9B94-4595866CEAB7}" dt="2024-04-09T16:16:39.346" v="102" actId="962"/>
        <pc:sldMkLst>
          <pc:docMk/>
          <pc:sldMk cId="2810514088" sldId="3855"/>
        </pc:sldMkLst>
        <pc:spChg chg="mod">
          <ac:chgData name="Liang, Jenny (FHWA)" userId="176855b8-0563-4eed-b205-cd9264d97409" providerId="ADAL" clId="{7E4CFE49-F36F-4D82-9B94-4595866CEAB7}" dt="2024-04-09T16:16:38.662" v="101" actId="962"/>
          <ac:spMkLst>
            <pc:docMk/>
            <pc:sldMk cId="2810514088" sldId="3855"/>
            <ac:spMk id="2" creationId="{3CEAE463-67E6-B317-934B-ED361D0839F0}"/>
          </ac:spMkLst>
        </pc:spChg>
        <pc:spChg chg="mod">
          <ac:chgData name="Liang, Jenny (FHWA)" userId="176855b8-0563-4eed-b205-cd9264d97409" providerId="ADAL" clId="{7E4CFE49-F36F-4D82-9B94-4595866CEAB7}" dt="2024-04-09T16:08:33.230" v="55" actId="33553"/>
          <ac:spMkLst>
            <pc:docMk/>
            <pc:sldMk cId="2810514088" sldId="3855"/>
            <ac:spMk id="5" creationId="{E0B8E7CB-34EA-9985-FC40-36A67D131FCC}"/>
          </ac:spMkLst>
        </pc:spChg>
        <pc:picChg chg="mod">
          <ac:chgData name="Liang, Jenny (FHWA)" userId="176855b8-0563-4eed-b205-cd9264d97409" providerId="ADAL" clId="{7E4CFE49-F36F-4D82-9B94-4595866CEAB7}" dt="2024-04-09T16:16:39.346" v="102" actId="962"/>
          <ac:picMkLst>
            <pc:docMk/>
            <pc:sldMk cId="2810514088" sldId="3855"/>
            <ac:picMk id="4" creationId="{1D51E4D7-4FD0-C5EE-1011-E0EDF7C3BFBD}"/>
          </ac:picMkLst>
        </pc:picChg>
      </pc:sldChg>
      <pc:sldChg chg="addSp delSp modSp mod">
        <pc:chgData name="Liang, Jenny (FHWA)" userId="176855b8-0563-4eed-b205-cd9264d97409" providerId="ADAL" clId="{7E4CFE49-F36F-4D82-9B94-4595866CEAB7}" dt="2024-04-09T16:21:41.367" v="301" actId="962"/>
        <pc:sldMkLst>
          <pc:docMk/>
          <pc:sldMk cId="1338519207" sldId="3856"/>
        </pc:sldMkLst>
        <pc:spChg chg="mod">
          <ac:chgData name="Liang, Jenny (FHWA)" userId="176855b8-0563-4eed-b205-cd9264d97409" providerId="ADAL" clId="{7E4CFE49-F36F-4D82-9B94-4595866CEAB7}" dt="2024-04-09T16:16:17.815" v="96" actId="962"/>
          <ac:spMkLst>
            <pc:docMk/>
            <pc:sldMk cId="1338519207" sldId="3856"/>
            <ac:spMk id="2" creationId="{C1508CA3-9E3D-223E-1878-3F2781749E80}"/>
          </ac:spMkLst>
        </pc:spChg>
        <pc:spChg chg="add del mod">
          <ac:chgData name="Liang, Jenny (FHWA)" userId="176855b8-0563-4eed-b205-cd9264d97409" providerId="ADAL" clId="{7E4CFE49-F36F-4D82-9B94-4595866CEAB7}" dt="2024-04-09T16:08:06.369" v="27" actId="33699"/>
          <ac:spMkLst>
            <pc:docMk/>
            <pc:sldMk cId="1338519207" sldId="3856"/>
            <ac:spMk id="3" creationId="{128BB01E-6A6F-4DAA-2FB4-97CF67A9FB1C}"/>
          </ac:spMkLst>
        </pc:spChg>
        <pc:spChg chg="add mod">
          <ac:chgData name="Liang, Jenny (FHWA)" userId="176855b8-0563-4eed-b205-cd9264d97409" providerId="ADAL" clId="{7E4CFE49-F36F-4D82-9B94-4595866CEAB7}" dt="2024-04-09T16:16:31.901" v="100" actId="13244"/>
          <ac:spMkLst>
            <pc:docMk/>
            <pc:sldMk cId="1338519207" sldId="3856"/>
            <ac:spMk id="5" creationId="{597B6E73-01C5-D15B-2168-2B02DB2460FB}"/>
          </ac:spMkLst>
        </pc:spChg>
        <pc:spChg chg="mod">
          <ac:chgData name="Liang, Jenny (FHWA)" userId="176855b8-0563-4eed-b205-cd9264d97409" providerId="ADAL" clId="{7E4CFE49-F36F-4D82-9B94-4595866CEAB7}" dt="2024-04-09T16:06:20.649" v="12" actId="962"/>
          <ac:spMkLst>
            <pc:docMk/>
            <pc:sldMk cId="1338519207" sldId="3856"/>
            <ac:spMk id="7" creationId="{837726F0-AFAD-B066-CFDB-50B28B9BDA09}"/>
          </ac:spMkLst>
        </pc:spChg>
        <pc:picChg chg="mod">
          <ac:chgData name="Liang, Jenny (FHWA)" userId="176855b8-0563-4eed-b205-cd9264d97409" providerId="ADAL" clId="{7E4CFE49-F36F-4D82-9B94-4595866CEAB7}" dt="2024-04-09T16:21:41.367" v="301" actId="962"/>
          <ac:picMkLst>
            <pc:docMk/>
            <pc:sldMk cId="1338519207" sldId="3856"/>
            <ac:picMk id="4" creationId="{DD5C59F6-42CB-7BCF-98E2-79C1187D083B}"/>
          </ac:picMkLst>
        </pc:picChg>
        <pc:picChg chg="mod">
          <ac:chgData name="Liang, Jenny (FHWA)" userId="176855b8-0563-4eed-b205-cd9264d97409" providerId="ADAL" clId="{7E4CFE49-F36F-4D82-9B94-4595866CEAB7}" dt="2024-04-09T16:21:34.695" v="299" actId="962"/>
          <ac:picMkLst>
            <pc:docMk/>
            <pc:sldMk cId="1338519207" sldId="3856"/>
            <ac:picMk id="6" creationId="{AE9BF240-FC56-1363-6EAD-72E1AB15EAAA}"/>
          </ac:picMkLst>
        </pc:picChg>
      </pc:sldChg>
      <pc:sldChg chg="modSp mod">
        <pc:chgData name="Liang, Jenny (FHWA)" userId="176855b8-0563-4eed-b205-cd9264d97409" providerId="ADAL" clId="{7E4CFE49-F36F-4D82-9B94-4595866CEAB7}" dt="2024-04-09T16:19:55.731" v="201" actId="207"/>
        <pc:sldMkLst>
          <pc:docMk/>
          <pc:sldMk cId="3195890795" sldId="3857"/>
        </pc:sldMkLst>
        <pc:spChg chg="mod">
          <ac:chgData name="Liang, Jenny (FHWA)" userId="176855b8-0563-4eed-b205-cd9264d97409" providerId="ADAL" clId="{7E4CFE49-F36F-4D82-9B94-4595866CEAB7}" dt="2024-04-09T16:16:48.298" v="103" actId="962"/>
          <ac:spMkLst>
            <pc:docMk/>
            <pc:sldMk cId="3195890795" sldId="3857"/>
            <ac:spMk id="2" creationId="{F3912211-3C5B-7482-A664-3C2BACB0E808}"/>
          </ac:spMkLst>
        </pc:spChg>
        <pc:spChg chg="mod">
          <ac:chgData name="Liang, Jenny (FHWA)" userId="176855b8-0563-4eed-b205-cd9264d97409" providerId="ADAL" clId="{7E4CFE49-F36F-4D82-9B94-4595866CEAB7}" dt="2024-04-09T16:19:55.731" v="201" actId="207"/>
          <ac:spMkLst>
            <pc:docMk/>
            <pc:sldMk cId="3195890795" sldId="3857"/>
            <ac:spMk id="4" creationId="{593AC006-EB3D-48CF-9DEB-0D7F24CA8DB1}"/>
          </ac:spMkLst>
        </pc:spChg>
      </pc:sldChg>
      <pc:sldChg chg="modSp mod">
        <pc:chgData name="Liang, Jenny (FHWA)" userId="176855b8-0563-4eed-b205-cd9264d97409" providerId="ADAL" clId="{7E4CFE49-F36F-4D82-9B94-4595866CEAB7}" dt="2024-04-09T16:20:07.298" v="217" actId="207"/>
        <pc:sldMkLst>
          <pc:docMk/>
          <pc:sldMk cId="1952304014" sldId="3858"/>
        </pc:sldMkLst>
        <pc:spChg chg="mod">
          <ac:chgData name="Liang, Jenny (FHWA)" userId="176855b8-0563-4eed-b205-cd9264d97409" providerId="ADAL" clId="{7E4CFE49-F36F-4D82-9B94-4595866CEAB7}" dt="2024-04-09T16:17:04.675" v="105" actId="962"/>
          <ac:spMkLst>
            <pc:docMk/>
            <pc:sldMk cId="1952304014" sldId="3858"/>
            <ac:spMk id="2" creationId="{9AFB9EB9-6AFA-DEEB-7FEA-FE2FABF1958F}"/>
          </ac:spMkLst>
        </pc:spChg>
        <pc:spChg chg="mod">
          <ac:chgData name="Liang, Jenny (FHWA)" userId="176855b8-0563-4eed-b205-cd9264d97409" providerId="ADAL" clId="{7E4CFE49-F36F-4D82-9B94-4595866CEAB7}" dt="2024-04-09T16:17:06.305" v="106" actId="962"/>
          <ac:spMkLst>
            <pc:docMk/>
            <pc:sldMk cId="1952304014" sldId="3858"/>
            <ac:spMk id="3" creationId="{F3D25BA1-9E4A-DB95-E538-134666A87718}"/>
          </ac:spMkLst>
        </pc:spChg>
        <pc:spChg chg="mod">
          <ac:chgData name="Liang, Jenny (FHWA)" userId="176855b8-0563-4eed-b205-cd9264d97409" providerId="ADAL" clId="{7E4CFE49-F36F-4D82-9B94-4595866CEAB7}" dt="2024-04-09T16:20:07.298" v="217" actId="207"/>
          <ac:spMkLst>
            <pc:docMk/>
            <pc:sldMk cId="1952304014" sldId="3858"/>
            <ac:spMk id="5" creationId="{ADDBEB29-CE4B-12A2-B882-077D3B1D5878}"/>
          </ac:spMkLst>
        </pc:spChg>
        <pc:spChg chg="mod">
          <ac:chgData name="Liang, Jenny (FHWA)" userId="176855b8-0563-4eed-b205-cd9264d97409" providerId="ADAL" clId="{7E4CFE49-F36F-4D82-9B94-4595866CEAB7}" dt="2024-04-09T16:17:14.010" v="108" actId="962"/>
          <ac:spMkLst>
            <pc:docMk/>
            <pc:sldMk cId="1952304014" sldId="3858"/>
            <ac:spMk id="8" creationId="{7B165F4E-A721-37B8-263B-FE0C27DBADC5}"/>
          </ac:spMkLst>
        </pc:spChg>
        <pc:picChg chg="mod">
          <ac:chgData name="Liang, Jenny (FHWA)" userId="176855b8-0563-4eed-b205-cd9264d97409" providerId="ADAL" clId="{7E4CFE49-F36F-4D82-9B94-4595866CEAB7}" dt="2024-04-09T16:06:25.735" v="13" actId="962"/>
          <ac:picMkLst>
            <pc:docMk/>
            <pc:sldMk cId="1952304014" sldId="3858"/>
            <ac:picMk id="7" creationId="{3718E17E-2FDC-2705-240A-C8CCC09BD0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3F464-675A-4084-A4A6-31EA2D951EE1}"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825AAB-DECE-4CCD-8282-E9B398E3252D}" type="slidenum">
              <a:rPr lang="en-US" smtClean="0"/>
              <a:t>‹#›</a:t>
            </a:fld>
            <a:endParaRPr lang="en-US"/>
          </a:p>
        </p:txBody>
      </p:sp>
    </p:spTree>
    <p:extLst>
      <p:ext uri="{BB962C8B-B14F-4D97-AF65-F5344CB8AC3E}">
        <p14:creationId xmlns:p14="http://schemas.microsoft.com/office/powerpoint/2010/main" val="221064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825AAB-DECE-4CCD-8282-E9B398E3252D}" type="slidenum">
              <a:rPr lang="en-US" smtClean="0"/>
              <a:t>1</a:t>
            </a:fld>
            <a:endParaRPr lang="en-US"/>
          </a:p>
        </p:txBody>
      </p:sp>
    </p:spTree>
    <p:extLst>
      <p:ext uri="{BB962C8B-B14F-4D97-AF65-F5344CB8AC3E}">
        <p14:creationId xmlns:p14="http://schemas.microsoft.com/office/powerpoint/2010/main" val="1240604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USDOT’s Equitable Transportation Community (ETC) explorer is a tool that allows the public to view data related to equity, transportation, and climate as both a map and a dashboard. It is designed to highlight (in purple), Census tracts that meet the Justice 40 criteria for climate and social disadvantage. This site is easy to use, fast, and provides some metrics on these topics. Some of the limitations are that it does not easily provide the data for download, and it only goes down to the tract level, which is the Census geography level just below county level—fairly large areas. Nonetheless, it can be useful for finding quick facts and metrics related to equity. Here is a link in the notes to this presentation: https://experience.arcgis.com/experience/0920984aa80a4362b8778d779b090723/page/ETC-Explorer---Homepage/. </a:t>
            </a:r>
          </a:p>
        </p:txBody>
      </p:sp>
      <p:sp>
        <p:nvSpPr>
          <p:cNvPr id="4" name="Slide Number Placeholder 3"/>
          <p:cNvSpPr>
            <a:spLocks noGrp="1"/>
          </p:cNvSpPr>
          <p:nvPr>
            <p:ph type="sldNum" sz="quarter" idx="5"/>
          </p:nvPr>
        </p:nvSpPr>
        <p:spPr/>
        <p:txBody>
          <a:bodyPr/>
          <a:lstStyle/>
          <a:p>
            <a:fld id="{3B825AAB-DECE-4CCD-8282-E9B398E3252D}" type="slidenum">
              <a:rPr lang="en-US" smtClean="0"/>
              <a:t>12</a:t>
            </a:fld>
            <a:endParaRPr lang="en-US"/>
          </a:p>
        </p:txBody>
      </p:sp>
    </p:spTree>
    <p:extLst>
      <p:ext uri="{BB962C8B-B14F-4D97-AF65-F5344CB8AC3E}">
        <p14:creationId xmlns:p14="http://schemas.microsoft.com/office/powerpoint/2010/main" val="78838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very useful tool for equity and Title VI is the FHWA Screening Tool for Equity Analysis of Projects, or STEAP. This site allows users to define an area and download a report that describes in detail numerous data points from the U.S. Census. While this tool doesn’t provide data on environmental factors, it does provide detailed statistics on race, ethnicity, education level, language, employment status, and more. Like the ETC Explorer site, the STEAP is fast and easy to use and it provides more detailed data from the Census, down to the Census Block level. It also provides a downloadable report for users in pdf or excel format. The only thing it doesn’t do is provide the raw Census data, to identify the specific block groups identifiers and data. Nonetheless, this is a fast and powerful tool for screening an area to gather basic demographic data. </a:t>
            </a:r>
          </a:p>
          <a:p>
            <a:endParaRPr lang="en-US" dirty="0"/>
          </a:p>
          <a:p>
            <a:r>
              <a:rPr lang="en-US" dirty="0"/>
              <a:t>Also note that FHWA provides other mapping tools for planning areas, MPO air quality data, and more. A link to these is found in the notes to this presentation. </a:t>
            </a:r>
          </a:p>
          <a:p>
            <a:endParaRPr lang="en-US" dirty="0"/>
          </a:p>
          <a:p>
            <a:r>
              <a:rPr lang="en-US" dirty="0"/>
              <a:t>List of mapping tools: https://hepgis-usdot.hub.arcgis.com/</a:t>
            </a:r>
          </a:p>
          <a:p>
            <a:r>
              <a:rPr lang="en-US" dirty="0"/>
              <a:t>STEAP Page: https://maps.dot.gov/fhwa/steap/</a:t>
            </a:r>
          </a:p>
        </p:txBody>
      </p:sp>
      <p:sp>
        <p:nvSpPr>
          <p:cNvPr id="4" name="Slide Number Placeholder 3"/>
          <p:cNvSpPr>
            <a:spLocks noGrp="1"/>
          </p:cNvSpPr>
          <p:nvPr>
            <p:ph type="sldNum" sz="quarter" idx="5"/>
          </p:nvPr>
        </p:nvSpPr>
        <p:spPr/>
        <p:txBody>
          <a:bodyPr/>
          <a:lstStyle/>
          <a:p>
            <a:fld id="{3B825AAB-DECE-4CCD-8282-E9B398E3252D}" type="slidenum">
              <a:rPr lang="en-US" smtClean="0"/>
              <a:t>13</a:t>
            </a:fld>
            <a:endParaRPr lang="en-US"/>
          </a:p>
        </p:txBody>
      </p:sp>
    </p:spTree>
    <p:extLst>
      <p:ext uri="{BB962C8B-B14F-4D97-AF65-F5344CB8AC3E}">
        <p14:creationId xmlns:p14="http://schemas.microsoft.com/office/powerpoint/2010/main" val="2115180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report output. On the left, you can see the .2 mile buffer zone created by a user and to the right is some of the data. </a:t>
            </a:r>
          </a:p>
        </p:txBody>
      </p:sp>
      <p:sp>
        <p:nvSpPr>
          <p:cNvPr id="4" name="Slide Number Placeholder 3"/>
          <p:cNvSpPr>
            <a:spLocks noGrp="1"/>
          </p:cNvSpPr>
          <p:nvPr>
            <p:ph type="sldNum" sz="quarter" idx="5"/>
          </p:nvPr>
        </p:nvSpPr>
        <p:spPr/>
        <p:txBody>
          <a:bodyPr/>
          <a:lstStyle/>
          <a:p>
            <a:fld id="{3B825AAB-DECE-4CCD-8282-E9B398E3252D}" type="slidenum">
              <a:rPr lang="en-US" smtClean="0"/>
              <a:t>14</a:t>
            </a:fld>
            <a:endParaRPr lang="en-US"/>
          </a:p>
        </p:txBody>
      </p:sp>
    </p:spTree>
    <p:extLst>
      <p:ext uri="{BB962C8B-B14F-4D97-AF65-F5344CB8AC3E}">
        <p14:creationId xmlns:p14="http://schemas.microsoft.com/office/powerpoint/2010/main" val="2794200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FHWA launched a new NHI course on Title VI reviews and analysis. </a:t>
            </a:r>
          </a:p>
          <a:p>
            <a:endParaRPr lang="en-US" sz="1200" b="1" dirty="0"/>
          </a:p>
          <a:p>
            <a:r>
              <a:rPr lang="en-US" sz="1200" b="1" dirty="0"/>
              <a:t>Description:</a:t>
            </a:r>
            <a:r>
              <a:rPr lang="en-US" sz="1200" dirty="0"/>
              <a:t> this intermediate-level course provides foundational knowledge in the application of Title VI in conducting reviews. This includes the types of discrimination, how Title VI relates to certain transportation programs, and how to collect and analyze data for reviews. </a:t>
            </a:r>
          </a:p>
          <a:p>
            <a:endParaRPr lang="en-US" sz="800" dirty="0"/>
          </a:p>
          <a:p>
            <a:r>
              <a:rPr lang="en-US" sz="1200" b="1" dirty="0"/>
              <a:t>Audience: </a:t>
            </a:r>
            <a:r>
              <a:rPr lang="en-US" sz="1200" dirty="0"/>
              <a:t>State DOT, LPA, and MPO engineers, planners, environmental, right of way, and civil rights specialists responsible for ensuring transportation programs and projects are compliant with Title VI.</a:t>
            </a:r>
          </a:p>
          <a:p>
            <a:endParaRPr lang="en-US" sz="300" dirty="0"/>
          </a:p>
          <a:p>
            <a:r>
              <a:rPr lang="en-US" sz="1200" b="1" dirty="0"/>
              <a:t>Goal:</a:t>
            </a:r>
            <a:r>
              <a:rPr lang="en-US" sz="1200" dirty="0"/>
              <a:t> mitigate Title VI risks through practical, hands-on training with an emphasis on data-driven reviews. </a:t>
            </a:r>
          </a:p>
          <a:p>
            <a:endParaRPr lang="en-US" sz="1200" b="1" dirty="0"/>
          </a:p>
          <a:p>
            <a:r>
              <a:rPr lang="en-US" sz="1200" b="1" dirty="0"/>
              <a:t>https://www.nhi.fhwa.dot.gov/course-search?tab=0&amp;key=title%20vi&amp;sf=0&amp;course_no=361032B</a:t>
            </a:r>
          </a:p>
          <a:p>
            <a:endParaRPr lang="en-US" dirty="0"/>
          </a:p>
        </p:txBody>
      </p:sp>
      <p:sp>
        <p:nvSpPr>
          <p:cNvPr id="4" name="Slide Number Placeholder 3"/>
          <p:cNvSpPr>
            <a:spLocks noGrp="1"/>
          </p:cNvSpPr>
          <p:nvPr>
            <p:ph type="sldNum" sz="quarter" idx="5"/>
          </p:nvPr>
        </p:nvSpPr>
        <p:spPr/>
        <p:txBody>
          <a:bodyPr/>
          <a:lstStyle/>
          <a:p>
            <a:fld id="{3B825AAB-DECE-4CCD-8282-E9B398E3252D}" type="slidenum">
              <a:rPr lang="en-US" smtClean="0"/>
              <a:t>15</a:t>
            </a:fld>
            <a:endParaRPr lang="en-US"/>
          </a:p>
        </p:txBody>
      </p:sp>
    </p:spTree>
    <p:extLst>
      <p:ext uri="{BB962C8B-B14F-4D97-AF65-F5344CB8AC3E}">
        <p14:creationId xmlns:p14="http://schemas.microsoft.com/office/powerpoint/2010/main" val="3659178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is split into a self-paced web portion and a live, virtual, instructor-led portion at the end. It will take approximately 6 weeks to complete. </a:t>
            </a:r>
          </a:p>
          <a:p>
            <a:endParaRPr lang="en-US" dirty="0"/>
          </a:p>
          <a:p>
            <a:r>
              <a:rPr lang="en-US" dirty="0"/>
              <a:t>We want to tell you up front that the course is designed for ACTIVE learning, with tests and homework – and it can be challenging for some folks. We’ve found that, if you do the work, and reach out for help when you’re stuck, you WILL be successful. Students aren’t punished for merely being stuck on a tricky concept. When you’re done, we believe students will take away something new that they can use in their Title VI work. </a:t>
            </a:r>
          </a:p>
        </p:txBody>
      </p:sp>
      <p:sp>
        <p:nvSpPr>
          <p:cNvPr id="4" name="Slide Number Placeholder 3"/>
          <p:cNvSpPr>
            <a:spLocks noGrp="1"/>
          </p:cNvSpPr>
          <p:nvPr>
            <p:ph type="sldNum" sz="quarter" idx="5"/>
          </p:nvPr>
        </p:nvSpPr>
        <p:spPr/>
        <p:txBody>
          <a:bodyPr/>
          <a:lstStyle/>
          <a:p>
            <a:fld id="{3B825AAB-DECE-4CCD-8282-E9B398E3252D}" type="slidenum">
              <a:rPr lang="en-US" smtClean="0"/>
              <a:t>16</a:t>
            </a:fld>
            <a:endParaRPr lang="en-US"/>
          </a:p>
        </p:txBody>
      </p:sp>
    </p:spTree>
    <p:extLst>
      <p:ext uri="{BB962C8B-B14F-4D97-AF65-F5344CB8AC3E}">
        <p14:creationId xmlns:p14="http://schemas.microsoft.com/office/powerpoint/2010/main" val="4042975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we have a good problem – demand is higher than availability. So, in our first year we are ONLY accepting groups that are arranged ahead of time. Do not try to register through the NHI website. </a:t>
            </a:r>
          </a:p>
          <a:p>
            <a:endParaRPr lang="en-US" dirty="0"/>
          </a:p>
          <a:p>
            <a:r>
              <a:rPr lang="en-US" dirty="0"/>
              <a:t>If you are interested, reach out to the FHWA Division Office for your state. They will put you in touch with the trainers. We’ll need two pieces of information. First, we need a rough start and end date, and keep in mind the course takes about 6 weeks, including the web-based material and the final instructor-led portion. Second, we need to know how many students are in the group – with a max of 20. If you have fewer than 10 students, we can try to match you with another smaller group in the timeframe. </a:t>
            </a:r>
          </a:p>
          <a:p>
            <a:endParaRPr lang="en-US" dirty="0"/>
          </a:p>
          <a:p>
            <a:r>
              <a:rPr lang="en-US" dirty="0"/>
              <a:t>Finally, we’ll note that this is a time commitment, and students should consider whether their schedules will allow them time to complete the class. To get a completion certificate, students will need to complete all of the web material, the homework, and attend the instructor-led portion. </a:t>
            </a:r>
          </a:p>
        </p:txBody>
      </p:sp>
      <p:sp>
        <p:nvSpPr>
          <p:cNvPr id="4" name="Slide Number Placeholder 3"/>
          <p:cNvSpPr>
            <a:spLocks noGrp="1"/>
          </p:cNvSpPr>
          <p:nvPr>
            <p:ph type="sldNum" sz="quarter" idx="5"/>
          </p:nvPr>
        </p:nvSpPr>
        <p:spPr/>
        <p:txBody>
          <a:bodyPr/>
          <a:lstStyle/>
          <a:p>
            <a:fld id="{3B825AAB-DECE-4CCD-8282-E9B398E3252D}" type="slidenum">
              <a:rPr lang="en-US" smtClean="0"/>
              <a:t>17</a:t>
            </a:fld>
            <a:endParaRPr lang="en-US"/>
          </a:p>
        </p:txBody>
      </p:sp>
    </p:spTree>
    <p:extLst>
      <p:ext uri="{BB962C8B-B14F-4D97-AF65-F5344CB8AC3E}">
        <p14:creationId xmlns:p14="http://schemas.microsoft.com/office/powerpoint/2010/main" val="11055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talk is to discuss some new initiatives at FHWA and the USDOT related to Title VI. We would like to go over a few initiatives today and also answer your questions about Title VI. We would like this to be a discussion – hearing from you about what you are seeing and hearing is experts in the field. </a:t>
            </a:r>
          </a:p>
        </p:txBody>
      </p:sp>
      <p:sp>
        <p:nvSpPr>
          <p:cNvPr id="4" name="Slide Number Placeholder 3"/>
          <p:cNvSpPr>
            <a:spLocks noGrp="1"/>
          </p:cNvSpPr>
          <p:nvPr>
            <p:ph type="sldNum" sz="quarter" idx="5"/>
          </p:nvPr>
        </p:nvSpPr>
        <p:spPr/>
        <p:txBody>
          <a:bodyPr/>
          <a:lstStyle/>
          <a:p>
            <a:fld id="{3B825AAB-DECE-4CCD-8282-E9B398E3252D}" type="slidenum">
              <a:rPr lang="en-US" smtClean="0"/>
              <a:t>2</a:t>
            </a:fld>
            <a:endParaRPr lang="en-US"/>
          </a:p>
        </p:txBody>
      </p:sp>
    </p:spTree>
    <p:extLst>
      <p:ext uri="{BB962C8B-B14F-4D97-AF65-F5344CB8AC3E}">
        <p14:creationId xmlns:p14="http://schemas.microsoft.com/office/powerpoint/2010/main" val="339157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defining what Title VI is, in case you are new to it. </a:t>
            </a:r>
          </a:p>
          <a:p>
            <a:endParaRPr lang="en-US" dirty="0"/>
          </a:p>
          <a:p>
            <a:r>
              <a:rPr lang="en-US" dirty="0"/>
              <a:t>Title VI was the first US law that predicated receipt of federal assistance upon nondiscrimination based on race, color, and national origin. Congress’ intent was further clarified by the Civil Rights Restoration Act of 1987, which amended Title VI to make clear that Title VI applies to all of a recipient agency’s programs or activities, whether they are specifically federally-assisted or not. The USDOT’s Title VI regulations can be found at 49 C.F.R. Part 21 and FHWA’s are found at 23 C.F.R. Part 200. </a:t>
            </a:r>
          </a:p>
          <a:p>
            <a:endParaRPr lang="en-US" dirty="0"/>
          </a:p>
          <a:p>
            <a:r>
              <a:rPr lang="en-US" dirty="0"/>
              <a:t>Title VI generally does not apply to employment, except in narrow exceptions as described in </a:t>
            </a:r>
            <a:r>
              <a:rPr lang="en-US" b="0" i="0" dirty="0">
                <a:solidFill>
                  <a:srgbClr val="333333"/>
                </a:solidFill>
                <a:effectLst/>
                <a:latin typeface="Roboto" panose="02000000000000000000" pitchFamily="2" charset="0"/>
              </a:rPr>
              <a:t>49 C.F.R. 21.5(c). https://www.ecfr.gov/current/title-49/part-21#p-21.5(c). </a:t>
            </a:r>
          </a:p>
          <a:p>
            <a:endParaRPr lang="en-US" b="0" i="0" dirty="0">
              <a:solidFill>
                <a:srgbClr val="333333"/>
              </a:solidFill>
              <a:effectLst/>
              <a:latin typeface="Roboto" panose="02000000000000000000" pitchFamily="2" charset="0"/>
            </a:endParaRPr>
          </a:p>
          <a:p>
            <a:r>
              <a:rPr lang="en-US" b="0" i="0" dirty="0">
                <a:solidFill>
                  <a:srgbClr val="333333"/>
                </a:solidFill>
                <a:effectLst/>
                <a:latin typeface="Roboto" panose="02000000000000000000" pitchFamily="2" charset="0"/>
              </a:rPr>
              <a:t>Finally, FHWA’s Title VI regulations provide that the FHWA Title VI Program includes discrimination on the basis of sex, through </a:t>
            </a:r>
            <a:r>
              <a:rPr lang="en-US" dirty="0"/>
              <a:t>23 U.S.C. 324 of the Federal-Aid Highway Act of 1973. See </a:t>
            </a:r>
            <a:r>
              <a:rPr lang="en-US" b="0" i="0" dirty="0">
                <a:solidFill>
                  <a:srgbClr val="333333"/>
                </a:solidFill>
                <a:effectLst/>
                <a:latin typeface="Roboto" panose="02000000000000000000" pitchFamily="2" charset="0"/>
              </a:rPr>
              <a:t>23 C.F.R. 200.5(p), https://www.ecfr.gov/current/title-23/part-200#p-200.5(p). </a:t>
            </a:r>
            <a:endParaRPr lang="en-US" dirty="0"/>
          </a:p>
        </p:txBody>
      </p:sp>
      <p:sp>
        <p:nvSpPr>
          <p:cNvPr id="4" name="Slide Number Placeholder 3"/>
          <p:cNvSpPr>
            <a:spLocks noGrp="1"/>
          </p:cNvSpPr>
          <p:nvPr>
            <p:ph type="sldNum" sz="quarter" idx="5"/>
          </p:nvPr>
        </p:nvSpPr>
        <p:spPr/>
        <p:txBody>
          <a:bodyPr/>
          <a:lstStyle/>
          <a:p>
            <a:fld id="{3B825AAB-DECE-4CCD-8282-E9B398E3252D}" type="slidenum">
              <a:rPr lang="en-US" smtClean="0"/>
              <a:t>5</a:t>
            </a:fld>
            <a:endParaRPr lang="en-US"/>
          </a:p>
        </p:txBody>
      </p:sp>
    </p:spTree>
    <p:extLst>
      <p:ext uri="{BB962C8B-B14F-4D97-AF65-F5344CB8AC3E}">
        <p14:creationId xmlns:p14="http://schemas.microsoft.com/office/powerpoint/2010/main" val="308800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talking about the new DOT initiatives and how Title VI fits into them.</a:t>
            </a:r>
          </a:p>
          <a:p>
            <a:endParaRPr lang="en-US" dirty="0"/>
          </a:p>
          <a:p>
            <a:r>
              <a:rPr lang="en-US" dirty="0"/>
              <a:t>Equity and nondiscrimination are ideas. They are goals we want to achieve. We can think of those ideas as a structure like a bridge. How we get achieve those goals is through laws, regulations, and initiatives that support the ideas. </a:t>
            </a:r>
          </a:p>
          <a:p>
            <a:endParaRPr lang="en-US" dirty="0"/>
          </a:p>
          <a:p>
            <a:r>
              <a:rPr lang="en-US" dirty="0"/>
              <a:t>Laws and regulations provide the legal foundation for supporting Equity and Nondiscrimination. They are clear, enforceable authorities. </a:t>
            </a:r>
          </a:p>
          <a:p>
            <a:endParaRPr lang="en-US" dirty="0"/>
          </a:p>
          <a:p>
            <a:r>
              <a:rPr lang="en-US" dirty="0"/>
              <a:t>Executive Orders direct federal agencies in carrying out the enforcement of laws and direct agencies to invest resources. They are also sets of ideas that can support equity and nondiscrimination. </a:t>
            </a:r>
          </a:p>
          <a:p>
            <a:endParaRPr lang="en-US" dirty="0"/>
          </a:p>
          <a:p>
            <a:r>
              <a:rPr lang="en-US" dirty="0"/>
              <a:t>It is important to understand that each law that supports equity has its own regulations and requirements. In our Equity bridge, all of the legal pillars support the idea of Equity, but each law has its own requirements—that is legal authorities that support equity are not interchangeable. Title VI is one supporting pillar to Equity, but there are others. </a:t>
            </a:r>
          </a:p>
        </p:txBody>
      </p:sp>
      <p:sp>
        <p:nvSpPr>
          <p:cNvPr id="4" name="Slide Number Placeholder 3"/>
          <p:cNvSpPr>
            <a:spLocks noGrp="1"/>
          </p:cNvSpPr>
          <p:nvPr>
            <p:ph type="sldNum" sz="quarter" idx="5"/>
          </p:nvPr>
        </p:nvSpPr>
        <p:spPr/>
        <p:txBody>
          <a:bodyPr/>
          <a:lstStyle/>
          <a:p>
            <a:fld id="{3B825AAB-DECE-4CCD-8282-E9B398E3252D}" type="slidenum">
              <a:rPr lang="en-US" smtClean="0"/>
              <a:t>6</a:t>
            </a:fld>
            <a:endParaRPr lang="en-US"/>
          </a:p>
        </p:txBody>
      </p:sp>
    </p:spTree>
    <p:extLst>
      <p:ext uri="{BB962C8B-B14F-4D97-AF65-F5344CB8AC3E}">
        <p14:creationId xmlns:p14="http://schemas.microsoft.com/office/powerpoint/2010/main" val="233815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read the EO here: https://www.federalregister.gov/documents/2021/01/25/2021-01753/advancing-racial-equity-and-support-for-underserved-communities-through-the-federal-government.</a:t>
            </a:r>
          </a:p>
          <a:p>
            <a:endParaRPr lang="en-US" dirty="0"/>
          </a:p>
          <a:p>
            <a:r>
              <a:rPr lang="en-US" dirty="0"/>
              <a:t>Equity and Underserved Communities are defined in the Executive Order broadly:</a:t>
            </a:r>
          </a:p>
          <a:p>
            <a:endParaRPr lang="en-US" dirty="0"/>
          </a:p>
          <a:p>
            <a:r>
              <a:rPr lang="en-US" b="1" dirty="0"/>
              <a:t>Sec. 2</a:t>
            </a:r>
            <a:r>
              <a:rPr lang="en-US" dirty="0"/>
              <a:t> . </a:t>
            </a:r>
            <a:r>
              <a:rPr lang="en-US" i="1" dirty="0"/>
              <a:t>Definitions.</a:t>
            </a:r>
            <a:r>
              <a:rPr lang="en-US" dirty="0"/>
              <a:t> For purposes of this order: (a) The term “equity” means the consistent and systematic fair, just, and impartial treatment of all individuals, including individuals who belong to underserved communities that have been denied such treatment, such as Black, Latino, and Indigenous and Native American persons, Asian Americans and Pacific Islanders and other persons of color; members of religious minorities; lesbian, gay, bisexual, transgender, and queer (LGBTQ+) persons; persons with disabilities; persons who live in rural areas; and persons otherwise adversely affected by persistent poverty or inequality. </a:t>
            </a:r>
          </a:p>
          <a:p>
            <a:endParaRPr lang="en-US" dirty="0"/>
          </a:p>
          <a:p>
            <a:r>
              <a:rPr lang="en-US" dirty="0"/>
              <a:t>(b) The term “underserved communities” refers to populations sharing a particular characteristic, as well as geographic communities, that have been systematically denied a full opportunity to participate in aspects of economic, social, and civic life, as exemplified by the list in the preceding definition of “equity.”</a:t>
            </a:r>
          </a:p>
          <a:p>
            <a:endParaRPr lang="en-US" dirty="0"/>
          </a:p>
          <a:p>
            <a:r>
              <a:rPr lang="en-US" dirty="0"/>
              <a:t>It’s important to understand that the EO involves a whole-of-government approach—and the USDOT/FHWA are one part of that. You can read much more about these efforts, including goals, metrics, and reporting on the USDOT Equity Action Plan website:</a:t>
            </a:r>
          </a:p>
          <a:p>
            <a:endParaRPr lang="en-US" dirty="0"/>
          </a:p>
          <a:p>
            <a:r>
              <a:rPr lang="en-US" dirty="0"/>
              <a:t>https://www.transportation.gov/priorities/equity/equity-action-plan </a:t>
            </a:r>
          </a:p>
          <a:p>
            <a:endParaRPr lang="en-US" dirty="0"/>
          </a:p>
          <a:p>
            <a:endParaRPr lang="en-US" dirty="0"/>
          </a:p>
        </p:txBody>
      </p:sp>
      <p:sp>
        <p:nvSpPr>
          <p:cNvPr id="4" name="Slide Number Placeholder 3"/>
          <p:cNvSpPr>
            <a:spLocks noGrp="1"/>
          </p:cNvSpPr>
          <p:nvPr>
            <p:ph type="sldNum" sz="quarter" idx="5"/>
          </p:nvPr>
        </p:nvSpPr>
        <p:spPr/>
        <p:txBody>
          <a:bodyPr/>
          <a:lstStyle/>
          <a:p>
            <a:fld id="{3B825AAB-DECE-4CCD-8282-E9B398E3252D}" type="slidenum">
              <a:rPr lang="en-US" smtClean="0"/>
              <a:t>7</a:t>
            </a:fld>
            <a:endParaRPr lang="en-US"/>
          </a:p>
        </p:txBody>
      </p:sp>
    </p:spTree>
    <p:extLst>
      <p:ext uri="{BB962C8B-B14F-4D97-AF65-F5344CB8AC3E}">
        <p14:creationId xmlns:p14="http://schemas.microsoft.com/office/powerpoint/2010/main" val="2159496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FHWA’s role has been to integrate and enhance Equity principles in different aspects of planning and project development. In 2023, FHWA began a series of national webinars to disseminate information on integrating equity into roadway safety. The topics include meaningful public involvement, data and analysis, design tools and strategies, and more. You can find more information, including registration information, resources, and recordings of past webinars, on the equity in safety website: </a:t>
            </a:r>
          </a:p>
          <a:p>
            <a:endParaRPr lang="en-US" dirty="0"/>
          </a:p>
          <a:p>
            <a:r>
              <a:rPr lang="en-US" dirty="0"/>
              <a:t>https://highways.dot.gov/safety/zero-deaths/equity-roadway-safety-webinar-series</a:t>
            </a:r>
          </a:p>
        </p:txBody>
      </p:sp>
      <p:sp>
        <p:nvSpPr>
          <p:cNvPr id="4" name="Slide Number Placeholder 3"/>
          <p:cNvSpPr>
            <a:spLocks noGrp="1"/>
          </p:cNvSpPr>
          <p:nvPr>
            <p:ph type="sldNum" sz="quarter" idx="5"/>
          </p:nvPr>
        </p:nvSpPr>
        <p:spPr/>
        <p:txBody>
          <a:bodyPr/>
          <a:lstStyle/>
          <a:p>
            <a:fld id="{3B825AAB-DECE-4CCD-8282-E9B398E3252D}" type="slidenum">
              <a:rPr lang="en-US" smtClean="0"/>
              <a:t>8</a:t>
            </a:fld>
            <a:endParaRPr lang="en-US"/>
          </a:p>
        </p:txBody>
      </p:sp>
    </p:spTree>
    <p:extLst>
      <p:ext uri="{BB962C8B-B14F-4D97-AF65-F5344CB8AC3E}">
        <p14:creationId xmlns:p14="http://schemas.microsoft.com/office/powerpoint/2010/main" val="197941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involvement isn’t just a requirement of some of FHWA’s programs, such as the planning and environment, but it is critical to ensuring equity as well. To that end, USDOT released its Promising Practices document to assist recipients in fulfilling both their regulatory requirements and furthering equity goals. This document contains examples of practices that can help recipients to do this. You can find more information on the USDOT website: https://www.transportation.gov/priorities/equity/promising-practices-meaningful-public-involvement-transportation-decision-making. </a:t>
            </a:r>
          </a:p>
          <a:p>
            <a:endParaRPr lang="en-US" dirty="0"/>
          </a:p>
          <a:p>
            <a:r>
              <a:rPr lang="en-US" dirty="0"/>
              <a:t>Title VI does not carry with it a requirement to engage in public involvement. However, (1) everything a recipient agency does is covered by Title VI and (2) the only way to establish an agency’s programs and activities are nondiscriminatory is by demonstrating that through procedures and data. FHWA regulations (</a:t>
            </a:r>
            <a:r>
              <a:rPr lang="en-US" b="0" i="0" dirty="0">
                <a:solidFill>
                  <a:srgbClr val="333333"/>
                </a:solidFill>
                <a:effectLst/>
                <a:latin typeface="Roboto" panose="02000000000000000000" pitchFamily="2" charset="0"/>
              </a:rPr>
              <a:t>23 CFR 200.9(b)(4)) </a:t>
            </a:r>
            <a:r>
              <a:rPr lang="en-US" dirty="0"/>
              <a:t>require that state DOTs collect demographic data on affected communities. Taken together, it means that recipients must create processes to collect data and ensure nondiscrimination in public involvement. </a:t>
            </a:r>
          </a:p>
          <a:p>
            <a:endParaRPr lang="en-US" dirty="0"/>
          </a:p>
          <a:p>
            <a:r>
              <a:rPr lang="en-US" dirty="0"/>
              <a:t>We encourage you to read this document, use it, and see if your own state’s practices can benefit from these tips. As civil rights professionals, you have an opportunity to help marry Title VI and equity principles with planning and project development. </a:t>
            </a:r>
          </a:p>
          <a:p>
            <a:endParaRPr lang="en-US" dirty="0"/>
          </a:p>
          <a:p>
            <a:endParaRPr lang="en-US" dirty="0"/>
          </a:p>
        </p:txBody>
      </p:sp>
      <p:sp>
        <p:nvSpPr>
          <p:cNvPr id="4" name="Slide Number Placeholder 3"/>
          <p:cNvSpPr>
            <a:spLocks noGrp="1"/>
          </p:cNvSpPr>
          <p:nvPr>
            <p:ph type="sldNum" sz="quarter" idx="5"/>
          </p:nvPr>
        </p:nvSpPr>
        <p:spPr/>
        <p:txBody>
          <a:bodyPr/>
          <a:lstStyle/>
          <a:p>
            <a:fld id="{3B825AAB-DECE-4CCD-8282-E9B398E3252D}" type="slidenum">
              <a:rPr lang="en-US" smtClean="0"/>
              <a:t>9</a:t>
            </a:fld>
            <a:endParaRPr lang="en-US"/>
          </a:p>
        </p:txBody>
      </p:sp>
    </p:spTree>
    <p:extLst>
      <p:ext uri="{BB962C8B-B14F-4D97-AF65-F5344CB8AC3E}">
        <p14:creationId xmlns:p14="http://schemas.microsoft.com/office/powerpoint/2010/main" val="1685738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long quote that comes from the FHWA Environmental Review Toolkit website. It states very clearly why public involvement is so critical. </a:t>
            </a:r>
          </a:p>
          <a:p>
            <a:endParaRPr lang="en-US" dirty="0"/>
          </a:p>
          <a:p>
            <a:r>
              <a:rPr lang="en-US" dirty="0"/>
              <a:t>https://www.environment.fhwa.dot.gov/nepa/pi_role_in_project_dev.aspx</a:t>
            </a:r>
          </a:p>
        </p:txBody>
      </p:sp>
      <p:sp>
        <p:nvSpPr>
          <p:cNvPr id="4" name="Slide Number Placeholder 3"/>
          <p:cNvSpPr>
            <a:spLocks noGrp="1"/>
          </p:cNvSpPr>
          <p:nvPr>
            <p:ph type="sldNum" sz="quarter" idx="5"/>
          </p:nvPr>
        </p:nvSpPr>
        <p:spPr/>
        <p:txBody>
          <a:bodyPr/>
          <a:lstStyle/>
          <a:p>
            <a:fld id="{3B825AAB-DECE-4CCD-8282-E9B398E3252D}" type="slidenum">
              <a:rPr lang="en-US" smtClean="0"/>
              <a:t>10</a:t>
            </a:fld>
            <a:endParaRPr lang="en-US"/>
          </a:p>
        </p:txBody>
      </p:sp>
    </p:spTree>
    <p:extLst>
      <p:ext uri="{BB962C8B-B14F-4D97-AF65-F5344CB8AC3E}">
        <p14:creationId xmlns:p14="http://schemas.microsoft.com/office/powerpoint/2010/main" val="917377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there are many free, federal websites that can help you with preliminary demographic research. Of course, the U.S. Census provides data and some mapping resources at data.census.gov, and many of you may already be familiar with the EPA’s EJ Screen website. The BEST data and analysis will come from gathering data straight from the source, such as the U.S. Census. </a:t>
            </a:r>
          </a:p>
          <a:p>
            <a:endParaRPr lang="en-US" dirty="0"/>
          </a:p>
          <a:p>
            <a:r>
              <a:rPr lang="en-US" dirty="0"/>
              <a:t>However, if you want a resource that is quick and easy to use, for the purposes of screening an area for potential concerns, what follows are some helpful resources. </a:t>
            </a:r>
          </a:p>
        </p:txBody>
      </p:sp>
      <p:sp>
        <p:nvSpPr>
          <p:cNvPr id="4" name="Slide Number Placeholder 3"/>
          <p:cNvSpPr>
            <a:spLocks noGrp="1"/>
          </p:cNvSpPr>
          <p:nvPr>
            <p:ph type="sldNum" sz="quarter" idx="5"/>
          </p:nvPr>
        </p:nvSpPr>
        <p:spPr/>
        <p:txBody>
          <a:bodyPr/>
          <a:lstStyle/>
          <a:p>
            <a:fld id="{3B825AAB-DECE-4CCD-8282-E9B398E3252D}" type="slidenum">
              <a:rPr lang="en-US" smtClean="0"/>
              <a:t>11</a:t>
            </a:fld>
            <a:endParaRPr lang="en-US"/>
          </a:p>
        </p:txBody>
      </p:sp>
    </p:spTree>
    <p:extLst>
      <p:ext uri="{BB962C8B-B14F-4D97-AF65-F5344CB8AC3E}">
        <p14:creationId xmlns:p14="http://schemas.microsoft.com/office/powerpoint/2010/main" val="698689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70580" y="1122363"/>
            <a:ext cx="648322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4870580" y="3602038"/>
            <a:ext cx="648322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1F98613-EA87-42D9-B3D2-4D4D13E56B6E}" type="datetime1">
              <a:rPr lang="en-US" smtClean="0"/>
              <a:t>4/10/2024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DC02417-2488-4B4C-A284-6322E36165C1}" type="slidenum">
              <a:rPr lang="en-US" smtClean="0"/>
              <a:t>‹#›</a:t>
            </a:fld>
            <a:endParaRPr lang="en-US"/>
          </a:p>
        </p:txBody>
      </p:sp>
    </p:spTree>
    <p:extLst>
      <p:ext uri="{BB962C8B-B14F-4D97-AF65-F5344CB8AC3E}">
        <p14:creationId xmlns:p14="http://schemas.microsoft.com/office/powerpoint/2010/main" val="173431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838200" y="6132415"/>
            <a:ext cx="2743200" cy="365125"/>
          </a:xfrm>
          <a:prstGeom prst="rect">
            <a:avLst/>
          </a:prstGeom>
        </p:spPr>
        <p:txBody>
          <a:bodyPr/>
          <a:lstStyle/>
          <a:p>
            <a:fld id="{7C2B9474-66AE-4AD7-AC5F-1B7735FE2F27}" type="datetime1">
              <a:rPr lang="en-US" smtClean="0"/>
              <a:t>4/10/2024</a:t>
            </a:fld>
            <a:endParaRPr lang="en-US"/>
          </a:p>
        </p:txBody>
      </p:sp>
      <p:sp>
        <p:nvSpPr>
          <p:cNvPr id="6" name="Footer Placeholder 4"/>
          <p:cNvSpPr>
            <a:spLocks noGrp="1"/>
          </p:cNvSpPr>
          <p:nvPr>
            <p:ph type="ftr" sz="quarter" idx="11"/>
          </p:nvPr>
        </p:nvSpPr>
        <p:spPr>
          <a:xfrm>
            <a:off x="4038600" y="6132415"/>
            <a:ext cx="4114800" cy="365125"/>
          </a:xfrm>
          <a:prstGeom prst="rect">
            <a:avLst/>
          </a:prstGeom>
        </p:spPr>
        <p:txBody>
          <a:bodyPr/>
          <a:lstStyle/>
          <a:p>
            <a:endParaRPr lang="en-US"/>
          </a:p>
        </p:txBody>
      </p:sp>
      <p:sp>
        <p:nvSpPr>
          <p:cNvPr id="7" name="Slide Number Placeholder 5"/>
          <p:cNvSpPr>
            <a:spLocks noGrp="1"/>
          </p:cNvSpPr>
          <p:nvPr>
            <p:ph type="sldNum" sz="quarter" idx="12"/>
          </p:nvPr>
        </p:nvSpPr>
        <p:spPr>
          <a:xfrm>
            <a:off x="8610600" y="6132415"/>
            <a:ext cx="2743200" cy="365125"/>
          </a:xfrm>
          <a:prstGeom prst="rect">
            <a:avLst/>
          </a:prstGeom>
        </p:spPr>
        <p:txBody>
          <a:bodyPr/>
          <a:lstStyle>
            <a:lvl1pPr>
              <a:defRPr>
                <a:solidFill>
                  <a:schemeClr val="bg1"/>
                </a:solidFill>
              </a:defRPr>
            </a:lvl1pPr>
          </a:lstStyle>
          <a:p>
            <a:fld id="{7DC02417-2488-4B4C-A284-6322E36165C1}" type="slidenum">
              <a:rPr lang="en-US" smtClean="0"/>
              <a:pPr/>
              <a:t>‹#›</a:t>
            </a:fld>
            <a:endParaRPr lang="en-US"/>
          </a:p>
        </p:txBody>
      </p:sp>
    </p:spTree>
    <p:extLst>
      <p:ext uri="{BB962C8B-B14F-4D97-AF65-F5344CB8AC3E}">
        <p14:creationId xmlns:p14="http://schemas.microsoft.com/office/powerpoint/2010/main" val="14024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0922" y="365125"/>
            <a:ext cx="5372878" cy="1325563"/>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5980922" y="1825625"/>
            <a:ext cx="5372878" cy="4351338"/>
          </a:xfrm>
        </p:spPr>
        <p:txBody>
          <a:bodyPr/>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7F9EFFA-3B82-41E1-A977-629E1895D02F}" type="datetime1">
              <a:rPr lang="en-US" smtClean="0"/>
              <a:t>4/10/2024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DC02417-2488-4B4C-A284-6322E36165C1}" type="slidenum">
              <a:rPr lang="en-US" smtClean="0"/>
              <a:t>‹#›</a:t>
            </a:fld>
            <a:endParaRPr lang="en-US"/>
          </a:p>
        </p:txBody>
      </p:sp>
    </p:spTree>
    <p:extLst>
      <p:ext uri="{BB962C8B-B14F-4D97-AF65-F5344CB8AC3E}">
        <p14:creationId xmlns:p14="http://schemas.microsoft.com/office/powerpoint/2010/main" val="386949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7584" y="1373836"/>
            <a:ext cx="9919866" cy="2852737"/>
          </a:xfrm>
        </p:spPr>
        <p:txBody>
          <a:bodyPr anchor="b"/>
          <a:lstStyle>
            <a:lvl1pPr algn="ctr">
              <a:defRPr sz="6000"/>
            </a:lvl1pPr>
          </a:lstStyle>
          <a:p>
            <a:r>
              <a:rPr lang="en-US"/>
              <a:t>Click to edit Master title style</a:t>
            </a:r>
          </a:p>
        </p:txBody>
      </p:sp>
      <p:sp>
        <p:nvSpPr>
          <p:cNvPr id="3" name="Text Placeholder 2"/>
          <p:cNvSpPr>
            <a:spLocks noGrp="1"/>
          </p:cNvSpPr>
          <p:nvPr>
            <p:ph type="body" idx="1"/>
          </p:nvPr>
        </p:nvSpPr>
        <p:spPr>
          <a:xfrm>
            <a:off x="1427584" y="4253561"/>
            <a:ext cx="9919866"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132415"/>
            <a:ext cx="2743200" cy="365125"/>
          </a:xfrm>
          <a:prstGeom prst="rect">
            <a:avLst/>
          </a:prstGeom>
        </p:spPr>
        <p:txBody>
          <a:bodyPr/>
          <a:lstStyle/>
          <a:p>
            <a:fld id="{7396D978-72B9-4A58-B2EF-92B22E8E339C}" type="datetime1">
              <a:rPr lang="en-US" smtClean="0"/>
              <a:t>4/10/2024</a:t>
            </a:fld>
            <a:endParaRPr lang="en-US"/>
          </a:p>
        </p:txBody>
      </p:sp>
      <p:sp>
        <p:nvSpPr>
          <p:cNvPr id="5" name="Footer Placeholder 4"/>
          <p:cNvSpPr>
            <a:spLocks noGrp="1"/>
          </p:cNvSpPr>
          <p:nvPr>
            <p:ph type="ftr" sz="quarter" idx="11"/>
          </p:nvPr>
        </p:nvSpPr>
        <p:spPr>
          <a:xfrm>
            <a:off x="4038600" y="6132415"/>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132415"/>
            <a:ext cx="2743200" cy="365125"/>
          </a:xfrm>
          <a:prstGeom prst="rect">
            <a:avLst/>
          </a:prstGeom>
        </p:spPr>
        <p:txBody>
          <a:bodyPr/>
          <a:lstStyle>
            <a:lvl1pPr>
              <a:defRPr>
                <a:solidFill>
                  <a:schemeClr val="bg1"/>
                </a:solidFill>
              </a:defRPr>
            </a:lvl1pPr>
          </a:lstStyle>
          <a:p>
            <a:fld id="{7DC02417-2488-4B4C-A284-6322E36165C1}" type="slidenum">
              <a:rPr lang="en-US" smtClean="0"/>
              <a:pPr/>
              <a:t>‹#›</a:t>
            </a:fld>
            <a:endParaRPr lang="en-US"/>
          </a:p>
        </p:txBody>
      </p:sp>
    </p:spTree>
    <p:extLst>
      <p:ext uri="{BB962C8B-B14F-4D97-AF65-F5344CB8AC3E}">
        <p14:creationId xmlns:p14="http://schemas.microsoft.com/office/powerpoint/2010/main" val="59212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72612" y="365125"/>
            <a:ext cx="8881188" cy="1325563"/>
          </a:xfrm>
        </p:spPr>
        <p:txBody>
          <a:bodyPr/>
          <a:lstStyle/>
          <a:p>
            <a:r>
              <a:rPr lang="en-US"/>
              <a:t>Click to edit Master title style</a:t>
            </a:r>
          </a:p>
        </p:txBody>
      </p:sp>
      <p:sp>
        <p:nvSpPr>
          <p:cNvPr id="3" name="Content Placeholder 2"/>
          <p:cNvSpPr>
            <a:spLocks noGrp="1"/>
          </p:cNvSpPr>
          <p:nvPr>
            <p:ph sz="half" idx="1"/>
          </p:nvPr>
        </p:nvSpPr>
        <p:spPr>
          <a:xfrm>
            <a:off x="838200" y="2285999"/>
            <a:ext cx="5181600" cy="37509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85999"/>
            <a:ext cx="5181600" cy="37509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838200" y="6132415"/>
            <a:ext cx="2743200" cy="365125"/>
          </a:xfrm>
          <a:prstGeom prst="rect">
            <a:avLst/>
          </a:prstGeom>
        </p:spPr>
        <p:txBody>
          <a:bodyPr/>
          <a:lstStyle/>
          <a:p>
            <a:fld id="{C5CB7F17-1292-40E6-A2D4-CC00EA1A3DBF}" type="datetime1">
              <a:rPr lang="en-US" smtClean="0"/>
              <a:t>4/10/2024</a:t>
            </a:fld>
            <a:endParaRPr lang="en-US"/>
          </a:p>
        </p:txBody>
      </p:sp>
      <p:sp>
        <p:nvSpPr>
          <p:cNvPr id="9" name="Footer Placeholder 4"/>
          <p:cNvSpPr>
            <a:spLocks noGrp="1"/>
          </p:cNvSpPr>
          <p:nvPr>
            <p:ph type="ftr" sz="quarter" idx="11"/>
          </p:nvPr>
        </p:nvSpPr>
        <p:spPr>
          <a:xfrm>
            <a:off x="4038600" y="6132415"/>
            <a:ext cx="41148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8610600" y="6132415"/>
            <a:ext cx="2743200" cy="365125"/>
          </a:xfrm>
          <a:prstGeom prst="rect">
            <a:avLst/>
          </a:prstGeom>
        </p:spPr>
        <p:txBody>
          <a:bodyPr/>
          <a:lstStyle>
            <a:lvl1pPr>
              <a:defRPr>
                <a:solidFill>
                  <a:schemeClr val="bg1"/>
                </a:solidFill>
              </a:defRPr>
            </a:lvl1pPr>
          </a:lstStyle>
          <a:p>
            <a:fld id="{7DC02417-2488-4B4C-A284-6322E36165C1}" type="slidenum">
              <a:rPr lang="en-US" smtClean="0"/>
              <a:pPr/>
              <a:t>‹#›</a:t>
            </a:fld>
            <a:endParaRPr lang="en-US"/>
          </a:p>
        </p:txBody>
      </p:sp>
    </p:spTree>
    <p:extLst>
      <p:ext uri="{BB962C8B-B14F-4D97-AF65-F5344CB8AC3E}">
        <p14:creationId xmlns:p14="http://schemas.microsoft.com/office/powerpoint/2010/main" val="238324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5290" y="365125"/>
            <a:ext cx="8920098" cy="1325563"/>
          </a:xfrm>
        </p:spPr>
        <p:txBody>
          <a:bodyPr/>
          <a:lstStyle/>
          <a:p>
            <a:r>
              <a:rPr lang="en-US"/>
              <a:t>Click to edit Master title style</a:t>
            </a:r>
          </a:p>
        </p:txBody>
      </p:sp>
      <p:sp>
        <p:nvSpPr>
          <p:cNvPr id="3" name="Text Placeholder 2"/>
          <p:cNvSpPr>
            <a:spLocks noGrp="1"/>
          </p:cNvSpPr>
          <p:nvPr>
            <p:ph type="body" idx="1"/>
          </p:nvPr>
        </p:nvSpPr>
        <p:spPr>
          <a:xfrm>
            <a:off x="839788" y="2032370"/>
            <a:ext cx="5157787" cy="6741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789853"/>
            <a:ext cx="5157787" cy="32190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32370"/>
            <a:ext cx="5183188" cy="6741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789853"/>
            <a:ext cx="5183188" cy="32190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838200" y="6132415"/>
            <a:ext cx="2743200" cy="365125"/>
          </a:xfrm>
          <a:prstGeom prst="rect">
            <a:avLst/>
          </a:prstGeom>
        </p:spPr>
        <p:txBody>
          <a:bodyPr/>
          <a:lstStyle/>
          <a:p>
            <a:fld id="{E9A92751-FEBD-4A22-A18D-C1F7B17000A1}" type="datetime1">
              <a:rPr lang="en-US" smtClean="0"/>
              <a:t>4/10/2024</a:t>
            </a:fld>
            <a:endParaRPr lang="en-US"/>
          </a:p>
        </p:txBody>
      </p:sp>
      <p:sp>
        <p:nvSpPr>
          <p:cNvPr id="11" name="Footer Placeholder 4"/>
          <p:cNvSpPr>
            <a:spLocks noGrp="1"/>
          </p:cNvSpPr>
          <p:nvPr>
            <p:ph type="ftr" sz="quarter" idx="11"/>
          </p:nvPr>
        </p:nvSpPr>
        <p:spPr>
          <a:xfrm>
            <a:off x="4038600" y="6132415"/>
            <a:ext cx="4114800" cy="365125"/>
          </a:xfrm>
          <a:prstGeom prst="rect">
            <a:avLst/>
          </a:prstGeom>
        </p:spPr>
        <p:txBody>
          <a:bodyPr/>
          <a:lstStyle/>
          <a:p>
            <a:endParaRPr lang="en-US"/>
          </a:p>
        </p:txBody>
      </p:sp>
      <p:sp>
        <p:nvSpPr>
          <p:cNvPr id="12" name="Slide Number Placeholder 5"/>
          <p:cNvSpPr>
            <a:spLocks noGrp="1"/>
          </p:cNvSpPr>
          <p:nvPr>
            <p:ph type="sldNum" sz="quarter" idx="12"/>
          </p:nvPr>
        </p:nvSpPr>
        <p:spPr>
          <a:xfrm>
            <a:off x="8610600" y="6132415"/>
            <a:ext cx="2743200" cy="365125"/>
          </a:xfrm>
          <a:prstGeom prst="rect">
            <a:avLst/>
          </a:prstGeom>
        </p:spPr>
        <p:txBody>
          <a:bodyPr/>
          <a:lstStyle>
            <a:lvl1pPr>
              <a:defRPr>
                <a:solidFill>
                  <a:schemeClr val="bg1"/>
                </a:solidFill>
              </a:defRPr>
            </a:lvl1pPr>
          </a:lstStyle>
          <a:p>
            <a:fld id="{7DC02417-2488-4B4C-A284-6322E36165C1}" type="slidenum">
              <a:rPr lang="en-US" smtClean="0"/>
              <a:pPr/>
              <a:t>‹#›</a:t>
            </a:fld>
            <a:endParaRPr lang="en-US"/>
          </a:p>
        </p:txBody>
      </p:sp>
    </p:spTree>
    <p:extLst>
      <p:ext uri="{BB962C8B-B14F-4D97-AF65-F5344CB8AC3E}">
        <p14:creationId xmlns:p14="http://schemas.microsoft.com/office/powerpoint/2010/main" val="354842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3282" y="365125"/>
            <a:ext cx="8890518" cy="1325563"/>
          </a:xfrm>
        </p:spPr>
        <p:txBody>
          <a:bodyPr/>
          <a:lstStyle/>
          <a:p>
            <a:r>
              <a:rPr lang="en-US"/>
              <a:t>Click to edit Master title style</a:t>
            </a:r>
          </a:p>
        </p:txBody>
      </p:sp>
      <p:sp>
        <p:nvSpPr>
          <p:cNvPr id="6" name="Date Placeholder 3"/>
          <p:cNvSpPr>
            <a:spLocks noGrp="1"/>
          </p:cNvSpPr>
          <p:nvPr>
            <p:ph type="dt" sz="half" idx="10"/>
          </p:nvPr>
        </p:nvSpPr>
        <p:spPr>
          <a:xfrm>
            <a:off x="838200" y="6132415"/>
            <a:ext cx="2743200" cy="365125"/>
          </a:xfrm>
          <a:prstGeom prst="rect">
            <a:avLst/>
          </a:prstGeom>
        </p:spPr>
        <p:txBody>
          <a:bodyPr/>
          <a:lstStyle/>
          <a:p>
            <a:fld id="{66A9E7F9-A58F-449B-9374-3582BFBA5BC9}" type="datetime1">
              <a:rPr lang="en-US" smtClean="0"/>
              <a:t>4/10/2024</a:t>
            </a:fld>
            <a:endParaRPr lang="en-US"/>
          </a:p>
        </p:txBody>
      </p:sp>
      <p:sp>
        <p:nvSpPr>
          <p:cNvPr id="7" name="Footer Placeholder 4"/>
          <p:cNvSpPr>
            <a:spLocks noGrp="1"/>
          </p:cNvSpPr>
          <p:nvPr>
            <p:ph type="ftr" sz="quarter" idx="11"/>
          </p:nvPr>
        </p:nvSpPr>
        <p:spPr>
          <a:xfrm>
            <a:off x="4038600" y="6132415"/>
            <a:ext cx="4114800" cy="365125"/>
          </a:xfrm>
          <a:prstGeom prst="rect">
            <a:avLst/>
          </a:prstGeom>
        </p:spPr>
        <p:txBody>
          <a:bodyPr/>
          <a:lstStyle/>
          <a:p>
            <a:endParaRPr lang="en-US"/>
          </a:p>
        </p:txBody>
      </p:sp>
      <p:sp>
        <p:nvSpPr>
          <p:cNvPr id="8" name="Slide Number Placeholder 5"/>
          <p:cNvSpPr>
            <a:spLocks noGrp="1"/>
          </p:cNvSpPr>
          <p:nvPr>
            <p:ph type="sldNum" sz="quarter" idx="12"/>
          </p:nvPr>
        </p:nvSpPr>
        <p:spPr>
          <a:xfrm>
            <a:off x="8610600" y="6132415"/>
            <a:ext cx="2743200" cy="365125"/>
          </a:xfrm>
          <a:prstGeom prst="rect">
            <a:avLst/>
          </a:prstGeom>
        </p:spPr>
        <p:txBody>
          <a:bodyPr/>
          <a:lstStyle>
            <a:lvl1pPr>
              <a:defRPr>
                <a:solidFill>
                  <a:schemeClr val="bg1"/>
                </a:solidFill>
              </a:defRPr>
            </a:lvl1pPr>
          </a:lstStyle>
          <a:p>
            <a:fld id="{7DC02417-2488-4B4C-A284-6322E36165C1}" type="slidenum">
              <a:rPr lang="en-US" smtClean="0"/>
              <a:pPr/>
              <a:t>‹#›</a:t>
            </a:fld>
            <a:endParaRPr lang="en-US"/>
          </a:p>
        </p:txBody>
      </p:sp>
    </p:spTree>
    <p:extLst>
      <p:ext uri="{BB962C8B-B14F-4D97-AF65-F5344CB8AC3E}">
        <p14:creationId xmlns:p14="http://schemas.microsoft.com/office/powerpoint/2010/main" val="245095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838200" y="6132415"/>
            <a:ext cx="2743200" cy="365125"/>
          </a:xfrm>
          <a:prstGeom prst="rect">
            <a:avLst/>
          </a:prstGeom>
        </p:spPr>
        <p:txBody>
          <a:bodyPr/>
          <a:lstStyle/>
          <a:p>
            <a:fld id="{5EF821DC-4368-45CD-8866-E4E42F9F4509}" type="datetime1">
              <a:rPr lang="en-US" smtClean="0"/>
              <a:t>4/10/2024</a:t>
            </a:fld>
            <a:endParaRPr lang="en-US"/>
          </a:p>
        </p:txBody>
      </p:sp>
      <p:sp>
        <p:nvSpPr>
          <p:cNvPr id="6" name="Footer Placeholder 4"/>
          <p:cNvSpPr>
            <a:spLocks noGrp="1"/>
          </p:cNvSpPr>
          <p:nvPr>
            <p:ph type="ftr" sz="quarter" idx="11"/>
          </p:nvPr>
        </p:nvSpPr>
        <p:spPr>
          <a:xfrm>
            <a:off x="4038600" y="6132415"/>
            <a:ext cx="4114800" cy="365125"/>
          </a:xfrm>
          <a:prstGeom prst="rect">
            <a:avLst/>
          </a:prstGeom>
        </p:spPr>
        <p:txBody>
          <a:bodyPr/>
          <a:lstStyle/>
          <a:p>
            <a:endParaRPr lang="en-US"/>
          </a:p>
        </p:txBody>
      </p:sp>
      <p:sp>
        <p:nvSpPr>
          <p:cNvPr id="7" name="Slide Number Placeholder 5"/>
          <p:cNvSpPr>
            <a:spLocks noGrp="1"/>
          </p:cNvSpPr>
          <p:nvPr>
            <p:ph type="sldNum" sz="quarter" idx="12"/>
          </p:nvPr>
        </p:nvSpPr>
        <p:spPr>
          <a:xfrm>
            <a:off x="8610600" y="6132415"/>
            <a:ext cx="2743200" cy="365125"/>
          </a:xfrm>
          <a:prstGeom prst="rect">
            <a:avLst/>
          </a:prstGeom>
        </p:spPr>
        <p:txBody>
          <a:bodyPr/>
          <a:lstStyle>
            <a:lvl1pPr>
              <a:defRPr>
                <a:solidFill>
                  <a:schemeClr val="bg1"/>
                </a:solidFill>
              </a:defRPr>
            </a:lvl1pPr>
          </a:lstStyle>
          <a:p>
            <a:fld id="{7DC02417-2488-4B4C-A284-6322E36165C1}" type="slidenum">
              <a:rPr lang="en-US" smtClean="0"/>
              <a:pPr/>
              <a:t>‹#›</a:t>
            </a:fld>
            <a:endParaRPr lang="en-US"/>
          </a:p>
        </p:txBody>
      </p:sp>
    </p:spTree>
    <p:extLst>
      <p:ext uri="{BB962C8B-B14F-4D97-AF65-F5344CB8AC3E}">
        <p14:creationId xmlns:p14="http://schemas.microsoft.com/office/powerpoint/2010/main" val="54519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72645"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606074" y="457201"/>
            <a:ext cx="4749314"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72645"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132415"/>
            <a:ext cx="2743200" cy="365125"/>
          </a:xfrm>
          <a:prstGeom prst="rect">
            <a:avLst/>
          </a:prstGeom>
        </p:spPr>
        <p:txBody>
          <a:bodyPr/>
          <a:lstStyle/>
          <a:p>
            <a:fld id="{D657E5C4-741A-4C40-BF5B-26D07B74057F}" type="datetime1">
              <a:rPr lang="en-US" smtClean="0"/>
              <a:t>4/10/2024</a:t>
            </a:fld>
            <a:endParaRPr lang="en-US"/>
          </a:p>
        </p:txBody>
      </p:sp>
      <p:sp>
        <p:nvSpPr>
          <p:cNvPr id="9" name="Footer Placeholder 4"/>
          <p:cNvSpPr>
            <a:spLocks noGrp="1"/>
          </p:cNvSpPr>
          <p:nvPr>
            <p:ph type="ftr" sz="quarter" idx="11"/>
          </p:nvPr>
        </p:nvSpPr>
        <p:spPr>
          <a:xfrm>
            <a:off x="4038600" y="6132415"/>
            <a:ext cx="4114800" cy="365125"/>
          </a:xfrm>
          <a:prstGeom prst="rect">
            <a:avLst/>
          </a:prstGeom>
        </p:spPr>
        <p:txBody>
          <a:bodyPr/>
          <a:lstStyle/>
          <a:p>
            <a:endParaRPr lang="en-US"/>
          </a:p>
        </p:txBody>
      </p:sp>
      <p:sp>
        <p:nvSpPr>
          <p:cNvPr id="10" name="Slide Number Placeholder 5"/>
          <p:cNvSpPr>
            <a:spLocks noGrp="1"/>
          </p:cNvSpPr>
          <p:nvPr>
            <p:ph type="sldNum" sz="quarter" idx="12"/>
          </p:nvPr>
        </p:nvSpPr>
        <p:spPr>
          <a:xfrm>
            <a:off x="8610600" y="6132415"/>
            <a:ext cx="2743200" cy="365125"/>
          </a:xfrm>
          <a:prstGeom prst="rect">
            <a:avLst/>
          </a:prstGeom>
        </p:spPr>
        <p:txBody>
          <a:bodyPr/>
          <a:lstStyle>
            <a:lvl1pPr>
              <a:defRPr>
                <a:solidFill>
                  <a:schemeClr val="bg1"/>
                </a:solidFill>
              </a:defRPr>
            </a:lvl1pPr>
          </a:lstStyle>
          <a:p>
            <a:fld id="{7DC02417-2488-4B4C-A284-6322E36165C1}" type="slidenum">
              <a:rPr lang="en-US" smtClean="0"/>
              <a:pPr/>
              <a:t>‹#›</a:t>
            </a:fld>
            <a:endParaRPr lang="en-US"/>
          </a:p>
        </p:txBody>
      </p:sp>
    </p:spTree>
    <p:extLst>
      <p:ext uri="{BB962C8B-B14F-4D97-AF65-F5344CB8AC3E}">
        <p14:creationId xmlns:p14="http://schemas.microsoft.com/office/powerpoint/2010/main" val="328551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53984"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690049" y="457201"/>
            <a:ext cx="510387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453984"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3"/>
          <p:cNvSpPr>
            <a:spLocks noGrp="1"/>
          </p:cNvSpPr>
          <p:nvPr>
            <p:ph type="dt" sz="half" idx="10"/>
          </p:nvPr>
        </p:nvSpPr>
        <p:spPr>
          <a:xfrm>
            <a:off x="838200" y="6132415"/>
            <a:ext cx="2743200" cy="365125"/>
          </a:xfrm>
        </p:spPr>
        <p:txBody>
          <a:bodyPr/>
          <a:lstStyle/>
          <a:p>
            <a:fld id="{6A0329C4-1D16-4491-BA14-72323D5E3B37}" type="datetime1">
              <a:rPr lang="en-US" smtClean="0"/>
              <a:t>4/10/2024</a:t>
            </a:fld>
            <a:endParaRPr lang="en-US"/>
          </a:p>
        </p:txBody>
      </p:sp>
      <p:sp>
        <p:nvSpPr>
          <p:cNvPr id="9" name="Footer Placeholder 4"/>
          <p:cNvSpPr>
            <a:spLocks noGrp="1"/>
          </p:cNvSpPr>
          <p:nvPr>
            <p:ph type="ftr" sz="quarter" idx="11"/>
          </p:nvPr>
        </p:nvSpPr>
        <p:spPr>
          <a:xfrm>
            <a:off x="4038600" y="6132415"/>
            <a:ext cx="4114800" cy="365125"/>
          </a:xfrm>
        </p:spPr>
        <p:txBody>
          <a:bodyPr/>
          <a:lstStyle/>
          <a:p>
            <a:endParaRPr lang="en-US"/>
          </a:p>
        </p:txBody>
      </p:sp>
      <p:sp>
        <p:nvSpPr>
          <p:cNvPr id="10" name="Slide Number Placeholder 5"/>
          <p:cNvSpPr>
            <a:spLocks noGrp="1"/>
          </p:cNvSpPr>
          <p:nvPr>
            <p:ph type="sldNum" sz="quarter" idx="12"/>
          </p:nvPr>
        </p:nvSpPr>
        <p:spPr>
          <a:xfrm>
            <a:off x="8610600" y="6132415"/>
            <a:ext cx="2743200" cy="365125"/>
          </a:xfrm>
        </p:spPr>
        <p:txBody>
          <a:bodyPr/>
          <a:lstStyle>
            <a:lvl1pPr>
              <a:defRPr>
                <a:solidFill>
                  <a:schemeClr val="bg1"/>
                </a:solidFill>
              </a:defRPr>
            </a:lvl1pPr>
          </a:lstStyle>
          <a:p>
            <a:fld id="{7DC02417-2488-4B4C-A284-6322E36165C1}" type="slidenum">
              <a:rPr lang="en-US" smtClean="0"/>
              <a:pPr/>
              <a:t>‹#›</a:t>
            </a:fld>
            <a:endParaRPr lang="en-US"/>
          </a:p>
        </p:txBody>
      </p:sp>
    </p:spTree>
    <p:extLst>
      <p:ext uri="{BB962C8B-B14F-4D97-AF65-F5344CB8AC3E}">
        <p14:creationId xmlns:p14="http://schemas.microsoft.com/office/powerpoint/2010/main" val="53934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3910" y="365126"/>
            <a:ext cx="8759890" cy="12459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3910" y="1825625"/>
            <a:ext cx="8759890" cy="4089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838200" y="6132415"/>
            <a:ext cx="2743200" cy="365125"/>
          </a:xfrm>
          <a:prstGeom prst="rect">
            <a:avLst/>
          </a:prstGeom>
        </p:spPr>
        <p:txBody>
          <a:bodyPr/>
          <a:lstStyle/>
          <a:p>
            <a:fld id="{1D67E464-38EB-455A-AEF3-46182D7EED67}" type="datetime1">
              <a:rPr lang="en-US" smtClean="0"/>
              <a:t>4/10/2024</a:t>
            </a:fld>
            <a:endParaRPr lang="en-US"/>
          </a:p>
        </p:txBody>
      </p:sp>
      <p:sp>
        <p:nvSpPr>
          <p:cNvPr id="8" name="Footer Placeholder 4"/>
          <p:cNvSpPr>
            <a:spLocks noGrp="1"/>
          </p:cNvSpPr>
          <p:nvPr>
            <p:ph type="ftr" sz="quarter" idx="3"/>
          </p:nvPr>
        </p:nvSpPr>
        <p:spPr>
          <a:xfrm>
            <a:off x="4038600" y="6132415"/>
            <a:ext cx="4114800" cy="365125"/>
          </a:xfrm>
          <a:prstGeom prst="rect">
            <a:avLst/>
          </a:prstGeom>
        </p:spPr>
        <p:txBody>
          <a:bodyPr/>
          <a:lstStyle/>
          <a:p>
            <a:endParaRPr lang="en-US"/>
          </a:p>
        </p:txBody>
      </p:sp>
      <p:sp>
        <p:nvSpPr>
          <p:cNvPr id="9" name="Slide Number Placeholder 5"/>
          <p:cNvSpPr>
            <a:spLocks noGrp="1"/>
          </p:cNvSpPr>
          <p:nvPr>
            <p:ph type="sldNum" sz="quarter" idx="4"/>
          </p:nvPr>
        </p:nvSpPr>
        <p:spPr>
          <a:xfrm>
            <a:off x="8610600" y="6132415"/>
            <a:ext cx="2743200" cy="365125"/>
          </a:xfrm>
          <a:prstGeom prst="rect">
            <a:avLst/>
          </a:prstGeom>
        </p:spPr>
        <p:txBody>
          <a:bodyPr/>
          <a:lstStyle>
            <a:lvl1pPr>
              <a:defRPr>
                <a:solidFill>
                  <a:schemeClr val="bg1"/>
                </a:solidFill>
              </a:defRPr>
            </a:lvl1pPr>
          </a:lstStyle>
          <a:p>
            <a:fld id="{7DC02417-2488-4B4C-A284-6322E36165C1}" type="slidenum">
              <a:rPr lang="en-US" smtClean="0"/>
              <a:pPr/>
              <a:t>‹#›</a:t>
            </a:fld>
            <a:endParaRPr lang="en-US"/>
          </a:p>
        </p:txBody>
      </p:sp>
    </p:spTree>
    <p:extLst>
      <p:ext uri="{BB962C8B-B14F-4D97-AF65-F5344CB8AC3E}">
        <p14:creationId xmlns:p14="http://schemas.microsoft.com/office/powerpoint/2010/main" val="39853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0580" y="846239"/>
            <a:ext cx="6483220" cy="1931886"/>
          </a:xfrm>
        </p:spPr>
        <p:txBody>
          <a:bodyPr>
            <a:normAutofit/>
          </a:bodyPr>
          <a:lstStyle/>
          <a:p>
            <a:r>
              <a:rPr lang="en-US" dirty="0">
                <a:cs typeface="Calibri Light"/>
              </a:rPr>
              <a:t>Title VI: What’s New and What’s Next?</a:t>
            </a:r>
            <a:endParaRPr lang="en-US" dirty="0"/>
          </a:p>
        </p:txBody>
      </p:sp>
      <p:sp>
        <p:nvSpPr>
          <p:cNvPr id="3" name="Subtitle 2"/>
          <p:cNvSpPr>
            <a:spLocks noGrp="1"/>
          </p:cNvSpPr>
          <p:nvPr>
            <p:ph type="subTitle" idx="1"/>
          </p:nvPr>
        </p:nvSpPr>
        <p:spPr>
          <a:xfrm>
            <a:off x="4908680" y="3739356"/>
            <a:ext cx="6483220" cy="1655762"/>
          </a:xfrm>
        </p:spPr>
        <p:txBody>
          <a:bodyPr vert="horz" lIns="91440" tIns="45720" rIns="91440" bIns="45720" rtlCol="0" anchor="t">
            <a:normAutofit fontScale="92500" lnSpcReduction="10000"/>
          </a:bodyPr>
          <a:lstStyle/>
          <a:p>
            <a:r>
              <a:rPr lang="en-US" sz="2800" dirty="0">
                <a:cs typeface="Calibri"/>
              </a:rPr>
              <a:t>Southern Transportation Civil Rights Executive Council (STCREC) Symposium</a:t>
            </a:r>
          </a:p>
          <a:p>
            <a:endParaRPr lang="en-US" sz="2800" dirty="0">
              <a:cs typeface="Calibri"/>
            </a:endParaRPr>
          </a:p>
          <a:p>
            <a:r>
              <a:rPr lang="en-US" sz="2800" dirty="0">
                <a:cs typeface="Calibri"/>
              </a:rPr>
              <a:t>FHWA Office of Civil Rights</a:t>
            </a:r>
          </a:p>
        </p:txBody>
      </p:sp>
      <p:sp>
        <p:nvSpPr>
          <p:cNvPr id="4" name="Slide Number Placeholder 3">
            <a:extLst>
              <a:ext uri="{FF2B5EF4-FFF2-40B4-BE49-F238E27FC236}">
                <a16:creationId xmlns:a16="http://schemas.microsoft.com/office/drawing/2014/main" id="{AACB303C-18E2-4803-89BB-FEF7013AC2C4}"/>
              </a:ext>
            </a:extLst>
          </p:cNvPr>
          <p:cNvSpPr>
            <a:spLocks noGrp="1"/>
          </p:cNvSpPr>
          <p:nvPr>
            <p:ph type="sldNum" sz="quarter" idx="12"/>
          </p:nvPr>
        </p:nvSpPr>
        <p:spPr/>
        <p:txBody>
          <a:bodyPr/>
          <a:lstStyle/>
          <a:p>
            <a:fld id="{7DC02417-2488-4B4C-A284-6322E36165C1}" type="slidenum">
              <a:rPr lang="en-US" smtClean="0"/>
              <a:t>1</a:t>
            </a:fld>
            <a:endParaRPr lang="en-US"/>
          </a:p>
        </p:txBody>
      </p:sp>
    </p:spTree>
    <p:extLst>
      <p:ext uri="{BB962C8B-B14F-4D97-AF65-F5344CB8AC3E}">
        <p14:creationId xmlns:p14="http://schemas.microsoft.com/office/powerpoint/2010/main" val="544632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5029A-5EF0-CE5C-4588-A374BB397C9F}"/>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10</a:t>
            </a:fld>
            <a:endParaRPr lang="en-US"/>
          </a:p>
        </p:txBody>
      </p:sp>
      <p:sp>
        <p:nvSpPr>
          <p:cNvPr id="3" name="Slide Number Placeholder 1">
            <a:extLst>
              <a:ext uri="{FF2B5EF4-FFF2-40B4-BE49-F238E27FC236}">
                <a16:creationId xmlns:a16="http://schemas.microsoft.com/office/drawing/2014/main" id="{F3823E13-E42F-38A0-A781-9E5C2E289E3D}"/>
              </a:ext>
              <a:ext uri="{C183D7F6-B498-43B3-948B-1728B52AA6E4}">
                <adec:decorative xmlns:adec="http://schemas.microsoft.com/office/drawing/2017/decorative" val="1"/>
              </a:ext>
            </a:extLst>
          </p:cNvPr>
          <p:cNvSpPr txBox="1">
            <a:spLocks/>
          </p:cNvSpPr>
          <p:nvPr/>
        </p:nvSpPr>
        <p:spPr>
          <a:xfrm>
            <a:off x="8610600" y="6132415"/>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C02417-2488-4B4C-A284-6322E36165C1}" type="slidenum">
              <a:rPr lang="en-US" smtClean="0"/>
              <a:pPr/>
              <a:t>10</a:t>
            </a:fld>
            <a:endParaRPr lang="en-US"/>
          </a:p>
        </p:txBody>
      </p:sp>
      <p:sp>
        <p:nvSpPr>
          <p:cNvPr id="4" name="Slide Number Placeholder 1">
            <a:extLst>
              <a:ext uri="{FF2B5EF4-FFF2-40B4-BE49-F238E27FC236}">
                <a16:creationId xmlns:a16="http://schemas.microsoft.com/office/drawing/2014/main" id="{0026A95A-CDFA-C1AE-7423-358AD1EF1510}"/>
              </a:ext>
              <a:ext uri="{C183D7F6-B498-43B3-948B-1728B52AA6E4}">
                <adec:decorative xmlns:adec="http://schemas.microsoft.com/office/drawing/2017/decorative" val="1"/>
              </a:ext>
            </a:extLst>
          </p:cNvPr>
          <p:cNvSpPr txBox="1">
            <a:spLocks/>
          </p:cNvSpPr>
          <p:nvPr/>
        </p:nvSpPr>
        <p:spPr>
          <a:xfrm>
            <a:off x="8610600" y="6132415"/>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C02417-2488-4B4C-A284-6322E36165C1}" type="slidenum">
              <a:rPr lang="en-US" smtClean="0"/>
              <a:pPr/>
              <a:t>10</a:t>
            </a:fld>
            <a:endParaRPr lang="en-US"/>
          </a:p>
        </p:txBody>
      </p:sp>
      <p:sp>
        <p:nvSpPr>
          <p:cNvPr id="5" name="Title 3">
            <a:extLst>
              <a:ext uri="{FF2B5EF4-FFF2-40B4-BE49-F238E27FC236}">
                <a16:creationId xmlns:a16="http://schemas.microsoft.com/office/drawing/2014/main" id="{D023D7E9-8DAC-7121-8DBF-B46E06B29C87}"/>
              </a:ext>
            </a:extLst>
          </p:cNvPr>
          <p:cNvSpPr txBox="1">
            <a:spLocks noGrp="1"/>
          </p:cNvSpPr>
          <p:nvPr>
            <p:ph type="title" idx="4294967295"/>
          </p:nvPr>
        </p:nvSpPr>
        <p:spPr>
          <a:xfrm>
            <a:off x="2656481" y="551905"/>
            <a:ext cx="9343608" cy="6416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mj-cs"/>
              </a:rPr>
              <a:t>Promising Practices for Meaningful Public Involvement </a:t>
            </a:r>
            <a:r>
              <a:rPr kumimoji="0" lang="en-US" sz="4800" b="0" i="0" u="none" strike="noStrike" kern="1200" cap="none" spc="0" normalizeH="0" baseline="0" noProof="0" dirty="0">
                <a:ln>
                  <a:noFill/>
                </a:ln>
                <a:solidFill>
                  <a:schemeClr val="bg1"/>
                </a:solidFill>
                <a:effectLst/>
                <a:uLnTx/>
                <a:uFillTx/>
                <a:latin typeface="+mj-lt"/>
                <a:ea typeface="+mj-ea"/>
                <a:cs typeface="+mj-cs"/>
              </a:rPr>
              <a:t>continued</a:t>
            </a:r>
          </a:p>
        </p:txBody>
      </p:sp>
      <p:sp>
        <p:nvSpPr>
          <p:cNvPr id="6" name="Content Placeholder 2">
            <a:extLst>
              <a:ext uri="{FF2B5EF4-FFF2-40B4-BE49-F238E27FC236}">
                <a16:creationId xmlns:a16="http://schemas.microsoft.com/office/drawing/2014/main" id="{E92D2958-462C-C651-94F9-DB4764AA5C67}"/>
              </a:ext>
            </a:extLst>
          </p:cNvPr>
          <p:cNvSpPr txBox="1">
            <a:spLocks/>
          </p:cNvSpPr>
          <p:nvPr/>
        </p:nvSpPr>
        <p:spPr>
          <a:xfrm>
            <a:off x="586764" y="2427648"/>
            <a:ext cx="11413325" cy="525780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None/>
              <a:defRPr/>
            </a:pPr>
            <a:r>
              <a:rPr lang="en-US" dirty="0">
                <a:ea typeface="ＭＳ Ｐゴシック"/>
              </a:rPr>
              <a:t>Public involvement is more than simply following legislation and regulations. In a democratic society, people have opportunities to debate issues, frame alternative solutions, and affect final decisions. Knowledge is the basis of such participation. . . [t]</a:t>
            </a:r>
            <a:r>
              <a:rPr lang="en-US" dirty="0" err="1">
                <a:ea typeface="ＭＳ Ｐゴシック"/>
              </a:rPr>
              <a:t>hrough</a:t>
            </a:r>
            <a:r>
              <a:rPr lang="en-US" dirty="0">
                <a:ea typeface="ＭＳ Ｐゴシック"/>
              </a:rPr>
              <a:t> continued interaction with the entire community, agencies and project sponsors can build support and, more importantly, assure that the public has the opportunity to help shape the substance of plans and actions. In summary, public agencies must act as public servants.</a:t>
            </a:r>
          </a:p>
          <a:p>
            <a:pPr marL="57150" indent="0">
              <a:buNone/>
              <a:defRPr/>
            </a:pPr>
            <a:endParaRPr lang="en-US" dirty="0">
              <a:ea typeface="ＭＳ Ｐゴシック"/>
            </a:endParaRPr>
          </a:p>
          <a:p>
            <a:pPr marL="57150" indent="0">
              <a:buNone/>
              <a:defRPr/>
            </a:pPr>
            <a:r>
              <a:rPr lang="en-US" sz="1400" dirty="0">
                <a:ea typeface="ＭＳ Ｐゴシック"/>
              </a:rPr>
              <a:t>-FHWA Environmental Review Toolkit. </a:t>
            </a:r>
          </a:p>
          <a:p>
            <a:pPr marL="57150" indent="0">
              <a:buNone/>
              <a:defRPr/>
            </a:pPr>
            <a:r>
              <a:rPr lang="en-US" sz="1400" dirty="0">
                <a:ea typeface="ＭＳ Ｐゴシック"/>
              </a:rPr>
              <a:t> https://www.environment.fhwa.dot.gov/nepa/pi_role_in_project_dev.aspx</a:t>
            </a:r>
          </a:p>
          <a:p>
            <a:pPr marL="57150" indent="0">
              <a:buNone/>
              <a:defRPr/>
            </a:pPr>
            <a:endParaRPr lang="en-US" sz="1400" dirty="0">
              <a:ea typeface="ＭＳ Ｐゴシック"/>
            </a:endParaRPr>
          </a:p>
          <a:p>
            <a:pPr marL="57150" indent="0">
              <a:buNone/>
              <a:defRPr/>
            </a:pPr>
            <a:endParaRPr lang="en-US" sz="1400" dirty="0">
              <a:ea typeface="ＭＳ Ｐゴシック"/>
            </a:endParaRPr>
          </a:p>
        </p:txBody>
      </p:sp>
    </p:spTree>
    <p:extLst>
      <p:ext uri="{BB962C8B-B14F-4D97-AF65-F5344CB8AC3E}">
        <p14:creationId xmlns:p14="http://schemas.microsoft.com/office/powerpoint/2010/main" val="425897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57F782-7EB1-6924-D7A5-13D5AC05AE82}"/>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11</a:t>
            </a:fld>
            <a:endParaRPr lang="en-US"/>
          </a:p>
        </p:txBody>
      </p:sp>
      <p:sp>
        <p:nvSpPr>
          <p:cNvPr id="3" name="Slide Number Placeholder 1">
            <a:extLst>
              <a:ext uri="{FF2B5EF4-FFF2-40B4-BE49-F238E27FC236}">
                <a16:creationId xmlns:a16="http://schemas.microsoft.com/office/drawing/2014/main" id="{A093F648-870E-02F9-DA91-25FF94313273}"/>
              </a:ext>
              <a:ext uri="{C183D7F6-B498-43B3-948B-1728B52AA6E4}">
                <adec:decorative xmlns:adec="http://schemas.microsoft.com/office/drawing/2017/decorative" val="1"/>
              </a:ext>
            </a:extLst>
          </p:cNvPr>
          <p:cNvSpPr txBox="1">
            <a:spLocks/>
          </p:cNvSpPr>
          <p:nvPr/>
        </p:nvSpPr>
        <p:spPr>
          <a:xfrm>
            <a:off x="8610600" y="6132415"/>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C02417-2488-4B4C-A284-6322E36165C1}" type="slidenum">
              <a:rPr lang="en-US" smtClean="0"/>
              <a:pPr/>
              <a:t>11</a:t>
            </a:fld>
            <a:endParaRPr lang="en-US"/>
          </a:p>
        </p:txBody>
      </p:sp>
      <p:sp>
        <p:nvSpPr>
          <p:cNvPr id="4" name="Slide Number Placeholder 1">
            <a:extLst>
              <a:ext uri="{FF2B5EF4-FFF2-40B4-BE49-F238E27FC236}">
                <a16:creationId xmlns:a16="http://schemas.microsoft.com/office/drawing/2014/main" id="{A8368F2D-3076-CEAA-9A3C-70F290C33ECE}"/>
              </a:ext>
              <a:ext uri="{C183D7F6-B498-43B3-948B-1728B52AA6E4}">
                <adec:decorative xmlns:adec="http://schemas.microsoft.com/office/drawing/2017/decorative" val="1"/>
              </a:ext>
            </a:extLst>
          </p:cNvPr>
          <p:cNvSpPr txBox="1">
            <a:spLocks/>
          </p:cNvSpPr>
          <p:nvPr/>
        </p:nvSpPr>
        <p:spPr>
          <a:xfrm>
            <a:off x="8610600" y="6132415"/>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C02417-2488-4B4C-A284-6322E36165C1}" type="slidenum">
              <a:rPr lang="en-US" smtClean="0"/>
              <a:pPr/>
              <a:t>11</a:t>
            </a:fld>
            <a:endParaRPr lang="en-US"/>
          </a:p>
        </p:txBody>
      </p:sp>
      <p:sp>
        <p:nvSpPr>
          <p:cNvPr id="5" name="Title 3">
            <a:extLst>
              <a:ext uri="{FF2B5EF4-FFF2-40B4-BE49-F238E27FC236}">
                <a16:creationId xmlns:a16="http://schemas.microsoft.com/office/drawing/2014/main" id="{AEC19FA3-5155-4766-E98A-756266236381}"/>
              </a:ext>
            </a:extLst>
          </p:cNvPr>
          <p:cNvSpPr txBox="1">
            <a:spLocks noGrp="1"/>
          </p:cNvSpPr>
          <p:nvPr>
            <p:ph type="title" idx="4294967295"/>
          </p:nvPr>
        </p:nvSpPr>
        <p:spPr>
          <a:xfrm>
            <a:off x="2656480" y="551905"/>
            <a:ext cx="9411341" cy="6416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Calibri Light"/>
              </a:rPr>
              <a:t>Title VI and Equity Data Tools</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a:extLst>
              <a:ext uri="{FF2B5EF4-FFF2-40B4-BE49-F238E27FC236}">
                <a16:creationId xmlns:a16="http://schemas.microsoft.com/office/drawing/2014/main" id="{24DE5971-FFB9-5F03-0E11-D3E787E612ED}"/>
              </a:ext>
            </a:extLst>
          </p:cNvPr>
          <p:cNvSpPr txBox="1">
            <a:spLocks/>
          </p:cNvSpPr>
          <p:nvPr/>
        </p:nvSpPr>
        <p:spPr>
          <a:xfrm>
            <a:off x="335716" y="2574404"/>
            <a:ext cx="6491370" cy="525780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457200">
              <a:defRPr/>
            </a:pPr>
            <a:r>
              <a:rPr lang="en-US" dirty="0">
                <a:ea typeface="ＭＳ Ｐゴシック"/>
              </a:rPr>
              <a:t>USDOT, FHWA, and other federal agencies have created new mapping tools for demographic analysis. </a:t>
            </a:r>
          </a:p>
          <a:p>
            <a:pPr marL="514350" indent="-457200">
              <a:defRPr/>
            </a:pPr>
            <a:r>
              <a:rPr lang="en-US" dirty="0">
                <a:ea typeface="ＭＳ Ｐゴシック"/>
              </a:rPr>
              <a:t>These tools provide easy access to a wealth of information relevant to Title VI and equity, without prior GIS training. </a:t>
            </a:r>
          </a:p>
          <a:p>
            <a:pPr marL="514350" indent="-457200">
              <a:defRPr/>
            </a:pPr>
            <a:r>
              <a:rPr lang="en-US" dirty="0">
                <a:ea typeface="ＭＳ Ｐゴシック"/>
              </a:rPr>
              <a:t>Today, we will discuss two of them.</a:t>
            </a:r>
          </a:p>
          <a:p>
            <a:pPr marL="514350" indent="-457200">
              <a:defRPr/>
            </a:pPr>
            <a:endParaRPr lang="en-US" dirty="0">
              <a:ea typeface="ＭＳ Ｐゴシック"/>
            </a:endParaRPr>
          </a:p>
          <a:p>
            <a:pPr marL="514350" indent="-457200">
              <a:defRPr/>
            </a:pPr>
            <a:endParaRPr lang="en-US" dirty="0">
              <a:ea typeface="ＭＳ Ｐゴシック"/>
            </a:endParaRPr>
          </a:p>
        </p:txBody>
      </p:sp>
      <p:pic>
        <p:nvPicPr>
          <p:cNvPr id="9" name="Picture 8">
            <a:extLst>
              <a:ext uri="{FF2B5EF4-FFF2-40B4-BE49-F238E27FC236}">
                <a16:creationId xmlns:a16="http://schemas.microsoft.com/office/drawing/2014/main" id="{22378E65-EAE5-7DEA-3D7E-1018501F6CA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726" y="2574404"/>
            <a:ext cx="5573274" cy="3134038"/>
          </a:xfrm>
          <a:prstGeom prst="rect">
            <a:avLst/>
          </a:prstGeom>
        </p:spPr>
      </p:pic>
      <p:sp>
        <p:nvSpPr>
          <p:cNvPr id="10" name="Rectangle 9">
            <a:extLst>
              <a:ext uri="{FF2B5EF4-FFF2-40B4-BE49-F238E27FC236}">
                <a16:creationId xmlns:a16="http://schemas.microsoft.com/office/drawing/2014/main" id="{8D8070CF-E2C8-97E3-F5D5-43C8A40EF2A6}"/>
              </a:ext>
              <a:ext uri="{C183D7F6-B498-43B3-948B-1728B52AA6E4}">
                <adec:decorative xmlns:adec="http://schemas.microsoft.com/office/drawing/2017/decorative" val="1"/>
              </a:ext>
            </a:extLst>
          </p:cNvPr>
          <p:cNvSpPr/>
          <p:nvPr/>
        </p:nvSpPr>
        <p:spPr>
          <a:xfrm>
            <a:off x="9302263" y="5845590"/>
            <a:ext cx="2279727" cy="276999"/>
          </a:xfrm>
          <a:prstGeom prst="rect">
            <a:avLst/>
          </a:prstGeom>
        </p:spPr>
        <p:txBody>
          <a:bodyPr wrap="none">
            <a:spAutoFit/>
          </a:bodyPr>
          <a:lstStyle/>
          <a:p>
            <a:r>
              <a:rPr lang="en-US" sz="1200" dirty="0"/>
              <a:t>Photo by </a:t>
            </a:r>
            <a:r>
              <a:rPr lang="en-US" sz="1200" dirty="0" err="1"/>
              <a:t>fauxels</a:t>
            </a:r>
            <a:r>
              <a:rPr lang="en-US" sz="1200" dirty="0"/>
              <a:t> from Pexels.com</a:t>
            </a:r>
          </a:p>
        </p:txBody>
      </p:sp>
    </p:spTree>
    <p:extLst>
      <p:ext uri="{BB962C8B-B14F-4D97-AF65-F5344CB8AC3E}">
        <p14:creationId xmlns:p14="http://schemas.microsoft.com/office/powerpoint/2010/main" val="294317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72F0CC-DE3F-D921-ACF4-3E42468B1D33}"/>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12</a:t>
            </a:fld>
            <a:endParaRPr lang="en-US"/>
          </a:p>
        </p:txBody>
      </p:sp>
      <p:sp>
        <p:nvSpPr>
          <p:cNvPr id="5" name="Title 3">
            <a:extLst>
              <a:ext uri="{FF2B5EF4-FFF2-40B4-BE49-F238E27FC236}">
                <a16:creationId xmlns:a16="http://schemas.microsoft.com/office/drawing/2014/main" id="{2BB5DB77-312C-2898-52D7-F588684112D8}"/>
              </a:ext>
            </a:extLst>
          </p:cNvPr>
          <p:cNvSpPr txBox="1">
            <a:spLocks noGrp="1"/>
          </p:cNvSpPr>
          <p:nvPr>
            <p:ph type="title" idx="4294967295"/>
          </p:nvPr>
        </p:nvSpPr>
        <p:spPr>
          <a:xfrm>
            <a:off x="2656480" y="551905"/>
            <a:ext cx="9411341" cy="6416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Calibri Light"/>
              </a:rPr>
              <a:t>Title VI and Equity Data Tools </a:t>
            </a:r>
            <a:r>
              <a:rPr kumimoji="0" lang="en-US" sz="4800" b="0" i="0" u="none" strike="noStrike" kern="1200" cap="none" spc="0" normalizeH="0" baseline="0" noProof="0" dirty="0">
                <a:ln>
                  <a:noFill/>
                </a:ln>
                <a:solidFill>
                  <a:schemeClr val="bg1"/>
                </a:solidFill>
                <a:effectLst/>
                <a:uLnTx/>
                <a:uFillTx/>
                <a:latin typeface="+mj-lt"/>
                <a:ea typeface="+mj-ea"/>
                <a:cs typeface="Calibri Light"/>
              </a:rPr>
              <a:t>continued</a:t>
            </a:r>
            <a:endParaRPr kumimoji="0" lang="en-US" sz="4800" b="0" i="0" u="none" strike="noStrike" kern="1200" cap="none" spc="0" normalizeH="0" baseline="0" noProof="0" dirty="0">
              <a:ln>
                <a:noFill/>
              </a:ln>
              <a:solidFill>
                <a:schemeClr val="bg1"/>
              </a:solidFill>
              <a:effectLst/>
              <a:uLnTx/>
              <a:uFillTx/>
              <a:latin typeface="+mj-lt"/>
              <a:ea typeface="+mj-ea"/>
            </a:endParaRPr>
          </a:p>
        </p:txBody>
      </p:sp>
      <p:sp>
        <p:nvSpPr>
          <p:cNvPr id="6" name="Content Placeholder 2">
            <a:extLst>
              <a:ext uri="{FF2B5EF4-FFF2-40B4-BE49-F238E27FC236}">
                <a16:creationId xmlns:a16="http://schemas.microsoft.com/office/drawing/2014/main" id="{F96C3D3C-D145-B148-62AC-90A8D5FB3508}"/>
              </a:ext>
            </a:extLst>
          </p:cNvPr>
          <p:cNvSpPr txBox="1">
            <a:spLocks/>
          </p:cNvSpPr>
          <p:nvPr/>
        </p:nvSpPr>
        <p:spPr>
          <a:xfrm>
            <a:off x="182360" y="2635679"/>
            <a:ext cx="6491370" cy="367041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spcBef>
                <a:spcPts val="0"/>
              </a:spcBef>
              <a:buNone/>
              <a:defRPr/>
            </a:pPr>
            <a:r>
              <a:rPr lang="en-US" dirty="0">
                <a:ea typeface="ＭＳ Ｐゴシック"/>
              </a:rPr>
              <a:t>USDOT Equitable Transportation Community (ETC) Explorer</a:t>
            </a:r>
          </a:p>
          <a:p>
            <a:pPr marL="514350" indent="-457200">
              <a:spcBef>
                <a:spcPts val="0"/>
              </a:spcBef>
              <a:defRPr/>
            </a:pPr>
            <a:endParaRPr lang="en-US" sz="900" dirty="0">
              <a:ea typeface="ＭＳ Ｐゴシック"/>
            </a:endParaRPr>
          </a:p>
          <a:p>
            <a:pPr marL="514350" indent="-457200">
              <a:spcBef>
                <a:spcPts val="0"/>
              </a:spcBef>
              <a:defRPr/>
            </a:pPr>
            <a:endParaRPr lang="en-US" sz="900" dirty="0">
              <a:ea typeface="ＭＳ Ｐゴシック"/>
            </a:endParaRPr>
          </a:p>
          <a:p>
            <a:pPr marL="514350" indent="-457200">
              <a:spcBef>
                <a:spcPts val="0"/>
              </a:spcBef>
              <a:defRPr/>
            </a:pPr>
            <a:r>
              <a:rPr lang="en-US" dirty="0">
                <a:ea typeface="ＭＳ Ｐゴシック"/>
              </a:rPr>
              <a:t>Interactive map and dashboard of equity, transportation, and climate metrics.</a:t>
            </a:r>
          </a:p>
          <a:p>
            <a:pPr marL="514350" indent="-457200">
              <a:spcBef>
                <a:spcPts val="0"/>
              </a:spcBef>
              <a:defRPr/>
            </a:pPr>
            <a:endParaRPr lang="en-US" sz="900" dirty="0">
              <a:ea typeface="ＭＳ Ｐゴシック"/>
            </a:endParaRPr>
          </a:p>
          <a:p>
            <a:pPr marL="514350" indent="-457200">
              <a:spcBef>
                <a:spcPts val="0"/>
              </a:spcBef>
              <a:defRPr/>
            </a:pPr>
            <a:endParaRPr lang="en-US" sz="900" dirty="0">
              <a:ea typeface="ＭＳ Ｐゴシック"/>
            </a:endParaRPr>
          </a:p>
          <a:p>
            <a:pPr marL="514350" indent="-457200">
              <a:spcBef>
                <a:spcPts val="0"/>
              </a:spcBef>
              <a:defRPr/>
            </a:pPr>
            <a:r>
              <a:rPr lang="en-US" dirty="0">
                <a:ea typeface="ＭＳ Ｐゴシック"/>
              </a:rPr>
              <a:t>Created for Executive Order 14008 (Justice40 initiative), Tackling the Climate Crises at Home and Abroad </a:t>
            </a:r>
          </a:p>
        </p:txBody>
      </p:sp>
      <p:pic>
        <p:nvPicPr>
          <p:cNvPr id="4" name="Picture 3" descr="Map of USDOT Equitable Transportation Community (ETC) Explorer website">
            <a:extLst>
              <a:ext uri="{FF2B5EF4-FFF2-40B4-BE49-F238E27FC236}">
                <a16:creationId xmlns:a16="http://schemas.microsoft.com/office/drawing/2014/main" id="{DBC44D7E-07D1-5F64-62CB-4DA80BD606AA}"/>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845" y="2238078"/>
            <a:ext cx="5920155" cy="3894337"/>
          </a:xfrm>
          <a:prstGeom prst="rect">
            <a:avLst/>
          </a:prstGeom>
        </p:spPr>
      </p:pic>
    </p:spTree>
    <p:extLst>
      <p:ext uri="{BB962C8B-B14F-4D97-AF65-F5344CB8AC3E}">
        <p14:creationId xmlns:p14="http://schemas.microsoft.com/office/powerpoint/2010/main" val="446938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10585D-0686-587B-ACC7-425887F6EBF9}"/>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13</a:t>
            </a:fld>
            <a:endParaRPr lang="en-US"/>
          </a:p>
        </p:txBody>
      </p:sp>
      <p:sp>
        <p:nvSpPr>
          <p:cNvPr id="3" name="Slide Number Placeholder 1">
            <a:extLst>
              <a:ext uri="{FF2B5EF4-FFF2-40B4-BE49-F238E27FC236}">
                <a16:creationId xmlns:a16="http://schemas.microsoft.com/office/drawing/2014/main" id="{C9E764F0-38BB-13B5-D884-78123DE09BE2}"/>
              </a:ext>
              <a:ext uri="{C183D7F6-B498-43B3-948B-1728B52AA6E4}">
                <adec:decorative xmlns:adec="http://schemas.microsoft.com/office/drawing/2017/decorative" val="1"/>
              </a:ext>
            </a:extLst>
          </p:cNvPr>
          <p:cNvSpPr txBox="1">
            <a:spLocks/>
          </p:cNvSpPr>
          <p:nvPr/>
        </p:nvSpPr>
        <p:spPr>
          <a:xfrm>
            <a:off x="8610600" y="6132415"/>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C02417-2488-4B4C-A284-6322E36165C1}" type="slidenum">
              <a:rPr lang="en-US" smtClean="0"/>
              <a:pPr/>
              <a:t>13</a:t>
            </a:fld>
            <a:endParaRPr lang="en-US"/>
          </a:p>
        </p:txBody>
      </p:sp>
      <p:sp>
        <p:nvSpPr>
          <p:cNvPr id="5" name="Title 3">
            <a:extLst>
              <a:ext uri="{FF2B5EF4-FFF2-40B4-BE49-F238E27FC236}">
                <a16:creationId xmlns:a16="http://schemas.microsoft.com/office/drawing/2014/main" id="{9DE78CCA-DC17-7D2D-AFF5-6E6E91CA190D}"/>
              </a:ext>
            </a:extLst>
          </p:cNvPr>
          <p:cNvSpPr txBox="1">
            <a:spLocks noGrp="1"/>
          </p:cNvSpPr>
          <p:nvPr>
            <p:ph type="title" idx="4294967295"/>
          </p:nvPr>
        </p:nvSpPr>
        <p:spPr>
          <a:xfrm>
            <a:off x="2656480" y="551905"/>
            <a:ext cx="9411341" cy="6416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Calibri Light"/>
              </a:rPr>
              <a:t>Title VI and Equity Data Tools </a:t>
            </a:r>
            <a:r>
              <a:rPr kumimoji="0" lang="en-US" sz="4800" b="0" i="0" u="none" strike="noStrike" kern="1200" cap="none" spc="0" normalizeH="0" baseline="0" noProof="0" dirty="0">
                <a:ln>
                  <a:noFill/>
                </a:ln>
                <a:solidFill>
                  <a:schemeClr val="bg1"/>
                </a:solidFill>
                <a:effectLst/>
                <a:uLnTx/>
                <a:uFillTx/>
                <a:latin typeface="+mj-lt"/>
                <a:ea typeface="+mj-ea"/>
                <a:cs typeface="Calibri Light"/>
              </a:rPr>
              <a:t>continued </a:t>
            </a:r>
            <a:endParaRPr kumimoji="0" lang="en-US" sz="4800" b="0" i="0" u="none" strike="noStrike" kern="1200" cap="none" spc="0" normalizeH="0" baseline="0" noProof="0" dirty="0">
              <a:ln>
                <a:noFill/>
              </a:ln>
              <a:solidFill>
                <a:schemeClr val="bg1"/>
              </a:solidFill>
              <a:effectLst/>
              <a:uLnTx/>
              <a:uFillTx/>
              <a:latin typeface="+mj-lt"/>
              <a:ea typeface="+mj-ea"/>
            </a:endParaRPr>
          </a:p>
        </p:txBody>
      </p:sp>
      <p:sp>
        <p:nvSpPr>
          <p:cNvPr id="6" name="Content Placeholder 2">
            <a:extLst>
              <a:ext uri="{FF2B5EF4-FFF2-40B4-BE49-F238E27FC236}">
                <a16:creationId xmlns:a16="http://schemas.microsoft.com/office/drawing/2014/main" id="{5642BF55-3E09-A1CF-AA99-A58F302BAA1A}"/>
              </a:ext>
            </a:extLst>
          </p:cNvPr>
          <p:cNvSpPr txBox="1">
            <a:spLocks/>
          </p:cNvSpPr>
          <p:nvPr/>
        </p:nvSpPr>
        <p:spPr>
          <a:xfrm>
            <a:off x="509739" y="2461999"/>
            <a:ext cx="5078262" cy="3670416"/>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spcBef>
                <a:spcPts val="0"/>
              </a:spcBef>
              <a:buNone/>
              <a:defRPr/>
            </a:pPr>
            <a:r>
              <a:rPr lang="en-US" dirty="0">
                <a:ea typeface="ＭＳ Ｐゴシック"/>
              </a:rPr>
              <a:t>FHWA Screening Tool for Equity Analysis of Projects (STEAP) </a:t>
            </a:r>
          </a:p>
          <a:p>
            <a:pPr marL="57150" indent="0">
              <a:spcBef>
                <a:spcPts val="0"/>
              </a:spcBef>
              <a:buNone/>
              <a:defRPr/>
            </a:pPr>
            <a:endParaRPr lang="en-US" sz="900" dirty="0">
              <a:ea typeface="ＭＳ Ｐゴシック"/>
            </a:endParaRPr>
          </a:p>
          <a:p>
            <a:pPr marL="514350" indent="-457200">
              <a:spcBef>
                <a:spcPts val="0"/>
              </a:spcBef>
              <a:defRPr/>
            </a:pPr>
            <a:endParaRPr lang="en-US" sz="900" dirty="0">
              <a:ea typeface="ＭＳ Ｐゴシック"/>
            </a:endParaRPr>
          </a:p>
          <a:p>
            <a:pPr marL="514350" indent="-457200">
              <a:spcBef>
                <a:spcPts val="0"/>
              </a:spcBef>
              <a:defRPr/>
            </a:pPr>
            <a:r>
              <a:rPr lang="en-US" dirty="0">
                <a:ea typeface="ＭＳ Ｐゴシック"/>
              </a:rPr>
              <a:t>Mapping tool to screen areas for data on Title VI, environmental justice, and other socioeconomic factors. </a:t>
            </a:r>
          </a:p>
          <a:p>
            <a:pPr marL="514350" indent="-457200">
              <a:spcBef>
                <a:spcPts val="0"/>
              </a:spcBef>
              <a:defRPr/>
            </a:pPr>
            <a:endParaRPr lang="en-US" sz="900" dirty="0">
              <a:ea typeface="ＭＳ Ｐゴシック"/>
            </a:endParaRPr>
          </a:p>
          <a:p>
            <a:pPr marL="514350" indent="-457200">
              <a:spcBef>
                <a:spcPts val="0"/>
              </a:spcBef>
              <a:defRPr/>
            </a:pPr>
            <a:r>
              <a:rPr lang="en-US" dirty="0">
                <a:ea typeface="ＭＳ Ｐゴシック"/>
              </a:rPr>
              <a:t>Outputs a downloadable report of the data for user-defined area. </a:t>
            </a:r>
          </a:p>
          <a:p>
            <a:pPr marL="514350" indent="-457200">
              <a:spcBef>
                <a:spcPts val="0"/>
              </a:spcBef>
              <a:defRPr/>
            </a:pPr>
            <a:endParaRPr lang="en-US" sz="900" dirty="0">
              <a:ea typeface="ＭＳ Ｐゴシック"/>
            </a:endParaRPr>
          </a:p>
          <a:p>
            <a:pPr marL="514350" indent="-457200">
              <a:spcBef>
                <a:spcPts val="0"/>
              </a:spcBef>
              <a:defRPr/>
            </a:pPr>
            <a:endParaRPr lang="en-US" dirty="0">
              <a:ea typeface="ＭＳ Ｐゴシック"/>
            </a:endParaRPr>
          </a:p>
        </p:txBody>
      </p:sp>
      <p:pic>
        <p:nvPicPr>
          <p:cNvPr id="8" name="Picture 7" descr="Map of Screening Tool for Equity Analysis of Projects (STEAP)">
            <a:extLst>
              <a:ext uri="{FF2B5EF4-FFF2-40B4-BE49-F238E27FC236}">
                <a16:creationId xmlns:a16="http://schemas.microsoft.com/office/drawing/2014/main" id="{F5CB4AD4-4A40-6A4F-9FD7-1ADCE2486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973" y="2156178"/>
            <a:ext cx="6721027" cy="3976237"/>
          </a:xfrm>
          <a:prstGeom prst="rect">
            <a:avLst/>
          </a:prstGeom>
        </p:spPr>
      </p:pic>
    </p:spTree>
    <p:extLst>
      <p:ext uri="{BB962C8B-B14F-4D97-AF65-F5344CB8AC3E}">
        <p14:creationId xmlns:p14="http://schemas.microsoft.com/office/powerpoint/2010/main" val="266835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7726F0-AFAD-B066-CFDB-50B28B9BDA09}"/>
              </a:ext>
              <a:ext uri="{C183D7F6-B498-43B3-948B-1728B52AA6E4}">
                <adec:decorative xmlns:adec="http://schemas.microsoft.com/office/drawing/2017/decorative" val="1"/>
              </a:ext>
            </a:extLst>
          </p:cNvPr>
          <p:cNvSpPr/>
          <p:nvPr/>
        </p:nvSpPr>
        <p:spPr>
          <a:xfrm>
            <a:off x="0" y="-112889"/>
            <a:ext cx="12192000" cy="70668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1508CA3-9E3D-223E-1878-3F2781749E80}"/>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14</a:t>
            </a:fld>
            <a:endParaRPr lang="en-US"/>
          </a:p>
        </p:txBody>
      </p:sp>
      <p:sp>
        <p:nvSpPr>
          <p:cNvPr id="5" name="Title 4">
            <a:extLst>
              <a:ext uri="{FF2B5EF4-FFF2-40B4-BE49-F238E27FC236}">
                <a16:creationId xmlns:a16="http://schemas.microsoft.com/office/drawing/2014/main" id="{597B6E73-01C5-D15B-2168-2B02DB2460FB}"/>
              </a:ext>
            </a:extLst>
          </p:cNvPr>
          <p:cNvSpPr>
            <a:spLocks noGrp="1"/>
          </p:cNvSpPr>
          <p:nvPr>
            <p:ph type="title" idx="4294967295"/>
          </p:nvPr>
        </p:nvSpPr>
        <p:spPr>
          <a:xfrm>
            <a:off x="2593910" y="-1245946"/>
            <a:ext cx="8759890" cy="1245946"/>
          </a:xfrm>
        </p:spPr>
        <p:txBody>
          <a:bodyPr vert="horz" lIns="91440" tIns="45720" rIns="91440" bIns="45720" rtlCol="0" anchor="b">
            <a:normAutofit/>
          </a:bodyPr>
          <a:lstStyle/>
          <a:p>
            <a:r>
              <a:rPr lang="en-US" dirty="0"/>
              <a:t>Example of Report Output</a:t>
            </a:r>
          </a:p>
        </p:txBody>
      </p:sp>
      <p:pic>
        <p:nvPicPr>
          <p:cNvPr id="6" name="Picture 5" descr="Diagram">
            <a:extLst>
              <a:ext uri="{FF2B5EF4-FFF2-40B4-BE49-F238E27FC236}">
                <a16:creationId xmlns:a16="http://schemas.microsoft.com/office/drawing/2014/main" id="{AE9BF240-FC56-1363-6EAD-72E1AB15E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127" y="0"/>
            <a:ext cx="4803377" cy="6858000"/>
          </a:xfrm>
          <a:prstGeom prst="rect">
            <a:avLst/>
          </a:prstGeom>
          <a:ln>
            <a:solidFill>
              <a:schemeClr val="tx1"/>
            </a:solidFill>
          </a:ln>
        </p:spPr>
      </p:pic>
      <p:pic>
        <p:nvPicPr>
          <p:cNvPr id="4" name="Picture 3" descr="Graphical user interface, text, application, email">
            <a:extLst>
              <a:ext uri="{FF2B5EF4-FFF2-40B4-BE49-F238E27FC236}">
                <a16:creationId xmlns:a16="http://schemas.microsoft.com/office/drawing/2014/main" id="{DD5C59F6-42CB-7BCF-98E2-79C1187D08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4492" y="0"/>
            <a:ext cx="4907728" cy="6858000"/>
          </a:xfrm>
          <a:prstGeom prst="rect">
            <a:avLst/>
          </a:prstGeom>
          <a:ln>
            <a:solidFill>
              <a:schemeClr val="tx1"/>
            </a:solidFill>
          </a:ln>
        </p:spPr>
      </p:pic>
    </p:spTree>
    <p:extLst>
      <p:ext uri="{BB962C8B-B14F-4D97-AF65-F5344CB8AC3E}">
        <p14:creationId xmlns:p14="http://schemas.microsoft.com/office/powerpoint/2010/main" val="133851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EAE463-67E6-B317-934B-ED361D0839F0}"/>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15</a:t>
            </a:fld>
            <a:endParaRPr lang="en-US"/>
          </a:p>
        </p:txBody>
      </p:sp>
      <p:pic>
        <p:nvPicPr>
          <p:cNvPr id="4" name="Picture 3">
            <a:extLst>
              <a:ext uri="{FF2B5EF4-FFF2-40B4-BE49-F238E27FC236}">
                <a16:creationId xmlns:a16="http://schemas.microsoft.com/office/drawing/2014/main" id="{1D51E4D7-4FD0-C5EE-1011-E0EDF7C3BFB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133" y="2586466"/>
            <a:ext cx="5621867" cy="3365600"/>
          </a:xfrm>
          <a:prstGeom prst="rect">
            <a:avLst/>
          </a:prstGeom>
        </p:spPr>
      </p:pic>
      <p:sp>
        <p:nvSpPr>
          <p:cNvPr id="5" name="Title 3">
            <a:extLst>
              <a:ext uri="{FF2B5EF4-FFF2-40B4-BE49-F238E27FC236}">
                <a16:creationId xmlns:a16="http://schemas.microsoft.com/office/drawing/2014/main" id="{E0B8E7CB-34EA-9985-FC40-36A67D131FCC}"/>
              </a:ext>
            </a:extLst>
          </p:cNvPr>
          <p:cNvSpPr txBox="1">
            <a:spLocks noGrp="1"/>
          </p:cNvSpPr>
          <p:nvPr>
            <p:ph type="title" idx="4294967295"/>
          </p:nvPr>
        </p:nvSpPr>
        <p:spPr>
          <a:xfrm>
            <a:off x="2656480" y="551905"/>
            <a:ext cx="9411341" cy="6416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Calibri Light"/>
              </a:rPr>
              <a:t>New NHI Title VI Reviews &amp; Analysis Course</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Content Placeholder 2">
            <a:extLst>
              <a:ext uri="{FF2B5EF4-FFF2-40B4-BE49-F238E27FC236}">
                <a16:creationId xmlns:a16="http://schemas.microsoft.com/office/drawing/2014/main" id="{C03DBC73-C214-8D6E-6A0D-284D0FDACF34}"/>
              </a:ext>
            </a:extLst>
          </p:cNvPr>
          <p:cNvSpPr txBox="1">
            <a:spLocks/>
          </p:cNvSpPr>
          <p:nvPr/>
        </p:nvSpPr>
        <p:spPr>
          <a:xfrm>
            <a:off x="256694" y="2586466"/>
            <a:ext cx="6234417" cy="428359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457200">
              <a:spcBef>
                <a:spcPts val="0"/>
              </a:spcBef>
              <a:defRPr/>
            </a:pPr>
            <a:r>
              <a:rPr lang="en-US" dirty="0">
                <a:ea typeface="ＭＳ Ｐゴシック"/>
              </a:rPr>
              <a:t>In 2023, FHWA launched a new NHI course on Title VI reviews and analysis.</a:t>
            </a:r>
          </a:p>
          <a:p>
            <a:pPr marL="514350" indent="-457200">
              <a:spcBef>
                <a:spcPts val="0"/>
              </a:spcBef>
              <a:defRPr/>
            </a:pPr>
            <a:endParaRPr lang="en-US" sz="900" dirty="0">
              <a:ea typeface="ＭＳ Ｐゴシック"/>
            </a:endParaRPr>
          </a:p>
          <a:p>
            <a:pPr marL="514350" indent="-457200">
              <a:spcBef>
                <a:spcPts val="0"/>
              </a:spcBef>
              <a:defRPr/>
            </a:pPr>
            <a:r>
              <a:rPr lang="en-US" dirty="0">
                <a:ea typeface="ＭＳ Ｐゴシック"/>
              </a:rPr>
              <a:t>Title: Civil Rights: Risk Mitigation Through Title VI Reviews (FHWA-NHI-361032B)</a:t>
            </a:r>
          </a:p>
          <a:p>
            <a:pPr marL="514350" indent="-457200">
              <a:spcBef>
                <a:spcPts val="0"/>
              </a:spcBef>
              <a:defRPr/>
            </a:pPr>
            <a:endParaRPr lang="en-US" sz="900" dirty="0">
              <a:ea typeface="ＭＳ Ｐゴシック"/>
            </a:endParaRPr>
          </a:p>
          <a:p>
            <a:pPr marL="514350" indent="-457200">
              <a:spcBef>
                <a:spcPts val="0"/>
              </a:spcBef>
              <a:defRPr/>
            </a:pPr>
            <a:r>
              <a:rPr lang="en-US" dirty="0">
                <a:ea typeface="ＭＳ Ｐゴシック"/>
              </a:rPr>
              <a:t>Intermediate-level. Audience is planning and project development and civil rights practitioners. </a:t>
            </a:r>
          </a:p>
          <a:p>
            <a:pPr marL="514350" indent="-457200">
              <a:defRPr/>
            </a:pPr>
            <a:endParaRPr lang="en-US" dirty="0">
              <a:ea typeface="ＭＳ Ｐゴシック"/>
            </a:endParaRPr>
          </a:p>
        </p:txBody>
      </p:sp>
    </p:spTree>
    <p:extLst>
      <p:ext uri="{BB962C8B-B14F-4D97-AF65-F5344CB8AC3E}">
        <p14:creationId xmlns:p14="http://schemas.microsoft.com/office/powerpoint/2010/main" val="281051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912211-3C5B-7482-A664-3C2BACB0E808}"/>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16</a:t>
            </a:fld>
            <a:endParaRPr lang="en-US"/>
          </a:p>
        </p:txBody>
      </p:sp>
      <p:sp>
        <p:nvSpPr>
          <p:cNvPr id="4" name="Title 3">
            <a:extLst>
              <a:ext uri="{FF2B5EF4-FFF2-40B4-BE49-F238E27FC236}">
                <a16:creationId xmlns:a16="http://schemas.microsoft.com/office/drawing/2014/main" id="{593AC006-EB3D-48CF-9DEB-0D7F24CA8DB1}"/>
              </a:ext>
            </a:extLst>
          </p:cNvPr>
          <p:cNvSpPr txBox="1">
            <a:spLocks noGrp="1"/>
          </p:cNvSpPr>
          <p:nvPr>
            <p:ph type="title" idx="4294967295"/>
          </p:nvPr>
        </p:nvSpPr>
        <p:spPr>
          <a:xfrm>
            <a:off x="2656480" y="551905"/>
            <a:ext cx="9411341" cy="6416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Calibri Light"/>
              </a:rPr>
              <a:t>New NHI Title VI Reviews &amp; Analysis Course </a:t>
            </a:r>
            <a:r>
              <a:rPr kumimoji="0" lang="en-US" sz="4800" b="0" i="0" u="none" strike="noStrike" kern="1200" cap="none" spc="0" normalizeH="0" baseline="0" noProof="0" dirty="0">
                <a:ln>
                  <a:noFill/>
                </a:ln>
                <a:solidFill>
                  <a:schemeClr val="bg1"/>
                </a:solidFill>
                <a:effectLst/>
                <a:uLnTx/>
                <a:uFillTx/>
                <a:latin typeface="+mj-lt"/>
                <a:ea typeface="+mj-ea"/>
                <a:cs typeface="Calibri Light"/>
              </a:rPr>
              <a:t>continued</a:t>
            </a:r>
            <a:endParaRPr kumimoji="0" lang="en-US" sz="4800" b="0" i="0" u="none" strike="noStrike" kern="1200" cap="none" spc="0" normalizeH="0" baseline="0" noProof="0" dirty="0">
              <a:ln>
                <a:noFill/>
              </a:ln>
              <a:solidFill>
                <a:schemeClr val="bg1"/>
              </a:solidFill>
              <a:effectLst/>
              <a:uLnTx/>
              <a:uFillTx/>
              <a:latin typeface="+mj-lt"/>
              <a:ea typeface="+mj-ea"/>
            </a:endParaRPr>
          </a:p>
        </p:txBody>
      </p:sp>
      <p:sp>
        <p:nvSpPr>
          <p:cNvPr id="3" name="Rectangle 2">
            <a:extLst>
              <a:ext uri="{FF2B5EF4-FFF2-40B4-BE49-F238E27FC236}">
                <a16:creationId xmlns:a16="http://schemas.microsoft.com/office/drawing/2014/main" id="{6C339435-CD6F-B29A-2906-61C0D1EA6AF9}"/>
              </a:ext>
            </a:extLst>
          </p:cNvPr>
          <p:cNvSpPr txBox="1">
            <a:spLocks noChangeArrowheads="1"/>
          </p:cNvSpPr>
          <p:nvPr/>
        </p:nvSpPr>
        <p:spPr bwMode="auto">
          <a:xfrm>
            <a:off x="501898" y="2548804"/>
            <a:ext cx="5371147" cy="3308598"/>
          </a:xfrm>
          <a:prstGeom prst="rect">
            <a:avLst/>
          </a:prstGeom>
          <a:noFill/>
          <a:ln>
            <a:solidFill>
              <a:schemeClr val="tx1"/>
            </a:solidFill>
          </a:ln>
          <a:effectLst/>
        </p:spPr>
        <p:txBody>
          <a:bodyPr vert="horz" wrap="square" lIns="91440" tIns="45720" rIns="91440" bIns="45720" numCol="1"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nSpc>
                <a:spcPct val="100000"/>
              </a:lnSpc>
              <a:buNone/>
            </a:pPr>
            <a:r>
              <a:rPr lang="en-US" altLang="en-US" dirty="0">
                <a:solidFill>
                  <a:srgbClr val="222222"/>
                </a:solidFill>
                <a:cs typeface="Arial" panose="020B0604020202020204" pitchFamily="34" charset="0"/>
              </a:rPr>
              <a:t>Web Based Training (WBT; ~10-20 hours):</a:t>
            </a:r>
          </a:p>
          <a:p>
            <a:pPr>
              <a:lnSpc>
                <a:spcPct val="100000"/>
              </a:lnSpc>
            </a:pPr>
            <a:endParaRPr lang="en-US" altLang="en-US" sz="900" dirty="0">
              <a:solidFill>
                <a:srgbClr val="222222"/>
              </a:solidFill>
              <a:cs typeface="Arial" panose="020B0604020202020204" pitchFamily="34" charset="0"/>
            </a:endParaRPr>
          </a:p>
          <a:p>
            <a:pPr lvl="1">
              <a:lnSpc>
                <a:spcPct val="100000"/>
              </a:lnSpc>
            </a:pPr>
            <a:r>
              <a:rPr lang="en-US" altLang="en-US" dirty="0">
                <a:solidFill>
                  <a:srgbClr val="222222"/>
                </a:solidFill>
                <a:cs typeface="Arial" panose="020B0604020202020204" pitchFamily="34" charset="0"/>
              </a:rPr>
              <a:t>Self paced </a:t>
            </a:r>
          </a:p>
          <a:p>
            <a:pPr lvl="1">
              <a:lnSpc>
                <a:spcPct val="100000"/>
              </a:lnSpc>
            </a:pPr>
            <a:r>
              <a:rPr lang="en-US" altLang="en-US" dirty="0">
                <a:solidFill>
                  <a:srgbClr val="222222"/>
                </a:solidFill>
                <a:cs typeface="Arial" panose="020B0604020202020204" pitchFamily="34" charset="0"/>
              </a:rPr>
              <a:t>Videos</a:t>
            </a:r>
          </a:p>
          <a:p>
            <a:pPr lvl="1">
              <a:lnSpc>
                <a:spcPct val="100000"/>
              </a:lnSpc>
            </a:pPr>
            <a:r>
              <a:rPr lang="en-US" altLang="en-US" dirty="0">
                <a:solidFill>
                  <a:srgbClr val="222222"/>
                </a:solidFill>
                <a:cs typeface="Arial" panose="020B0604020202020204" pitchFamily="34" charset="0"/>
              </a:rPr>
              <a:t>Web quests</a:t>
            </a:r>
          </a:p>
          <a:p>
            <a:pPr lvl="1">
              <a:lnSpc>
                <a:spcPct val="100000"/>
              </a:lnSpc>
            </a:pPr>
            <a:r>
              <a:rPr lang="en-US" altLang="en-US" dirty="0">
                <a:solidFill>
                  <a:srgbClr val="222222"/>
                </a:solidFill>
                <a:cs typeface="Arial" panose="020B0604020202020204" pitchFamily="34" charset="0"/>
              </a:rPr>
              <a:t>Downloadable pdf case studies and infographics</a:t>
            </a:r>
          </a:p>
          <a:p>
            <a:pPr lvl="1">
              <a:lnSpc>
                <a:spcPct val="100000"/>
              </a:lnSpc>
            </a:pPr>
            <a:r>
              <a:rPr lang="en-US" altLang="en-US" dirty="0">
                <a:solidFill>
                  <a:srgbClr val="222222"/>
                </a:solidFill>
                <a:cs typeface="Arial" panose="020B0604020202020204" pitchFamily="34" charset="0"/>
              </a:rPr>
              <a:t>Online assessments</a:t>
            </a:r>
          </a:p>
        </p:txBody>
      </p:sp>
      <p:sp>
        <p:nvSpPr>
          <p:cNvPr id="6" name="TextBox 5">
            <a:extLst>
              <a:ext uri="{FF2B5EF4-FFF2-40B4-BE49-F238E27FC236}">
                <a16:creationId xmlns:a16="http://schemas.microsoft.com/office/drawing/2014/main" id="{C699A32D-7D63-048F-CDD9-4A3294496465}"/>
              </a:ext>
            </a:extLst>
          </p:cNvPr>
          <p:cNvSpPr txBox="1"/>
          <p:nvPr/>
        </p:nvSpPr>
        <p:spPr>
          <a:xfrm>
            <a:off x="6189591" y="2548804"/>
            <a:ext cx="5500511" cy="3323987"/>
          </a:xfrm>
          <a:prstGeom prst="rect">
            <a:avLst/>
          </a:prstGeom>
          <a:noFill/>
          <a:ln>
            <a:solidFill>
              <a:schemeClr val="tx1"/>
            </a:solidFill>
          </a:ln>
        </p:spPr>
        <p:txBody>
          <a:bodyPr wrap="square">
            <a:spAutoFit/>
          </a:bodyPr>
          <a:lstStyle/>
          <a:p>
            <a:pPr>
              <a:lnSpc>
                <a:spcPct val="100000"/>
              </a:lnSpc>
            </a:pPr>
            <a:r>
              <a:rPr lang="en-US" altLang="en-US" sz="2800" dirty="0">
                <a:solidFill>
                  <a:srgbClr val="222222"/>
                </a:solidFill>
                <a:cs typeface="Arial" panose="020B0604020202020204" pitchFamily="34" charset="0"/>
              </a:rPr>
              <a:t>Virtual Instructor Led Training (VILT; ~9 hours)</a:t>
            </a:r>
          </a:p>
          <a:p>
            <a:pPr>
              <a:lnSpc>
                <a:spcPct val="100000"/>
              </a:lnSpc>
            </a:pPr>
            <a:endParaRPr lang="en-US" altLang="en-US" sz="1000" dirty="0">
              <a:solidFill>
                <a:srgbClr val="222222"/>
              </a:solidFill>
              <a:cs typeface="Arial" panose="020B0604020202020204" pitchFamily="34" charset="0"/>
            </a:endParaRPr>
          </a:p>
          <a:p>
            <a:pPr marL="914400" lvl="1" indent="-457200">
              <a:lnSpc>
                <a:spcPct val="100000"/>
              </a:lnSpc>
              <a:buFont typeface="Arial" panose="020B0604020202020204" pitchFamily="34" charset="0"/>
              <a:buChar char="•"/>
            </a:pPr>
            <a:r>
              <a:rPr lang="en-US" altLang="en-US" sz="2400" dirty="0">
                <a:solidFill>
                  <a:srgbClr val="222222"/>
                </a:solidFill>
                <a:cs typeface="Arial" panose="020B0604020202020204" pitchFamily="34" charset="0"/>
              </a:rPr>
              <a:t>Online through </a:t>
            </a:r>
            <a:r>
              <a:rPr lang="en-US" altLang="en-US" sz="2400" dirty="0" err="1">
                <a:solidFill>
                  <a:srgbClr val="222222"/>
                </a:solidFill>
                <a:cs typeface="Arial" panose="020B0604020202020204" pitchFamily="34" charset="0"/>
              </a:rPr>
              <a:t>AdobeConnect</a:t>
            </a:r>
            <a:r>
              <a:rPr lang="en-US" altLang="en-US" sz="2400" dirty="0">
                <a:solidFill>
                  <a:srgbClr val="222222"/>
                </a:solidFill>
                <a:cs typeface="Arial" panose="020B0604020202020204" pitchFamily="34" charset="0"/>
              </a:rPr>
              <a:t>. Moving to new system in future</a:t>
            </a:r>
          </a:p>
          <a:p>
            <a:pPr marL="914400" lvl="1" indent="-457200">
              <a:lnSpc>
                <a:spcPct val="100000"/>
              </a:lnSpc>
              <a:buFont typeface="Arial" panose="020B0604020202020204" pitchFamily="34" charset="0"/>
              <a:buChar char="•"/>
            </a:pPr>
            <a:r>
              <a:rPr lang="en-US" altLang="en-US" sz="2400" dirty="0">
                <a:solidFill>
                  <a:srgbClr val="222222"/>
                </a:solidFill>
                <a:cs typeface="Arial" panose="020B0604020202020204" pitchFamily="34" charset="0"/>
              </a:rPr>
              <a:t>1 full day + 2 half days</a:t>
            </a:r>
          </a:p>
          <a:p>
            <a:pPr marL="914400" lvl="1" indent="-457200">
              <a:lnSpc>
                <a:spcPct val="100000"/>
              </a:lnSpc>
              <a:buFont typeface="Arial" panose="020B0604020202020204" pitchFamily="34" charset="0"/>
              <a:buChar char="•"/>
            </a:pPr>
            <a:r>
              <a:rPr lang="en-US" altLang="en-US" sz="2400" dirty="0">
                <a:solidFill>
                  <a:srgbClr val="222222"/>
                </a:solidFill>
                <a:cs typeface="Arial" panose="020B0604020202020204" pitchFamily="34" charset="0"/>
              </a:rPr>
              <a:t>Group project</a:t>
            </a:r>
          </a:p>
          <a:p>
            <a:pPr marL="914400" lvl="1" indent="-457200">
              <a:lnSpc>
                <a:spcPct val="100000"/>
              </a:lnSpc>
              <a:buFont typeface="Arial" panose="020B0604020202020204" pitchFamily="34" charset="0"/>
              <a:buChar char="•"/>
            </a:pPr>
            <a:r>
              <a:rPr lang="en-US" altLang="en-US" sz="2400" dirty="0">
                <a:solidFill>
                  <a:srgbClr val="222222"/>
                </a:solidFill>
                <a:cs typeface="Arial" panose="020B0604020202020204" pitchFamily="34" charset="0"/>
              </a:rPr>
              <a:t>Final assignment and presentation</a:t>
            </a:r>
          </a:p>
          <a:p>
            <a:pPr marL="914400" lvl="1" indent="-457200">
              <a:lnSpc>
                <a:spcPct val="100000"/>
              </a:lnSpc>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319589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FB9EB9-6AFA-DEEB-7FEA-FE2FABF1958F}"/>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17</a:t>
            </a:fld>
            <a:endParaRPr lang="en-US"/>
          </a:p>
        </p:txBody>
      </p:sp>
      <p:sp>
        <p:nvSpPr>
          <p:cNvPr id="3" name="Slide Number Placeholder 1">
            <a:extLst>
              <a:ext uri="{FF2B5EF4-FFF2-40B4-BE49-F238E27FC236}">
                <a16:creationId xmlns:a16="http://schemas.microsoft.com/office/drawing/2014/main" id="{F3D25BA1-9E4A-DB95-E538-134666A87718}"/>
              </a:ext>
              <a:ext uri="{C183D7F6-B498-43B3-948B-1728B52AA6E4}">
                <adec:decorative xmlns:adec="http://schemas.microsoft.com/office/drawing/2017/decorative" val="1"/>
              </a:ext>
            </a:extLst>
          </p:cNvPr>
          <p:cNvSpPr txBox="1">
            <a:spLocks/>
          </p:cNvSpPr>
          <p:nvPr/>
        </p:nvSpPr>
        <p:spPr>
          <a:xfrm>
            <a:off x="8610600" y="6132415"/>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C02417-2488-4B4C-A284-6322E36165C1}" type="slidenum">
              <a:rPr lang="en-US" smtClean="0"/>
              <a:pPr/>
              <a:t>17</a:t>
            </a:fld>
            <a:endParaRPr lang="en-US"/>
          </a:p>
        </p:txBody>
      </p:sp>
      <p:sp>
        <p:nvSpPr>
          <p:cNvPr id="5" name="Title 3">
            <a:extLst>
              <a:ext uri="{FF2B5EF4-FFF2-40B4-BE49-F238E27FC236}">
                <a16:creationId xmlns:a16="http://schemas.microsoft.com/office/drawing/2014/main" id="{ADDBEB29-CE4B-12A2-B882-077D3B1D5878}"/>
              </a:ext>
            </a:extLst>
          </p:cNvPr>
          <p:cNvSpPr txBox="1">
            <a:spLocks noGrp="1"/>
          </p:cNvSpPr>
          <p:nvPr>
            <p:ph type="title" idx="4294967295"/>
          </p:nvPr>
        </p:nvSpPr>
        <p:spPr>
          <a:xfrm>
            <a:off x="2656480" y="551905"/>
            <a:ext cx="9411341" cy="6416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Calibri Light"/>
              </a:rPr>
              <a:t>New NHI Title VI Reviews &amp; Analysis Course</a:t>
            </a:r>
            <a:r>
              <a:rPr kumimoji="0" lang="en-US" sz="4800" b="0" i="0" u="none" strike="noStrike" kern="1200" cap="none" spc="0" normalizeH="0" noProof="0" dirty="0">
                <a:ln>
                  <a:noFill/>
                </a:ln>
                <a:solidFill>
                  <a:schemeClr val="tx1"/>
                </a:solidFill>
                <a:effectLst/>
                <a:uLnTx/>
                <a:uFillTx/>
                <a:latin typeface="+mj-lt"/>
                <a:ea typeface="+mj-ea"/>
                <a:cs typeface="Calibri Light"/>
              </a:rPr>
              <a:t> </a:t>
            </a:r>
            <a:r>
              <a:rPr kumimoji="0" lang="en-US" sz="4800" b="0" i="0" u="none" strike="noStrike" kern="1200" cap="none" spc="0" normalizeH="0" noProof="0" dirty="0">
                <a:ln>
                  <a:noFill/>
                </a:ln>
                <a:solidFill>
                  <a:schemeClr val="bg1"/>
                </a:solidFill>
                <a:effectLst/>
                <a:uLnTx/>
                <a:uFillTx/>
                <a:latin typeface="+mj-lt"/>
                <a:ea typeface="+mj-ea"/>
                <a:cs typeface="Calibri Light"/>
              </a:rPr>
              <a:t>continued</a:t>
            </a:r>
            <a:r>
              <a:rPr kumimoji="0" lang="en-US" sz="4800" b="0" i="0" u="none" strike="noStrike" kern="1200" cap="none" spc="0" normalizeH="0" noProof="0" dirty="0">
                <a:ln>
                  <a:noFill/>
                </a:ln>
                <a:solidFill>
                  <a:schemeClr val="tx1"/>
                </a:solidFill>
                <a:effectLst/>
                <a:uLnTx/>
                <a:uFillTx/>
                <a:latin typeface="+mj-lt"/>
                <a:ea typeface="+mj-ea"/>
                <a:cs typeface="Calibri Light"/>
              </a:rPr>
              <a:t> </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2">
            <a:extLst>
              <a:ext uri="{FF2B5EF4-FFF2-40B4-BE49-F238E27FC236}">
                <a16:creationId xmlns:a16="http://schemas.microsoft.com/office/drawing/2014/main" id="{6A367484-3136-6660-B529-DD9F72BA8ACE}"/>
              </a:ext>
            </a:extLst>
          </p:cNvPr>
          <p:cNvSpPr txBox="1">
            <a:spLocks noChangeArrowheads="1"/>
          </p:cNvSpPr>
          <p:nvPr/>
        </p:nvSpPr>
        <p:spPr bwMode="auto">
          <a:xfrm>
            <a:off x="501898" y="2433387"/>
            <a:ext cx="7389035"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9pPr>
          </a:lstStyle>
          <a:p>
            <a:pPr marL="0" indent="0">
              <a:lnSpc>
                <a:spcPct val="100000"/>
              </a:lnSpc>
              <a:buNone/>
            </a:pPr>
            <a:r>
              <a:rPr lang="en-US" altLang="en-US" dirty="0">
                <a:solidFill>
                  <a:srgbClr val="222222"/>
                </a:solidFill>
                <a:cs typeface="Arial" panose="020B0604020202020204" pitchFamily="34" charset="0"/>
              </a:rPr>
              <a:t>How to sign up?</a:t>
            </a:r>
          </a:p>
          <a:p>
            <a:pPr marL="0" indent="0">
              <a:lnSpc>
                <a:spcPct val="100000"/>
              </a:lnSpc>
              <a:buNone/>
            </a:pPr>
            <a:endParaRPr lang="en-US" altLang="en-US" sz="900" dirty="0">
              <a:solidFill>
                <a:srgbClr val="222222"/>
              </a:solidFill>
              <a:cs typeface="Arial" panose="020B0604020202020204" pitchFamily="34" charset="0"/>
            </a:endParaRPr>
          </a:p>
          <a:p>
            <a:pPr lvl="1">
              <a:lnSpc>
                <a:spcPct val="100000"/>
              </a:lnSpc>
            </a:pPr>
            <a:r>
              <a:rPr lang="en-US" altLang="en-US" dirty="0">
                <a:solidFill>
                  <a:srgbClr val="222222"/>
                </a:solidFill>
                <a:cs typeface="Arial" panose="020B0604020202020204" pitchFamily="34" charset="0"/>
              </a:rPr>
              <a:t>Demand is high! Currently, only accepting pre-arranged group sessions.</a:t>
            </a:r>
          </a:p>
          <a:p>
            <a:pPr lvl="1">
              <a:lnSpc>
                <a:spcPct val="100000"/>
              </a:lnSpc>
            </a:pPr>
            <a:endParaRPr lang="en-US" altLang="en-US" sz="900" dirty="0">
              <a:solidFill>
                <a:srgbClr val="222222"/>
              </a:solidFill>
              <a:cs typeface="Arial" panose="020B0604020202020204" pitchFamily="34" charset="0"/>
            </a:endParaRPr>
          </a:p>
          <a:p>
            <a:pPr lvl="1">
              <a:lnSpc>
                <a:spcPct val="100000"/>
              </a:lnSpc>
            </a:pPr>
            <a:r>
              <a:rPr lang="en-US" altLang="en-US" dirty="0">
                <a:solidFill>
                  <a:srgbClr val="222222"/>
                </a:solidFill>
                <a:cs typeface="Arial" panose="020B0604020202020204" pitchFamily="34" charset="0"/>
              </a:rPr>
              <a:t>If interested, reach out to your FHWA Division office. </a:t>
            </a:r>
          </a:p>
          <a:p>
            <a:pPr lvl="1">
              <a:lnSpc>
                <a:spcPct val="100000"/>
              </a:lnSpc>
            </a:pPr>
            <a:endParaRPr lang="en-US" altLang="en-US" sz="900" dirty="0">
              <a:solidFill>
                <a:srgbClr val="222222"/>
              </a:solidFill>
              <a:cs typeface="Arial" panose="020B0604020202020204" pitchFamily="34" charset="0"/>
            </a:endParaRPr>
          </a:p>
          <a:p>
            <a:pPr lvl="1">
              <a:lnSpc>
                <a:spcPct val="100000"/>
              </a:lnSpc>
            </a:pPr>
            <a:r>
              <a:rPr lang="en-US" altLang="en-US" dirty="0">
                <a:solidFill>
                  <a:srgbClr val="222222"/>
                </a:solidFill>
                <a:cs typeface="Arial" panose="020B0604020202020204" pitchFamily="34" charset="0"/>
              </a:rPr>
              <a:t>Info we need:</a:t>
            </a:r>
          </a:p>
          <a:p>
            <a:pPr lvl="1">
              <a:lnSpc>
                <a:spcPct val="100000"/>
              </a:lnSpc>
            </a:pPr>
            <a:endParaRPr lang="en-US" altLang="en-US" sz="900" dirty="0">
              <a:solidFill>
                <a:srgbClr val="222222"/>
              </a:solidFill>
              <a:cs typeface="Arial" panose="020B0604020202020204" pitchFamily="34" charset="0"/>
            </a:endParaRPr>
          </a:p>
          <a:p>
            <a:pPr lvl="2">
              <a:lnSpc>
                <a:spcPct val="100000"/>
              </a:lnSpc>
            </a:pPr>
            <a:r>
              <a:rPr lang="en-US" altLang="en-US" dirty="0">
                <a:solidFill>
                  <a:srgbClr val="222222"/>
                </a:solidFill>
                <a:cs typeface="Arial" panose="020B0604020202020204" pitchFamily="34" charset="0"/>
              </a:rPr>
              <a:t>Start – End date for training (~6 week span)</a:t>
            </a:r>
          </a:p>
          <a:p>
            <a:pPr lvl="2">
              <a:lnSpc>
                <a:spcPct val="100000"/>
              </a:lnSpc>
            </a:pPr>
            <a:r>
              <a:rPr lang="en-US" altLang="en-US" dirty="0">
                <a:solidFill>
                  <a:srgbClr val="222222"/>
                </a:solidFill>
                <a:cs typeface="Arial" panose="020B0604020202020204" pitchFamily="34" charset="0"/>
              </a:rPr>
              <a:t>Number of students (20 max)</a:t>
            </a:r>
          </a:p>
        </p:txBody>
      </p:sp>
      <p:pic>
        <p:nvPicPr>
          <p:cNvPr id="7" name="Picture 6">
            <a:extLst>
              <a:ext uri="{FF2B5EF4-FFF2-40B4-BE49-F238E27FC236}">
                <a16:creationId xmlns:a16="http://schemas.microsoft.com/office/drawing/2014/main" id="{3718E17E-2FDC-2705-240A-C8CCC09BD0A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5145"/>
          <a:stretch/>
        </p:blipFill>
        <p:spPr>
          <a:xfrm>
            <a:off x="8124548" y="1444431"/>
            <a:ext cx="3332025" cy="4241054"/>
          </a:xfrm>
          <a:prstGeom prst="rect">
            <a:avLst/>
          </a:prstGeom>
        </p:spPr>
      </p:pic>
      <p:sp>
        <p:nvSpPr>
          <p:cNvPr id="8" name="Rectangle 7">
            <a:extLst>
              <a:ext uri="{FF2B5EF4-FFF2-40B4-BE49-F238E27FC236}">
                <a16:creationId xmlns:a16="http://schemas.microsoft.com/office/drawing/2014/main" id="{7B165F4E-A721-37B8-263B-FE0C27DBADC5}"/>
              </a:ext>
              <a:ext uri="{C183D7F6-B498-43B3-948B-1728B52AA6E4}">
                <adec:decorative xmlns:adec="http://schemas.microsoft.com/office/drawing/2017/decorative" val="1"/>
              </a:ext>
            </a:extLst>
          </p:cNvPr>
          <p:cNvSpPr/>
          <p:nvPr/>
        </p:nvSpPr>
        <p:spPr>
          <a:xfrm>
            <a:off x="8399331" y="5685485"/>
            <a:ext cx="3165738" cy="307777"/>
          </a:xfrm>
          <a:prstGeom prst="rect">
            <a:avLst/>
          </a:prstGeom>
        </p:spPr>
        <p:txBody>
          <a:bodyPr wrap="none">
            <a:spAutoFit/>
          </a:bodyPr>
          <a:lstStyle/>
          <a:p>
            <a:r>
              <a:rPr lang="en-US" sz="1400"/>
              <a:t>Photo by Moose Photos from Pexels.com</a:t>
            </a:r>
          </a:p>
        </p:txBody>
      </p:sp>
    </p:spTree>
    <p:extLst>
      <p:ext uri="{BB962C8B-B14F-4D97-AF65-F5344CB8AC3E}">
        <p14:creationId xmlns:p14="http://schemas.microsoft.com/office/powerpoint/2010/main" val="1952304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016A5D-187F-4FA7-A7E9-C5E60A0C091E}"/>
              </a:ext>
            </a:extLst>
          </p:cNvPr>
          <p:cNvSpPr>
            <a:spLocks noGrp="1"/>
          </p:cNvSpPr>
          <p:nvPr>
            <p:ph type="sldNum" sz="quarter" idx="12"/>
          </p:nvPr>
        </p:nvSpPr>
        <p:spPr/>
        <p:txBody>
          <a:bodyPr/>
          <a:lstStyle/>
          <a:p>
            <a:fld id="{7DC02417-2488-4B4C-A284-6322E36165C1}" type="slidenum">
              <a:rPr lang="en-US" smtClean="0"/>
              <a:t>18</a:t>
            </a:fld>
            <a:endParaRPr lang="en-US"/>
          </a:p>
        </p:txBody>
      </p:sp>
      <p:sp>
        <p:nvSpPr>
          <p:cNvPr id="6" name="Content Placeholder 5">
            <a:extLst>
              <a:ext uri="{FF2B5EF4-FFF2-40B4-BE49-F238E27FC236}">
                <a16:creationId xmlns:a16="http://schemas.microsoft.com/office/drawing/2014/main" id="{CD455176-A5A8-76CF-D200-F390C274ED30}"/>
              </a:ext>
            </a:extLst>
          </p:cNvPr>
          <p:cNvSpPr>
            <a:spLocks noGrp="1"/>
          </p:cNvSpPr>
          <p:nvPr>
            <p:ph type="title" idx="4294967295"/>
          </p:nvPr>
        </p:nvSpPr>
        <p:spPr>
          <a:xfrm>
            <a:off x="5981700" y="2370138"/>
            <a:ext cx="5372100" cy="4351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schemeClr val="tx1"/>
                </a:solidFill>
                <a:effectLst/>
                <a:uLnTx/>
                <a:uFillTx/>
                <a:latin typeface="+mn-lt"/>
                <a:ea typeface="+mn-ea"/>
                <a:cs typeface="+mn-cs"/>
              </a:rPr>
              <a:t>What are your questions?</a:t>
            </a:r>
          </a:p>
        </p:txBody>
      </p:sp>
    </p:spTree>
    <p:extLst>
      <p:ext uri="{BB962C8B-B14F-4D97-AF65-F5344CB8AC3E}">
        <p14:creationId xmlns:p14="http://schemas.microsoft.com/office/powerpoint/2010/main" val="318782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5B09BDA-B855-493C-AAE0-01D08C635EAA}"/>
              </a:ext>
            </a:extLst>
          </p:cNvPr>
          <p:cNvSpPr txBox="1">
            <a:spLocks noGrp="1"/>
          </p:cNvSpPr>
          <p:nvPr>
            <p:ph type="title" idx="4294967295"/>
          </p:nvPr>
        </p:nvSpPr>
        <p:spPr>
          <a:xfrm>
            <a:off x="2803237" y="540616"/>
            <a:ext cx="9388763" cy="6416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Calibri Light"/>
              </a:rPr>
              <a:t>Discussion Topics</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4">
            <a:extLst>
              <a:ext uri="{FF2B5EF4-FFF2-40B4-BE49-F238E27FC236}">
                <a16:creationId xmlns:a16="http://schemas.microsoft.com/office/drawing/2014/main" id="{279CE2B0-5124-4144-B944-8765AE5CD55A}"/>
              </a:ext>
            </a:extLst>
          </p:cNvPr>
          <p:cNvSpPr txBox="1">
            <a:spLocks/>
          </p:cNvSpPr>
          <p:nvPr/>
        </p:nvSpPr>
        <p:spPr>
          <a:xfrm>
            <a:off x="1630486" y="2389871"/>
            <a:ext cx="9827491" cy="351579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Introduction</a:t>
            </a:r>
          </a:p>
          <a:p>
            <a:endParaRPr lang="en-US" sz="1000" dirty="0"/>
          </a:p>
          <a:p>
            <a:r>
              <a:rPr lang="en-US" sz="3600" dirty="0"/>
              <a:t>New DOT/FHWA initiatives involving Title VI</a:t>
            </a:r>
          </a:p>
          <a:p>
            <a:endParaRPr lang="en-US" sz="900" dirty="0"/>
          </a:p>
          <a:p>
            <a:pPr lvl="1"/>
            <a:r>
              <a:rPr lang="en-US" sz="3200" dirty="0"/>
              <a:t>USDOT Equity Action Plan</a:t>
            </a:r>
          </a:p>
          <a:p>
            <a:pPr lvl="1"/>
            <a:endParaRPr lang="en-US" sz="900" dirty="0"/>
          </a:p>
          <a:p>
            <a:pPr lvl="1"/>
            <a:r>
              <a:rPr lang="en-US" sz="3200" dirty="0"/>
              <a:t>Meaningful Public Involvement Promising Practices</a:t>
            </a:r>
          </a:p>
          <a:p>
            <a:pPr lvl="1"/>
            <a:endParaRPr lang="en-US" sz="1100" dirty="0"/>
          </a:p>
          <a:p>
            <a:pPr lvl="1"/>
            <a:r>
              <a:rPr lang="en-US" sz="3200" dirty="0"/>
              <a:t>New Tools</a:t>
            </a:r>
          </a:p>
          <a:p>
            <a:pPr lvl="1"/>
            <a:endParaRPr lang="en-US" sz="900" dirty="0"/>
          </a:p>
          <a:p>
            <a:r>
              <a:rPr lang="en-US" sz="3600" dirty="0"/>
              <a:t>New FHWA Title VI Reviews and Analysis Course</a:t>
            </a:r>
          </a:p>
          <a:p>
            <a:endParaRPr lang="en-US" sz="3600" dirty="0"/>
          </a:p>
          <a:p>
            <a:endParaRPr lang="en-US" sz="3600" dirty="0"/>
          </a:p>
          <a:p>
            <a:endParaRPr lang="en-US" sz="3600" dirty="0"/>
          </a:p>
        </p:txBody>
      </p:sp>
      <p:sp>
        <p:nvSpPr>
          <p:cNvPr id="5" name="Slide Number Placeholder 4">
            <a:extLst>
              <a:ext uri="{FF2B5EF4-FFF2-40B4-BE49-F238E27FC236}">
                <a16:creationId xmlns:a16="http://schemas.microsoft.com/office/drawing/2014/main" id="{D74A8A37-BBE8-4BB5-8FE6-FA082C9A3D34}"/>
              </a:ext>
            </a:extLst>
          </p:cNvPr>
          <p:cNvSpPr>
            <a:spLocks noGrp="1"/>
          </p:cNvSpPr>
          <p:nvPr>
            <p:ph type="sldNum" sz="quarter" idx="12"/>
          </p:nvPr>
        </p:nvSpPr>
        <p:spPr/>
        <p:txBody>
          <a:bodyPr/>
          <a:lstStyle/>
          <a:p>
            <a:fld id="{7DC02417-2488-4B4C-A284-6322E36165C1}" type="slidenum">
              <a:rPr lang="en-US" smtClean="0"/>
              <a:pPr/>
              <a:t>2</a:t>
            </a:fld>
            <a:endParaRPr lang="en-US"/>
          </a:p>
        </p:txBody>
      </p:sp>
    </p:spTree>
    <p:extLst>
      <p:ext uri="{BB962C8B-B14F-4D97-AF65-F5344CB8AC3E}">
        <p14:creationId xmlns:p14="http://schemas.microsoft.com/office/powerpoint/2010/main" val="336776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4F367-7E63-4CE1-BD46-72998FB5D484}"/>
              </a:ext>
            </a:extLst>
          </p:cNvPr>
          <p:cNvSpPr txBox="1">
            <a:spLocks noGrp="1"/>
          </p:cNvSpPr>
          <p:nvPr>
            <p:ph type="title" idx="4294967295"/>
          </p:nvPr>
        </p:nvSpPr>
        <p:spPr>
          <a:xfrm>
            <a:off x="2932922" y="450127"/>
            <a:ext cx="537287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Calibri Light"/>
              </a:rPr>
              <a:t>Housekeeping</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a:extLst>
              <a:ext uri="{FF2B5EF4-FFF2-40B4-BE49-F238E27FC236}">
                <a16:creationId xmlns:a16="http://schemas.microsoft.com/office/drawing/2014/main" id="{65E5E891-73E9-4342-BAE1-84983FE7E15D}"/>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5769"/>
          <a:stretch/>
        </p:blipFill>
        <p:spPr>
          <a:xfrm>
            <a:off x="8305800" y="1385454"/>
            <a:ext cx="3544685" cy="4451853"/>
          </a:xfrm>
          <a:prstGeom prst="rect">
            <a:avLst/>
          </a:prstGeom>
        </p:spPr>
      </p:pic>
      <p:sp>
        <p:nvSpPr>
          <p:cNvPr id="6" name="Rectangle 5">
            <a:extLst>
              <a:ext uri="{FF2B5EF4-FFF2-40B4-BE49-F238E27FC236}">
                <a16:creationId xmlns:a16="http://schemas.microsoft.com/office/drawing/2014/main" id="{E4A8C934-10E9-40AC-A437-7F3CBA09863D}"/>
              </a:ext>
              <a:ext uri="{C183D7F6-B498-43B3-948B-1728B52AA6E4}">
                <adec:decorative xmlns:adec="http://schemas.microsoft.com/office/drawing/2017/decorative" val="1"/>
              </a:ext>
            </a:extLst>
          </p:cNvPr>
          <p:cNvSpPr/>
          <p:nvPr/>
        </p:nvSpPr>
        <p:spPr>
          <a:xfrm>
            <a:off x="9302263" y="5845590"/>
            <a:ext cx="2657587" cy="276999"/>
          </a:xfrm>
          <a:prstGeom prst="rect">
            <a:avLst/>
          </a:prstGeom>
        </p:spPr>
        <p:txBody>
          <a:bodyPr wrap="none">
            <a:spAutoFit/>
          </a:bodyPr>
          <a:lstStyle/>
          <a:p>
            <a:r>
              <a:rPr lang="en-US" sz="1200"/>
              <a:t>Photo by </a:t>
            </a:r>
            <a:r>
              <a:rPr lang="en-US" sz="1200" err="1"/>
              <a:t>furkanfdemir</a:t>
            </a:r>
            <a:r>
              <a:rPr lang="en-US" sz="1200"/>
              <a:t> from Pexels.com</a:t>
            </a:r>
          </a:p>
        </p:txBody>
      </p:sp>
      <p:sp>
        <p:nvSpPr>
          <p:cNvPr id="4" name="Slide Number Placeholder 3">
            <a:extLst>
              <a:ext uri="{FF2B5EF4-FFF2-40B4-BE49-F238E27FC236}">
                <a16:creationId xmlns:a16="http://schemas.microsoft.com/office/drawing/2014/main" id="{AC56FA04-291A-437F-B408-E165D5E7B1B3}"/>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3</a:t>
            </a:fld>
            <a:endParaRPr lang="en-US"/>
          </a:p>
        </p:txBody>
      </p:sp>
      <p:sp>
        <p:nvSpPr>
          <p:cNvPr id="7" name="Content Placeholder 2">
            <a:extLst>
              <a:ext uri="{FF2B5EF4-FFF2-40B4-BE49-F238E27FC236}">
                <a16:creationId xmlns:a16="http://schemas.microsoft.com/office/drawing/2014/main" id="{0506E384-6148-4B0F-A2FE-144203DBD788}"/>
              </a:ext>
            </a:extLst>
          </p:cNvPr>
          <p:cNvSpPr txBox="1">
            <a:spLocks/>
          </p:cNvSpPr>
          <p:nvPr/>
        </p:nvSpPr>
        <p:spPr>
          <a:xfrm>
            <a:off x="838200" y="2452097"/>
            <a:ext cx="7260003" cy="36803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3200" dirty="0">
                <a:cs typeface="Calibri"/>
              </a:rPr>
              <a:t>We will take questions throughout the presentation. Please raise your hand with a question or comment.</a:t>
            </a:r>
          </a:p>
          <a:p>
            <a:pPr>
              <a:lnSpc>
                <a:spcPct val="110000"/>
              </a:lnSpc>
              <a:spcBef>
                <a:spcPts val="0"/>
              </a:spcBef>
            </a:pPr>
            <a:endParaRPr lang="en-US" sz="800" dirty="0">
              <a:cs typeface="Calibri"/>
            </a:endParaRPr>
          </a:p>
          <a:p>
            <a:pPr>
              <a:lnSpc>
                <a:spcPct val="110000"/>
              </a:lnSpc>
              <a:spcBef>
                <a:spcPts val="0"/>
              </a:spcBef>
            </a:pPr>
            <a:endParaRPr lang="en-US" sz="800" dirty="0">
              <a:cs typeface="Calibri"/>
            </a:endParaRPr>
          </a:p>
          <a:p>
            <a:pPr>
              <a:lnSpc>
                <a:spcPct val="110000"/>
              </a:lnSpc>
              <a:spcBef>
                <a:spcPts val="0"/>
              </a:spcBef>
            </a:pPr>
            <a:endParaRPr lang="en-US" sz="800" dirty="0">
              <a:cs typeface="Calibri"/>
            </a:endParaRPr>
          </a:p>
          <a:p>
            <a:pPr>
              <a:lnSpc>
                <a:spcPct val="110000"/>
              </a:lnSpc>
              <a:spcBef>
                <a:spcPts val="0"/>
              </a:spcBef>
            </a:pPr>
            <a:r>
              <a:rPr lang="en-US" sz="3200" dirty="0">
                <a:cs typeface="Calibri"/>
              </a:rPr>
              <a:t>STCREC will make the slides available after the conference. </a:t>
            </a:r>
            <a:endParaRPr lang="en-US" dirty="0">
              <a:cs typeface="Calibri"/>
            </a:endParaRPr>
          </a:p>
          <a:p>
            <a:pPr lvl="1">
              <a:lnSpc>
                <a:spcPct val="110000"/>
              </a:lnSpc>
              <a:spcBef>
                <a:spcPts val="0"/>
              </a:spcBef>
            </a:pPr>
            <a:endParaRPr lang="en-US" sz="2800" dirty="0">
              <a:cs typeface="Calibri"/>
            </a:endParaRPr>
          </a:p>
        </p:txBody>
      </p:sp>
    </p:spTree>
    <p:extLst>
      <p:ext uri="{BB962C8B-B14F-4D97-AF65-F5344CB8AC3E}">
        <p14:creationId xmlns:p14="http://schemas.microsoft.com/office/powerpoint/2010/main" val="199195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8CD3DB-09BD-49A8-85C3-4B3AD67D50E4}"/>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4</a:t>
            </a:fld>
            <a:endParaRPr lang="en-US"/>
          </a:p>
        </p:txBody>
      </p:sp>
      <p:sp>
        <p:nvSpPr>
          <p:cNvPr id="5" name="Title 4">
            <a:extLst>
              <a:ext uri="{FF2B5EF4-FFF2-40B4-BE49-F238E27FC236}">
                <a16:creationId xmlns:a16="http://schemas.microsoft.com/office/drawing/2014/main" id="{C501873E-8D8A-4381-BA10-C281DB304C6A}"/>
              </a:ext>
            </a:extLst>
          </p:cNvPr>
          <p:cNvSpPr txBox="1">
            <a:spLocks noGrp="1"/>
          </p:cNvSpPr>
          <p:nvPr>
            <p:ph type="title" idx="4294967295"/>
          </p:nvPr>
        </p:nvSpPr>
        <p:spPr>
          <a:xfrm>
            <a:off x="3636667" y="555055"/>
            <a:ext cx="282057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n-lt"/>
                <a:ea typeface="+mn-ea"/>
                <a:cs typeface="+mn-cs"/>
              </a:rPr>
              <a:t>Disclaimer</a:t>
            </a:r>
          </a:p>
        </p:txBody>
      </p:sp>
      <p:pic>
        <p:nvPicPr>
          <p:cNvPr id="4" name="Picture 3">
            <a:extLst>
              <a:ext uri="{FF2B5EF4-FFF2-40B4-BE49-F238E27FC236}">
                <a16:creationId xmlns:a16="http://schemas.microsoft.com/office/drawing/2014/main" id="{164EF4B5-B8C8-4962-8309-33BEA2F262E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20" y="2486516"/>
            <a:ext cx="3677580" cy="2443002"/>
          </a:xfrm>
          <a:prstGeom prst="rect">
            <a:avLst/>
          </a:prstGeom>
        </p:spPr>
      </p:pic>
      <p:sp>
        <p:nvSpPr>
          <p:cNvPr id="9" name="Rectangle 8">
            <a:extLst>
              <a:ext uri="{FF2B5EF4-FFF2-40B4-BE49-F238E27FC236}">
                <a16:creationId xmlns:a16="http://schemas.microsoft.com/office/drawing/2014/main" id="{234A7673-9122-4E6B-8F2E-BB497DD8A916}"/>
              </a:ext>
              <a:ext uri="{C183D7F6-B498-43B3-948B-1728B52AA6E4}">
                <adec:decorative xmlns:adec="http://schemas.microsoft.com/office/drawing/2017/decorative" val="1"/>
              </a:ext>
            </a:extLst>
          </p:cNvPr>
          <p:cNvSpPr/>
          <p:nvPr/>
        </p:nvSpPr>
        <p:spPr>
          <a:xfrm>
            <a:off x="9132969" y="5005687"/>
            <a:ext cx="3155416" cy="276999"/>
          </a:xfrm>
          <a:prstGeom prst="rect">
            <a:avLst/>
          </a:prstGeom>
        </p:spPr>
        <p:txBody>
          <a:bodyPr wrap="none">
            <a:spAutoFit/>
          </a:bodyPr>
          <a:lstStyle/>
          <a:p>
            <a:r>
              <a:rPr lang="en-US" sz="1200"/>
              <a:t>Photo by </a:t>
            </a:r>
            <a:r>
              <a:rPr lang="en-US" sz="1200" err="1"/>
              <a:t>Cytonn</a:t>
            </a:r>
            <a:r>
              <a:rPr lang="en-US" sz="1200"/>
              <a:t> Photography from Pexels.com</a:t>
            </a:r>
          </a:p>
        </p:txBody>
      </p:sp>
      <p:sp>
        <p:nvSpPr>
          <p:cNvPr id="3" name="TextBox 1">
            <a:extLst>
              <a:ext uri="{FF2B5EF4-FFF2-40B4-BE49-F238E27FC236}">
                <a16:creationId xmlns:a16="http://schemas.microsoft.com/office/drawing/2014/main" id="{763EDD5D-9FD8-80B2-3D68-0D5D4881A6D9}"/>
              </a:ext>
            </a:extLst>
          </p:cNvPr>
          <p:cNvSpPr txBox="1"/>
          <p:nvPr/>
        </p:nvSpPr>
        <p:spPr>
          <a:xfrm>
            <a:off x="799278" y="2224461"/>
            <a:ext cx="7811322" cy="493981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ea typeface="+mn-lt"/>
                <a:cs typeface="+mn-lt"/>
              </a:rPr>
              <a:t>Except for any statutes or regulations cited, the contents of this presentation do not have the force and effect of law and are not meant to bind the public in any way. This presentation is intended only to provide information to the public regarding existing requirements under the law or agency policies.</a:t>
            </a:r>
          </a:p>
          <a:p>
            <a:endParaRPr lang="en-US" sz="900" dirty="0">
              <a:ea typeface="+mn-lt"/>
              <a:cs typeface="+mn-lt"/>
            </a:endParaRPr>
          </a:p>
          <a:p>
            <a:r>
              <a:rPr lang="en-US" sz="2400" dirty="0">
                <a:ea typeface="+mn-lt"/>
                <a:cs typeface="+mn-lt"/>
              </a:rPr>
              <a:t>The Federal Highway Administration (FHWA) does not endorse any entity and the appearance of our presentation material in this template should not be interpreted as an endorsement or statement exhibiting any preference, support, etc. </a:t>
            </a:r>
            <a:endParaRPr lang="en-US" sz="2400" dirty="0">
              <a:cs typeface="Calibri"/>
            </a:endParaRPr>
          </a:p>
          <a:p>
            <a:endParaRPr lang="en-US" sz="2400" dirty="0">
              <a:cs typeface="Calibri"/>
            </a:endParaRPr>
          </a:p>
          <a:p>
            <a:endParaRPr lang="en-US" dirty="0">
              <a:cs typeface="Calibri"/>
            </a:endParaRPr>
          </a:p>
        </p:txBody>
      </p:sp>
    </p:spTree>
    <p:extLst>
      <p:ext uri="{BB962C8B-B14F-4D97-AF65-F5344CB8AC3E}">
        <p14:creationId xmlns:p14="http://schemas.microsoft.com/office/powerpoint/2010/main" val="201357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0318B3-6BC1-D087-1328-C892267BF480}"/>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5</a:t>
            </a:fld>
            <a:endParaRPr lang="en-US"/>
          </a:p>
        </p:txBody>
      </p:sp>
      <p:sp>
        <p:nvSpPr>
          <p:cNvPr id="3" name="Title 1">
            <a:extLst>
              <a:ext uri="{FF2B5EF4-FFF2-40B4-BE49-F238E27FC236}">
                <a16:creationId xmlns:a16="http://schemas.microsoft.com/office/drawing/2014/main" id="{915E86A3-95A3-6B13-38EB-0CEAEA45EC04}"/>
              </a:ext>
            </a:extLst>
          </p:cNvPr>
          <p:cNvSpPr txBox="1">
            <a:spLocks noGrp="1"/>
          </p:cNvSpPr>
          <p:nvPr>
            <p:ph type="title" idx="4294967295"/>
          </p:nvPr>
        </p:nvSpPr>
        <p:spPr>
          <a:xfrm>
            <a:off x="2932922" y="450127"/>
            <a:ext cx="3354989" cy="7690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Calibri Light"/>
              </a:rPr>
              <a:t>Introduction</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a:extLst>
              <a:ext uri="{FF2B5EF4-FFF2-40B4-BE49-F238E27FC236}">
                <a16:creationId xmlns:a16="http://schemas.microsoft.com/office/drawing/2014/main" id="{44DF2D38-2482-2BDF-E020-82A8421E852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769"/>
          <a:stretch/>
        </p:blipFill>
        <p:spPr>
          <a:xfrm>
            <a:off x="8305800" y="1385454"/>
            <a:ext cx="3544685" cy="4451853"/>
          </a:xfrm>
          <a:prstGeom prst="rect">
            <a:avLst/>
          </a:prstGeom>
        </p:spPr>
      </p:pic>
      <p:sp>
        <p:nvSpPr>
          <p:cNvPr id="5" name="Rectangle 4">
            <a:extLst>
              <a:ext uri="{FF2B5EF4-FFF2-40B4-BE49-F238E27FC236}">
                <a16:creationId xmlns:a16="http://schemas.microsoft.com/office/drawing/2014/main" id="{FE1D99D2-1A1D-62C2-3254-2DFDB5F2844F}"/>
              </a:ext>
              <a:ext uri="{C183D7F6-B498-43B3-948B-1728B52AA6E4}">
                <adec:decorative xmlns:adec="http://schemas.microsoft.com/office/drawing/2017/decorative" val="1"/>
              </a:ext>
            </a:extLst>
          </p:cNvPr>
          <p:cNvSpPr/>
          <p:nvPr/>
        </p:nvSpPr>
        <p:spPr>
          <a:xfrm>
            <a:off x="9302263" y="5845590"/>
            <a:ext cx="2657587" cy="276999"/>
          </a:xfrm>
          <a:prstGeom prst="rect">
            <a:avLst/>
          </a:prstGeom>
        </p:spPr>
        <p:txBody>
          <a:bodyPr wrap="none">
            <a:spAutoFit/>
          </a:bodyPr>
          <a:lstStyle/>
          <a:p>
            <a:r>
              <a:rPr lang="en-US" sz="1200" dirty="0"/>
              <a:t>Photo by </a:t>
            </a:r>
            <a:r>
              <a:rPr lang="en-US" sz="1200" dirty="0" err="1"/>
              <a:t>furkanfdemir</a:t>
            </a:r>
            <a:r>
              <a:rPr lang="en-US" sz="1200" dirty="0"/>
              <a:t> from Pexels.com</a:t>
            </a:r>
          </a:p>
        </p:txBody>
      </p:sp>
      <p:sp>
        <p:nvSpPr>
          <p:cNvPr id="6" name="Slide Number Placeholder 3">
            <a:extLst>
              <a:ext uri="{FF2B5EF4-FFF2-40B4-BE49-F238E27FC236}">
                <a16:creationId xmlns:a16="http://schemas.microsoft.com/office/drawing/2014/main" id="{E0218CD3-7602-4FC3-ACF3-E53B3E110CDC}"/>
              </a:ext>
              <a:ext uri="{C183D7F6-B498-43B3-948B-1728B52AA6E4}">
                <adec:decorative xmlns:adec="http://schemas.microsoft.com/office/drawing/2017/decorative" val="1"/>
              </a:ext>
            </a:extLst>
          </p:cNvPr>
          <p:cNvSpPr txBox="1">
            <a:spLocks/>
          </p:cNvSpPr>
          <p:nvPr/>
        </p:nvSpPr>
        <p:spPr>
          <a:xfrm>
            <a:off x="8610600" y="6132415"/>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C02417-2488-4B4C-A284-6322E36165C1}" type="slidenum">
              <a:rPr lang="en-US" smtClean="0"/>
              <a:pPr/>
              <a:t>5</a:t>
            </a:fld>
            <a:endParaRPr lang="en-US"/>
          </a:p>
        </p:txBody>
      </p:sp>
      <p:sp>
        <p:nvSpPr>
          <p:cNvPr id="7" name="Content Placeholder 2">
            <a:extLst>
              <a:ext uri="{FF2B5EF4-FFF2-40B4-BE49-F238E27FC236}">
                <a16:creationId xmlns:a16="http://schemas.microsoft.com/office/drawing/2014/main" id="{C164FADF-C403-638F-CDA7-CB8E03AC773E}"/>
              </a:ext>
            </a:extLst>
          </p:cNvPr>
          <p:cNvSpPr txBox="1">
            <a:spLocks/>
          </p:cNvSpPr>
          <p:nvPr/>
        </p:nvSpPr>
        <p:spPr>
          <a:xfrm>
            <a:off x="749274" y="2440808"/>
            <a:ext cx="7267222" cy="4219636"/>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0000"/>
              </a:lnSpc>
              <a:spcBef>
                <a:spcPts val="0"/>
              </a:spcBef>
              <a:buNone/>
            </a:pPr>
            <a:r>
              <a:rPr lang="en-US" sz="3200" dirty="0">
                <a:cs typeface="Calibri"/>
              </a:rPr>
              <a:t>Title VI of the Civil Rights Act of 1964 provides that: </a:t>
            </a:r>
          </a:p>
          <a:p>
            <a:pPr marL="223838" indent="4763">
              <a:buFont typeface="Arial" panose="020B0604020202020204" pitchFamily="34" charset="0"/>
              <a:buNone/>
              <a:defRPr/>
            </a:pPr>
            <a:r>
              <a:rPr lang="en-US" sz="3200" i="1" dirty="0"/>
              <a:t>“No person in the United States shall, on the ground of race, color, or national origin, be excluded from participation in, be denied the benefits of, or be subjected to discrimination under any program or activity receiving Federal financial assistance.”</a:t>
            </a:r>
            <a:r>
              <a:rPr lang="fr-FR" sz="3200" dirty="0"/>
              <a:t>  </a:t>
            </a:r>
          </a:p>
          <a:p>
            <a:pPr marL="223838" indent="4763">
              <a:buFont typeface="Arial" panose="020B0604020202020204" pitchFamily="34" charset="0"/>
              <a:buNone/>
              <a:defRPr/>
            </a:pPr>
            <a:endParaRPr lang="fr-FR" sz="1000" dirty="0"/>
          </a:p>
          <a:p>
            <a:pPr marL="223838" indent="4763">
              <a:buFont typeface="Arial" panose="020B0604020202020204" pitchFamily="34" charset="0"/>
              <a:buNone/>
              <a:defRPr/>
            </a:pPr>
            <a:r>
              <a:rPr lang="fr-FR" sz="2400" dirty="0" err="1"/>
              <a:t>Title</a:t>
            </a:r>
            <a:r>
              <a:rPr lang="fr-FR" sz="2400" dirty="0"/>
              <a:t> VI of the Civil Rights </a:t>
            </a:r>
            <a:r>
              <a:rPr lang="fr-FR" sz="2400" dirty="0" err="1"/>
              <a:t>Act</a:t>
            </a:r>
            <a:r>
              <a:rPr lang="fr-FR" sz="2400" dirty="0"/>
              <a:t> of 1964; 42 U.S.C. § 2000d, et </a:t>
            </a:r>
            <a:r>
              <a:rPr lang="fr-FR" sz="2400" dirty="0" err="1"/>
              <a:t>seq</a:t>
            </a:r>
            <a:r>
              <a:rPr lang="fr-FR" sz="2400" dirty="0"/>
              <a:t>. </a:t>
            </a:r>
            <a:endParaRPr lang="en-US" sz="2400" dirty="0">
              <a:ea typeface="ＭＳ Ｐゴシック" charset="0"/>
            </a:endParaRPr>
          </a:p>
          <a:p>
            <a:pPr marL="457200" lvl="1" indent="0">
              <a:lnSpc>
                <a:spcPct val="110000"/>
              </a:lnSpc>
              <a:spcBef>
                <a:spcPts val="0"/>
              </a:spcBef>
              <a:buNone/>
            </a:pPr>
            <a:r>
              <a:rPr lang="en-US" sz="3200" dirty="0">
                <a:cs typeface="Calibri"/>
              </a:rPr>
              <a:t> </a:t>
            </a:r>
          </a:p>
        </p:txBody>
      </p:sp>
    </p:spTree>
    <p:extLst>
      <p:ext uri="{BB962C8B-B14F-4D97-AF65-F5344CB8AC3E}">
        <p14:creationId xmlns:p14="http://schemas.microsoft.com/office/powerpoint/2010/main" val="27412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9AD9-E815-C6A6-C0F5-BA92B15D7829}"/>
              </a:ext>
              <a:ext uri="{C183D7F6-B498-43B3-948B-1728B52AA6E4}">
                <adec:decorative xmlns:adec="http://schemas.microsoft.com/office/drawing/2017/decorative" val="1"/>
              </a:ext>
            </a:extLst>
          </p:cNvPr>
          <p:cNvSpPr/>
          <p:nvPr/>
        </p:nvSpPr>
        <p:spPr>
          <a:xfrm>
            <a:off x="-237067" y="0"/>
            <a:ext cx="12429067"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0B97FB-1DA0-F455-0604-7D277FFD263E}"/>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6</a:t>
            </a:fld>
            <a:endParaRPr lang="en-US"/>
          </a:p>
        </p:txBody>
      </p:sp>
      <p:pic>
        <p:nvPicPr>
          <p:cNvPr id="9" name="Picture 8">
            <a:extLst>
              <a:ext uri="{FF2B5EF4-FFF2-40B4-BE49-F238E27FC236}">
                <a16:creationId xmlns:a16="http://schemas.microsoft.com/office/drawing/2014/main" id="{EDBF6D46-77F9-B1CE-7910-C4CD1DB1112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7" y="0"/>
            <a:ext cx="12214578" cy="6858000"/>
          </a:xfrm>
          <a:prstGeom prst="rect">
            <a:avLst/>
          </a:prstGeom>
        </p:spPr>
      </p:pic>
      <p:sp>
        <p:nvSpPr>
          <p:cNvPr id="10" name="Rectangle 9">
            <a:extLst>
              <a:ext uri="{FF2B5EF4-FFF2-40B4-BE49-F238E27FC236}">
                <a16:creationId xmlns:a16="http://schemas.microsoft.com/office/drawing/2014/main" id="{DF7FF82C-C081-E988-715A-E2985D9B3152}"/>
              </a:ext>
              <a:ext uri="{C183D7F6-B498-43B3-948B-1728B52AA6E4}">
                <adec:decorative xmlns:adec="http://schemas.microsoft.com/office/drawing/2017/decorative" val="1"/>
              </a:ext>
            </a:extLst>
          </p:cNvPr>
          <p:cNvSpPr/>
          <p:nvPr/>
        </p:nvSpPr>
        <p:spPr>
          <a:xfrm>
            <a:off x="-33867" y="0"/>
            <a:ext cx="12225867" cy="6858000"/>
          </a:xfrm>
          <a:prstGeom prst="rect">
            <a:avLst/>
          </a:prstGeom>
          <a:gradFill flip="none" rotWithShape="1">
            <a:gsLst>
              <a:gs pos="64213">
                <a:schemeClr val="bg1"/>
              </a:gs>
              <a:gs pos="0">
                <a:schemeClr val="bg1">
                  <a:lumMod val="0"/>
                </a:schemeClr>
              </a:gs>
              <a:gs pos="22000">
                <a:schemeClr val="accent1">
                  <a:lumMod val="0"/>
                  <a:lumOff val="100000"/>
                  <a:alpha val="0"/>
                </a:schemeClr>
              </a:gs>
              <a:gs pos="55000">
                <a:schemeClr val="bg1"/>
              </a:gs>
              <a:gs pos="93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361B34B-46A9-4FCE-17F3-F8E2E2D4F0FB}"/>
              </a:ext>
            </a:extLst>
          </p:cNvPr>
          <p:cNvSpPr txBox="1">
            <a:spLocks noGrp="1"/>
          </p:cNvSpPr>
          <p:nvPr>
            <p:ph type="title" idx="4294967295"/>
          </p:nvPr>
        </p:nvSpPr>
        <p:spPr>
          <a:xfrm>
            <a:off x="2542683" y="268075"/>
            <a:ext cx="7490455" cy="951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mj-lt"/>
                <a:ea typeface="+mj-ea"/>
                <a:cs typeface="Calibri Light"/>
              </a:rPr>
              <a:t>Equity and Nondiscrimination</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16" name="TextBox 15">
            <a:extLst>
              <a:ext uri="{FF2B5EF4-FFF2-40B4-BE49-F238E27FC236}">
                <a16:creationId xmlns:a16="http://schemas.microsoft.com/office/drawing/2014/main" id="{844722D2-F2CC-FC80-3D80-D45730933BDB}"/>
              </a:ext>
            </a:extLst>
          </p:cNvPr>
          <p:cNvSpPr txBox="1"/>
          <p:nvPr/>
        </p:nvSpPr>
        <p:spPr>
          <a:xfrm>
            <a:off x="1284472" y="3331204"/>
            <a:ext cx="4309257" cy="646331"/>
          </a:xfrm>
          <a:prstGeom prst="rect">
            <a:avLst/>
          </a:prstGeom>
          <a:noFill/>
        </p:spPr>
        <p:txBody>
          <a:bodyPr wrap="none" rtlCol="0">
            <a:spAutoFit/>
          </a:bodyPr>
          <a:lstStyle/>
          <a:p>
            <a:r>
              <a:rPr lang="en-US" sz="3600" b="1" dirty="0"/>
              <a:t>Laws and Regulations</a:t>
            </a:r>
          </a:p>
        </p:txBody>
      </p:sp>
      <p:sp>
        <p:nvSpPr>
          <p:cNvPr id="12" name="TextBox 11">
            <a:extLst>
              <a:ext uri="{FF2B5EF4-FFF2-40B4-BE49-F238E27FC236}">
                <a16:creationId xmlns:a16="http://schemas.microsoft.com/office/drawing/2014/main" id="{7E68EC95-4E5C-3AF9-9C15-63129C69E35A}"/>
              </a:ext>
            </a:extLst>
          </p:cNvPr>
          <p:cNvSpPr txBox="1"/>
          <p:nvPr/>
        </p:nvSpPr>
        <p:spPr>
          <a:xfrm>
            <a:off x="1152765" y="3977535"/>
            <a:ext cx="2135841" cy="830997"/>
          </a:xfrm>
          <a:prstGeom prst="rect">
            <a:avLst/>
          </a:prstGeom>
          <a:noFill/>
        </p:spPr>
        <p:txBody>
          <a:bodyPr wrap="none" rtlCol="0">
            <a:spAutoFit/>
          </a:bodyPr>
          <a:lstStyle/>
          <a:p>
            <a:pPr algn="ctr"/>
            <a:r>
              <a:rPr lang="en-US" sz="2400" b="1" dirty="0"/>
              <a:t>Civil Rights Act </a:t>
            </a:r>
          </a:p>
          <a:p>
            <a:pPr algn="ctr"/>
            <a:r>
              <a:rPr lang="en-US" sz="2400" b="1" dirty="0"/>
              <a:t>of 1964</a:t>
            </a:r>
          </a:p>
        </p:txBody>
      </p:sp>
      <p:sp>
        <p:nvSpPr>
          <p:cNvPr id="17" name="TextBox 16">
            <a:extLst>
              <a:ext uri="{FF2B5EF4-FFF2-40B4-BE49-F238E27FC236}">
                <a16:creationId xmlns:a16="http://schemas.microsoft.com/office/drawing/2014/main" id="{DF3A49BA-8964-ED44-D518-A3D2495F7A93}"/>
              </a:ext>
            </a:extLst>
          </p:cNvPr>
          <p:cNvSpPr txBox="1"/>
          <p:nvPr/>
        </p:nvSpPr>
        <p:spPr>
          <a:xfrm>
            <a:off x="3245074" y="3977535"/>
            <a:ext cx="2354299" cy="461665"/>
          </a:xfrm>
          <a:prstGeom prst="rect">
            <a:avLst/>
          </a:prstGeom>
          <a:noFill/>
        </p:spPr>
        <p:txBody>
          <a:bodyPr wrap="none" rtlCol="0">
            <a:spAutoFit/>
          </a:bodyPr>
          <a:lstStyle/>
          <a:p>
            <a:pPr algn="ctr"/>
            <a:r>
              <a:rPr lang="en-US" sz="2400" b="1" dirty="0"/>
              <a:t>ADA/Section 504</a:t>
            </a:r>
          </a:p>
        </p:txBody>
      </p:sp>
      <p:sp>
        <p:nvSpPr>
          <p:cNvPr id="18" name="TextBox 17">
            <a:extLst>
              <a:ext uri="{FF2B5EF4-FFF2-40B4-BE49-F238E27FC236}">
                <a16:creationId xmlns:a16="http://schemas.microsoft.com/office/drawing/2014/main" id="{7618366E-5B65-4196-A02A-5A76931C3028}"/>
              </a:ext>
            </a:extLst>
          </p:cNvPr>
          <p:cNvSpPr txBox="1"/>
          <p:nvPr/>
        </p:nvSpPr>
        <p:spPr>
          <a:xfrm>
            <a:off x="3067328" y="4346867"/>
            <a:ext cx="2181880" cy="461665"/>
          </a:xfrm>
          <a:prstGeom prst="rect">
            <a:avLst/>
          </a:prstGeom>
          <a:noFill/>
        </p:spPr>
        <p:txBody>
          <a:bodyPr wrap="none" rtlCol="0">
            <a:spAutoFit/>
          </a:bodyPr>
          <a:lstStyle/>
          <a:p>
            <a:pPr algn="ctr"/>
            <a:r>
              <a:rPr lang="en-US" sz="2400" b="1" dirty="0"/>
              <a:t>Age Act of 1975</a:t>
            </a:r>
          </a:p>
        </p:txBody>
      </p:sp>
      <p:sp>
        <p:nvSpPr>
          <p:cNvPr id="23" name="TextBox 22">
            <a:extLst>
              <a:ext uri="{FF2B5EF4-FFF2-40B4-BE49-F238E27FC236}">
                <a16:creationId xmlns:a16="http://schemas.microsoft.com/office/drawing/2014/main" id="{DC1D357F-39E0-2775-4010-5384BACC705C}"/>
              </a:ext>
            </a:extLst>
          </p:cNvPr>
          <p:cNvSpPr txBox="1"/>
          <p:nvPr/>
        </p:nvSpPr>
        <p:spPr>
          <a:xfrm>
            <a:off x="799381" y="5009415"/>
            <a:ext cx="1083951" cy="461665"/>
          </a:xfrm>
          <a:prstGeom prst="rect">
            <a:avLst/>
          </a:prstGeom>
          <a:noFill/>
        </p:spPr>
        <p:txBody>
          <a:bodyPr wrap="none" rtlCol="0">
            <a:spAutoFit/>
          </a:bodyPr>
          <a:lstStyle/>
          <a:p>
            <a:pPr algn="ctr"/>
            <a:r>
              <a:rPr lang="en-US" sz="2400" b="1" dirty="0"/>
              <a:t>Title VI</a:t>
            </a:r>
          </a:p>
        </p:txBody>
      </p:sp>
      <p:sp>
        <p:nvSpPr>
          <p:cNvPr id="24" name="TextBox 23">
            <a:extLst>
              <a:ext uri="{FF2B5EF4-FFF2-40B4-BE49-F238E27FC236}">
                <a16:creationId xmlns:a16="http://schemas.microsoft.com/office/drawing/2014/main" id="{FE18ED55-8F12-83D6-3584-39B587CDC078}"/>
              </a:ext>
            </a:extLst>
          </p:cNvPr>
          <p:cNvSpPr txBox="1"/>
          <p:nvPr/>
        </p:nvSpPr>
        <p:spPr>
          <a:xfrm>
            <a:off x="1901624" y="4993198"/>
            <a:ext cx="1165704" cy="461665"/>
          </a:xfrm>
          <a:prstGeom prst="rect">
            <a:avLst/>
          </a:prstGeom>
          <a:noFill/>
        </p:spPr>
        <p:txBody>
          <a:bodyPr wrap="none" rtlCol="0">
            <a:spAutoFit/>
          </a:bodyPr>
          <a:lstStyle/>
          <a:p>
            <a:pPr algn="ctr"/>
            <a:r>
              <a:rPr lang="en-US" sz="2400" b="1" dirty="0"/>
              <a:t>Title VII</a:t>
            </a:r>
          </a:p>
        </p:txBody>
      </p:sp>
      <p:cxnSp>
        <p:nvCxnSpPr>
          <p:cNvPr id="26" name="Straight Connector 25">
            <a:extLst>
              <a:ext uri="{FF2B5EF4-FFF2-40B4-BE49-F238E27FC236}">
                <a16:creationId xmlns:a16="http://schemas.microsoft.com/office/drawing/2014/main" id="{146D15A1-3C20-67D4-017D-D7AB048B6DE4}"/>
              </a:ext>
              <a:ext uri="{C183D7F6-B498-43B3-948B-1728B52AA6E4}">
                <adec:decorative xmlns:adec="http://schemas.microsoft.com/office/drawing/2017/decorative" val="1"/>
              </a:ext>
            </a:extLst>
          </p:cNvPr>
          <p:cNvCxnSpPr>
            <a:cxnSpLocks/>
          </p:cNvCxnSpPr>
          <p:nvPr/>
        </p:nvCxnSpPr>
        <p:spPr>
          <a:xfrm flipH="1">
            <a:off x="1341356" y="4762366"/>
            <a:ext cx="296259" cy="2308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BE6DF84-C0DB-2566-3453-933D31055B10}"/>
              </a:ext>
              <a:ext uri="{C183D7F6-B498-43B3-948B-1728B52AA6E4}">
                <adec:decorative xmlns:adec="http://schemas.microsoft.com/office/drawing/2017/decorative" val="1"/>
              </a:ext>
            </a:extLst>
          </p:cNvPr>
          <p:cNvCxnSpPr>
            <a:cxnSpLocks/>
          </p:cNvCxnSpPr>
          <p:nvPr/>
        </p:nvCxnSpPr>
        <p:spPr>
          <a:xfrm>
            <a:off x="2348134" y="4762366"/>
            <a:ext cx="64363" cy="2308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8E745CF-3A6D-E9EE-0894-3707B2580F20}"/>
              </a:ext>
            </a:extLst>
          </p:cNvPr>
          <p:cNvSpPr txBox="1"/>
          <p:nvPr/>
        </p:nvSpPr>
        <p:spPr>
          <a:xfrm>
            <a:off x="763409" y="5487676"/>
            <a:ext cx="2239845" cy="461665"/>
          </a:xfrm>
          <a:prstGeom prst="rect">
            <a:avLst/>
          </a:prstGeom>
          <a:noFill/>
        </p:spPr>
        <p:txBody>
          <a:bodyPr wrap="none" rtlCol="0">
            <a:spAutoFit/>
          </a:bodyPr>
          <a:lstStyle/>
          <a:p>
            <a:pPr algn="ctr"/>
            <a:r>
              <a:rPr lang="en-US" sz="2400" b="1" dirty="0"/>
              <a:t>49 C.F.R. Part 21</a:t>
            </a:r>
          </a:p>
        </p:txBody>
      </p:sp>
      <p:sp>
        <p:nvSpPr>
          <p:cNvPr id="33" name="TextBox 32">
            <a:extLst>
              <a:ext uri="{FF2B5EF4-FFF2-40B4-BE49-F238E27FC236}">
                <a16:creationId xmlns:a16="http://schemas.microsoft.com/office/drawing/2014/main" id="{EFBF1B63-6F5F-9643-CB3B-33245F9F02A4}"/>
              </a:ext>
            </a:extLst>
          </p:cNvPr>
          <p:cNvSpPr txBox="1"/>
          <p:nvPr/>
        </p:nvSpPr>
        <p:spPr>
          <a:xfrm>
            <a:off x="3159193" y="5454863"/>
            <a:ext cx="2239845" cy="461665"/>
          </a:xfrm>
          <a:prstGeom prst="rect">
            <a:avLst/>
          </a:prstGeom>
          <a:noFill/>
        </p:spPr>
        <p:txBody>
          <a:bodyPr wrap="none" rtlCol="0">
            <a:spAutoFit/>
          </a:bodyPr>
          <a:lstStyle/>
          <a:p>
            <a:pPr algn="ctr"/>
            <a:r>
              <a:rPr lang="en-US" sz="2400" b="1" dirty="0"/>
              <a:t>49 C.F.R. Part 27</a:t>
            </a:r>
          </a:p>
        </p:txBody>
      </p:sp>
      <p:sp>
        <p:nvSpPr>
          <p:cNvPr id="34" name="TextBox 33">
            <a:extLst>
              <a:ext uri="{FF2B5EF4-FFF2-40B4-BE49-F238E27FC236}">
                <a16:creationId xmlns:a16="http://schemas.microsoft.com/office/drawing/2014/main" id="{381E4928-41CE-6230-4F99-711BFD6B8C8B}"/>
              </a:ext>
            </a:extLst>
          </p:cNvPr>
          <p:cNvSpPr txBox="1"/>
          <p:nvPr/>
        </p:nvSpPr>
        <p:spPr>
          <a:xfrm>
            <a:off x="1947405" y="6026579"/>
            <a:ext cx="2239845" cy="461665"/>
          </a:xfrm>
          <a:prstGeom prst="rect">
            <a:avLst/>
          </a:prstGeom>
          <a:noFill/>
        </p:spPr>
        <p:txBody>
          <a:bodyPr wrap="none" rtlCol="0">
            <a:spAutoFit/>
          </a:bodyPr>
          <a:lstStyle/>
          <a:p>
            <a:pPr algn="ctr"/>
            <a:r>
              <a:rPr lang="en-US" sz="2400" b="1" dirty="0"/>
              <a:t>45 C.F.R. Part 90</a:t>
            </a:r>
          </a:p>
        </p:txBody>
      </p:sp>
      <p:sp>
        <p:nvSpPr>
          <p:cNvPr id="35" name="TextBox 34">
            <a:extLst>
              <a:ext uri="{FF2B5EF4-FFF2-40B4-BE49-F238E27FC236}">
                <a16:creationId xmlns:a16="http://schemas.microsoft.com/office/drawing/2014/main" id="{C5918D35-158C-D66E-7B9C-483A12D2D927}"/>
              </a:ext>
            </a:extLst>
          </p:cNvPr>
          <p:cNvSpPr txBox="1"/>
          <p:nvPr/>
        </p:nvSpPr>
        <p:spPr>
          <a:xfrm>
            <a:off x="6287910" y="3330713"/>
            <a:ext cx="5547609" cy="584775"/>
          </a:xfrm>
          <a:prstGeom prst="rect">
            <a:avLst/>
          </a:prstGeom>
          <a:noFill/>
        </p:spPr>
        <p:txBody>
          <a:bodyPr wrap="none" rtlCol="0">
            <a:spAutoFit/>
          </a:bodyPr>
          <a:lstStyle/>
          <a:p>
            <a:r>
              <a:rPr lang="en-US" sz="3200" b="1" dirty="0"/>
              <a:t>Executive Orders and Initiatives</a:t>
            </a:r>
          </a:p>
        </p:txBody>
      </p:sp>
      <p:sp>
        <p:nvSpPr>
          <p:cNvPr id="36" name="TextBox 35">
            <a:extLst>
              <a:ext uri="{FF2B5EF4-FFF2-40B4-BE49-F238E27FC236}">
                <a16:creationId xmlns:a16="http://schemas.microsoft.com/office/drawing/2014/main" id="{135431AE-2F62-7D56-4C4F-E97D4E61B739}"/>
              </a:ext>
            </a:extLst>
          </p:cNvPr>
          <p:cNvSpPr txBox="1"/>
          <p:nvPr/>
        </p:nvSpPr>
        <p:spPr>
          <a:xfrm>
            <a:off x="6390884" y="4208419"/>
            <a:ext cx="5095646" cy="830997"/>
          </a:xfrm>
          <a:prstGeom prst="rect">
            <a:avLst/>
          </a:prstGeom>
          <a:noFill/>
        </p:spPr>
        <p:txBody>
          <a:bodyPr wrap="square" rtlCol="0">
            <a:spAutoFit/>
          </a:bodyPr>
          <a:lstStyle/>
          <a:p>
            <a:r>
              <a:rPr lang="en-US" sz="1600" b="1" dirty="0"/>
              <a:t>Executive Order 13985: Advancing Racial Equity and Support for Underserved Communities Through the Federal Government</a:t>
            </a:r>
          </a:p>
        </p:txBody>
      </p:sp>
      <p:sp>
        <p:nvSpPr>
          <p:cNvPr id="37" name="TextBox 36">
            <a:extLst>
              <a:ext uri="{FF2B5EF4-FFF2-40B4-BE49-F238E27FC236}">
                <a16:creationId xmlns:a16="http://schemas.microsoft.com/office/drawing/2014/main" id="{F2D42DF2-ABC7-C153-67A0-D6915BB96239}"/>
              </a:ext>
            </a:extLst>
          </p:cNvPr>
          <p:cNvSpPr txBox="1"/>
          <p:nvPr/>
        </p:nvSpPr>
        <p:spPr>
          <a:xfrm>
            <a:off x="6394681" y="5170417"/>
            <a:ext cx="5095646" cy="830997"/>
          </a:xfrm>
          <a:prstGeom prst="rect">
            <a:avLst/>
          </a:prstGeom>
          <a:noFill/>
        </p:spPr>
        <p:txBody>
          <a:bodyPr wrap="square" rtlCol="0">
            <a:spAutoFit/>
          </a:bodyPr>
          <a:lstStyle/>
          <a:p>
            <a:r>
              <a:rPr lang="en-US" sz="1600" b="1" dirty="0"/>
              <a:t>Executive Order 12898: Federal Actions to Address Environmental Justice in Minority Populations and Low-Income Populations</a:t>
            </a:r>
          </a:p>
        </p:txBody>
      </p:sp>
      <p:sp>
        <p:nvSpPr>
          <p:cNvPr id="38" name="TextBox 37">
            <a:extLst>
              <a:ext uri="{FF2B5EF4-FFF2-40B4-BE49-F238E27FC236}">
                <a16:creationId xmlns:a16="http://schemas.microsoft.com/office/drawing/2014/main" id="{01AA3B4D-5C70-E372-A028-62E759507D16}"/>
              </a:ext>
            </a:extLst>
          </p:cNvPr>
          <p:cNvSpPr txBox="1"/>
          <p:nvPr/>
        </p:nvSpPr>
        <p:spPr>
          <a:xfrm>
            <a:off x="6390884" y="5995311"/>
            <a:ext cx="5095646" cy="584775"/>
          </a:xfrm>
          <a:prstGeom prst="rect">
            <a:avLst/>
          </a:prstGeom>
          <a:noFill/>
        </p:spPr>
        <p:txBody>
          <a:bodyPr wrap="square" rtlCol="0">
            <a:spAutoFit/>
          </a:bodyPr>
          <a:lstStyle/>
          <a:p>
            <a:r>
              <a:rPr lang="en-US" sz="1600" b="1" dirty="0"/>
              <a:t>Executive Order 13166: Improving Access to Services for Persons with Limited English Proficiency</a:t>
            </a:r>
          </a:p>
        </p:txBody>
      </p:sp>
    </p:spTree>
    <p:extLst>
      <p:ext uri="{BB962C8B-B14F-4D97-AF65-F5344CB8AC3E}">
        <p14:creationId xmlns:p14="http://schemas.microsoft.com/office/powerpoint/2010/main" val="2160879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FD5846-589B-4A24-A411-8E3B33F63B5C}"/>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7</a:t>
            </a:fld>
            <a:endParaRPr lang="en-US"/>
          </a:p>
        </p:txBody>
      </p:sp>
      <p:sp>
        <p:nvSpPr>
          <p:cNvPr id="5" name="Title 3">
            <a:extLst>
              <a:ext uri="{FF2B5EF4-FFF2-40B4-BE49-F238E27FC236}">
                <a16:creationId xmlns:a16="http://schemas.microsoft.com/office/drawing/2014/main" id="{5746C88D-2B7C-4550-9478-F41CBAFC36F9}"/>
              </a:ext>
            </a:extLst>
          </p:cNvPr>
          <p:cNvSpPr txBox="1">
            <a:spLocks noGrp="1"/>
          </p:cNvSpPr>
          <p:nvPr>
            <p:ph type="title" idx="4294967295"/>
          </p:nvPr>
        </p:nvSpPr>
        <p:spPr>
          <a:xfrm>
            <a:off x="2554881" y="551905"/>
            <a:ext cx="5358630" cy="6416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Calibri Light"/>
              </a:rPr>
              <a:t>Equity Action Plan</a:t>
            </a:r>
            <a:endParaRPr kumimoji="0" lang="en-US"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Content Placeholder 2">
            <a:extLst>
              <a:ext uri="{FF2B5EF4-FFF2-40B4-BE49-F238E27FC236}">
                <a16:creationId xmlns:a16="http://schemas.microsoft.com/office/drawing/2014/main" id="{1B8AE194-C858-4420-994F-6262D412551C}"/>
              </a:ext>
            </a:extLst>
          </p:cNvPr>
          <p:cNvSpPr txBox="1">
            <a:spLocks/>
          </p:cNvSpPr>
          <p:nvPr/>
        </p:nvSpPr>
        <p:spPr>
          <a:xfrm>
            <a:off x="688363" y="2326048"/>
            <a:ext cx="6491370" cy="4311819"/>
          </a:xfrm>
          <a:prstGeom prst="rect">
            <a:avLst/>
          </a:prstGeom>
        </p:spPr>
        <p:txBody>
          <a:bodyPr lIns="91440" tIns="45720" rIns="91440" bIns="4572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457200">
              <a:defRPr/>
            </a:pPr>
            <a:r>
              <a:rPr lang="en-US" dirty="0">
                <a:ea typeface="ＭＳ Ｐゴシック"/>
              </a:rPr>
              <a:t>Created in response to Executive Order 13985 – Advancing Racial Equity and Support for Underserved Communities Through the Federal Government (January 20, 2021).</a:t>
            </a:r>
          </a:p>
          <a:p>
            <a:pPr marL="514350" indent="-457200">
              <a:defRPr/>
            </a:pPr>
            <a:endParaRPr lang="en-US" sz="900" dirty="0">
              <a:ea typeface="ＭＳ Ｐゴシック"/>
            </a:endParaRPr>
          </a:p>
          <a:p>
            <a:pPr marL="514350" indent="-457200">
              <a:defRPr/>
            </a:pPr>
            <a:r>
              <a:rPr lang="en-US" dirty="0">
                <a:ea typeface="ＭＳ Ｐゴシック"/>
              </a:rPr>
              <a:t>Five Pillars of the USDOT Plan:</a:t>
            </a:r>
          </a:p>
          <a:p>
            <a:pPr marL="971550" lvl="1" indent="-457200">
              <a:defRPr/>
            </a:pPr>
            <a:r>
              <a:rPr lang="en-US" dirty="0">
                <a:ea typeface="ＭＳ Ｐゴシック"/>
              </a:rPr>
              <a:t>Wealth Creation</a:t>
            </a:r>
          </a:p>
          <a:p>
            <a:pPr marL="971550" lvl="1" indent="-457200">
              <a:defRPr/>
            </a:pPr>
            <a:r>
              <a:rPr lang="en-US" dirty="0">
                <a:ea typeface="ＭＳ Ｐゴシック"/>
              </a:rPr>
              <a:t>Power of Community</a:t>
            </a:r>
          </a:p>
          <a:p>
            <a:pPr marL="971550" lvl="1" indent="-457200">
              <a:defRPr/>
            </a:pPr>
            <a:r>
              <a:rPr lang="en-US" dirty="0">
                <a:ea typeface="ＭＳ Ｐゴシック"/>
              </a:rPr>
              <a:t>Interventions</a:t>
            </a:r>
          </a:p>
          <a:p>
            <a:pPr marL="971550" lvl="1" indent="-457200">
              <a:defRPr/>
            </a:pPr>
            <a:r>
              <a:rPr lang="en-US" dirty="0">
                <a:ea typeface="ＭＳ Ｐゴシック"/>
              </a:rPr>
              <a:t>Expanding Access</a:t>
            </a:r>
          </a:p>
          <a:p>
            <a:pPr marL="971550" lvl="1" indent="-457200">
              <a:defRPr/>
            </a:pPr>
            <a:r>
              <a:rPr lang="en-US" dirty="0">
                <a:ea typeface="ＭＳ Ｐゴシック"/>
              </a:rPr>
              <a:t>Institutionalizing Equity</a:t>
            </a:r>
          </a:p>
        </p:txBody>
      </p:sp>
      <p:pic>
        <p:nvPicPr>
          <p:cNvPr id="4" name="Picture 3" descr="U.S. DOT Equity Action Plan 2023 Update September 2023 Manual">
            <a:extLst>
              <a:ext uri="{FF2B5EF4-FFF2-40B4-BE49-F238E27FC236}">
                <a16:creationId xmlns:a16="http://schemas.microsoft.com/office/drawing/2014/main" id="{05FE8D21-3C9A-A18B-FC5B-851461A27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0356" y="1193544"/>
            <a:ext cx="4831644" cy="5727265"/>
          </a:xfrm>
          <a:prstGeom prst="rect">
            <a:avLst/>
          </a:prstGeom>
        </p:spPr>
      </p:pic>
    </p:spTree>
    <p:extLst>
      <p:ext uri="{BB962C8B-B14F-4D97-AF65-F5344CB8AC3E}">
        <p14:creationId xmlns:p14="http://schemas.microsoft.com/office/powerpoint/2010/main" val="652891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757EB9-650F-3B71-057E-2329A425AF40}"/>
              </a:ext>
              <a:ext uri="{C183D7F6-B498-43B3-948B-1728B52AA6E4}">
                <adec:decorative xmlns:adec="http://schemas.microsoft.com/office/drawing/2017/decorative" val="1"/>
              </a:ext>
            </a:extLst>
          </p:cNvPr>
          <p:cNvSpPr>
            <a:spLocks noGrp="1"/>
          </p:cNvSpPr>
          <p:nvPr>
            <p:ph type="sldNum" sz="quarter" idx="12"/>
          </p:nvPr>
        </p:nvSpPr>
        <p:spPr/>
        <p:txBody>
          <a:bodyPr/>
          <a:lstStyle/>
          <a:p>
            <a:fld id="{7DC02417-2488-4B4C-A284-6322E36165C1}" type="slidenum">
              <a:rPr lang="en-US" smtClean="0"/>
              <a:pPr/>
              <a:t>8</a:t>
            </a:fld>
            <a:endParaRPr lang="en-US"/>
          </a:p>
        </p:txBody>
      </p:sp>
      <p:sp>
        <p:nvSpPr>
          <p:cNvPr id="3" name="Slide Number Placeholder 1">
            <a:extLst>
              <a:ext uri="{FF2B5EF4-FFF2-40B4-BE49-F238E27FC236}">
                <a16:creationId xmlns:a16="http://schemas.microsoft.com/office/drawing/2014/main" id="{5F49C4B9-8E62-7D1A-4E45-02932FD62EA9}"/>
              </a:ext>
              <a:ext uri="{C183D7F6-B498-43B3-948B-1728B52AA6E4}">
                <adec:decorative xmlns:adec="http://schemas.microsoft.com/office/drawing/2017/decorative" val="1"/>
              </a:ext>
            </a:extLst>
          </p:cNvPr>
          <p:cNvSpPr txBox="1">
            <a:spLocks/>
          </p:cNvSpPr>
          <p:nvPr/>
        </p:nvSpPr>
        <p:spPr>
          <a:xfrm>
            <a:off x="8610600" y="6132415"/>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DC02417-2488-4B4C-A284-6322E36165C1}" type="slidenum">
              <a:rPr lang="en-US" smtClean="0"/>
              <a:pPr/>
              <a:t>8</a:t>
            </a:fld>
            <a:endParaRPr lang="en-US"/>
          </a:p>
        </p:txBody>
      </p:sp>
      <p:sp>
        <p:nvSpPr>
          <p:cNvPr id="4" name="Title 3">
            <a:extLst>
              <a:ext uri="{FF2B5EF4-FFF2-40B4-BE49-F238E27FC236}">
                <a16:creationId xmlns:a16="http://schemas.microsoft.com/office/drawing/2014/main" id="{0A07D373-1C1E-9EF5-3649-26C61361FE14}"/>
              </a:ext>
            </a:extLst>
          </p:cNvPr>
          <p:cNvSpPr txBox="1">
            <a:spLocks noGrp="1"/>
          </p:cNvSpPr>
          <p:nvPr>
            <p:ph type="title" idx="4294967295"/>
          </p:nvPr>
        </p:nvSpPr>
        <p:spPr>
          <a:xfrm>
            <a:off x="2656481" y="551905"/>
            <a:ext cx="5358630" cy="6416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mj-lt"/>
                <a:ea typeface="+mj-ea"/>
                <a:cs typeface="Calibri Light"/>
              </a:rPr>
              <a:t>Equity Action Plan </a:t>
            </a:r>
            <a:r>
              <a:rPr kumimoji="0" lang="en-US" sz="4800" b="0" i="0" u="none" strike="noStrike" kern="1200" cap="none" spc="0" normalizeH="0" baseline="0" noProof="0" dirty="0">
                <a:ln>
                  <a:noFill/>
                </a:ln>
                <a:solidFill>
                  <a:schemeClr val="bg1"/>
                </a:solidFill>
                <a:effectLst/>
                <a:uLnTx/>
                <a:uFillTx/>
                <a:latin typeface="+mj-lt"/>
                <a:ea typeface="+mj-ea"/>
                <a:cs typeface="Calibri Light"/>
              </a:rPr>
              <a:t>continued</a:t>
            </a:r>
            <a:endParaRPr kumimoji="0" lang="en-US" sz="4800" b="0" i="0" u="none" strike="noStrike" kern="1200" cap="none" spc="0" normalizeH="0" baseline="0" noProof="0" dirty="0">
              <a:ln>
                <a:noFill/>
              </a:ln>
              <a:solidFill>
                <a:schemeClr val="bg1"/>
              </a:solidFill>
              <a:effectLst/>
              <a:uLnTx/>
              <a:uFillTx/>
              <a:latin typeface="+mj-lt"/>
              <a:ea typeface="+mj-ea"/>
            </a:endParaRPr>
          </a:p>
        </p:txBody>
      </p:sp>
      <p:sp>
        <p:nvSpPr>
          <p:cNvPr id="5" name="Content Placeholder 2">
            <a:extLst>
              <a:ext uri="{FF2B5EF4-FFF2-40B4-BE49-F238E27FC236}">
                <a16:creationId xmlns:a16="http://schemas.microsoft.com/office/drawing/2014/main" id="{E3820421-F40E-7B08-A350-1FD6D1EED266}"/>
              </a:ext>
            </a:extLst>
          </p:cNvPr>
          <p:cNvSpPr txBox="1">
            <a:spLocks/>
          </p:cNvSpPr>
          <p:nvPr/>
        </p:nvSpPr>
        <p:spPr>
          <a:xfrm>
            <a:off x="586764" y="2337337"/>
            <a:ext cx="6491370" cy="525780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457200">
              <a:defRPr/>
            </a:pPr>
            <a:r>
              <a:rPr lang="en-US" dirty="0">
                <a:ea typeface="ＭＳ Ｐゴシック"/>
              </a:rPr>
              <a:t>FHWA created trainings and shared information on how recipients can integrate equity into their programs.</a:t>
            </a:r>
          </a:p>
          <a:p>
            <a:pPr marL="514350" indent="-457200">
              <a:defRPr/>
            </a:pPr>
            <a:r>
              <a:rPr lang="en-US" dirty="0">
                <a:ea typeface="ＭＳ Ｐゴシック"/>
              </a:rPr>
              <a:t>Spring edition of Public Roads magazine featured articles on equity and highway programs. </a:t>
            </a:r>
          </a:p>
          <a:p>
            <a:pPr marL="514350" indent="-457200">
              <a:defRPr/>
            </a:pPr>
            <a:r>
              <a:rPr lang="en-US" dirty="0">
                <a:ea typeface="ＭＳ Ｐゴシック"/>
              </a:rPr>
              <a:t>In 2024 FHWA began webinar series on integrating equity into roadway safety. Next webinar, covering data, on May 22, 2024. </a:t>
            </a:r>
          </a:p>
          <a:p>
            <a:pPr marL="514350" indent="-457200">
              <a:defRPr/>
            </a:pPr>
            <a:endParaRPr lang="en-US" dirty="0">
              <a:ea typeface="ＭＳ Ｐゴシック"/>
            </a:endParaRPr>
          </a:p>
          <a:p>
            <a:pPr marL="514350" indent="-457200">
              <a:defRPr/>
            </a:pPr>
            <a:endParaRPr lang="en-US" dirty="0">
              <a:ea typeface="ＭＳ Ｐゴシック"/>
            </a:endParaRPr>
          </a:p>
        </p:txBody>
      </p:sp>
      <p:pic>
        <p:nvPicPr>
          <p:cNvPr id="7" name="Picture 6" descr="Graphical user interface, website of Public Roads Spring 2023">
            <a:extLst>
              <a:ext uri="{FF2B5EF4-FFF2-40B4-BE49-F238E27FC236}">
                <a16:creationId xmlns:a16="http://schemas.microsoft.com/office/drawing/2014/main" id="{16A2A4DA-9029-2AEF-E6A7-38AA64050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666" y="1742862"/>
            <a:ext cx="3899089" cy="4195093"/>
          </a:xfrm>
          <a:prstGeom prst="rect">
            <a:avLst/>
          </a:prstGeom>
        </p:spPr>
      </p:pic>
    </p:spTree>
    <p:extLst>
      <p:ext uri="{BB962C8B-B14F-4D97-AF65-F5344CB8AC3E}">
        <p14:creationId xmlns:p14="http://schemas.microsoft.com/office/powerpoint/2010/main" val="111466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FAC2117-9E49-4C86-8E8E-01DE28BDC33E}"/>
              </a:ext>
            </a:extLst>
          </p:cNvPr>
          <p:cNvSpPr txBox="1">
            <a:spLocks noGrp="1"/>
          </p:cNvSpPr>
          <p:nvPr>
            <p:ph type="title" idx="4294967295"/>
          </p:nvPr>
        </p:nvSpPr>
        <p:spPr>
          <a:xfrm>
            <a:off x="198791" y="3710613"/>
            <a:ext cx="4113565" cy="30108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200" b="0" i="0" u="none" strike="noStrike" kern="1200" cap="none" spc="0" normalizeH="0" baseline="0" noProof="0" dirty="0">
                <a:ln>
                  <a:noFill/>
                </a:ln>
                <a:solidFill>
                  <a:schemeClr val="tx1"/>
                </a:solidFill>
                <a:effectLst/>
                <a:uLnTx/>
                <a:uFillTx/>
                <a:latin typeface="+mj-lt"/>
                <a:ea typeface="+mj-ea"/>
                <a:cs typeface="+mj-cs"/>
              </a:rPr>
              <a:t>Promising Practices for Meaningful Public Involvement</a:t>
            </a:r>
          </a:p>
        </p:txBody>
      </p:sp>
      <p:pic>
        <p:nvPicPr>
          <p:cNvPr id="12" name="Picture 11" descr="A group of people sitting at tables">
            <a:extLst>
              <a:ext uri="{FF2B5EF4-FFF2-40B4-BE49-F238E27FC236}">
                <a16:creationId xmlns:a16="http://schemas.microsoft.com/office/drawing/2014/main" id="{81328863-3416-0604-004C-12D42875761A}"/>
              </a:ext>
            </a:extLst>
          </p:cNvPr>
          <p:cNvPicPr>
            <a:picLocks noChangeAspect="1"/>
          </p:cNvPicPr>
          <p:nvPr/>
        </p:nvPicPr>
        <p:blipFill rotWithShape="1">
          <a:blip r:embed="rId3">
            <a:extLst>
              <a:ext uri="{28A0092B-C50C-407E-A947-70E740481C1C}">
                <a14:useLocalDpi xmlns:a14="http://schemas.microsoft.com/office/drawing/2010/main" val="0"/>
              </a:ext>
            </a:extLst>
          </a:blip>
          <a:srcRect t="6540" b="26201"/>
          <a:stretch/>
        </p:blipFill>
        <p:spPr>
          <a:xfrm>
            <a:off x="0" y="-136506"/>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4">
            <a:extLst>
              <a:ext uri="{FF2B5EF4-FFF2-40B4-BE49-F238E27FC236}">
                <a16:creationId xmlns:a16="http://schemas.microsoft.com/office/drawing/2014/main" id="{E36E9C10-B5C3-4C3B-AA2C-5CF9B05B86C2}"/>
              </a:ext>
            </a:extLst>
          </p:cNvPr>
          <p:cNvSpPr txBox="1">
            <a:spLocks/>
          </p:cNvSpPr>
          <p:nvPr/>
        </p:nvSpPr>
        <p:spPr>
          <a:xfrm>
            <a:off x="4706567" y="3429001"/>
            <a:ext cx="7485413" cy="342899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t>Part of </a:t>
            </a:r>
            <a:r>
              <a:rPr lang="en-US" i="1" dirty="0"/>
              <a:t>Institutionalizing Equity</a:t>
            </a:r>
            <a:r>
              <a:rPr lang="en-US" dirty="0"/>
              <a:t> pillar from Equity Action Plan</a:t>
            </a:r>
          </a:p>
          <a:p>
            <a:pPr>
              <a:spcBef>
                <a:spcPts val="0"/>
              </a:spcBef>
            </a:pPr>
            <a:endParaRPr lang="en-US" sz="1050" dirty="0"/>
          </a:p>
          <a:p>
            <a:pPr>
              <a:spcBef>
                <a:spcPts val="0"/>
              </a:spcBef>
            </a:pPr>
            <a:r>
              <a:rPr lang="en-US" dirty="0"/>
              <a:t>Contains promising practices from around the country.</a:t>
            </a:r>
          </a:p>
          <a:p>
            <a:pPr>
              <a:spcBef>
                <a:spcPts val="0"/>
              </a:spcBef>
            </a:pPr>
            <a:endParaRPr lang="en-US" sz="1050" dirty="0"/>
          </a:p>
          <a:p>
            <a:pPr>
              <a:spcBef>
                <a:spcPts val="0"/>
              </a:spcBef>
            </a:pPr>
            <a:r>
              <a:rPr lang="en-US" dirty="0"/>
              <a:t>Describes methods for measuring and ensuring equity in decision-making.</a:t>
            </a:r>
          </a:p>
        </p:txBody>
      </p:sp>
      <p:sp>
        <p:nvSpPr>
          <p:cNvPr id="5" name="Slide Number Placeholder 4">
            <a:extLst>
              <a:ext uri="{FF2B5EF4-FFF2-40B4-BE49-F238E27FC236}">
                <a16:creationId xmlns:a16="http://schemas.microsoft.com/office/drawing/2014/main" id="{6FD6F860-9486-42F1-A83C-F7C6372BC4C1}"/>
              </a:ext>
            </a:extLst>
          </p:cNvPr>
          <p:cNvSpPr>
            <a:spLocks noGrp="1"/>
          </p:cNvSpPr>
          <p:nvPr>
            <p:ph type="sldNum" sz="quarter" idx="12"/>
          </p:nvPr>
        </p:nvSpPr>
        <p:spPr>
          <a:xfrm>
            <a:off x="8864600" y="6356350"/>
            <a:ext cx="2743200" cy="365125"/>
          </a:xfrm>
        </p:spPr>
        <p:txBody>
          <a:bodyPr vert="horz" lIns="91440" tIns="45720" rIns="91440" bIns="45720" rtlCol="0" anchor="ctr">
            <a:normAutofit/>
          </a:bodyPr>
          <a:lstStyle/>
          <a:p>
            <a:pPr algn="r">
              <a:spcAft>
                <a:spcPts val="600"/>
              </a:spcAft>
              <a:defRPr/>
            </a:pPr>
            <a:fld id="{7DC02417-2488-4B4C-A284-6322E36165C1}" type="slidenum">
              <a:rPr lang="en-US" sz="1200">
                <a:solidFill>
                  <a:schemeClr val="tx1">
                    <a:lumMod val="75000"/>
                    <a:lumOff val="25000"/>
                  </a:schemeClr>
                </a:solidFill>
                <a:latin typeface="Calibri" panose="020F0502020204030204"/>
              </a:rPr>
              <a:pPr algn="r">
                <a:spcAft>
                  <a:spcPts val="600"/>
                </a:spcAft>
                <a:defRPr/>
              </a:pPr>
              <a:t>9</a:t>
            </a:fld>
            <a:endParaRPr lang="en-US" sz="1200" dirty="0">
              <a:solidFill>
                <a:schemeClr val="tx1">
                  <a:lumMod val="75000"/>
                  <a:lumOff val="25000"/>
                </a:schemeClr>
              </a:solidFill>
              <a:latin typeface="Calibri" panose="020F0502020204030204"/>
            </a:endParaRPr>
          </a:p>
        </p:txBody>
      </p:sp>
    </p:spTree>
    <p:extLst>
      <p:ext uri="{BB962C8B-B14F-4D97-AF65-F5344CB8AC3E}">
        <p14:creationId xmlns:p14="http://schemas.microsoft.com/office/powerpoint/2010/main" val="3141034889"/>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FHWA-Diamond-01.potx" id="{E0ECDBD2-DD11-4AF5-AD7F-7FDCE2FF818E}" vid="{79377D17-7B7D-45ED-8F85-2FC58A3BB6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f0fc00-905e-4233-bd83-e4ce4259ab55" xsi:nil="true"/>
    <lcf76f155ced4ddcb4097134ff3c332f xmlns="e3fa2223-bf03-459d-be61-c4e405240a47">
      <Terms xmlns="http://schemas.microsoft.com/office/infopath/2007/PartnerControls"/>
    </lcf76f155ced4ddcb4097134ff3c332f>
    <_activity xmlns="96215a4e-38c1-4082-ba0c-8679c22a1e8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190E017F2B9849B4A29F78FBD45298" ma:contentTypeVersion="35" ma:contentTypeDescription="Create a new document." ma:contentTypeScope="" ma:versionID="5f2a9a444758437584d653d76152910e">
  <xsd:schema xmlns:xsd="http://www.w3.org/2001/XMLSchema" xmlns:xs="http://www.w3.org/2001/XMLSchema" xmlns:p="http://schemas.microsoft.com/office/2006/metadata/properties" xmlns:ns3="2b25e98f-5d36-4dac-8c4b-6411cee1e4cc" xmlns:ns4="96215a4e-38c1-4082-ba0c-8679c22a1e8c" xmlns:ns5="e3fa2223-bf03-459d-be61-c4e405240a47" xmlns:ns6="e5f0fc00-905e-4233-bd83-e4ce4259ab55" targetNamespace="http://schemas.microsoft.com/office/2006/metadata/properties" ma:root="true" ma:fieldsID="5f82c4da65d30c5d013e6ce8c5abb696" ns3:_="" ns4:_="" ns5:_="" ns6:_="">
    <xsd:import namespace="2b25e98f-5d36-4dac-8c4b-6411cee1e4cc"/>
    <xsd:import namespace="96215a4e-38c1-4082-ba0c-8679c22a1e8c"/>
    <xsd:import namespace="e3fa2223-bf03-459d-be61-c4e405240a47"/>
    <xsd:import namespace="e5f0fc00-905e-4233-bd83-e4ce4259ab5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element ref="ns4:MediaServiceObjectDetectorVersions" minOccurs="0"/>
                <xsd:element ref="ns5:lcf76f155ced4ddcb4097134ff3c332f" minOccurs="0"/>
                <xsd:element ref="ns6:TaxCatchAll"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5e98f-5d36-4dac-8c4b-6411cee1e4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215a4e-38c1-4082-ba0c-8679c22a1e8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fa2223-bf03-459d-be61-c4e405240a47"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fb63949-f844-41c7-8bd6-fbbd136b271e"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f0fc00-905e-4233-bd83-e4ce4259ab5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28c74353-b9cc-420f-9b9f-86f533830e88}" ma:internalName="TaxCatchAll" ma:showField="CatchAllData" ma:web="e5f0fc00-905e-4233-bd83-e4ce4259ab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986D55-56C0-4ADF-AFB3-BF7FD8F5AA69}">
  <ds:schemaRefs>
    <ds:schemaRef ds:uri="http://schemas.microsoft.com/sharepoint/v3/contenttype/forms"/>
  </ds:schemaRefs>
</ds:datastoreItem>
</file>

<file path=customXml/itemProps2.xml><?xml version="1.0" encoding="utf-8"?>
<ds:datastoreItem xmlns:ds="http://schemas.openxmlformats.org/officeDocument/2006/customXml" ds:itemID="{B0EAEFFA-81D6-4FAF-A501-5105DEF44885}">
  <ds:schemaRefs>
    <ds:schemaRef ds:uri="01bcddfe-ce9d-467d-a829-95bb426f9c13"/>
    <ds:schemaRef ds:uri="63ed583d-7590-47b9-98bc-2af72f9646ac"/>
    <ds:schemaRef ds:uri="b3ce6949-99fe-4549-b75a-2322037c47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051F9AA-F850-41F7-98B1-C2B431C39BF7}"/>
</file>

<file path=docProps/app.xml><?xml version="1.0" encoding="utf-8"?>
<Properties xmlns="http://schemas.openxmlformats.org/officeDocument/2006/extended-properties" xmlns:vt="http://schemas.openxmlformats.org/officeDocument/2006/docPropsVTypes">
  <Template>2021-FHWA-Diamond-01</Template>
  <TotalTime>7800</TotalTime>
  <Words>3178</Words>
  <Application>Microsoft Office PowerPoint</Application>
  <PresentationFormat>Widescreen</PresentationFormat>
  <Paragraphs>237</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Roboto</vt:lpstr>
      <vt:lpstr>Office Theme</vt:lpstr>
      <vt:lpstr>Title VI: What’s New and What’s Next?</vt:lpstr>
      <vt:lpstr>Discussion Topics</vt:lpstr>
      <vt:lpstr>Housekeeping</vt:lpstr>
      <vt:lpstr>Disclaimer</vt:lpstr>
      <vt:lpstr>Introduction</vt:lpstr>
      <vt:lpstr>Equity and Nondiscrimination</vt:lpstr>
      <vt:lpstr>Equity Action Plan</vt:lpstr>
      <vt:lpstr>Equity Action Plan continued</vt:lpstr>
      <vt:lpstr>Promising Practices for Meaningful Public Involvement</vt:lpstr>
      <vt:lpstr>Promising Practices for Meaningful Public Involvement continued</vt:lpstr>
      <vt:lpstr>Title VI and Equity Data Tools</vt:lpstr>
      <vt:lpstr>Title VI and Equity Data Tools continued</vt:lpstr>
      <vt:lpstr>Title VI and Equity Data Tools continued </vt:lpstr>
      <vt:lpstr>Example of Report Output</vt:lpstr>
      <vt:lpstr>New NHI Title VI Reviews &amp; Analysis Course</vt:lpstr>
      <vt:lpstr>New NHI Title VI Reviews &amp; Analysis Course continued</vt:lpstr>
      <vt:lpstr>New NHI Title VI Reviews &amp; Analysis Course continued </vt:lpstr>
      <vt:lpstr>What are 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Maria (FHWA)</dc:creator>
  <cp:lastModifiedBy>FHWA</cp:lastModifiedBy>
  <cp:revision>39</cp:revision>
  <dcterms:created xsi:type="dcterms:W3CDTF">2021-04-27T17:35:26Z</dcterms:created>
  <dcterms:modified xsi:type="dcterms:W3CDTF">2024-04-10T14:07:19Z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0x010100FEB2C590C5B0E548BBB80B30B4757BD0</vt:lpwstr>
  </property>
  <property fmtid="{D5CDD505-2E9C-101B-9397-08002B2CF9AE}" pid="3" name="MediaServiceImageTags">
    <vt:lpwstr/>
  </property>
</Properties>
</file>