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Lovel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1945347" y="3603744"/>
            <a:ext cx="14397306" cy="276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45"/>
              </a:lnSpc>
              <a:spcBef>
                <a:spcPct val="0"/>
              </a:spcBef>
            </a:pPr>
            <a:r>
              <a:rPr lang="en-US" sz="16175" dirty="0">
                <a:solidFill>
                  <a:srgbClr val="1D3557">
                    <a:alpha val="1961"/>
                  </a:srgbClr>
                </a:solidFill>
                <a:latin typeface="Lovelo"/>
                <a:ea typeface="Lovelo"/>
                <a:cs typeface="Lovelo"/>
                <a:sym typeface="Lovelo"/>
              </a:rPr>
              <a:t>ENDOVISTA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Lovelo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cp:lastModifiedBy>PG Cons and Endo</cp:lastModifiedBy>
  <cp:revision>2</cp:revision>
  <dcterms:created xsi:type="dcterms:W3CDTF">2006-08-16T00:00:00Z</dcterms:created>
  <dcterms:modified xsi:type="dcterms:W3CDTF">2025-12-26T04:30:03Z</dcterms:modified>
  <dc:identifier>DAG8Y74AaF8</dc:identifier>
</cp:coreProperties>
</file>