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notesSlides/notesSlide6.xml" ContentType="application/vnd.openxmlformats-officedocument.presentationml.notesSlide+xml"/>
  <Override PartName="/ppt/notesSlides/notesSlide7.xml" ContentType="application/vnd.openxmlformats-officedocument.presentationml.notesSlide+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8" r:id="rId1"/>
  </p:sldMasterIdLst>
  <p:notesMasterIdLst>
    <p:notesMasterId r:id="rId16"/>
  </p:notesMasterIdLst>
  <p:sldIdLst>
    <p:sldId id="256" r:id="rId2"/>
    <p:sldId id="273" r:id="rId3"/>
    <p:sldId id="259" r:id="rId4"/>
    <p:sldId id="257" r:id="rId5"/>
    <p:sldId id="258" r:id="rId6"/>
    <p:sldId id="260" r:id="rId7"/>
    <p:sldId id="263" r:id="rId8"/>
    <p:sldId id="270" r:id="rId9"/>
    <p:sldId id="272" r:id="rId10"/>
    <p:sldId id="265" r:id="rId11"/>
    <p:sldId id="267" r:id="rId12"/>
    <p:sldId id="268" r:id="rId13"/>
    <p:sldId id="274" r:id="rId14"/>
    <p:sldId id="271" r:id="rId15"/>
  </p:sldIdLst>
  <p:sldSz cx="9144000" cy="5143500" type="screen16x9"/>
  <p:notesSz cx="9037638" cy="7102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AF0E33E-1DC6-4EDD-BB16-EF44D55C8C64}" v="8" dt="2026-01-09T03:20:39.94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146" d="100"/>
          <a:sy n="146" d="100"/>
        </p:scale>
        <p:origin x="59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meron Keating" userId="ac0c8a7cc68f55f7" providerId="LiveId" clId="{D44D1F49-4558-4EEB-B163-C3000A2A5C8C}"/>
    <pc:docChg chg="undo redo custSel addSld delSld modSld sldOrd">
      <pc:chgData name="Cameron Keating" userId="ac0c8a7cc68f55f7" providerId="LiveId" clId="{D44D1F49-4558-4EEB-B163-C3000A2A5C8C}" dt="2026-01-09T03:34:49.198" v="3802" actId="20577"/>
      <pc:docMkLst>
        <pc:docMk/>
      </pc:docMkLst>
      <pc:sldChg chg="addSp delSp modSp mod setBg">
        <pc:chgData name="Cameron Keating" userId="ac0c8a7cc68f55f7" providerId="LiveId" clId="{D44D1F49-4558-4EEB-B163-C3000A2A5C8C}" dt="2026-01-09T03:20:50.571" v="3786" actId="1076"/>
        <pc:sldMkLst>
          <pc:docMk/>
          <pc:sldMk cId="0" sldId="256"/>
        </pc:sldMkLst>
        <pc:spChg chg="mod">
          <ac:chgData name="Cameron Keating" userId="ac0c8a7cc68f55f7" providerId="LiveId" clId="{D44D1F49-4558-4EEB-B163-C3000A2A5C8C}" dt="2025-12-20T15:34:45.536" v="15" actId="207"/>
          <ac:spMkLst>
            <pc:docMk/>
            <pc:sldMk cId="0" sldId="256"/>
            <ac:spMk id="2" creationId="{00000000-0000-0000-0000-000000000000}"/>
          </ac:spMkLst>
        </pc:spChg>
        <pc:spChg chg="mod">
          <ac:chgData name="Cameron Keating" userId="ac0c8a7cc68f55f7" providerId="LiveId" clId="{D44D1F49-4558-4EEB-B163-C3000A2A5C8C}" dt="2025-12-21T02:00:46.293" v="1791" actId="242"/>
          <ac:spMkLst>
            <pc:docMk/>
            <pc:sldMk cId="0" sldId="256"/>
            <ac:spMk id="3" creationId="{00000000-0000-0000-0000-000000000000}"/>
          </ac:spMkLst>
        </pc:spChg>
        <pc:picChg chg="add mod">
          <ac:chgData name="Cameron Keating" userId="ac0c8a7cc68f55f7" providerId="LiveId" clId="{D44D1F49-4558-4EEB-B163-C3000A2A5C8C}" dt="2026-01-09T03:20:50.571" v="3786" actId="1076"/>
          <ac:picMkLst>
            <pc:docMk/>
            <pc:sldMk cId="0" sldId="256"/>
            <ac:picMk id="5" creationId="{C85E49EE-7C04-D79C-BC40-36E347E0FAAA}"/>
          </ac:picMkLst>
        </pc:picChg>
      </pc:sldChg>
      <pc:sldChg chg="addSp delSp modSp mod setBg">
        <pc:chgData name="Cameron Keating" userId="ac0c8a7cc68f55f7" providerId="LiveId" clId="{D44D1F49-4558-4EEB-B163-C3000A2A5C8C}" dt="2025-12-20T15:45:13.293" v="172" actId="14100"/>
        <pc:sldMkLst>
          <pc:docMk/>
          <pc:sldMk cId="0" sldId="257"/>
        </pc:sldMkLst>
        <pc:spChg chg="mod">
          <ac:chgData name="Cameron Keating" userId="ac0c8a7cc68f55f7" providerId="LiveId" clId="{D44D1F49-4558-4EEB-B163-C3000A2A5C8C}" dt="2025-12-20T15:40:16.281" v="98" actId="122"/>
          <ac:spMkLst>
            <pc:docMk/>
            <pc:sldMk cId="0" sldId="257"/>
            <ac:spMk id="2" creationId="{00000000-0000-0000-0000-000000000000}"/>
          </ac:spMkLst>
        </pc:spChg>
        <pc:spChg chg="mod">
          <ac:chgData name="Cameron Keating" userId="ac0c8a7cc68f55f7" providerId="LiveId" clId="{D44D1F49-4558-4EEB-B163-C3000A2A5C8C}" dt="2025-12-20T15:45:13.293" v="172" actId="14100"/>
          <ac:spMkLst>
            <pc:docMk/>
            <pc:sldMk cId="0" sldId="257"/>
            <ac:spMk id="3" creationId="{00000000-0000-0000-0000-000000000000}"/>
          </ac:spMkLst>
        </pc:spChg>
        <pc:spChg chg="mod">
          <ac:chgData name="Cameron Keating" userId="ac0c8a7cc68f55f7" providerId="LiveId" clId="{D44D1F49-4558-4EEB-B163-C3000A2A5C8C}" dt="2025-12-20T15:37:36.529" v="36" actId="21"/>
          <ac:spMkLst>
            <pc:docMk/>
            <pc:sldMk cId="0" sldId="257"/>
            <ac:spMk id="6" creationId="{00000000-0000-0000-0000-000000000000}"/>
          </ac:spMkLst>
        </pc:spChg>
        <pc:spChg chg="mod">
          <ac:chgData name="Cameron Keating" userId="ac0c8a7cc68f55f7" providerId="LiveId" clId="{D44D1F49-4558-4EEB-B163-C3000A2A5C8C}" dt="2025-12-20T15:41:18.385" v="122" actId="122"/>
          <ac:spMkLst>
            <pc:docMk/>
            <pc:sldMk cId="0" sldId="257"/>
            <ac:spMk id="7" creationId="{00000000-0000-0000-0000-000000000000}"/>
          </ac:spMkLst>
        </pc:spChg>
      </pc:sldChg>
      <pc:sldChg chg="delSp modSp mod setBg">
        <pc:chgData name="Cameron Keating" userId="ac0c8a7cc68f55f7" providerId="LiveId" clId="{D44D1F49-4558-4EEB-B163-C3000A2A5C8C}" dt="2025-12-21T03:19:51.619" v="2459" actId="20577"/>
        <pc:sldMkLst>
          <pc:docMk/>
          <pc:sldMk cId="0" sldId="258"/>
        </pc:sldMkLst>
        <pc:spChg chg="mod">
          <ac:chgData name="Cameron Keating" userId="ac0c8a7cc68f55f7" providerId="LiveId" clId="{D44D1F49-4558-4EEB-B163-C3000A2A5C8C}" dt="2025-12-20T15:42:53.875" v="123" actId="122"/>
          <ac:spMkLst>
            <pc:docMk/>
            <pc:sldMk cId="0" sldId="258"/>
            <ac:spMk id="2" creationId="{00000000-0000-0000-0000-000000000000}"/>
          </ac:spMkLst>
        </pc:spChg>
        <pc:spChg chg="mod">
          <ac:chgData name="Cameron Keating" userId="ac0c8a7cc68f55f7" providerId="LiveId" clId="{D44D1F49-4558-4EEB-B163-C3000A2A5C8C}" dt="2025-12-21T03:19:51.619" v="2459" actId="20577"/>
          <ac:spMkLst>
            <pc:docMk/>
            <pc:sldMk cId="0" sldId="258"/>
            <ac:spMk id="3" creationId="{00000000-0000-0000-0000-000000000000}"/>
          </ac:spMkLst>
        </pc:spChg>
        <pc:spChg chg="mod">
          <ac:chgData name="Cameron Keating" userId="ac0c8a7cc68f55f7" providerId="LiveId" clId="{D44D1F49-4558-4EEB-B163-C3000A2A5C8C}" dt="2025-12-20T15:43:31.665" v="130" actId="21"/>
          <ac:spMkLst>
            <pc:docMk/>
            <pc:sldMk cId="0" sldId="258"/>
            <ac:spMk id="4" creationId="{00000000-0000-0000-0000-000000000000}"/>
          </ac:spMkLst>
        </pc:spChg>
        <pc:spChg chg="mod">
          <ac:chgData name="Cameron Keating" userId="ac0c8a7cc68f55f7" providerId="LiveId" clId="{D44D1F49-4558-4EEB-B163-C3000A2A5C8C}" dt="2025-12-20T15:43:19.676" v="128" actId="14100"/>
          <ac:spMkLst>
            <pc:docMk/>
            <pc:sldMk cId="0" sldId="258"/>
            <ac:spMk id="10" creationId="{00000000-0000-0000-0000-000000000000}"/>
          </ac:spMkLst>
        </pc:spChg>
      </pc:sldChg>
      <pc:sldChg chg="delSp modSp mod ord setBg">
        <pc:chgData name="Cameron Keating" userId="ac0c8a7cc68f55f7" providerId="LiveId" clId="{D44D1F49-4558-4EEB-B163-C3000A2A5C8C}" dt="2025-12-21T03:20:00.389" v="2461"/>
        <pc:sldMkLst>
          <pc:docMk/>
          <pc:sldMk cId="0" sldId="259"/>
        </pc:sldMkLst>
        <pc:spChg chg="mod">
          <ac:chgData name="Cameron Keating" userId="ac0c8a7cc68f55f7" providerId="LiveId" clId="{D44D1F49-4558-4EEB-B163-C3000A2A5C8C}" dt="2025-12-20T15:46:31.615" v="197" actId="122"/>
          <ac:spMkLst>
            <pc:docMk/>
            <pc:sldMk cId="0" sldId="259"/>
            <ac:spMk id="2" creationId="{00000000-0000-0000-0000-000000000000}"/>
          </ac:spMkLst>
        </pc:spChg>
        <pc:spChg chg="mod">
          <ac:chgData name="Cameron Keating" userId="ac0c8a7cc68f55f7" providerId="LiveId" clId="{D44D1F49-4558-4EEB-B163-C3000A2A5C8C}" dt="2025-12-21T02:04:58.075" v="2155" actId="20577"/>
          <ac:spMkLst>
            <pc:docMk/>
            <pc:sldMk cId="0" sldId="259"/>
            <ac:spMk id="3" creationId="{00000000-0000-0000-0000-000000000000}"/>
          </ac:spMkLst>
        </pc:spChg>
        <pc:spChg chg="mod">
          <ac:chgData name="Cameron Keating" userId="ac0c8a7cc68f55f7" providerId="LiveId" clId="{D44D1F49-4558-4EEB-B163-C3000A2A5C8C}" dt="2025-12-20T15:53:47.711" v="251" actId="122"/>
          <ac:spMkLst>
            <pc:docMk/>
            <pc:sldMk cId="0" sldId="259"/>
            <ac:spMk id="9" creationId="{00000000-0000-0000-0000-000000000000}"/>
          </ac:spMkLst>
        </pc:spChg>
      </pc:sldChg>
      <pc:sldChg chg="addSp delSp modSp add del mod setBg">
        <pc:chgData name="Cameron Keating" userId="ac0c8a7cc68f55f7" providerId="LiveId" clId="{D44D1F49-4558-4EEB-B163-C3000A2A5C8C}" dt="2025-12-21T02:10:14.711" v="2162" actId="478"/>
        <pc:sldMkLst>
          <pc:docMk/>
          <pc:sldMk cId="0" sldId="260"/>
        </pc:sldMkLst>
        <pc:spChg chg="mod">
          <ac:chgData name="Cameron Keating" userId="ac0c8a7cc68f55f7" providerId="LiveId" clId="{D44D1F49-4558-4EEB-B163-C3000A2A5C8C}" dt="2025-12-20T15:56:19.961" v="285" actId="122"/>
          <ac:spMkLst>
            <pc:docMk/>
            <pc:sldMk cId="0" sldId="260"/>
            <ac:spMk id="2" creationId="{00000000-0000-0000-0000-000000000000}"/>
          </ac:spMkLst>
        </pc:spChg>
        <pc:spChg chg="mod">
          <ac:chgData name="Cameron Keating" userId="ac0c8a7cc68f55f7" providerId="LiveId" clId="{D44D1F49-4558-4EEB-B163-C3000A2A5C8C}" dt="2025-12-21T02:10:05.720" v="2160" actId="14100"/>
          <ac:spMkLst>
            <pc:docMk/>
            <pc:sldMk cId="0" sldId="260"/>
            <ac:spMk id="3" creationId="{00000000-0000-0000-0000-000000000000}"/>
          </ac:spMkLst>
        </pc:spChg>
        <pc:spChg chg="mod">
          <ac:chgData name="Cameron Keating" userId="ac0c8a7cc68f55f7" providerId="LiveId" clId="{D44D1F49-4558-4EEB-B163-C3000A2A5C8C}" dt="2025-12-20T15:55:56.630" v="273" actId="21"/>
          <ac:spMkLst>
            <pc:docMk/>
            <pc:sldMk cId="0" sldId="260"/>
            <ac:spMk id="6" creationId="{00000000-0000-0000-0000-000000000000}"/>
          </ac:spMkLst>
        </pc:spChg>
        <pc:spChg chg="mod">
          <ac:chgData name="Cameron Keating" userId="ac0c8a7cc68f55f7" providerId="LiveId" clId="{D44D1F49-4558-4EEB-B163-C3000A2A5C8C}" dt="2025-12-20T16:03:47.982" v="286" actId="21"/>
          <ac:spMkLst>
            <pc:docMk/>
            <pc:sldMk cId="0" sldId="260"/>
            <ac:spMk id="8" creationId="{00000000-0000-0000-0000-000000000000}"/>
          </ac:spMkLst>
        </pc:spChg>
        <pc:spChg chg="mod">
          <ac:chgData name="Cameron Keating" userId="ac0c8a7cc68f55f7" providerId="LiveId" clId="{D44D1F49-4558-4EEB-B163-C3000A2A5C8C}" dt="2025-12-20T15:55:38.572" v="267" actId="20577"/>
          <ac:spMkLst>
            <pc:docMk/>
            <pc:sldMk cId="0" sldId="260"/>
            <ac:spMk id="11" creationId="{00000000-0000-0000-0000-000000000000}"/>
          </ac:spMkLst>
        </pc:spChg>
        <pc:spChg chg="add mod">
          <ac:chgData name="Cameron Keating" userId="ac0c8a7cc68f55f7" providerId="LiveId" clId="{D44D1F49-4558-4EEB-B163-C3000A2A5C8C}" dt="2025-12-20T16:55:41.289" v="811" actId="20578"/>
          <ac:spMkLst>
            <pc:docMk/>
            <pc:sldMk cId="0" sldId="260"/>
            <ac:spMk id="15" creationId="{071BB7A4-F073-D74A-C58B-4FE377E723B0}"/>
          </ac:spMkLst>
        </pc:spChg>
        <pc:spChg chg="add mod">
          <ac:chgData name="Cameron Keating" userId="ac0c8a7cc68f55f7" providerId="LiveId" clId="{D44D1F49-4558-4EEB-B163-C3000A2A5C8C}" dt="2025-12-20T16:54:39.773" v="788" actId="1076"/>
          <ac:spMkLst>
            <pc:docMk/>
            <pc:sldMk cId="0" sldId="260"/>
            <ac:spMk id="48" creationId="{6D0A4B2B-7244-7DCF-F32E-71AFD8062F43}"/>
          </ac:spMkLst>
        </pc:spChg>
        <pc:spChg chg="add mod">
          <ac:chgData name="Cameron Keating" userId="ac0c8a7cc68f55f7" providerId="LiveId" clId="{D44D1F49-4558-4EEB-B163-C3000A2A5C8C}" dt="2025-12-20T16:54:27.549" v="784" actId="1076"/>
          <ac:spMkLst>
            <pc:docMk/>
            <pc:sldMk cId="0" sldId="260"/>
            <ac:spMk id="50" creationId="{C5E41BB9-3EE6-F4CD-7C0D-EBA6E205A361}"/>
          </ac:spMkLst>
        </pc:spChg>
        <pc:spChg chg="add mod">
          <ac:chgData name="Cameron Keating" userId="ac0c8a7cc68f55f7" providerId="LiveId" clId="{D44D1F49-4558-4EEB-B163-C3000A2A5C8C}" dt="2025-12-20T16:54:55.646" v="793" actId="1076"/>
          <ac:spMkLst>
            <pc:docMk/>
            <pc:sldMk cId="0" sldId="260"/>
            <ac:spMk id="52" creationId="{6D7AD04D-268D-E977-FC02-24936DD649B9}"/>
          </ac:spMkLst>
        </pc:spChg>
        <pc:spChg chg="add mod">
          <ac:chgData name="Cameron Keating" userId="ac0c8a7cc68f55f7" providerId="LiveId" clId="{D44D1F49-4558-4EEB-B163-C3000A2A5C8C}" dt="2025-12-20T16:55:15.021" v="799" actId="1076"/>
          <ac:spMkLst>
            <pc:docMk/>
            <pc:sldMk cId="0" sldId="260"/>
            <ac:spMk id="54" creationId="{1FD49F9D-9898-2FB6-EA5B-AFC4F7C70797}"/>
          </ac:spMkLst>
        </pc:spChg>
        <pc:spChg chg="add mod">
          <ac:chgData name="Cameron Keating" userId="ac0c8a7cc68f55f7" providerId="LiveId" clId="{D44D1F49-4558-4EEB-B163-C3000A2A5C8C}" dt="2025-12-20T16:55:58.062" v="816" actId="1076"/>
          <ac:spMkLst>
            <pc:docMk/>
            <pc:sldMk cId="0" sldId="260"/>
            <ac:spMk id="62" creationId="{3C71914B-9D63-6851-E2A0-E6320434E841}"/>
          </ac:spMkLst>
        </pc:spChg>
        <pc:spChg chg="add mod">
          <ac:chgData name="Cameron Keating" userId="ac0c8a7cc68f55f7" providerId="LiveId" clId="{D44D1F49-4558-4EEB-B163-C3000A2A5C8C}" dt="2025-12-20T16:57:36.578" v="846" actId="1076"/>
          <ac:spMkLst>
            <pc:docMk/>
            <pc:sldMk cId="0" sldId="260"/>
            <ac:spMk id="66" creationId="{C107D3D5-AA74-5348-735F-67736FDF08E7}"/>
          </ac:spMkLst>
        </pc:spChg>
        <pc:spChg chg="add mod">
          <ac:chgData name="Cameron Keating" userId="ac0c8a7cc68f55f7" providerId="LiveId" clId="{D44D1F49-4558-4EEB-B163-C3000A2A5C8C}" dt="2025-12-20T16:56:53.837" v="831" actId="1076"/>
          <ac:spMkLst>
            <pc:docMk/>
            <pc:sldMk cId="0" sldId="260"/>
            <ac:spMk id="67" creationId="{7A8E17F7-E21C-0426-366D-D5FADCC7984B}"/>
          </ac:spMkLst>
        </pc:spChg>
        <pc:spChg chg="add mod">
          <ac:chgData name="Cameron Keating" userId="ac0c8a7cc68f55f7" providerId="LiveId" clId="{D44D1F49-4558-4EEB-B163-C3000A2A5C8C}" dt="2025-12-20T16:58:14.699" v="879" actId="1076"/>
          <ac:spMkLst>
            <pc:docMk/>
            <pc:sldMk cId="0" sldId="260"/>
            <ac:spMk id="78" creationId="{F5D9C0B4-1FC9-CB17-28E6-170DC12F0532}"/>
          </ac:spMkLst>
        </pc:spChg>
        <pc:spChg chg="add mod">
          <ac:chgData name="Cameron Keating" userId="ac0c8a7cc68f55f7" providerId="LiveId" clId="{D44D1F49-4558-4EEB-B163-C3000A2A5C8C}" dt="2025-12-20T16:58:30.395" v="906" actId="1076"/>
          <ac:spMkLst>
            <pc:docMk/>
            <pc:sldMk cId="0" sldId="260"/>
            <ac:spMk id="79" creationId="{8B48A906-DA11-1F07-5CCC-E8EE6F791233}"/>
          </ac:spMkLst>
        </pc:spChg>
        <pc:picChg chg="add mod">
          <ac:chgData name="Cameron Keating" userId="ac0c8a7cc68f55f7" providerId="LiveId" clId="{D44D1F49-4558-4EEB-B163-C3000A2A5C8C}" dt="2025-12-20T16:40:12.992" v="457" actId="1076"/>
          <ac:picMkLst>
            <pc:docMk/>
            <pc:sldMk cId="0" sldId="260"/>
            <ac:picMk id="13" creationId="{445BA652-4D1D-DF4B-40F0-D69895DB14D1}"/>
          </ac:picMkLst>
        </pc:picChg>
        <pc:inkChg chg="add mod">
          <ac:chgData name="Cameron Keating" userId="ac0c8a7cc68f55f7" providerId="LiveId" clId="{D44D1F49-4558-4EEB-B163-C3000A2A5C8C}" dt="2025-12-20T16:53:31.402" v="766"/>
          <ac:inkMkLst>
            <pc:docMk/>
            <pc:sldMk cId="0" sldId="260"/>
            <ac:inkMk id="40" creationId="{05322B1F-1575-1588-CD04-30E9141A52B6}"/>
          </ac:inkMkLst>
        </pc:inkChg>
        <pc:inkChg chg="add">
          <ac:chgData name="Cameron Keating" userId="ac0c8a7cc68f55f7" providerId="LiveId" clId="{D44D1F49-4558-4EEB-B163-C3000A2A5C8C}" dt="2025-12-20T16:53:36.374" v="768"/>
          <ac:inkMkLst>
            <pc:docMk/>
            <pc:sldMk cId="0" sldId="260"/>
            <ac:inkMk id="42" creationId="{4C9DC6A6-7957-EC9A-2512-A138763DFEDE}"/>
          </ac:inkMkLst>
        </pc:inkChg>
        <pc:inkChg chg="add">
          <ac:chgData name="Cameron Keating" userId="ac0c8a7cc68f55f7" providerId="LiveId" clId="{D44D1F49-4558-4EEB-B163-C3000A2A5C8C}" dt="2025-12-20T16:55:33.908" v="809"/>
          <ac:inkMkLst>
            <pc:docMk/>
            <pc:sldMk cId="0" sldId="260"/>
            <ac:inkMk id="60" creationId="{73C09FB6-7409-1CD0-2333-3B4974BF08B3}"/>
          </ac:inkMkLst>
        </pc:inkChg>
        <pc:inkChg chg="add">
          <ac:chgData name="Cameron Keating" userId="ac0c8a7cc68f55f7" providerId="LiveId" clId="{D44D1F49-4558-4EEB-B163-C3000A2A5C8C}" dt="2025-12-20T16:56:04.526" v="818"/>
          <ac:inkMkLst>
            <pc:docMk/>
            <pc:sldMk cId="0" sldId="260"/>
            <ac:inkMk id="64" creationId="{12636F57-450A-563F-F429-14EAC6AA4F95}"/>
          </ac:inkMkLst>
        </pc:inkChg>
        <pc:inkChg chg="add">
          <ac:chgData name="Cameron Keating" userId="ac0c8a7cc68f55f7" providerId="LiveId" clId="{D44D1F49-4558-4EEB-B163-C3000A2A5C8C}" dt="2025-12-20T16:57:28.020" v="842"/>
          <ac:inkMkLst>
            <pc:docMk/>
            <pc:sldMk cId="0" sldId="260"/>
            <ac:inkMk id="73" creationId="{F16E4CA6-BDA0-F6F9-3900-5984FAB61F48}"/>
          </ac:inkMkLst>
        </pc:inkChg>
        <pc:inkChg chg="add">
          <ac:chgData name="Cameron Keating" userId="ac0c8a7cc68f55f7" providerId="LiveId" clId="{D44D1F49-4558-4EEB-B163-C3000A2A5C8C}" dt="2025-12-20T16:57:30.662" v="844"/>
          <ac:inkMkLst>
            <pc:docMk/>
            <pc:sldMk cId="0" sldId="260"/>
            <ac:inkMk id="75" creationId="{D38E0CA4-12E7-15E2-0070-6E8DD04ABEA0}"/>
          </ac:inkMkLst>
        </pc:inkChg>
        <pc:inkChg chg="add">
          <ac:chgData name="Cameron Keating" userId="ac0c8a7cc68f55f7" providerId="LiveId" clId="{D44D1F49-4558-4EEB-B163-C3000A2A5C8C}" dt="2025-12-20T16:57:43.445" v="848"/>
          <ac:inkMkLst>
            <pc:docMk/>
            <pc:sldMk cId="0" sldId="260"/>
            <ac:inkMk id="77" creationId="{D7BD8111-CD9D-8C66-D0B7-9BC3457BA412}"/>
          </ac:inkMkLst>
        </pc:inkChg>
        <pc:inkChg chg="add">
          <ac:chgData name="Cameron Keating" userId="ac0c8a7cc68f55f7" providerId="LiveId" clId="{D44D1F49-4558-4EEB-B163-C3000A2A5C8C}" dt="2025-12-20T16:58:35.694" v="908"/>
          <ac:inkMkLst>
            <pc:docMk/>
            <pc:sldMk cId="0" sldId="260"/>
            <ac:inkMk id="81" creationId="{7B2D6A7D-96F7-A41F-C567-568EC156475F}"/>
          </ac:inkMkLst>
        </pc:inkChg>
        <pc:inkChg chg="add">
          <ac:chgData name="Cameron Keating" userId="ac0c8a7cc68f55f7" providerId="LiveId" clId="{D44D1F49-4558-4EEB-B163-C3000A2A5C8C}" dt="2025-12-20T16:58:38.628" v="910"/>
          <ac:inkMkLst>
            <pc:docMk/>
            <pc:sldMk cId="0" sldId="260"/>
            <ac:inkMk id="83" creationId="{B48E2B60-F218-DB74-CC4C-FC8323F83072}"/>
          </ac:inkMkLst>
        </pc:inkChg>
      </pc:sldChg>
      <pc:sldChg chg="addSp delSp modSp mod setBg">
        <pc:chgData name="Cameron Keating" userId="ac0c8a7cc68f55f7" providerId="LiveId" clId="{D44D1F49-4558-4EEB-B163-C3000A2A5C8C}" dt="2025-12-21T02:57:07.921" v="2292" actId="1076"/>
        <pc:sldMkLst>
          <pc:docMk/>
          <pc:sldMk cId="0" sldId="263"/>
        </pc:sldMkLst>
        <pc:spChg chg="mod">
          <ac:chgData name="Cameron Keating" userId="ac0c8a7cc68f55f7" providerId="LiveId" clId="{D44D1F49-4558-4EEB-B163-C3000A2A5C8C}" dt="2025-12-21T02:30:15.147" v="2172" actId="122"/>
          <ac:spMkLst>
            <pc:docMk/>
            <pc:sldMk cId="0" sldId="263"/>
            <ac:spMk id="2" creationId="{00000000-0000-0000-0000-000000000000}"/>
          </ac:spMkLst>
        </pc:spChg>
        <pc:spChg chg="mod">
          <ac:chgData name="Cameron Keating" userId="ac0c8a7cc68f55f7" providerId="LiveId" clId="{D44D1F49-4558-4EEB-B163-C3000A2A5C8C}" dt="2025-12-21T02:31:16.934" v="2255" actId="20577"/>
          <ac:spMkLst>
            <pc:docMk/>
            <pc:sldMk cId="0" sldId="263"/>
            <ac:spMk id="3" creationId="{00000000-0000-0000-0000-000000000000}"/>
          </ac:spMkLst>
        </pc:spChg>
        <pc:spChg chg="mod">
          <ac:chgData name="Cameron Keating" userId="ac0c8a7cc68f55f7" providerId="LiveId" clId="{D44D1F49-4558-4EEB-B163-C3000A2A5C8C}" dt="2025-12-21T02:33:50.246" v="2281" actId="1076"/>
          <ac:spMkLst>
            <pc:docMk/>
            <pc:sldMk cId="0" sldId="263"/>
            <ac:spMk id="5" creationId="{00000000-0000-0000-0000-000000000000}"/>
          </ac:spMkLst>
        </pc:spChg>
        <pc:spChg chg="mod">
          <ac:chgData name="Cameron Keating" userId="ac0c8a7cc68f55f7" providerId="LiveId" clId="{D44D1F49-4558-4EEB-B163-C3000A2A5C8C}" dt="2025-12-21T02:31:41.580" v="2258" actId="122"/>
          <ac:spMkLst>
            <pc:docMk/>
            <pc:sldMk cId="0" sldId="263"/>
            <ac:spMk id="10" creationId="{00000000-0000-0000-0000-000000000000}"/>
          </ac:spMkLst>
        </pc:spChg>
        <pc:picChg chg="add mod">
          <ac:chgData name="Cameron Keating" userId="ac0c8a7cc68f55f7" providerId="LiveId" clId="{D44D1F49-4558-4EEB-B163-C3000A2A5C8C}" dt="2025-12-21T02:57:07.921" v="2292" actId="1076"/>
          <ac:picMkLst>
            <pc:docMk/>
            <pc:sldMk cId="0" sldId="263"/>
            <ac:picMk id="12" creationId="{55A4A7FD-A2C5-0847-5B21-FF5987F897DB}"/>
          </ac:picMkLst>
        </pc:picChg>
      </pc:sldChg>
      <pc:sldChg chg="addSp delSp modSp mod setBg">
        <pc:chgData name="Cameron Keating" userId="ac0c8a7cc68f55f7" providerId="LiveId" clId="{D44D1F49-4558-4EEB-B163-C3000A2A5C8C}" dt="2025-12-21T03:54:32.725" v="3100" actId="5793"/>
        <pc:sldMkLst>
          <pc:docMk/>
          <pc:sldMk cId="0" sldId="265"/>
        </pc:sldMkLst>
        <pc:spChg chg="add del mod">
          <ac:chgData name="Cameron Keating" userId="ac0c8a7cc68f55f7" providerId="LiveId" clId="{D44D1F49-4558-4EEB-B163-C3000A2A5C8C}" dt="2025-12-21T03:38:10.716" v="3068" actId="478"/>
          <ac:spMkLst>
            <pc:docMk/>
            <pc:sldMk cId="0" sldId="265"/>
            <ac:spMk id="2" creationId="{00000000-0000-0000-0000-000000000000}"/>
          </ac:spMkLst>
        </pc:spChg>
        <pc:spChg chg="add del mod">
          <ac:chgData name="Cameron Keating" userId="ac0c8a7cc68f55f7" providerId="LiveId" clId="{D44D1F49-4558-4EEB-B163-C3000A2A5C8C}" dt="2025-12-21T03:54:32.725" v="3100" actId="5793"/>
          <ac:spMkLst>
            <pc:docMk/>
            <pc:sldMk cId="0" sldId="265"/>
            <ac:spMk id="4" creationId="{00000000-0000-0000-0000-000000000000}"/>
          </ac:spMkLst>
        </pc:spChg>
        <pc:spChg chg="add del mod">
          <ac:chgData name="Cameron Keating" userId="ac0c8a7cc68f55f7" providerId="LiveId" clId="{D44D1F49-4558-4EEB-B163-C3000A2A5C8C}" dt="2025-12-21T03:38:10.716" v="3068" actId="478"/>
          <ac:spMkLst>
            <pc:docMk/>
            <pc:sldMk cId="0" sldId="265"/>
            <ac:spMk id="10" creationId="{00000000-0000-0000-0000-000000000000}"/>
          </ac:spMkLst>
        </pc:spChg>
      </pc:sldChg>
      <pc:sldChg chg="delSp modSp mod ord setBg">
        <pc:chgData name="Cameron Keating" userId="ac0c8a7cc68f55f7" providerId="LiveId" clId="{D44D1F49-4558-4EEB-B163-C3000A2A5C8C}" dt="2025-12-21T04:01:43.254" v="3244" actId="20577"/>
        <pc:sldMkLst>
          <pc:docMk/>
          <pc:sldMk cId="0" sldId="267"/>
        </pc:sldMkLst>
        <pc:spChg chg="mod">
          <ac:chgData name="Cameron Keating" userId="ac0c8a7cc68f55f7" providerId="LiveId" clId="{D44D1F49-4558-4EEB-B163-C3000A2A5C8C}" dt="2025-12-21T04:01:43.254" v="3244" actId="20577"/>
          <ac:spMkLst>
            <pc:docMk/>
            <pc:sldMk cId="0" sldId="267"/>
            <ac:spMk id="2" creationId="{00000000-0000-0000-0000-000000000000}"/>
          </ac:spMkLst>
        </pc:spChg>
        <pc:spChg chg="mod">
          <ac:chgData name="Cameron Keating" userId="ac0c8a7cc68f55f7" providerId="LiveId" clId="{D44D1F49-4558-4EEB-B163-C3000A2A5C8C}" dt="2025-12-21T04:00:59.852" v="3242" actId="114"/>
          <ac:spMkLst>
            <pc:docMk/>
            <pc:sldMk cId="0" sldId="267"/>
            <ac:spMk id="3" creationId="{00000000-0000-0000-0000-000000000000}"/>
          </ac:spMkLst>
        </pc:spChg>
        <pc:spChg chg="mod">
          <ac:chgData name="Cameron Keating" userId="ac0c8a7cc68f55f7" providerId="LiveId" clId="{D44D1F49-4558-4EEB-B163-C3000A2A5C8C}" dt="2025-12-21T04:00:50.657" v="3237" actId="1076"/>
          <ac:spMkLst>
            <pc:docMk/>
            <pc:sldMk cId="0" sldId="267"/>
            <ac:spMk id="5" creationId="{00000000-0000-0000-0000-000000000000}"/>
          </ac:spMkLst>
        </pc:spChg>
        <pc:spChg chg="mod">
          <ac:chgData name="Cameron Keating" userId="ac0c8a7cc68f55f7" providerId="LiveId" clId="{D44D1F49-4558-4EEB-B163-C3000A2A5C8C}" dt="2025-12-21T04:00:54.801" v="3238" actId="1076"/>
          <ac:spMkLst>
            <pc:docMk/>
            <pc:sldMk cId="0" sldId="267"/>
            <ac:spMk id="7" creationId="{00000000-0000-0000-0000-000000000000}"/>
          </ac:spMkLst>
        </pc:spChg>
        <pc:spChg chg="mod">
          <ac:chgData name="Cameron Keating" userId="ac0c8a7cc68f55f7" providerId="LiveId" clId="{D44D1F49-4558-4EEB-B163-C3000A2A5C8C}" dt="2025-12-21T03:58:04.846" v="3106" actId="122"/>
          <ac:spMkLst>
            <pc:docMk/>
            <pc:sldMk cId="0" sldId="267"/>
            <ac:spMk id="10" creationId="{00000000-0000-0000-0000-000000000000}"/>
          </ac:spMkLst>
        </pc:spChg>
      </pc:sldChg>
      <pc:sldChg chg="delSp modSp mod setBg">
        <pc:chgData name="Cameron Keating" userId="ac0c8a7cc68f55f7" providerId="LiveId" clId="{D44D1F49-4558-4EEB-B163-C3000A2A5C8C}" dt="2025-12-21T04:05:01.346" v="3428" actId="20577"/>
        <pc:sldMkLst>
          <pc:docMk/>
          <pc:sldMk cId="0" sldId="268"/>
        </pc:sldMkLst>
        <pc:spChg chg="mod">
          <ac:chgData name="Cameron Keating" userId="ac0c8a7cc68f55f7" providerId="LiveId" clId="{D44D1F49-4558-4EEB-B163-C3000A2A5C8C}" dt="2025-12-21T04:01:53.829" v="3247" actId="122"/>
          <ac:spMkLst>
            <pc:docMk/>
            <pc:sldMk cId="0" sldId="268"/>
            <ac:spMk id="2" creationId="{00000000-0000-0000-0000-000000000000}"/>
          </ac:spMkLst>
        </pc:spChg>
        <pc:spChg chg="mod">
          <ac:chgData name="Cameron Keating" userId="ac0c8a7cc68f55f7" providerId="LiveId" clId="{D44D1F49-4558-4EEB-B163-C3000A2A5C8C}" dt="2025-12-21T04:05:01.346" v="3428" actId="20577"/>
          <ac:spMkLst>
            <pc:docMk/>
            <pc:sldMk cId="0" sldId="268"/>
            <ac:spMk id="3" creationId="{00000000-0000-0000-0000-000000000000}"/>
          </ac:spMkLst>
        </pc:spChg>
        <pc:spChg chg="mod">
          <ac:chgData name="Cameron Keating" userId="ac0c8a7cc68f55f7" providerId="LiveId" clId="{D44D1F49-4558-4EEB-B163-C3000A2A5C8C}" dt="2025-12-21T04:02:01.342" v="3250" actId="122"/>
          <ac:spMkLst>
            <pc:docMk/>
            <pc:sldMk cId="0" sldId="268"/>
            <ac:spMk id="9" creationId="{00000000-0000-0000-0000-000000000000}"/>
          </ac:spMkLst>
        </pc:spChg>
      </pc:sldChg>
      <pc:sldChg chg="addSp delSp modSp mod ord setBg">
        <pc:chgData name="Cameron Keating" userId="ac0c8a7cc68f55f7" providerId="LiveId" clId="{D44D1F49-4558-4EEB-B163-C3000A2A5C8C}" dt="2025-12-21T03:27:20.314" v="2759" actId="20577"/>
        <pc:sldMkLst>
          <pc:docMk/>
          <pc:sldMk cId="0" sldId="270"/>
        </pc:sldMkLst>
        <pc:spChg chg="mod">
          <ac:chgData name="Cameron Keating" userId="ac0c8a7cc68f55f7" providerId="LiveId" clId="{D44D1F49-4558-4EEB-B163-C3000A2A5C8C}" dt="2025-12-21T03:25:36.209" v="2489" actId="14100"/>
          <ac:spMkLst>
            <pc:docMk/>
            <pc:sldMk cId="0" sldId="270"/>
            <ac:spMk id="2" creationId="{00000000-0000-0000-0000-000000000000}"/>
          </ac:spMkLst>
        </pc:spChg>
        <pc:spChg chg="mod">
          <ac:chgData name="Cameron Keating" userId="ac0c8a7cc68f55f7" providerId="LiveId" clId="{D44D1F49-4558-4EEB-B163-C3000A2A5C8C}" dt="2025-12-21T03:27:20.314" v="2759" actId="20577"/>
          <ac:spMkLst>
            <pc:docMk/>
            <pc:sldMk cId="0" sldId="270"/>
            <ac:spMk id="6" creationId="{00000000-0000-0000-0000-000000000000}"/>
          </ac:spMkLst>
        </pc:spChg>
        <pc:spChg chg="mod">
          <ac:chgData name="Cameron Keating" userId="ac0c8a7cc68f55f7" providerId="LiveId" clId="{D44D1F49-4558-4EEB-B163-C3000A2A5C8C}" dt="2025-12-21T03:25:36.209" v="2489" actId="14100"/>
          <ac:spMkLst>
            <pc:docMk/>
            <pc:sldMk cId="0" sldId="270"/>
            <ac:spMk id="10" creationId="{00000000-0000-0000-0000-000000000000}"/>
          </ac:spMkLst>
        </pc:spChg>
        <pc:spChg chg="add mod">
          <ac:chgData name="Cameron Keating" userId="ac0c8a7cc68f55f7" providerId="LiveId" clId="{D44D1F49-4558-4EEB-B163-C3000A2A5C8C}" dt="2025-12-21T03:25:32.194" v="2487" actId="207"/>
          <ac:spMkLst>
            <pc:docMk/>
            <pc:sldMk cId="0" sldId="270"/>
            <ac:spMk id="12" creationId="{1F215A35-81F0-B153-C3CC-5E8DCAC36057}"/>
          </ac:spMkLst>
        </pc:spChg>
        <pc:spChg chg="add mod">
          <ac:chgData name="Cameron Keating" userId="ac0c8a7cc68f55f7" providerId="LiveId" clId="{D44D1F49-4558-4EEB-B163-C3000A2A5C8C}" dt="2025-12-21T03:25:32.194" v="2487" actId="207"/>
          <ac:spMkLst>
            <pc:docMk/>
            <pc:sldMk cId="0" sldId="270"/>
            <ac:spMk id="13" creationId="{A08AB628-9A23-FB27-151D-4F26CF9B31F3}"/>
          </ac:spMkLst>
        </pc:spChg>
        <pc:spChg chg="add mod">
          <ac:chgData name="Cameron Keating" userId="ac0c8a7cc68f55f7" providerId="LiveId" clId="{D44D1F49-4558-4EEB-B163-C3000A2A5C8C}" dt="2025-12-21T03:25:32.194" v="2487" actId="207"/>
          <ac:spMkLst>
            <pc:docMk/>
            <pc:sldMk cId="0" sldId="270"/>
            <ac:spMk id="14" creationId="{98469E9D-A7DC-AA6E-9E36-7F13A58D262A}"/>
          </ac:spMkLst>
        </pc:spChg>
        <pc:picChg chg="add mod ord">
          <ac:chgData name="Cameron Keating" userId="ac0c8a7cc68f55f7" providerId="LiveId" clId="{D44D1F49-4558-4EEB-B163-C3000A2A5C8C}" dt="2025-12-21T03:25:36.209" v="2489" actId="14100"/>
          <ac:picMkLst>
            <pc:docMk/>
            <pc:sldMk cId="0" sldId="270"/>
            <ac:picMk id="11" creationId="{A6C3DF9D-0870-4711-97B0-0365078FD489}"/>
          </ac:picMkLst>
        </pc:picChg>
        <pc:inkChg chg="add mod">
          <ac:chgData name="Cameron Keating" userId="ac0c8a7cc68f55f7" providerId="LiveId" clId="{D44D1F49-4558-4EEB-B163-C3000A2A5C8C}" dt="2025-12-21T03:25:36.209" v="2489" actId="14100"/>
          <ac:inkMkLst>
            <pc:docMk/>
            <pc:sldMk cId="0" sldId="270"/>
            <ac:inkMk id="16" creationId="{641A26BB-D951-C26B-25C2-AF6C4A1C4A1F}"/>
          </ac:inkMkLst>
        </pc:inkChg>
        <pc:inkChg chg="add mod">
          <ac:chgData name="Cameron Keating" userId="ac0c8a7cc68f55f7" providerId="LiveId" clId="{D44D1F49-4558-4EEB-B163-C3000A2A5C8C}" dt="2025-12-21T03:25:36.209" v="2489" actId="14100"/>
          <ac:inkMkLst>
            <pc:docMk/>
            <pc:sldMk cId="0" sldId="270"/>
            <ac:inkMk id="18" creationId="{77F53599-5DCC-BBBD-3A97-E949F1755AEB}"/>
          </ac:inkMkLst>
        </pc:inkChg>
        <pc:inkChg chg="add mod">
          <ac:chgData name="Cameron Keating" userId="ac0c8a7cc68f55f7" providerId="LiveId" clId="{D44D1F49-4558-4EEB-B163-C3000A2A5C8C}" dt="2025-12-20T17:49:40.637" v="1755" actId="1036"/>
          <ac:inkMkLst>
            <pc:docMk/>
            <pc:sldMk cId="0" sldId="270"/>
            <ac:inkMk id="19" creationId="{1A9D0B87-8AE0-2970-B044-EC3A92D052B5}"/>
          </ac:inkMkLst>
        </pc:inkChg>
        <pc:inkChg chg="add mod">
          <ac:chgData name="Cameron Keating" userId="ac0c8a7cc68f55f7" providerId="LiveId" clId="{D44D1F49-4558-4EEB-B163-C3000A2A5C8C}" dt="2025-12-21T03:25:36.209" v="2489" actId="14100"/>
          <ac:inkMkLst>
            <pc:docMk/>
            <pc:sldMk cId="0" sldId="270"/>
            <ac:inkMk id="23" creationId="{ABBA448E-6421-A6C8-C6F0-96290CD8A5F1}"/>
          </ac:inkMkLst>
        </pc:inkChg>
        <pc:inkChg chg="add mod">
          <ac:chgData name="Cameron Keating" userId="ac0c8a7cc68f55f7" providerId="LiveId" clId="{D44D1F49-4558-4EEB-B163-C3000A2A5C8C}" dt="2025-12-21T03:25:36.209" v="2489" actId="14100"/>
          <ac:inkMkLst>
            <pc:docMk/>
            <pc:sldMk cId="0" sldId="270"/>
            <ac:inkMk id="24" creationId="{1F7CDB9A-2FAB-EF8F-28CE-C260F4D8EE42}"/>
          </ac:inkMkLst>
        </pc:inkChg>
        <pc:inkChg chg="add mod">
          <ac:chgData name="Cameron Keating" userId="ac0c8a7cc68f55f7" providerId="LiveId" clId="{D44D1F49-4558-4EEB-B163-C3000A2A5C8C}" dt="2025-12-21T03:25:36.209" v="2489" actId="14100"/>
          <ac:inkMkLst>
            <pc:docMk/>
            <pc:sldMk cId="0" sldId="270"/>
            <ac:inkMk id="26" creationId="{92209309-4863-D417-5161-DEC1369CE8B4}"/>
          </ac:inkMkLst>
        </pc:inkChg>
      </pc:sldChg>
      <pc:sldChg chg="delSp modSp mod setBg">
        <pc:chgData name="Cameron Keating" userId="ac0c8a7cc68f55f7" providerId="LiveId" clId="{D44D1F49-4558-4EEB-B163-C3000A2A5C8C}" dt="2026-01-09T03:34:49.198" v="3802" actId="20577"/>
        <pc:sldMkLst>
          <pc:docMk/>
          <pc:sldMk cId="0" sldId="271"/>
        </pc:sldMkLst>
        <pc:spChg chg="mod">
          <ac:chgData name="Cameron Keating" userId="ac0c8a7cc68f55f7" providerId="LiveId" clId="{D44D1F49-4558-4EEB-B163-C3000A2A5C8C}" dt="2025-12-20T17:37:20.116" v="1575" actId="122"/>
          <ac:spMkLst>
            <pc:docMk/>
            <pc:sldMk cId="0" sldId="271"/>
            <ac:spMk id="2" creationId="{00000000-0000-0000-0000-000000000000}"/>
          </ac:spMkLst>
        </pc:spChg>
        <pc:spChg chg="mod">
          <ac:chgData name="Cameron Keating" userId="ac0c8a7cc68f55f7" providerId="LiveId" clId="{D44D1F49-4558-4EEB-B163-C3000A2A5C8C}" dt="2025-12-20T17:37:15.050" v="1574" actId="313"/>
          <ac:spMkLst>
            <pc:docMk/>
            <pc:sldMk cId="0" sldId="271"/>
            <ac:spMk id="4" creationId="{00000000-0000-0000-0000-000000000000}"/>
          </ac:spMkLst>
        </pc:spChg>
        <pc:spChg chg="mod">
          <ac:chgData name="Cameron Keating" userId="ac0c8a7cc68f55f7" providerId="LiveId" clId="{D44D1F49-4558-4EEB-B163-C3000A2A5C8C}" dt="2026-01-09T03:34:49.198" v="3802" actId="20577"/>
          <ac:spMkLst>
            <pc:docMk/>
            <pc:sldMk cId="0" sldId="271"/>
            <ac:spMk id="6" creationId="{00000000-0000-0000-0000-000000000000}"/>
          </ac:spMkLst>
        </pc:spChg>
        <pc:spChg chg="mod">
          <ac:chgData name="Cameron Keating" userId="ac0c8a7cc68f55f7" providerId="LiveId" clId="{D44D1F49-4558-4EEB-B163-C3000A2A5C8C}" dt="2025-12-20T17:34:42.559" v="1409" actId="14100"/>
          <ac:spMkLst>
            <pc:docMk/>
            <pc:sldMk cId="0" sldId="271"/>
            <ac:spMk id="7" creationId="{00000000-0000-0000-0000-000000000000}"/>
          </ac:spMkLst>
        </pc:spChg>
      </pc:sldChg>
      <pc:sldChg chg="addSp delSp modSp add mod ord">
        <pc:chgData name="Cameron Keating" userId="ac0c8a7cc68f55f7" providerId="LiveId" clId="{D44D1F49-4558-4EEB-B163-C3000A2A5C8C}" dt="2025-12-21T03:23:30.978" v="2475" actId="20577"/>
        <pc:sldMkLst>
          <pc:docMk/>
          <pc:sldMk cId="1784544465" sldId="272"/>
        </pc:sldMkLst>
        <pc:spChg chg="mod">
          <ac:chgData name="Cameron Keating" userId="ac0c8a7cc68f55f7" providerId="LiveId" clId="{D44D1F49-4558-4EEB-B163-C3000A2A5C8C}" dt="2025-12-21T03:23:30.978" v="2475" actId="20577"/>
          <ac:spMkLst>
            <pc:docMk/>
            <pc:sldMk cId="1784544465" sldId="272"/>
            <ac:spMk id="2" creationId="{6B9A9DB8-F24C-6296-8A54-CC99EE8BB990}"/>
          </ac:spMkLst>
        </pc:spChg>
        <pc:spChg chg="mod">
          <ac:chgData name="Cameron Keating" userId="ac0c8a7cc68f55f7" providerId="LiveId" clId="{D44D1F49-4558-4EEB-B163-C3000A2A5C8C}" dt="2025-12-20T17:53:03.459" v="1781" actId="14100"/>
          <ac:spMkLst>
            <pc:docMk/>
            <pc:sldMk cId="1784544465" sldId="272"/>
            <ac:spMk id="3" creationId="{40D5E4CD-B8F8-A419-AD29-EE8747E752C0}"/>
          </ac:spMkLst>
        </pc:spChg>
        <pc:picChg chg="add mod ord">
          <ac:chgData name="Cameron Keating" userId="ac0c8a7cc68f55f7" providerId="LiveId" clId="{D44D1F49-4558-4EEB-B163-C3000A2A5C8C}" dt="2025-12-20T17:50:34.032" v="1775" actId="1440"/>
          <ac:picMkLst>
            <pc:docMk/>
            <pc:sldMk cId="1784544465" sldId="272"/>
            <ac:picMk id="8" creationId="{7EC96738-08F2-97D6-4B3F-CDD4C10B6204}"/>
          </ac:picMkLst>
        </pc:picChg>
      </pc:sldChg>
      <pc:sldChg chg="addSp modSp new mod">
        <pc:chgData name="Cameron Keating" userId="ac0c8a7cc68f55f7" providerId="LiveId" clId="{D44D1F49-4558-4EEB-B163-C3000A2A5C8C}" dt="2026-01-08T00:21:06.288" v="3480" actId="403"/>
        <pc:sldMkLst>
          <pc:docMk/>
          <pc:sldMk cId="2277767156" sldId="273"/>
        </pc:sldMkLst>
        <pc:spChg chg="add mod">
          <ac:chgData name="Cameron Keating" userId="ac0c8a7cc68f55f7" providerId="LiveId" clId="{D44D1F49-4558-4EEB-B163-C3000A2A5C8C}" dt="2026-01-08T00:21:06.288" v="3480" actId="403"/>
          <ac:spMkLst>
            <pc:docMk/>
            <pc:sldMk cId="2277767156" sldId="273"/>
            <ac:spMk id="3" creationId="{89F04917-EE66-22A0-147C-D79C58BC7AA1}"/>
          </ac:spMkLst>
        </pc:spChg>
        <pc:spChg chg="add mod">
          <ac:chgData name="Cameron Keating" userId="ac0c8a7cc68f55f7" providerId="LiveId" clId="{D44D1F49-4558-4EEB-B163-C3000A2A5C8C}" dt="2026-01-08T00:19:29.910" v="3453" actId="20577"/>
          <ac:spMkLst>
            <pc:docMk/>
            <pc:sldMk cId="2277767156" sldId="273"/>
            <ac:spMk id="4" creationId="{40C9DFDF-6C0B-DB08-344E-312F1A9BBDBC}"/>
          </ac:spMkLst>
        </pc:spChg>
      </pc:sldChg>
      <pc:sldChg chg="addSp modSp new mod">
        <pc:chgData name="Cameron Keating" userId="ac0c8a7cc68f55f7" providerId="LiveId" clId="{D44D1F49-4558-4EEB-B163-C3000A2A5C8C}" dt="2026-01-08T00:38:42.173" v="3781" actId="1076"/>
        <pc:sldMkLst>
          <pc:docMk/>
          <pc:sldMk cId="1873605703" sldId="274"/>
        </pc:sldMkLst>
        <pc:spChg chg="add mod">
          <ac:chgData name="Cameron Keating" userId="ac0c8a7cc68f55f7" providerId="LiveId" clId="{D44D1F49-4558-4EEB-B163-C3000A2A5C8C}" dt="2026-01-08T00:26:10.811" v="3511" actId="1076"/>
          <ac:spMkLst>
            <pc:docMk/>
            <pc:sldMk cId="1873605703" sldId="274"/>
            <ac:spMk id="2" creationId="{F72610D4-A528-6C6F-C825-9ABA85551CA4}"/>
          </ac:spMkLst>
        </pc:spChg>
        <pc:spChg chg="add mod">
          <ac:chgData name="Cameron Keating" userId="ac0c8a7cc68f55f7" providerId="LiveId" clId="{D44D1F49-4558-4EEB-B163-C3000A2A5C8C}" dt="2026-01-08T00:38:36.261" v="3780" actId="1076"/>
          <ac:spMkLst>
            <pc:docMk/>
            <pc:sldMk cId="1873605703" sldId="274"/>
            <ac:spMk id="4" creationId="{976F6092-23FE-9722-6E68-FE1E78597EE2}"/>
          </ac:spMkLst>
        </pc:spChg>
        <pc:graphicFrameChg chg="add mod modGraphic">
          <ac:chgData name="Cameron Keating" userId="ac0c8a7cc68f55f7" providerId="LiveId" clId="{D44D1F49-4558-4EEB-B163-C3000A2A5C8C}" dt="2026-01-08T00:38:42.173" v="3781" actId="1076"/>
          <ac:graphicFrameMkLst>
            <pc:docMk/>
            <pc:sldMk cId="1873605703" sldId="274"/>
            <ac:graphicFrameMk id="3" creationId="{CE1B9F94-00FD-E80C-8B83-36B813E76D6D}"/>
          </ac:graphicFrameMkLst>
        </pc:graphicFrameChg>
      </pc:sldChg>
    </pc:docChg>
  </pc:docChgLst>
</pc:chgInfo>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20T16:53:31.035"/>
    </inkml:context>
    <inkml:brush xml:id="br0">
      <inkml:brushProperty name="width" value="0.025" units="cm"/>
      <inkml:brushProperty name="height" value="0.025" units="cm"/>
      <inkml:brushProperty name="color" value="#E71224"/>
    </inkml:brush>
  </inkml:definitions>
  <inkml:trace contextRef="#ctx0" brushRef="#br0">1 500 23935,'1085'-499'0</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20T17:27:42.514"/>
    </inkml:context>
    <inkml:brush xml:id="br0">
      <inkml:brushProperty name="width" value="0.025" units="cm"/>
      <inkml:brushProperty name="height" value="0.025" units="cm"/>
      <inkml:brushProperty name="color" value="#E71224"/>
    </inkml:brush>
  </inkml:definitions>
  <inkml:trace contextRef="#ctx0" brushRef="#br0">1 244 24233,'1555'-243'0</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20T17:27:46.342"/>
    </inkml:context>
    <inkml:brush xml:id="br0">
      <inkml:brushProperty name="width" value="0.025" units="cm"/>
      <inkml:brushProperty name="height" value="0.025" units="cm"/>
      <inkml:brushProperty name="color" value="#E71224"/>
    </inkml:brush>
  </inkml:definitions>
  <inkml:trace contextRef="#ctx0" brushRef="#br0">0 543 24059,'2982'-543'0</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20T17:27:49.513"/>
    </inkml:context>
    <inkml:brush xml:id="br0">
      <inkml:brushProperty name="width" value="0.025" units="cm"/>
      <inkml:brushProperty name="height" value="0.025" units="cm"/>
      <inkml:brushProperty name="color" value="#E71224"/>
    </inkml:brush>
  </inkml:definitions>
  <inkml:trace contextRef="#ctx0" brushRef="#br0">0 0 24575,'0'1'0,"1"0"0,-1 0 0,0 0 0,0 0 0,0 0 0,1 0 0,-1 0 0,1-1 0,-1 1 0,0 0 0,1 0 0,0 0 0,-1-1 0,1 1 0,-1 0 0,1 0 0,0-1 0,-1 1 0,1-1 0,0 1 0,0 0 0,0-1 0,0 0 0,-1 1 0,1-1 0,0 1 0,0-1 0,0 0 0,0 0 0,0 0 0,0 1 0,1-1 0,38 1 0,-30-2 0,1802-8 0,-1101 11 0,1375-2-1365,-2073 0-5461</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20T17:27:57.500"/>
    </inkml:context>
    <inkml:brush xml:id="br0">
      <inkml:brushProperty name="width" value="0.025" units="cm"/>
      <inkml:brushProperty name="height" value="0.025" units="cm"/>
      <inkml:brushProperty name="color" value="#E71224"/>
    </inkml:brush>
  </inkml:definitions>
  <inkml:trace contextRef="#ctx0" brushRef="#br0">714 0 24292,'-713'1142'0</inkml:trace>
</inkml:ink>
</file>

<file path=ppt/ink/ink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20T17:28:14.652"/>
    </inkml:context>
    <inkml:brush xml:id="br0">
      <inkml:brushProperty name="width" value="0.025" units="cm"/>
      <inkml:brushProperty name="height" value="0.025" units="cm"/>
      <inkml:brushProperty name="color" value="#E71224"/>
    </inkml:brush>
  </inkml:definitions>
  <inkml:trace contextRef="#ctx0" brushRef="#br0">1 0 24575,'0'3'0,"2"2"0,1 4 0,3 4 0,-1 4 0,3 0 0,1 2 0,2 6 0,2 3 0,0 2 0,-1-2 0,-1-1 0,1-3 0,-3-2 0,-2-3 0,1-3 0,-2-3-8191</inkml:trace>
</inkml:ink>
</file>

<file path=ppt/ink/ink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20T17:28:17.309"/>
    </inkml:context>
    <inkml:brush xml:id="br0">
      <inkml:brushProperty name="width" value="0.025" units="cm"/>
      <inkml:brushProperty name="height" value="0.025" units="cm"/>
      <inkml:brushProperty name="color" value="#E71224"/>
    </inkml:brush>
  </inkml:definitions>
  <inkml:trace contextRef="#ctx0" brushRef="#br0">300 586 24245,'-300'-586'0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20T16:53:36.375"/>
    </inkml:context>
    <inkml:brush xml:id="br0">
      <inkml:brushProperty name="width" value="0.025" units="cm"/>
      <inkml:brushProperty name="height" value="0.025" units="cm"/>
      <inkml:brushProperty name="color" value="#E71224"/>
    </inkml:brush>
  </inkml:definitions>
  <inkml:trace contextRef="#ctx0" brushRef="#br0">672 614 24212,'-672'-613'0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20T16:55:33.909"/>
    </inkml:context>
    <inkml:brush xml:id="br0">
      <inkml:brushProperty name="width" value="0.025" units="cm"/>
      <inkml:brushProperty name="height" value="0.025" units="cm"/>
      <inkml:brushProperty name="color" value="#E71224"/>
    </inkml:brush>
  </inkml:definitions>
  <inkml:trace contextRef="#ctx0" brushRef="#br0">357 1 24309,'-357'900'0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20T16:56:04.526"/>
    </inkml:context>
    <inkml:brush xml:id="br0">
      <inkml:brushProperty name="width" value="0.025" units="cm"/>
      <inkml:brushProperty name="height" value="0.025" units="cm"/>
      <inkml:brushProperty name="color" value="#E71224"/>
    </inkml:brush>
  </inkml:definitions>
  <inkml:trace contextRef="#ctx0" brushRef="#br0">0 0 24387,'670'813'0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20T16:57:28.021"/>
    </inkml:context>
    <inkml:brush xml:id="br0">
      <inkml:brushProperty name="width" value="0.025" units="cm"/>
      <inkml:brushProperty name="height" value="0.025" units="cm"/>
      <inkml:brushProperty name="color" value="#E71224"/>
    </inkml:brush>
  </inkml:definitions>
  <inkml:trace contextRef="#ctx0" brushRef="#br0">0 0 24176,'471'1157'0</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20T16:57:30.663"/>
    </inkml:context>
    <inkml:brush xml:id="br0">
      <inkml:brushProperty name="width" value="0.025" units="cm"/>
      <inkml:brushProperty name="height" value="0.025" units="cm"/>
      <inkml:brushProperty name="color" value="#E71224"/>
    </inkml:brush>
  </inkml:definitions>
  <inkml:trace contextRef="#ctx0" brushRef="#br0">1 0 24207,'827'870'0</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20T16:57:43.446"/>
    </inkml:context>
    <inkml:brush xml:id="br0">
      <inkml:brushProperty name="width" value="0.025" units="cm"/>
      <inkml:brushProperty name="height" value="0.025" units="cm"/>
      <inkml:brushProperty name="color" value="#E71224"/>
    </inkml:brush>
  </inkml:definitions>
  <inkml:trace contextRef="#ctx0" brushRef="#br0">1 927 23927,'285'-927'0</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20T16:58:35.694"/>
    </inkml:context>
    <inkml:brush xml:id="br0">
      <inkml:brushProperty name="width" value="0.025" units="cm"/>
      <inkml:brushProperty name="height" value="0.025" units="cm"/>
      <inkml:brushProperty name="color" value="#E71224"/>
    </inkml:brush>
  </inkml:definitions>
  <inkml:trace contextRef="#ctx0" brushRef="#br0">0 1 23778,'257'671'0</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20T16:58:38.628"/>
    </inkml:context>
    <inkml:brush xml:id="br0">
      <inkml:brushProperty name="width" value="0.025" units="cm"/>
      <inkml:brushProperty name="height" value="0.025" units="cm"/>
      <inkml:brushProperty name="color" value="#E71224"/>
    </inkml:brush>
  </inkml:definitions>
  <inkml:trace contextRef="#ctx0" brushRef="#br0">0 0 23778,'442'956'0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690931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674330-20BD-FEF7-8D10-041514F9AE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9F2582E-15B8-A35B-2F65-282A8A595B8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C203AE0-CF1B-5152-FB0F-90F84A2C516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62B3C9-0EEF-311E-93B6-E8AF2055EA63}"/>
              </a:ext>
            </a:extLst>
          </p:cNvPr>
          <p:cNvSpPr>
            <a:spLocks noGrp="1"/>
          </p:cNvSpPr>
          <p:nvPr>
            <p:ph type="sldNum" sz="quarter" idx="10"/>
          </p:nvPr>
        </p:nvSpPr>
        <p:spPr/>
        <p:txBody>
          <a:bodyPr/>
          <a:lstStyle/>
          <a:p>
            <a:fld id="{F7021451-1387-4CA6-816F-3879F97B5CBC}" type="slidenum">
              <a:rPr lang="en-US"/>
              <a:t>9</a:t>
            </a:fld>
            <a:endParaRPr lang="en-US" dirty="0"/>
          </a:p>
        </p:txBody>
      </p:sp>
    </p:spTree>
    <p:extLst>
      <p:ext uri="{BB962C8B-B14F-4D97-AF65-F5344CB8AC3E}">
        <p14:creationId xmlns:p14="http://schemas.microsoft.com/office/powerpoint/2010/main" val="15432225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dirty="0"/>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4800600"/>
            <a:ext cx="9141619" cy="342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4750737"/>
            <a:ext cx="9141619" cy="480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569214"/>
            <a:ext cx="7543800" cy="2674620"/>
          </a:xfrm>
        </p:spPr>
        <p:txBody>
          <a:bodyPr anchor="b">
            <a:normAutofit/>
          </a:bodyPr>
          <a:lstStyle>
            <a:lvl1pPr algn="l">
              <a:lnSpc>
                <a:spcPct val="85000"/>
              </a:lnSpc>
              <a:defRPr sz="6000" spc="-38"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3341715"/>
            <a:ext cx="7543800" cy="857250"/>
          </a:xfrm>
        </p:spPr>
        <p:txBody>
          <a:bodyPr lIns="91440" rIns="91440">
            <a:normAutofit/>
          </a:bodyPr>
          <a:lstStyle>
            <a:lvl1pPr marL="0" indent="0" algn="l">
              <a:buNone/>
              <a:defRPr sz="1800" cap="all" spc="150" baseline="0">
                <a:solidFill>
                  <a:schemeClr val="tx2"/>
                </a:solidFill>
                <a:latin typeface="+mj-lt"/>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9" name="Straight Connector 8"/>
          <p:cNvCxnSpPr/>
          <p:nvPr/>
        </p:nvCxnSpPr>
        <p:spPr>
          <a:xfrm>
            <a:off x="905744" y="325755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50822518"/>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11216680"/>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4800600"/>
            <a:ext cx="9141619" cy="342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4750737"/>
            <a:ext cx="9141619" cy="480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311084"/>
            <a:ext cx="1971675" cy="4318066"/>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11083"/>
            <a:ext cx="5800725" cy="4318067"/>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87143346"/>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DEFAULT">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790305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65248075"/>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4800600"/>
            <a:ext cx="9141619" cy="342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4750737"/>
            <a:ext cx="9141619" cy="480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69214"/>
            <a:ext cx="7543800" cy="2674620"/>
          </a:xfrm>
        </p:spPr>
        <p:txBody>
          <a:bodyPr anchor="b" anchorCtr="0">
            <a:normAutofit/>
          </a:bodyPr>
          <a:lstStyle>
            <a:lvl1pPr>
              <a:lnSpc>
                <a:spcPct val="85000"/>
              </a:lnSpc>
              <a:defRPr sz="6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3339846"/>
            <a:ext cx="7543800" cy="857250"/>
          </a:xfrm>
        </p:spPr>
        <p:txBody>
          <a:bodyPr lIns="91440" rIns="91440" anchor="t" anchorCtr="0">
            <a:normAutofit/>
          </a:bodyPr>
          <a:lstStyle>
            <a:lvl1pPr marL="0" indent="0">
              <a:buNone/>
              <a:defRPr sz="1800" cap="all" spc="150" baseline="0">
                <a:solidFill>
                  <a:schemeClr val="tx2"/>
                </a:solidFill>
                <a:latin typeface="+mj-lt"/>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9" name="Straight Connector 8"/>
          <p:cNvCxnSpPr/>
          <p:nvPr/>
        </p:nvCxnSpPr>
        <p:spPr>
          <a:xfrm>
            <a:off x="905744" y="325755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45307470"/>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14953"/>
            <a:ext cx="7543800" cy="1088068"/>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59" y="1384301"/>
            <a:ext cx="3703320" cy="3017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384301"/>
            <a:ext cx="3703320" cy="3017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71998291"/>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14953"/>
            <a:ext cx="7543800" cy="1088068"/>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384539"/>
            <a:ext cx="3703320" cy="552212"/>
          </a:xfrm>
        </p:spPr>
        <p:txBody>
          <a:bodyPr lIns="91440" rIns="91440" anchor="ctr">
            <a:normAutofit/>
          </a:bodyPr>
          <a:lstStyle>
            <a:lvl1pPr marL="0" indent="0">
              <a:buNone/>
              <a:defRPr sz="1500" b="0" cap="all"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22960" y="1936751"/>
            <a:ext cx="3703320" cy="25336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384539"/>
            <a:ext cx="3703320" cy="552212"/>
          </a:xfrm>
        </p:spPr>
        <p:txBody>
          <a:bodyPr lIns="91440" rIns="91440" anchor="ctr">
            <a:normAutofit/>
          </a:bodyPr>
          <a:lstStyle>
            <a:lvl1pPr marL="0" indent="0">
              <a:buNone/>
              <a:defRPr sz="1500" b="0" cap="all"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63440" y="1936751"/>
            <a:ext cx="3703320" cy="25336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1/8/2026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86947085"/>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1/8/2026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82484643"/>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4800600"/>
            <a:ext cx="9141619" cy="342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4750737"/>
            <a:ext cx="9141619" cy="480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B61BEF0D-F0BB-DE4B-95CE-6DB70DBA9567}" type="datetimeFigureOut">
              <a:rPr lang="en-US" smtClean="0"/>
              <a:pPr/>
              <a:t>1/8/2026</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47433109"/>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51435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514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445769"/>
            <a:ext cx="2400300" cy="1714500"/>
          </a:xfrm>
        </p:spPr>
        <p:txBody>
          <a:bodyPr anchor="b">
            <a:normAutofit/>
          </a:bodyPr>
          <a:lstStyle>
            <a:lvl1pPr>
              <a:defRPr sz="27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600450" y="548640"/>
            <a:ext cx="4869180" cy="39433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194560"/>
            <a:ext cx="2400300" cy="2534343"/>
          </a:xfrm>
        </p:spPr>
        <p:txBody>
          <a:bodyPr lIns="91440" rIns="91440">
            <a:normAutofit/>
          </a:bodyPr>
          <a:lstStyle>
            <a:lvl1pPr marL="0" indent="0">
              <a:buNone/>
              <a:defRPr sz="1125">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a:xfrm>
            <a:off x="349134" y="4844839"/>
            <a:ext cx="1963883" cy="273844"/>
          </a:xfrm>
        </p:spPr>
        <p:txBody>
          <a:bodyPr/>
          <a:lstStyle>
            <a:lvl1pPr algn="l">
              <a:defRPr/>
            </a:lvl1pPr>
          </a:lstStyle>
          <a:p>
            <a:fld id="{B61BEF0D-F0BB-DE4B-95CE-6DB70DBA9567}" type="datetimeFigureOut">
              <a:rPr lang="en-US" smtClean="0"/>
              <a:pPr/>
              <a:t>1/8/2026</a:t>
            </a:fld>
            <a:endParaRPr lang="en-US" dirty="0"/>
          </a:p>
        </p:txBody>
      </p:sp>
      <p:sp>
        <p:nvSpPr>
          <p:cNvPr id="6" name="Footer Placeholder 5"/>
          <p:cNvSpPr>
            <a:spLocks noGrp="1"/>
          </p:cNvSpPr>
          <p:nvPr>
            <p:ph type="ftr" sz="quarter" idx="11"/>
          </p:nvPr>
        </p:nvSpPr>
        <p:spPr>
          <a:xfrm>
            <a:off x="3600450" y="4844839"/>
            <a:ext cx="3486150" cy="273844"/>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47035791"/>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714750"/>
            <a:ext cx="9141619" cy="14287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3686307"/>
            <a:ext cx="9141619" cy="480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3806190"/>
            <a:ext cx="7584948" cy="617220"/>
          </a:xfrm>
        </p:spPr>
        <p:txBody>
          <a:bodyPr lIns="91440" tIns="0" rIns="91440" bIns="0" anchor="b">
            <a:noAutofit/>
          </a:bodyPr>
          <a:lstStyle>
            <a:lvl1pPr>
              <a:defRPr sz="27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3686307"/>
          </a:xfrm>
          <a:blipFill>
            <a:blip r:embed="rId2"/>
            <a:stretch>
              <a:fillRect/>
            </a:stretch>
          </a:blipFill>
        </p:spPr>
        <p:txBody>
          <a:bodyPr lIns="457200" tIns="457200" anchor="t"/>
          <a:lstStyle>
            <a:lvl1pPr marL="0" indent="0">
              <a:buNone/>
              <a:defRPr sz="2400">
                <a:solidFill>
                  <a:schemeClr val="bg1"/>
                </a:solidFill>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822960" y="4430267"/>
            <a:ext cx="7584948" cy="445770"/>
          </a:xfrm>
        </p:spPr>
        <p:txBody>
          <a:bodyPr lIns="91440" tIns="0" rIns="91440" bIns="0">
            <a:normAutofit/>
          </a:bodyPr>
          <a:lstStyle>
            <a:lvl1pPr marL="0" indent="0">
              <a:spcBef>
                <a:spcPts val="0"/>
              </a:spcBef>
              <a:spcAft>
                <a:spcPts val="450"/>
              </a:spcAft>
              <a:buNone/>
              <a:defRPr sz="1125">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9628092"/>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4800600"/>
            <a:ext cx="9144000" cy="342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4750737"/>
            <a:ext cx="9144001" cy="494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14953"/>
            <a:ext cx="7543800" cy="1088068"/>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60" y="1384301"/>
            <a:ext cx="7543800" cy="301752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4844839"/>
            <a:ext cx="1854203" cy="273844"/>
          </a:xfrm>
          <a:prstGeom prst="rect">
            <a:avLst/>
          </a:prstGeom>
        </p:spPr>
        <p:txBody>
          <a:bodyPr vert="horz" lIns="91440" tIns="45720" rIns="91440" bIns="45720" rtlCol="0" anchor="ctr"/>
          <a:lstStyle>
            <a:lvl1pPr algn="l">
              <a:defRPr sz="675">
                <a:solidFill>
                  <a:srgbClr val="FFFFFF"/>
                </a:solidFill>
              </a:defRPr>
            </a:lvl1pPr>
          </a:lstStyle>
          <a:p>
            <a:fld id="{B61BEF0D-F0BB-DE4B-95CE-6DB70DBA9567}" type="datetimeFigureOut">
              <a:rPr lang="en-US" smtClean="0"/>
              <a:pPr/>
              <a:t>1/8/2026</a:t>
            </a:fld>
            <a:endParaRPr lang="en-US" dirty="0"/>
          </a:p>
        </p:txBody>
      </p:sp>
      <p:sp>
        <p:nvSpPr>
          <p:cNvPr id="5" name="Footer Placeholder 4"/>
          <p:cNvSpPr>
            <a:spLocks noGrp="1"/>
          </p:cNvSpPr>
          <p:nvPr>
            <p:ph type="ftr" sz="quarter" idx="3"/>
          </p:nvPr>
        </p:nvSpPr>
        <p:spPr>
          <a:xfrm>
            <a:off x="2764639" y="4844839"/>
            <a:ext cx="3617103" cy="273844"/>
          </a:xfrm>
          <a:prstGeom prst="rect">
            <a:avLst/>
          </a:prstGeom>
        </p:spPr>
        <p:txBody>
          <a:bodyPr vert="horz" lIns="91440" tIns="45720" rIns="91440" bIns="45720" rtlCol="0" anchor="ctr"/>
          <a:lstStyle>
            <a:lvl1pPr algn="ctr">
              <a:defRPr sz="675"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7425344" y="4844839"/>
            <a:ext cx="984019" cy="273844"/>
          </a:xfrm>
          <a:prstGeom prst="rect">
            <a:avLst/>
          </a:prstGeom>
        </p:spPr>
        <p:txBody>
          <a:bodyPr vert="horz" lIns="91440" tIns="45720" rIns="91440" bIns="45720" rtlCol="0" anchor="ctr"/>
          <a:lstStyle>
            <a:lvl1pPr algn="r">
              <a:defRPr sz="788">
                <a:solidFill>
                  <a:srgbClr val="FFFFFF"/>
                </a:solidFill>
              </a:defRPr>
            </a:lvl1pPr>
          </a:lstStyle>
          <a:p>
            <a:fld id="{D57F1E4F-1CFF-5643-939E-217C01CDF565}" type="slidenum">
              <a:rPr lang="en-US" smtClean="0"/>
              <a:pPr/>
              <a:t>‹#›</a:t>
            </a:fld>
            <a:endParaRPr lang="en-US" dirty="0"/>
          </a:p>
        </p:txBody>
      </p:sp>
      <p:cxnSp>
        <p:nvCxnSpPr>
          <p:cNvPr id="10" name="Straight Connector 9"/>
          <p:cNvCxnSpPr/>
          <p:nvPr/>
        </p:nvCxnSpPr>
        <p:spPr>
          <a:xfrm>
            <a:off x="895149" y="1303384"/>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00469439"/>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Lst>
  <p:hf sldNum="0" hdr="0" ftr="0" dt="0"/>
  <p:txStyles>
    <p:titleStyle>
      <a:lvl1pPr algn="l" defTabSz="685800" rtl="0" eaLnBrk="1" latinLnBrk="0" hangingPunct="1">
        <a:lnSpc>
          <a:spcPct val="85000"/>
        </a:lnSpc>
        <a:spcBef>
          <a:spcPct val="0"/>
        </a:spcBef>
        <a:buNone/>
        <a:defRPr sz="3600" kern="1200" spc="-38" baseline="0">
          <a:solidFill>
            <a:schemeClr val="tx1">
              <a:lumMod val="75000"/>
              <a:lumOff val="25000"/>
            </a:schemeClr>
          </a:solidFill>
          <a:latin typeface="+mj-lt"/>
          <a:ea typeface="+mj-ea"/>
          <a:cs typeface="+mj-cs"/>
        </a:defRPr>
      </a:lvl1pPr>
    </p:titleStyle>
    <p:bodyStyle>
      <a:lvl1pPr marL="68580" indent="-68580" algn="l" defTabSz="685800" rtl="0" eaLnBrk="1" latinLnBrk="0" hangingPunct="1">
        <a:lnSpc>
          <a:spcPct val="90000"/>
        </a:lnSpc>
        <a:spcBef>
          <a:spcPts val="900"/>
        </a:spcBef>
        <a:spcAft>
          <a:spcPts val="150"/>
        </a:spcAft>
        <a:buClr>
          <a:schemeClr val="accent1"/>
        </a:buClr>
        <a:buSzPct val="100000"/>
        <a:buFont typeface="Calibri" panose="020F0502020204030204" pitchFamily="34" charset="0"/>
        <a:buChar char=" "/>
        <a:defRPr sz="1500" kern="1200">
          <a:solidFill>
            <a:schemeClr val="tx1">
              <a:lumMod val="75000"/>
              <a:lumOff val="25000"/>
            </a:schemeClr>
          </a:solidFill>
          <a:latin typeface="+mn-lt"/>
          <a:ea typeface="+mn-ea"/>
          <a:cs typeface="+mn-cs"/>
        </a:defRPr>
      </a:lvl1pPr>
      <a:lvl2pPr marL="288036" indent="-137160" algn="l" defTabSz="685800" rtl="0" eaLnBrk="1" latinLnBrk="0" hangingPunct="1">
        <a:lnSpc>
          <a:spcPct val="90000"/>
        </a:lnSpc>
        <a:spcBef>
          <a:spcPts val="150"/>
        </a:spcBef>
        <a:spcAft>
          <a:spcPts val="300"/>
        </a:spcAft>
        <a:buClr>
          <a:schemeClr val="accent1"/>
        </a:buClr>
        <a:buFont typeface="Calibri" pitchFamily="34" charset="0"/>
        <a:buChar char="◦"/>
        <a:defRPr sz="1350" kern="1200">
          <a:solidFill>
            <a:schemeClr val="tx1">
              <a:lumMod val="75000"/>
              <a:lumOff val="25000"/>
            </a:schemeClr>
          </a:solidFill>
          <a:latin typeface="+mn-lt"/>
          <a:ea typeface="+mn-ea"/>
          <a:cs typeface="+mn-cs"/>
        </a:defRPr>
      </a:lvl2pPr>
      <a:lvl3pPr marL="42519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3pPr>
      <a:lvl4pPr marL="56235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4pPr>
      <a:lvl5pPr marL="69951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5pPr>
      <a:lvl6pPr marL="8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6pPr>
      <a:lvl7pPr marL="9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7pPr>
      <a:lvl8pPr marL="11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8pPr>
      <a:lvl9pPr marL="12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8" Type="http://schemas.openxmlformats.org/officeDocument/2006/relationships/hyperlink" Target="http://www.stmtc.org/" TargetMode="External"/><Relationship Id="rId3" Type="http://schemas.openxmlformats.org/officeDocument/2006/relationships/hyperlink" Target="http://www.targettalk.org/" TargetMode="External"/><Relationship Id="rId7" Type="http://schemas.openxmlformats.org/officeDocument/2006/relationships/hyperlink" Target="https://forum.accurateshooter.com/" TargetMode="External"/><Relationship Id="rId2" Type="http://schemas.openxmlformats.org/officeDocument/2006/relationships/notesSlide" Target="../notesSlides/notesSlide12.xml"/><Relationship Id="rId1" Type="http://schemas.openxmlformats.org/officeDocument/2006/relationships/slideLayout" Target="../slideLayouts/slideLayout12.xml"/><Relationship Id="rId6" Type="http://schemas.openxmlformats.org/officeDocument/2006/relationships/hyperlink" Target="https://usnrt.com/" TargetMode="External"/><Relationship Id="rId5" Type="http://schemas.openxmlformats.org/officeDocument/2006/relationships/hyperlink" Target="http://www.usashooting.org/" TargetMode="External"/><Relationship Id="rId4" Type="http://schemas.openxmlformats.org/officeDocument/2006/relationships/hyperlink" Target="http://www.thecmp.org/"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usashooting.org/" TargetMode="External"/><Relationship Id="rId2" Type="http://schemas.openxmlformats.org/officeDocument/2006/relationships/hyperlink" Target="https://thecmp.org/" TargetMode="External"/><Relationship Id="rId1" Type="http://schemas.openxmlformats.org/officeDocument/2006/relationships/slideLayout" Target="../slideLayouts/slideLayout12.xml"/><Relationship Id="rId4" Type="http://schemas.openxmlformats.org/officeDocument/2006/relationships/hyperlink" Target="https://competitor.nra.org/"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8" Type="http://schemas.openxmlformats.org/officeDocument/2006/relationships/customXml" Target="../ink/ink3.xml"/><Relationship Id="rId13" Type="http://schemas.openxmlformats.org/officeDocument/2006/relationships/image" Target="../media/image7.png"/><Relationship Id="rId18" Type="http://schemas.openxmlformats.org/officeDocument/2006/relationships/customXml" Target="../ink/ink8.xml"/><Relationship Id="rId3" Type="http://schemas.openxmlformats.org/officeDocument/2006/relationships/image" Target="../media/image3.png"/><Relationship Id="rId21" Type="http://schemas.openxmlformats.org/officeDocument/2006/relationships/image" Target="../media/image11.png"/><Relationship Id="rId7" Type="http://schemas.openxmlformats.org/officeDocument/2006/relationships/image" Target="../media/image4.png"/><Relationship Id="rId12" Type="http://schemas.openxmlformats.org/officeDocument/2006/relationships/customXml" Target="../ink/ink5.xml"/><Relationship Id="rId17" Type="http://schemas.openxmlformats.org/officeDocument/2006/relationships/image" Target="../media/image9.png"/><Relationship Id="rId2" Type="http://schemas.openxmlformats.org/officeDocument/2006/relationships/notesSlide" Target="../notesSlides/notesSlide5.xml"/><Relationship Id="rId16" Type="http://schemas.openxmlformats.org/officeDocument/2006/relationships/customXml" Target="../ink/ink7.xml"/><Relationship Id="rId20" Type="http://schemas.openxmlformats.org/officeDocument/2006/relationships/customXml" Target="../ink/ink9.xml"/><Relationship Id="rId1" Type="http://schemas.openxmlformats.org/officeDocument/2006/relationships/slideLayout" Target="../slideLayouts/slideLayout12.xml"/><Relationship Id="rId6" Type="http://schemas.openxmlformats.org/officeDocument/2006/relationships/customXml" Target="../ink/ink2.xml"/><Relationship Id="rId11" Type="http://schemas.openxmlformats.org/officeDocument/2006/relationships/image" Target="../media/image6.png"/><Relationship Id="rId5" Type="http://schemas.openxmlformats.org/officeDocument/2006/relationships/image" Target="../media/image30.png"/><Relationship Id="rId15" Type="http://schemas.openxmlformats.org/officeDocument/2006/relationships/image" Target="../media/image8.png"/><Relationship Id="rId10" Type="http://schemas.openxmlformats.org/officeDocument/2006/relationships/customXml" Target="../ink/ink4.xml"/><Relationship Id="rId19" Type="http://schemas.openxmlformats.org/officeDocument/2006/relationships/image" Target="../media/image10.png"/><Relationship Id="rId4" Type="http://schemas.openxmlformats.org/officeDocument/2006/relationships/customXml" Target="../ink/ink1.xml"/><Relationship Id="rId9" Type="http://schemas.openxmlformats.org/officeDocument/2006/relationships/image" Target="../media/image5.png"/><Relationship Id="rId14" Type="http://schemas.openxmlformats.org/officeDocument/2006/relationships/customXml" Target="../ink/ink6.xm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8" Type="http://schemas.openxmlformats.org/officeDocument/2006/relationships/customXml" Target="../ink/ink12.xml"/><Relationship Id="rId13" Type="http://schemas.openxmlformats.org/officeDocument/2006/relationships/image" Target="../media/image18.png"/><Relationship Id="rId3" Type="http://schemas.openxmlformats.org/officeDocument/2006/relationships/image" Target="../media/image13.png"/><Relationship Id="rId7" Type="http://schemas.openxmlformats.org/officeDocument/2006/relationships/image" Target="../media/image15.png"/><Relationship Id="rId12" Type="http://schemas.openxmlformats.org/officeDocument/2006/relationships/customXml" Target="../ink/ink14.xml"/><Relationship Id="rId2" Type="http://schemas.openxmlformats.org/officeDocument/2006/relationships/notesSlide" Target="../notesSlides/notesSlide7.xml"/><Relationship Id="rId1" Type="http://schemas.openxmlformats.org/officeDocument/2006/relationships/slideLayout" Target="../slideLayouts/slideLayout12.xml"/><Relationship Id="rId6" Type="http://schemas.openxmlformats.org/officeDocument/2006/relationships/customXml" Target="../ink/ink11.xml"/><Relationship Id="rId11" Type="http://schemas.openxmlformats.org/officeDocument/2006/relationships/image" Target="../media/image17.png"/><Relationship Id="rId5" Type="http://schemas.openxmlformats.org/officeDocument/2006/relationships/image" Target="../media/image14.png"/><Relationship Id="rId15" Type="http://schemas.openxmlformats.org/officeDocument/2006/relationships/image" Target="../media/image19.png"/><Relationship Id="rId10" Type="http://schemas.openxmlformats.org/officeDocument/2006/relationships/customXml" Target="../ink/ink13.xml"/><Relationship Id="rId4" Type="http://schemas.openxmlformats.org/officeDocument/2006/relationships/customXml" Target="../ink/ink10.xml"/><Relationship Id="rId9" Type="http://schemas.openxmlformats.org/officeDocument/2006/relationships/image" Target="../media/image16.png"/><Relationship Id="rId14" Type="http://schemas.openxmlformats.org/officeDocument/2006/relationships/customXml" Target="../ink/ink15.xml"/></Relationships>
</file>

<file path=ppt/slides/_rels/slide9.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chemeClr val="bg1"/>
        </a:solidFill>
        <a:effectLst/>
      </p:bgPr>
    </p:bg>
    <p:spTree>
      <p:nvGrpSpPr>
        <p:cNvPr id="1" name=""/>
        <p:cNvGrpSpPr/>
        <p:nvPr/>
      </p:nvGrpSpPr>
      <p:grpSpPr>
        <a:xfrm>
          <a:off x="0" y="0"/>
          <a:ext cx="0" cy="0"/>
          <a:chOff x="0" y="0"/>
          <a:chExt cx="0" cy="0"/>
        </a:xfrm>
      </p:grpSpPr>
      <p:sp>
        <p:nvSpPr>
          <p:cNvPr id="2" name="Text 0"/>
          <p:cNvSpPr/>
          <p:nvPr/>
        </p:nvSpPr>
        <p:spPr>
          <a:xfrm>
            <a:off x="914400" y="1366837"/>
            <a:ext cx="7315200" cy="914400"/>
          </a:xfrm>
          <a:prstGeom prst="rect">
            <a:avLst/>
          </a:prstGeom>
          <a:noFill/>
          <a:ln/>
        </p:spPr>
        <p:txBody>
          <a:bodyPr wrap="square" rtlCol="0" anchor="ctr"/>
          <a:lstStyle/>
          <a:p>
            <a:pPr marL="0" indent="0" algn="ctr">
              <a:buNone/>
            </a:pPr>
            <a:r>
              <a:rPr lang="en-US" sz="4800" b="1" dirty="0"/>
              <a:t>Smallbore Rifle Shooting</a:t>
            </a:r>
            <a:endParaRPr lang="en-US" sz="4800" dirty="0"/>
          </a:p>
        </p:txBody>
      </p:sp>
      <p:sp>
        <p:nvSpPr>
          <p:cNvPr id="3" name="Text 1"/>
          <p:cNvSpPr/>
          <p:nvPr/>
        </p:nvSpPr>
        <p:spPr>
          <a:xfrm>
            <a:off x="914400" y="2560320"/>
            <a:ext cx="7315200" cy="731520"/>
          </a:xfrm>
          <a:prstGeom prst="rect">
            <a:avLst/>
          </a:prstGeom>
          <a:noFill/>
          <a:ln/>
        </p:spPr>
        <p:txBody>
          <a:bodyPr wrap="square" rtlCol="0" anchor="t"/>
          <a:lstStyle/>
          <a:p>
            <a:pPr algn="ctr"/>
            <a:r>
              <a:rPr lang="en-US" sz="2400" dirty="0"/>
              <a:t>Intro Camp Fundamentals</a:t>
            </a:r>
            <a:br>
              <a:rPr lang="en-US" sz="2400" dirty="0"/>
            </a:br>
            <a:r>
              <a:rPr lang="en-US" i="1" dirty="0"/>
              <a:t>Olympic-Style 50-Meter 3-Position Shooting</a:t>
            </a:r>
          </a:p>
          <a:p>
            <a:pPr marL="0" indent="0" algn="ctr">
              <a:buNone/>
            </a:pPr>
            <a:endParaRPr lang="en-US" sz="2400" dirty="0"/>
          </a:p>
        </p:txBody>
      </p:sp>
      <p:pic>
        <p:nvPicPr>
          <p:cNvPr id="5" name="Picture 4">
            <a:extLst>
              <a:ext uri="{FF2B5EF4-FFF2-40B4-BE49-F238E27FC236}">
                <a16:creationId xmlns:a16="http://schemas.microsoft.com/office/drawing/2014/main" id="{C85E49EE-7C04-D79C-BC40-36E347E0FAAA}"/>
              </a:ext>
            </a:extLst>
          </p:cNvPr>
          <p:cNvPicPr>
            <a:picLocks noChangeAspect="1"/>
          </p:cNvPicPr>
          <p:nvPr/>
        </p:nvPicPr>
        <p:blipFill>
          <a:blip r:embed="rId3"/>
          <a:stretch>
            <a:fillRect/>
          </a:stretch>
        </p:blipFill>
        <p:spPr>
          <a:xfrm>
            <a:off x="7703412" y="174920"/>
            <a:ext cx="1052376" cy="1052376"/>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chemeClr val="bg1"/>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rtlCol="0" anchor="ctr"/>
          <a:lstStyle/>
          <a:p>
            <a:pPr marL="0" indent="0" algn="ctr">
              <a:buNone/>
            </a:pPr>
            <a:r>
              <a:rPr lang="en-US" sz="3600" b="1" dirty="0"/>
              <a:t>Natural Point of Aim &amp; Breathing</a:t>
            </a:r>
            <a:endParaRPr lang="en-US" sz="3600" dirty="0"/>
          </a:p>
        </p:txBody>
      </p:sp>
      <p:sp>
        <p:nvSpPr>
          <p:cNvPr id="4" name="Text 2"/>
          <p:cNvSpPr/>
          <p:nvPr/>
        </p:nvSpPr>
        <p:spPr>
          <a:xfrm>
            <a:off x="569575" y="1300973"/>
            <a:ext cx="7772400" cy="3033283"/>
          </a:xfrm>
          <a:prstGeom prst="rect">
            <a:avLst/>
          </a:prstGeom>
          <a:noFill/>
          <a:ln/>
        </p:spPr>
        <p:txBody>
          <a:bodyPr wrap="square" rtlCol="0" anchor="t"/>
          <a:lstStyle/>
          <a:p>
            <a:r>
              <a:rPr lang="en-US" sz="1400" b="1" dirty="0"/>
              <a:t>Natural Point of Aim (NPA): </a:t>
            </a:r>
            <a:r>
              <a:rPr lang="en-US" sz="1400" dirty="0"/>
              <a:t>Is the bodies natural resting point with minimal Muscle involvement and the body position is naturally aligned on target .  Its the ability to minimize movement of the rifle while maintaining proper sight picture.</a:t>
            </a:r>
            <a:br>
              <a:rPr lang="en-US" sz="1400" dirty="0"/>
            </a:br>
            <a:endParaRPr lang="en-US" sz="1400" dirty="0"/>
          </a:p>
          <a:p>
            <a:r>
              <a:rPr lang="en-US" sz="1400" b="1" dirty="0"/>
              <a:t>Stability: </a:t>
            </a:r>
            <a:r>
              <a:rPr lang="en-US" sz="1400" dirty="0"/>
              <a:t>Build a solid shooting platform - bone support over muscle</a:t>
            </a:r>
          </a:p>
          <a:p>
            <a:br>
              <a:rPr lang="en-US" sz="1400" dirty="0"/>
            </a:br>
            <a:r>
              <a:rPr lang="en-US" sz="1400" b="1" dirty="0"/>
              <a:t>Breathing: </a:t>
            </a:r>
            <a:r>
              <a:rPr lang="en-US" sz="1400" dirty="0"/>
              <a:t> Managing your breathing pattern to minimize rifle movement during the shot.</a:t>
            </a:r>
          </a:p>
          <a:p>
            <a:br>
              <a:rPr lang="en-US" sz="1400" dirty="0"/>
            </a:br>
            <a:r>
              <a:rPr lang="en-US" sz="1400" b="1" dirty="0"/>
              <a:t>Respiratory Pause Technique:</a:t>
            </a:r>
          </a:p>
          <a:p>
            <a:pPr marL="285750" indent="-285750">
              <a:buFont typeface="Arial" panose="020B0604020202020204" pitchFamily="34" charset="0"/>
              <a:buChar char="•"/>
            </a:pPr>
            <a:r>
              <a:rPr lang="en-US" sz="1400" dirty="0"/>
              <a:t>Take a normal breath and exhale partially</a:t>
            </a:r>
          </a:p>
          <a:p>
            <a:pPr marL="285750" indent="-285750">
              <a:buFont typeface="Arial" panose="020B0604020202020204" pitchFamily="34" charset="0"/>
              <a:buChar char="•"/>
            </a:pPr>
            <a:r>
              <a:rPr lang="en-US" sz="1400" dirty="0"/>
              <a:t>Pause naturally at the bottom of your breath</a:t>
            </a:r>
          </a:p>
          <a:p>
            <a:pPr marL="285750" indent="-285750">
              <a:buFont typeface="Arial" panose="020B0604020202020204" pitchFamily="34" charset="0"/>
              <a:buChar char="•"/>
            </a:pPr>
            <a:r>
              <a:rPr lang="en-US" sz="1400" dirty="0"/>
              <a:t>Shoot during this natural pause (6-8 seconds maximum)</a:t>
            </a:r>
          </a:p>
          <a:p>
            <a:pPr marL="285750" indent="-285750">
              <a:buFont typeface="Arial" panose="020B0604020202020204" pitchFamily="34" charset="0"/>
              <a:buChar char="•"/>
            </a:pPr>
            <a:r>
              <a:rPr lang="en-US" sz="1400" dirty="0"/>
              <a:t>If the shot was not taken, breathe normally and restart</a:t>
            </a:r>
          </a:p>
          <a:p>
            <a:br>
              <a:rPr lang="en-US" sz="1400" dirty="0"/>
            </a:br>
            <a:endParaRPr lang="en-US" sz="1400" dirty="0"/>
          </a:p>
        </p:txBody>
      </p:sp>
      <p:sp>
        <p:nvSpPr>
          <p:cNvPr id="10" name="Text 8"/>
          <p:cNvSpPr/>
          <p:nvPr/>
        </p:nvSpPr>
        <p:spPr>
          <a:xfrm>
            <a:off x="457200" y="4754878"/>
            <a:ext cx="8229600" cy="365760"/>
          </a:xfrm>
          <a:prstGeom prst="rect">
            <a:avLst/>
          </a:prstGeom>
          <a:noFill/>
          <a:ln/>
        </p:spPr>
        <p:txBody>
          <a:bodyPr wrap="square" rtlCol="0" anchor="ctr"/>
          <a:lstStyle/>
          <a:p>
            <a:pPr marL="0" indent="0" algn="ctr">
              <a:buNone/>
            </a:pPr>
            <a:r>
              <a:rPr lang="en-US" sz="1200" i="1" dirty="0"/>
              <a:t>Relax and let your body find its natural alignment</a:t>
            </a:r>
            <a:endParaRPr lang="en-US" sz="1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2">
    <p:bg>
      <p:bgPr>
        <a:solidFill>
          <a:schemeClr val="bg1"/>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rtlCol="0" anchor="ctr"/>
          <a:lstStyle/>
          <a:p>
            <a:pPr marL="0" indent="0" algn="ctr">
              <a:buNone/>
            </a:pPr>
            <a:r>
              <a:rPr lang="en-US" sz="3600" b="1" dirty="0"/>
              <a:t>Trigger Control</a:t>
            </a:r>
            <a:endParaRPr lang="en-US" sz="3600" dirty="0"/>
          </a:p>
        </p:txBody>
      </p:sp>
      <p:sp>
        <p:nvSpPr>
          <p:cNvPr id="3" name="Text 1"/>
          <p:cNvSpPr/>
          <p:nvPr/>
        </p:nvSpPr>
        <p:spPr>
          <a:xfrm>
            <a:off x="685800" y="1289304"/>
            <a:ext cx="7772400" cy="982980"/>
          </a:xfrm>
          <a:prstGeom prst="rect">
            <a:avLst/>
          </a:prstGeom>
          <a:noFill/>
          <a:ln/>
        </p:spPr>
        <p:txBody>
          <a:bodyPr wrap="square" rtlCol="0" anchor="t"/>
          <a:lstStyle/>
          <a:p>
            <a:r>
              <a:rPr lang="en-US" sz="2000" b="1" dirty="0"/>
              <a:t>Trigger Control: </a:t>
            </a:r>
            <a:r>
              <a:rPr lang="en-US" sz="2000" dirty="0"/>
              <a:t>The ability to apply slow steady pressure to the trigger straight to the rear without disturbing sight alignment.  </a:t>
            </a:r>
            <a:r>
              <a:rPr lang="en-US" sz="2000" i="1" dirty="0"/>
              <a:t>Note: These Light 2-Stage Triggers.</a:t>
            </a:r>
          </a:p>
        </p:txBody>
      </p:sp>
      <p:sp>
        <p:nvSpPr>
          <p:cNvPr id="5" name="Text 3"/>
          <p:cNvSpPr/>
          <p:nvPr/>
        </p:nvSpPr>
        <p:spPr>
          <a:xfrm>
            <a:off x="685800" y="2516124"/>
            <a:ext cx="3657600" cy="2261616"/>
          </a:xfrm>
          <a:prstGeom prst="rect">
            <a:avLst/>
          </a:prstGeom>
          <a:noFill/>
          <a:ln/>
        </p:spPr>
        <p:txBody>
          <a:bodyPr wrap="square" rtlCol="0" anchor="t"/>
          <a:lstStyle/>
          <a:p>
            <a:r>
              <a:rPr lang="en-US" sz="1800" b="1" dirty="0"/>
              <a:t>Correct Technique:</a:t>
            </a:r>
            <a:br>
              <a:rPr lang="en-US" sz="1800" b="1" dirty="0"/>
            </a:br>
            <a:r>
              <a:rPr lang="en-US" dirty="0"/>
              <a:t>• Smooth, steady rearward pressure</a:t>
            </a:r>
          </a:p>
          <a:p>
            <a:r>
              <a:rPr lang="en-US" dirty="0"/>
              <a:t>• Trigger breaks as a surprise</a:t>
            </a:r>
          </a:p>
          <a:p>
            <a:r>
              <a:rPr lang="en-US" dirty="0"/>
              <a:t>• No anticipation of the shot</a:t>
            </a:r>
          </a:p>
          <a:p>
            <a:r>
              <a:rPr lang="en-US" dirty="0"/>
              <a:t>• Maintain sight picture</a:t>
            </a:r>
          </a:p>
          <a:p>
            <a:pPr marL="0" indent="0">
              <a:buNone/>
            </a:pPr>
            <a:endParaRPr lang="en-US" sz="1800" dirty="0"/>
          </a:p>
        </p:txBody>
      </p:sp>
      <p:sp>
        <p:nvSpPr>
          <p:cNvPr id="7" name="Text 5"/>
          <p:cNvSpPr/>
          <p:nvPr/>
        </p:nvSpPr>
        <p:spPr>
          <a:xfrm>
            <a:off x="4998720" y="2516124"/>
            <a:ext cx="3230880" cy="1938528"/>
          </a:xfrm>
          <a:prstGeom prst="rect">
            <a:avLst/>
          </a:prstGeom>
          <a:noFill/>
          <a:ln/>
        </p:spPr>
        <p:txBody>
          <a:bodyPr wrap="square" rtlCol="0" anchor="t"/>
          <a:lstStyle/>
          <a:p>
            <a:r>
              <a:rPr lang="en-US" sz="1800" b="1" dirty="0"/>
              <a:t>Common Errors: </a:t>
            </a:r>
            <a:br>
              <a:rPr lang="en-US" sz="1800" b="1" dirty="0"/>
            </a:br>
            <a:r>
              <a:rPr lang="en-US" dirty="0"/>
              <a:t>• Jerking the trigger</a:t>
            </a:r>
          </a:p>
          <a:p>
            <a:r>
              <a:rPr lang="en-US" dirty="0"/>
              <a:t>• Flinching in anticipation</a:t>
            </a:r>
          </a:p>
          <a:p>
            <a:r>
              <a:rPr lang="en-US" dirty="0"/>
              <a:t>• Pushing or pulling</a:t>
            </a:r>
          </a:p>
          <a:p>
            <a:r>
              <a:rPr lang="en-US" dirty="0"/>
              <a:t>• Stopping mid-press</a:t>
            </a:r>
          </a:p>
          <a:p>
            <a:pPr marL="0" indent="0">
              <a:buNone/>
            </a:pPr>
            <a:endParaRPr lang="en-US" sz="1800" dirty="0"/>
          </a:p>
        </p:txBody>
      </p:sp>
      <p:sp>
        <p:nvSpPr>
          <p:cNvPr id="10" name="Text 8"/>
          <p:cNvSpPr/>
          <p:nvPr/>
        </p:nvSpPr>
        <p:spPr>
          <a:xfrm>
            <a:off x="457200" y="4777740"/>
            <a:ext cx="8229600" cy="365760"/>
          </a:xfrm>
          <a:prstGeom prst="rect">
            <a:avLst/>
          </a:prstGeom>
          <a:noFill/>
          <a:ln/>
        </p:spPr>
        <p:txBody>
          <a:bodyPr wrap="square" rtlCol="0" anchor="ctr"/>
          <a:lstStyle/>
          <a:p>
            <a:pPr marL="0" indent="0" algn="ctr">
              <a:buNone/>
            </a:pPr>
            <a:r>
              <a:rPr lang="en-US" sz="1200" i="1" dirty="0"/>
              <a:t>Trigger control is often the difference between a good and great shot</a:t>
            </a:r>
            <a:endParaRPr lang="en-US" sz="1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3">
    <p:bg>
      <p:bgPr>
        <a:solidFill>
          <a:schemeClr val="bg1"/>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rtlCol="0" anchor="ctr"/>
          <a:lstStyle/>
          <a:p>
            <a:pPr marL="0" indent="0" algn="ctr">
              <a:buNone/>
            </a:pPr>
            <a:r>
              <a:rPr lang="en-US" sz="3600" b="1" dirty="0"/>
              <a:t>Follow-Through</a:t>
            </a:r>
            <a:endParaRPr lang="en-US" sz="3600" dirty="0"/>
          </a:p>
        </p:txBody>
      </p:sp>
      <p:sp>
        <p:nvSpPr>
          <p:cNvPr id="3" name="Text 1"/>
          <p:cNvSpPr/>
          <p:nvPr/>
        </p:nvSpPr>
        <p:spPr>
          <a:xfrm>
            <a:off x="685800" y="1310640"/>
            <a:ext cx="7772400" cy="3444240"/>
          </a:xfrm>
          <a:prstGeom prst="rect">
            <a:avLst/>
          </a:prstGeom>
          <a:noFill/>
          <a:ln/>
        </p:spPr>
        <p:txBody>
          <a:bodyPr wrap="square" rtlCol="0" anchor="t"/>
          <a:lstStyle/>
          <a:p>
            <a:r>
              <a:rPr lang="en-US" b="1" dirty="0"/>
              <a:t>Follow-Through: </a:t>
            </a:r>
            <a:r>
              <a:rPr lang="en-US" dirty="0"/>
              <a:t>Maintaining your shooting position and mental focus after the shot breaks for 2-3 seconds.</a:t>
            </a:r>
            <a:br>
              <a:rPr lang="en-US" dirty="0"/>
            </a:br>
            <a:br>
              <a:rPr lang="en-US" dirty="0"/>
            </a:br>
            <a:r>
              <a:rPr lang="en-US" b="1" dirty="0"/>
              <a:t>Key Elements:</a:t>
            </a:r>
            <a:br>
              <a:rPr lang="en-US" b="1" dirty="0"/>
            </a:br>
            <a:r>
              <a:rPr lang="en-US" dirty="0"/>
              <a:t>1. Continue aiming for 2-3 seconds after the shot</a:t>
            </a:r>
          </a:p>
          <a:p>
            <a:r>
              <a:rPr lang="en-US" dirty="0"/>
              <a:t>2. Maintain sight picture and body position</a:t>
            </a:r>
          </a:p>
          <a:p>
            <a:r>
              <a:rPr lang="en-US" dirty="0"/>
              <a:t>3. Call your shot - note where sights were before &amp; after the rifle fired</a:t>
            </a:r>
          </a:p>
          <a:p>
            <a:r>
              <a:rPr lang="en-US" dirty="0"/>
              <a:t>4. Analyze what you did correctly &amp; repeat, this is the start of a </a:t>
            </a:r>
            <a:r>
              <a:rPr lang="en-US" i="1" dirty="0"/>
              <a:t>Shot Process</a:t>
            </a:r>
            <a:br>
              <a:rPr lang="en-US" dirty="0"/>
            </a:br>
            <a:br>
              <a:rPr lang="en-US" dirty="0"/>
            </a:br>
            <a:r>
              <a:rPr lang="en-US" b="1" dirty="0"/>
              <a:t>Why It Matters: Prevents anticipation and flinching on future shots</a:t>
            </a:r>
            <a:endParaRPr lang="en-US" dirty="0"/>
          </a:p>
          <a:p>
            <a:endParaRPr lang="en-US" dirty="0"/>
          </a:p>
        </p:txBody>
      </p:sp>
      <p:sp>
        <p:nvSpPr>
          <p:cNvPr id="9" name="Text 7"/>
          <p:cNvSpPr/>
          <p:nvPr/>
        </p:nvSpPr>
        <p:spPr>
          <a:xfrm>
            <a:off x="457200" y="4754880"/>
            <a:ext cx="8229600" cy="365760"/>
          </a:xfrm>
          <a:prstGeom prst="rect">
            <a:avLst/>
          </a:prstGeom>
          <a:noFill/>
          <a:ln/>
        </p:spPr>
        <p:txBody>
          <a:bodyPr wrap="square" rtlCol="0" anchor="ctr"/>
          <a:lstStyle/>
          <a:p>
            <a:pPr marL="0" indent="0" algn="ctr">
              <a:buNone/>
            </a:pPr>
            <a:r>
              <a:rPr lang="en-US" sz="1200" i="1" dirty="0"/>
              <a:t>Follow-through ensures consistency and builds good shooting habits</a:t>
            </a:r>
            <a:endParaRPr lang="en-US" sz="1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a:extLst>
              <a:ext uri="{FF2B5EF4-FFF2-40B4-BE49-F238E27FC236}">
                <a16:creationId xmlns:a16="http://schemas.microsoft.com/office/drawing/2014/main" id="{F72610D4-A528-6C6F-C825-9ABA85551CA4}"/>
              </a:ext>
            </a:extLst>
          </p:cNvPr>
          <p:cNvSpPr/>
          <p:nvPr/>
        </p:nvSpPr>
        <p:spPr>
          <a:xfrm>
            <a:off x="457200" y="398418"/>
            <a:ext cx="8229600" cy="548640"/>
          </a:xfrm>
          <a:prstGeom prst="rect">
            <a:avLst/>
          </a:prstGeom>
          <a:noFill/>
          <a:ln/>
        </p:spPr>
        <p:txBody>
          <a:bodyPr wrap="square" rtlCol="0" anchor="ctr"/>
          <a:lstStyle/>
          <a:p>
            <a:pPr marL="0" indent="0" algn="ctr">
              <a:buNone/>
            </a:pPr>
            <a:r>
              <a:rPr lang="en-US" sz="3600" b="1" dirty="0"/>
              <a:t>About The Development Plan</a:t>
            </a:r>
            <a:endParaRPr lang="en-US" sz="3600" dirty="0"/>
          </a:p>
        </p:txBody>
      </p:sp>
      <p:graphicFrame>
        <p:nvGraphicFramePr>
          <p:cNvPr id="3" name="Table 2">
            <a:extLst>
              <a:ext uri="{FF2B5EF4-FFF2-40B4-BE49-F238E27FC236}">
                <a16:creationId xmlns:a16="http://schemas.microsoft.com/office/drawing/2014/main" id="{CE1B9F94-00FD-E80C-8B83-36B813E76D6D}"/>
              </a:ext>
            </a:extLst>
          </p:cNvPr>
          <p:cNvGraphicFramePr>
            <a:graphicFrameLocks noGrp="1"/>
          </p:cNvGraphicFramePr>
          <p:nvPr>
            <p:extLst>
              <p:ext uri="{D42A27DB-BD31-4B8C-83A1-F6EECF244321}">
                <p14:modId xmlns:p14="http://schemas.microsoft.com/office/powerpoint/2010/main" val="3865934308"/>
              </p:ext>
            </p:extLst>
          </p:nvPr>
        </p:nvGraphicFramePr>
        <p:xfrm>
          <a:off x="1386071" y="1970569"/>
          <a:ext cx="6185260" cy="2614079"/>
        </p:xfrm>
        <a:graphic>
          <a:graphicData uri="http://schemas.openxmlformats.org/drawingml/2006/table">
            <a:tbl>
              <a:tblPr firstRow="1" firstCol="1" bandRow="1">
                <a:tableStyleId>{5C22544A-7EE6-4342-B048-85BDC9FD1C3A}</a:tableStyleId>
              </a:tblPr>
              <a:tblGrid>
                <a:gridCol w="1590040">
                  <a:extLst>
                    <a:ext uri="{9D8B030D-6E8A-4147-A177-3AD203B41FA5}">
                      <a16:colId xmlns:a16="http://schemas.microsoft.com/office/drawing/2014/main" val="2562645185"/>
                    </a:ext>
                  </a:extLst>
                </a:gridCol>
                <a:gridCol w="1303189">
                  <a:extLst>
                    <a:ext uri="{9D8B030D-6E8A-4147-A177-3AD203B41FA5}">
                      <a16:colId xmlns:a16="http://schemas.microsoft.com/office/drawing/2014/main" val="2298334086"/>
                    </a:ext>
                  </a:extLst>
                </a:gridCol>
                <a:gridCol w="1871982">
                  <a:extLst>
                    <a:ext uri="{9D8B030D-6E8A-4147-A177-3AD203B41FA5}">
                      <a16:colId xmlns:a16="http://schemas.microsoft.com/office/drawing/2014/main" val="3240598719"/>
                    </a:ext>
                  </a:extLst>
                </a:gridCol>
                <a:gridCol w="1420049">
                  <a:extLst>
                    <a:ext uri="{9D8B030D-6E8A-4147-A177-3AD203B41FA5}">
                      <a16:colId xmlns:a16="http://schemas.microsoft.com/office/drawing/2014/main" val="3853730861"/>
                    </a:ext>
                  </a:extLst>
                </a:gridCol>
              </a:tblGrid>
              <a:tr h="200981">
                <a:tc>
                  <a:txBody>
                    <a:bodyPr/>
                    <a:lstStyle/>
                    <a:p>
                      <a:pPr marL="0" marR="0">
                        <a:buNone/>
                      </a:pPr>
                      <a:r>
                        <a:rPr lang="en-US" sz="1400" b="1" dirty="0">
                          <a:solidFill>
                            <a:sysClr val="windowText" lastClr="000000"/>
                          </a:solidFill>
                          <a:effectLst/>
                        </a:rPr>
                        <a:t>Rating</a:t>
                      </a:r>
                      <a:endParaRPr lang="en-US" sz="1600" b="1" dirty="0">
                        <a:solidFill>
                          <a:sysClr val="windowText" lastClr="000000"/>
                        </a:solidFill>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marL="0" marR="0">
                        <a:buNone/>
                      </a:pPr>
                      <a:r>
                        <a:rPr lang="en-US" sz="1400" b="1" dirty="0">
                          <a:solidFill>
                            <a:sysClr val="windowText" lastClr="000000"/>
                          </a:solidFill>
                          <a:effectLst/>
                        </a:rPr>
                        <a:t>Position</a:t>
                      </a:r>
                      <a:endParaRPr lang="en-US" sz="1600" b="1" dirty="0">
                        <a:solidFill>
                          <a:sysClr val="windowText" lastClr="000000"/>
                        </a:solidFill>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marL="0" marR="0">
                        <a:buNone/>
                      </a:pPr>
                      <a:r>
                        <a:rPr lang="en-US" sz="1400" b="1" dirty="0">
                          <a:solidFill>
                            <a:sysClr val="windowText" lastClr="000000"/>
                          </a:solidFill>
                          <a:effectLst/>
                        </a:rPr>
                        <a:t>Advancement Score</a:t>
                      </a:r>
                      <a:endParaRPr lang="en-US" sz="1600" b="1" dirty="0">
                        <a:solidFill>
                          <a:sysClr val="windowText" lastClr="000000"/>
                        </a:solidFill>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marL="0" marR="0">
                        <a:buNone/>
                      </a:pPr>
                      <a:r>
                        <a:rPr lang="en-US" sz="1400" b="1" dirty="0">
                          <a:solidFill>
                            <a:sysClr val="windowText" lastClr="000000"/>
                          </a:solidFill>
                          <a:effectLst/>
                        </a:rPr>
                        <a:t>Repetitions </a:t>
                      </a:r>
                      <a:endParaRPr lang="en-US" sz="1600" b="1" dirty="0">
                        <a:solidFill>
                          <a:sysClr val="windowText" lastClr="000000"/>
                        </a:solidFill>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882940079"/>
                  </a:ext>
                </a:extLst>
              </a:tr>
              <a:tr h="355071">
                <a:tc>
                  <a:txBody>
                    <a:bodyPr/>
                    <a:lstStyle/>
                    <a:p>
                      <a:pPr marL="0" marR="0">
                        <a:buNone/>
                      </a:pPr>
                      <a:r>
                        <a:rPr lang="en-US" sz="1400" dirty="0">
                          <a:solidFill>
                            <a:sysClr val="windowText" lastClr="000000"/>
                          </a:solidFill>
                          <a:effectLst/>
                        </a:rPr>
                        <a:t>F-Class Marksman</a:t>
                      </a:r>
                      <a:endParaRPr lang="en-US" sz="1600" dirty="0">
                        <a:solidFill>
                          <a:sysClr val="windowText" lastClr="000000"/>
                        </a:solidFill>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buNone/>
                      </a:pPr>
                      <a:r>
                        <a:rPr lang="en-US" sz="1400" dirty="0">
                          <a:solidFill>
                            <a:sysClr val="windowText" lastClr="000000"/>
                          </a:solidFill>
                          <a:effectLst/>
                        </a:rPr>
                        <a:t>Supported</a:t>
                      </a:r>
                      <a:endParaRPr lang="en-US" sz="1600" dirty="0">
                        <a:solidFill>
                          <a:sysClr val="windowText" lastClr="000000"/>
                        </a:solidFill>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buNone/>
                      </a:pPr>
                      <a:r>
                        <a:rPr lang="en-US" sz="1400">
                          <a:solidFill>
                            <a:sysClr val="windowText" lastClr="000000"/>
                          </a:solidFill>
                          <a:effectLst/>
                        </a:rPr>
                        <a:t>184</a:t>
                      </a:r>
                      <a:endParaRPr lang="en-US" sz="1600">
                        <a:solidFill>
                          <a:sysClr val="windowText" lastClr="000000"/>
                        </a:solidFill>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buNone/>
                      </a:pPr>
                      <a:r>
                        <a:rPr lang="en-US" sz="1400">
                          <a:solidFill>
                            <a:sysClr val="windowText" lastClr="000000"/>
                          </a:solidFill>
                          <a:effectLst/>
                        </a:rPr>
                        <a:t>2 Times</a:t>
                      </a:r>
                      <a:endParaRPr lang="en-US" sz="1600">
                        <a:solidFill>
                          <a:sysClr val="windowText" lastClr="000000"/>
                        </a:solidFill>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11939098"/>
                  </a:ext>
                </a:extLst>
              </a:tr>
              <a:tr h="200981">
                <a:tc>
                  <a:txBody>
                    <a:bodyPr/>
                    <a:lstStyle/>
                    <a:p>
                      <a:pPr marL="0" marR="0">
                        <a:buNone/>
                      </a:pPr>
                      <a:r>
                        <a:rPr lang="en-US" sz="1400" dirty="0">
                          <a:solidFill>
                            <a:sysClr val="windowText" lastClr="000000"/>
                          </a:solidFill>
                          <a:effectLst/>
                        </a:rPr>
                        <a:t>Marksman</a:t>
                      </a:r>
                      <a:endParaRPr lang="en-US" sz="1600" dirty="0">
                        <a:solidFill>
                          <a:sysClr val="windowText" lastClr="000000"/>
                        </a:solidFill>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buNone/>
                      </a:pPr>
                      <a:r>
                        <a:rPr lang="en-US" sz="1400" dirty="0">
                          <a:solidFill>
                            <a:sysClr val="windowText" lastClr="000000"/>
                          </a:solidFill>
                          <a:effectLst/>
                        </a:rPr>
                        <a:t>Prone </a:t>
                      </a:r>
                      <a:endParaRPr lang="en-US" sz="1600" dirty="0">
                        <a:solidFill>
                          <a:sysClr val="windowText" lastClr="000000"/>
                        </a:solidFill>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buNone/>
                      </a:pPr>
                      <a:r>
                        <a:rPr lang="en-US" sz="1400" dirty="0">
                          <a:solidFill>
                            <a:sysClr val="windowText" lastClr="000000"/>
                          </a:solidFill>
                          <a:effectLst/>
                        </a:rPr>
                        <a:t>170</a:t>
                      </a:r>
                      <a:endParaRPr lang="en-US" sz="1600" dirty="0">
                        <a:solidFill>
                          <a:sysClr val="windowText" lastClr="000000"/>
                        </a:solidFill>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buNone/>
                      </a:pPr>
                      <a:r>
                        <a:rPr lang="en-US" sz="1400" dirty="0">
                          <a:solidFill>
                            <a:sysClr val="windowText" lastClr="000000"/>
                          </a:solidFill>
                          <a:effectLst/>
                        </a:rPr>
                        <a:t>2 Times</a:t>
                      </a:r>
                      <a:endParaRPr lang="en-US" sz="1600" dirty="0">
                        <a:solidFill>
                          <a:sysClr val="windowText" lastClr="000000"/>
                        </a:solidFill>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723204108"/>
                  </a:ext>
                </a:extLst>
              </a:tr>
              <a:tr h="200981">
                <a:tc>
                  <a:txBody>
                    <a:bodyPr/>
                    <a:lstStyle/>
                    <a:p>
                      <a:pPr marL="0" marR="0">
                        <a:buNone/>
                      </a:pPr>
                      <a:r>
                        <a:rPr lang="en-US" sz="1400" dirty="0">
                          <a:solidFill>
                            <a:sysClr val="windowText" lastClr="000000"/>
                          </a:solidFill>
                          <a:effectLst/>
                        </a:rPr>
                        <a:t>Sharpshooter</a:t>
                      </a:r>
                      <a:endParaRPr lang="en-US" sz="1600" dirty="0">
                        <a:solidFill>
                          <a:sysClr val="windowText" lastClr="000000"/>
                        </a:solidFill>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buNone/>
                      </a:pPr>
                      <a:r>
                        <a:rPr lang="en-US" sz="1400" dirty="0">
                          <a:solidFill>
                            <a:sysClr val="windowText" lastClr="000000"/>
                          </a:solidFill>
                          <a:effectLst/>
                        </a:rPr>
                        <a:t>Prone</a:t>
                      </a:r>
                      <a:endParaRPr lang="en-US" sz="1600" dirty="0">
                        <a:solidFill>
                          <a:sysClr val="windowText" lastClr="000000"/>
                        </a:solidFill>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buNone/>
                      </a:pPr>
                      <a:r>
                        <a:rPr lang="en-US" sz="1400">
                          <a:solidFill>
                            <a:sysClr val="windowText" lastClr="000000"/>
                          </a:solidFill>
                          <a:effectLst/>
                        </a:rPr>
                        <a:t>185</a:t>
                      </a:r>
                      <a:endParaRPr lang="en-US" sz="1600">
                        <a:solidFill>
                          <a:sysClr val="windowText" lastClr="000000"/>
                        </a:solidFill>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buNone/>
                      </a:pPr>
                      <a:r>
                        <a:rPr lang="en-US" sz="1400">
                          <a:solidFill>
                            <a:sysClr val="windowText" lastClr="000000"/>
                          </a:solidFill>
                          <a:effectLst/>
                        </a:rPr>
                        <a:t>2 Times</a:t>
                      </a:r>
                      <a:endParaRPr lang="en-US" sz="1600">
                        <a:solidFill>
                          <a:sysClr val="windowText" lastClr="000000"/>
                        </a:solidFill>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21381478"/>
                  </a:ext>
                </a:extLst>
              </a:tr>
              <a:tr h="401962">
                <a:tc>
                  <a:txBody>
                    <a:bodyPr/>
                    <a:lstStyle/>
                    <a:p>
                      <a:pPr marL="0" marR="0">
                        <a:buNone/>
                      </a:pPr>
                      <a:r>
                        <a:rPr lang="en-US" sz="1400" dirty="0">
                          <a:solidFill>
                            <a:sysClr val="windowText" lastClr="000000"/>
                          </a:solidFill>
                          <a:effectLst/>
                        </a:rPr>
                        <a:t>100 Yard Sharpshooter</a:t>
                      </a:r>
                      <a:endParaRPr lang="en-US" sz="1600" dirty="0">
                        <a:solidFill>
                          <a:sysClr val="windowText" lastClr="000000"/>
                        </a:solidFill>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buNone/>
                      </a:pPr>
                      <a:r>
                        <a:rPr lang="en-US" sz="1400" dirty="0">
                          <a:solidFill>
                            <a:sysClr val="windowText" lastClr="000000"/>
                          </a:solidFill>
                          <a:effectLst/>
                        </a:rPr>
                        <a:t>Prone</a:t>
                      </a:r>
                      <a:endParaRPr lang="en-US" sz="1600" dirty="0">
                        <a:solidFill>
                          <a:sysClr val="windowText" lastClr="000000"/>
                        </a:solidFill>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buNone/>
                      </a:pPr>
                      <a:r>
                        <a:rPr lang="en-US" sz="1400" dirty="0">
                          <a:solidFill>
                            <a:sysClr val="windowText" lastClr="000000"/>
                          </a:solidFill>
                          <a:effectLst/>
                        </a:rPr>
                        <a:t>185</a:t>
                      </a:r>
                      <a:endParaRPr lang="en-US" sz="1600" dirty="0">
                        <a:solidFill>
                          <a:sysClr val="windowText" lastClr="000000"/>
                        </a:solidFill>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buNone/>
                      </a:pPr>
                      <a:r>
                        <a:rPr lang="en-US" sz="1400" dirty="0">
                          <a:solidFill>
                            <a:sysClr val="windowText" lastClr="000000"/>
                          </a:solidFill>
                          <a:effectLst/>
                        </a:rPr>
                        <a:t>1 Time</a:t>
                      </a:r>
                      <a:endParaRPr lang="en-US" sz="1600" dirty="0">
                        <a:solidFill>
                          <a:sysClr val="windowText" lastClr="000000"/>
                        </a:solidFill>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159563353"/>
                  </a:ext>
                </a:extLst>
              </a:tr>
              <a:tr h="200981">
                <a:tc>
                  <a:txBody>
                    <a:bodyPr/>
                    <a:lstStyle/>
                    <a:p>
                      <a:pPr marL="0" marR="0">
                        <a:buNone/>
                      </a:pPr>
                      <a:r>
                        <a:rPr lang="en-US" sz="1400" dirty="0">
                          <a:solidFill>
                            <a:sysClr val="windowText" lastClr="000000"/>
                          </a:solidFill>
                          <a:effectLst/>
                        </a:rPr>
                        <a:t>Marksman</a:t>
                      </a:r>
                      <a:endParaRPr lang="en-US" sz="1600" dirty="0">
                        <a:solidFill>
                          <a:sysClr val="windowText" lastClr="000000"/>
                        </a:solidFill>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buNone/>
                      </a:pPr>
                      <a:r>
                        <a:rPr lang="en-US" sz="1400">
                          <a:solidFill>
                            <a:sysClr val="windowText" lastClr="000000"/>
                          </a:solidFill>
                          <a:effectLst/>
                        </a:rPr>
                        <a:t>Kneeling</a:t>
                      </a:r>
                      <a:endParaRPr lang="en-US" sz="1600">
                        <a:solidFill>
                          <a:sysClr val="windowText" lastClr="000000"/>
                        </a:solidFill>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buNone/>
                      </a:pPr>
                      <a:r>
                        <a:rPr lang="en-US" sz="1400" dirty="0">
                          <a:solidFill>
                            <a:sysClr val="windowText" lastClr="000000"/>
                          </a:solidFill>
                          <a:effectLst/>
                        </a:rPr>
                        <a:t>160</a:t>
                      </a:r>
                      <a:endParaRPr lang="en-US" sz="1600" dirty="0">
                        <a:solidFill>
                          <a:sysClr val="windowText" lastClr="000000"/>
                        </a:solidFill>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buNone/>
                      </a:pPr>
                      <a:r>
                        <a:rPr lang="en-US" sz="1400" dirty="0">
                          <a:solidFill>
                            <a:sysClr val="windowText" lastClr="000000"/>
                          </a:solidFill>
                          <a:effectLst/>
                        </a:rPr>
                        <a:t>2 Times</a:t>
                      </a:r>
                      <a:endParaRPr lang="en-US" sz="1600" dirty="0">
                        <a:solidFill>
                          <a:sysClr val="windowText" lastClr="000000"/>
                        </a:solidFill>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11881658"/>
                  </a:ext>
                </a:extLst>
              </a:tr>
              <a:tr h="200981">
                <a:tc>
                  <a:txBody>
                    <a:bodyPr/>
                    <a:lstStyle/>
                    <a:p>
                      <a:pPr marL="0" marR="0">
                        <a:buNone/>
                      </a:pPr>
                      <a:r>
                        <a:rPr lang="en-US" sz="1400" dirty="0">
                          <a:solidFill>
                            <a:sysClr val="windowText" lastClr="000000"/>
                          </a:solidFill>
                          <a:effectLst/>
                        </a:rPr>
                        <a:t>Sharpshooter</a:t>
                      </a:r>
                      <a:endParaRPr lang="en-US" sz="1600" dirty="0">
                        <a:solidFill>
                          <a:sysClr val="windowText" lastClr="000000"/>
                        </a:solidFill>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buNone/>
                      </a:pPr>
                      <a:r>
                        <a:rPr lang="en-US" sz="1400" dirty="0">
                          <a:solidFill>
                            <a:sysClr val="windowText" lastClr="000000"/>
                          </a:solidFill>
                          <a:effectLst/>
                        </a:rPr>
                        <a:t>Kneeling</a:t>
                      </a:r>
                      <a:endParaRPr lang="en-US" sz="1600" dirty="0">
                        <a:solidFill>
                          <a:sysClr val="windowText" lastClr="000000"/>
                        </a:solidFill>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buNone/>
                      </a:pPr>
                      <a:r>
                        <a:rPr lang="en-US" sz="1400" dirty="0">
                          <a:solidFill>
                            <a:sysClr val="windowText" lastClr="000000"/>
                          </a:solidFill>
                          <a:effectLst/>
                        </a:rPr>
                        <a:t>175</a:t>
                      </a:r>
                      <a:endParaRPr lang="en-US" sz="1600" dirty="0">
                        <a:solidFill>
                          <a:sysClr val="windowText" lastClr="000000"/>
                        </a:solidFill>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buNone/>
                      </a:pPr>
                      <a:r>
                        <a:rPr lang="en-US" sz="1400" dirty="0">
                          <a:solidFill>
                            <a:sysClr val="windowText" lastClr="000000"/>
                          </a:solidFill>
                          <a:effectLst/>
                        </a:rPr>
                        <a:t>2 Times</a:t>
                      </a:r>
                      <a:endParaRPr lang="en-US" sz="1600" dirty="0">
                        <a:solidFill>
                          <a:sysClr val="windowText" lastClr="000000"/>
                        </a:solidFill>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436014121"/>
                  </a:ext>
                </a:extLst>
              </a:tr>
              <a:tr h="200981">
                <a:tc>
                  <a:txBody>
                    <a:bodyPr/>
                    <a:lstStyle/>
                    <a:p>
                      <a:pPr marL="0" marR="0">
                        <a:buNone/>
                      </a:pPr>
                      <a:r>
                        <a:rPr lang="en-US" sz="1400" dirty="0">
                          <a:solidFill>
                            <a:sysClr val="windowText" lastClr="000000"/>
                          </a:solidFill>
                          <a:effectLst/>
                        </a:rPr>
                        <a:t>Marksman</a:t>
                      </a:r>
                      <a:endParaRPr lang="en-US" sz="1600" dirty="0">
                        <a:solidFill>
                          <a:sysClr val="windowText" lastClr="000000"/>
                        </a:solidFill>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buNone/>
                      </a:pPr>
                      <a:r>
                        <a:rPr lang="en-US" sz="1400">
                          <a:solidFill>
                            <a:sysClr val="windowText" lastClr="000000"/>
                          </a:solidFill>
                          <a:effectLst/>
                        </a:rPr>
                        <a:t>Standing</a:t>
                      </a:r>
                      <a:endParaRPr lang="en-US" sz="1600">
                        <a:solidFill>
                          <a:sysClr val="windowText" lastClr="000000"/>
                        </a:solidFill>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buNone/>
                      </a:pPr>
                      <a:r>
                        <a:rPr lang="en-US" sz="1400" dirty="0">
                          <a:solidFill>
                            <a:sysClr val="windowText" lastClr="000000"/>
                          </a:solidFill>
                          <a:effectLst/>
                        </a:rPr>
                        <a:t>150</a:t>
                      </a:r>
                      <a:endParaRPr lang="en-US" sz="1600" dirty="0">
                        <a:solidFill>
                          <a:sysClr val="windowText" lastClr="000000"/>
                        </a:solidFill>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buNone/>
                      </a:pPr>
                      <a:r>
                        <a:rPr lang="en-US" sz="1400">
                          <a:solidFill>
                            <a:sysClr val="windowText" lastClr="000000"/>
                          </a:solidFill>
                          <a:effectLst/>
                        </a:rPr>
                        <a:t>2 Times</a:t>
                      </a:r>
                      <a:endParaRPr lang="en-US" sz="1600">
                        <a:solidFill>
                          <a:sysClr val="windowText" lastClr="000000"/>
                        </a:solidFill>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02297039"/>
                  </a:ext>
                </a:extLst>
              </a:tr>
              <a:tr h="200981">
                <a:tc>
                  <a:txBody>
                    <a:bodyPr/>
                    <a:lstStyle/>
                    <a:p>
                      <a:pPr marL="0" marR="0">
                        <a:buNone/>
                      </a:pPr>
                      <a:r>
                        <a:rPr lang="en-US" sz="1400" dirty="0">
                          <a:solidFill>
                            <a:sysClr val="windowText" lastClr="000000"/>
                          </a:solidFill>
                          <a:effectLst/>
                        </a:rPr>
                        <a:t>Sharpshooter</a:t>
                      </a:r>
                      <a:endParaRPr lang="en-US" sz="1600" dirty="0">
                        <a:solidFill>
                          <a:sysClr val="windowText" lastClr="000000"/>
                        </a:solidFill>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buNone/>
                      </a:pPr>
                      <a:r>
                        <a:rPr lang="en-US" sz="1400" dirty="0">
                          <a:solidFill>
                            <a:sysClr val="windowText" lastClr="000000"/>
                          </a:solidFill>
                          <a:effectLst/>
                        </a:rPr>
                        <a:t>Standing</a:t>
                      </a:r>
                      <a:endParaRPr lang="en-US" sz="1600" dirty="0">
                        <a:solidFill>
                          <a:sysClr val="windowText" lastClr="000000"/>
                        </a:solidFill>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buNone/>
                      </a:pPr>
                      <a:r>
                        <a:rPr lang="en-US" sz="1400" dirty="0">
                          <a:solidFill>
                            <a:sysClr val="windowText" lastClr="000000"/>
                          </a:solidFill>
                          <a:effectLst/>
                        </a:rPr>
                        <a:t>165</a:t>
                      </a:r>
                      <a:endParaRPr lang="en-US" sz="1600" dirty="0">
                        <a:solidFill>
                          <a:sysClr val="windowText" lastClr="000000"/>
                        </a:solidFill>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buNone/>
                      </a:pPr>
                      <a:r>
                        <a:rPr lang="en-US" sz="1400" dirty="0">
                          <a:solidFill>
                            <a:sysClr val="windowText" lastClr="000000"/>
                          </a:solidFill>
                          <a:effectLst/>
                        </a:rPr>
                        <a:t>2 Times</a:t>
                      </a:r>
                      <a:endParaRPr lang="en-US" sz="1600" dirty="0">
                        <a:solidFill>
                          <a:sysClr val="windowText" lastClr="000000"/>
                        </a:solidFill>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475423851"/>
                  </a:ext>
                </a:extLst>
              </a:tr>
              <a:tr h="338768">
                <a:tc>
                  <a:txBody>
                    <a:bodyPr/>
                    <a:lstStyle/>
                    <a:p>
                      <a:pPr marL="0" marR="0">
                        <a:buNone/>
                      </a:pPr>
                      <a:r>
                        <a:rPr lang="en-US" sz="1400" dirty="0">
                          <a:solidFill>
                            <a:sysClr val="windowText" lastClr="000000"/>
                          </a:solidFill>
                          <a:effectLst/>
                        </a:rPr>
                        <a:t>Sharpshooter</a:t>
                      </a:r>
                      <a:endParaRPr lang="en-US" sz="1600" dirty="0">
                        <a:solidFill>
                          <a:sysClr val="windowText" lastClr="000000"/>
                        </a:solidFill>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buNone/>
                      </a:pPr>
                      <a:r>
                        <a:rPr lang="en-US" sz="1400" dirty="0">
                          <a:solidFill>
                            <a:sysClr val="windowText" lastClr="000000"/>
                          </a:solidFill>
                          <a:effectLst/>
                        </a:rPr>
                        <a:t>3x20</a:t>
                      </a:r>
                      <a:endParaRPr lang="en-US" sz="1600" dirty="0">
                        <a:solidFill>
                          <a:sysClr val="windowText" lastClr="000000"/>
                        </a:solidFill>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buNone/>
                      </a:pPr>
                      <a:r>
                        <a:rPr lang="en-US" sz="1400" dirty="0">
                          <a:solidFill>
                            <a:sysClr val="windowText" lastClr="000000"/>
                          </a:solidFill>
                          <a:effectLst/>
                        </a:rPr>
                        <a:t>522</a:t>
                      </a:r>
                      <a:endParaRPr lang="en-US" sz="1600" dirty="0">
                        <a:solidFill>
                          <a:sysClr val="windowText" lastClr="000000"/>
                        </a:solidFill>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buNone/>
                      </a:pPr>
                      <a:r>
                        <a:rPr lang="en-US" sz="1400" dirty="0">
                          <a:solidFill>
                            <a:sysClr val="windowText" lastClr="000000"/>
                          </a:solidFill>
                          <a:effectLst/>
                        </a:rPr>
                        <a:t>1 Time</a:t>
                      </a:r>
                      <a:endParaRPr lang="en-US" sz="1600" dirty="0">
                        <a:solidFill>
                          <a:sysClr val="windowText" lastClr="000000"/>
                        </a:solidFill>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44929198"/>
                  </a:ext>
                </a:extLst>
              </a:tr>
            </a:tbl>
          </a:graphicData>
        </a:graphic>
      </p:graphicFrame>
      <p:sp>
        <p:nvSpPr>
          <p:cNvPr id="4" name="TextBox 3">
            <a:extLst>
              <a:ext uri="{FF2B5EF4-FFF2-40B4-BE49-F238E27FC236}">
                <a16:creationId xmlns:a16="http://schemas.microsoft.com/office/drawing/2014/main" id="{976F6092-23FE-9722-6E68-FE1E78597EE2}"/>
              </a:ext>
            </a:extLst>
          </p:cNvPr>
          <p:cNvSpPr txBox="1"/>
          <p:nvPr/>
        </p:nvSpPr>
        <p:spPr>
          <a:xfrm>
            <a:off x="921217" y="1281117"/>
            <a:ext cx="7301566" cy="584775"/>
          </a:xfrm>
          <a:prstGeom prst="rect">
            <a:avLst/>
          </a:prstGeom>
          <a:noFill/>
        </p:spPr>
        <p:txBody>
          <a:bodyPr wrap="square" rtlCol="0">
            <a:spAutoFit/>
          </a:bodyPr>
          <a:lstStyle/>
          <a:p>
            <a:r>
              <a:rPr lang="en-US" sz="1600" dirty="0"/>
              <a:t>Participants will move through the program by executing fundamentals in order to achieve the appropriate advancement score to progress on to the next position.  </a:t>
            </a:r>
          </a:p>
        </p:txBody>
      </p:sp>
    </p:spTree>
    <p:extLst>
      <p:ext uri="{BB962C8B-B14F-4D97-AF65-F5344CB8AC3E}">
        <p14:creationId xmlns:p14="http://schemas.microsoft.com/office/powerpoint/2010/main" val="18736057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6">
    <p:bg>
      <p:bgPr>
        <a:solidFill>
          <a:schemeClr val="bg1"/>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rtlCol="0" anchor="ctr"/>
          <a:lstStyle/>
          <a:p>
            <a:pPr marL="0" indent="0" algn="ctr">
              <a:buNone/>
            </a:pPr>
            <a:r>
              <a:rPr lang="en-US" sz="3600" b="1" dirty="0"/>
              <a:t>Additional Resources</a:t>
            </a:r>
            <a:endParaRPr lang="en-US" sz="3600" dirty="0"/>
          </a:p>
        </p:txBody>
      </p:sp>
      <p:sp>
        <p:nvSpPr>
          <p:cNvPr id="4" name="Text 2"/>
          <p:cNvSpPr/>
          <p:nvPr/>
        </p:nvSpPr>
        <p:spPr>
          <a:xfrm>
            <a:off x="731520" y="1299681"/>
            <a:ext cx="7772400" cy="1808252"/>
          </a:xfrm>
          <a:prstGeom prst="rect">
            <a:avLst/>
          </a:prstGeom>
          <a:noFill/>
          <a:ln/>
        </p:spPr>
        <p:txBody>
          <a:bodyPr wrap="square" rtlCol="0" anchor="t"/>
          <a:lstStyle/>
          <a:p>
            <a:r>
              <a:rPr lang="en-US" sz="1600" b="1" dirty="0"/>
              <a:t>Online Communities &amp; Organizations:</a:t>
            </a:r>
            <a:endParaRPr lang="en-US" sz="1600" dirty="0"/>
          </a:p>
          <a:p>
            <a:pPr marL="285750" indent="-285750">
              <a:buFont typeface="Arial" panose="020B0604020202020204" pitchFamily="34" charset="0"/>
              <a:buChar char="•"/>
            </a:pPr>
            <a:r>
              <a:rPr lang="en-US" sz="1600" dirty="0"/>
              <a:t>Target Talk: </a:t>
            </a:r>
            <a:r>
              <a:rPr lang="en-US" sz="1600" dirty="0">
                <a:hlinkClick r:id="rId3"/>
              </a:rPr>
              <a:t>www.targettalk.org</a:t>
            </a:r>
            <a:endParaRPr lang="en-US" sz="1600" dirty="0"/>
          </a:p>
          <a:p>
            <a:pPr marL="285750" indent="-285750">
              <a:buFont typeface="Arial" panose="020B0604020202020204" pitchFamily="34" charset="0"/>
              <a:buChar char="•"/>
            </a:pPr>
            <a:r>
              <a:rPr lang="en-US" sz="1600" dirty="0"/>
              <a:t>The CMP: </a:t>
            </a:r>
            <a:r>
              <a:rPr lang="en-US" sz="1600" dirty="0">
                <a:hlinkClick r:id="rId4"/>
              </a:rPr>
              <a:t>www.thecmp.org</a:t>
            </a:r>
            <a:endParaRPr lang="en-US" sz="1600" dirty="0"/>
          </a:p>
          <a:p>
            <a:pPr marL="285750" indent="-285750">
              <a:buFont typeface="Arial" panose="020B0604020202020204" pitchFamily="34" charset="0"/>
              <a:buChar char="•"/>
            </a:pPr>
            <a:r>
              <a:rPr lang="en-US" sz="1600" dirty="0"/>
              <a:t>USA Shooting: </a:t>
            </a:r>
            <a:r>
              <a:rPr lang="en-US" sz="1600" dirty="0">
                <a:hlinkClick r:id="rId5"/>
              </a:rPr>
              <a:t>www.usashooting.org</a:t>
            </a:r>
            <a:endParaRPr lang="en-US" sz="1600" dirty="0"/>
          </a:p>
          <a:p>
            <a:pPr marL="285750" indent="-285750">
              <a:buFont typeface="Arial" panose="020B0604020202020204" pitchFamily="34" charset="0"/>
              <a:buChar char="•"/>
            </a:pPr>
            <a:r>
              <a:rPr lang="en-US" sz="1600" dirty="0"/>
              <a:t>U.S. National Rifle Team (Long Range):  </a:t>
            </a:r>
            <a:r>
              <a:rPr lang="en-US" sz="1600" dirty="0">
                <a:hlinkClick r:id="rId6"/>
              </a:rPr>
              <a:t>https://usnrt.com/</a:t>
            </a:r>
            <a:endParaRPr lang="en-US" sz="1600" dirty="0"/>
          </a:p>
          <a:p>
            <a:pPr marL="285750" indent="-285750">
              <a:buFont typeface="Arial" panose="020B0604020202020204" pitchFamily="34" charset="0"/>
              <a:buChar char="•"/>
            </a:pPr>
            <a:r>
              <a:rPr lang="en-US" sz="1600" dirty="0"/>
              <a:t>Accurate Shooter: </a:t>
            </a:r>
            <a:r>
              <a:rPr lang="en-US" sz="1600" dirty="0">
                <a:hlinkClick r:id="rId7"/>
              </a:rPr>
              <a:t>https://forum.accurateshooter.com/</a:t>
            </a:r>
            <a:endParaRPr lang="en-US" sz="1600" dirty="0"/>
          </a:p>
          <a:p>
            <a:pPr marL="285750" indent="-285750">
              <a:buFont typeface="Arial" panose="020B0604020202020204" pitchFamily="34" charset="0"/>
              <a:buChar char="•"/>
            </a:pPr>
            <a:r>
              <a:rPr lang="en-US" sz="1600" dirty="0"/>
              <a:t>South Texas Marksmen: </a:t>
            </a:r>
            <a:r>
              <a:rPr lang="en-US" sz="1600" dirty="0">
                <a:hlinkClick r:id="rId8"/>
              </a:rPr>
              <a:t>www.STMTC.org</a:t>
            </a:r>
            <a:endParaRPr lang="en-US" sz="1600" dirty="0"/>
          </a:p>
        </p:txBody>
      </p:sp>
      <p:sp>
        <p:nvSpPr>
          <p:cNvPr id="6" name="Text 4"/>
          <p:cNvSpPr/>
          <p:nvPr/>
        </p:nvSpPr>
        <p:spPr>
          <a:xfrm>
            <a:off x="685800" y="3471637"/>
            <a:ext cx="7772400" cy="997621"/>
          </a:xfrm>
          <a:prstGeom prst="rect">
            <a:avLst/>
          </a:prstGeom>
          <a:noFill/>
          <a:ln/>
        </p:spPr>
        <p:txBody>
          <a:bodyPr wrap="square" rtlCol="0" anchor="t"/>
          <a:lstStyle/>
          <a:p>
            <a:r>
              <a:rPr lang="en-US" sz="1600" b="1" dirty="0"/>
              <a:t>Continue Your Training:</a:t>
            </a:r>
            <a:endParaRPr lang="en-US" sz="1600" dirty="0"/>
          </a:p>
          <a:p>
            <a:pPr marL="0" indent="0">
              <a:buNone/>
            </a:pPr>
            <a:r>
              <a:rPr lang="en-US" sz="1600" dirty="0"/>
              <a:t>Practice regularly, focus on fundamentals, and seek coaching to improve your skills in all rifle shooting </a:t>
            </a:r>
            <a:r>
              <a:rPr lang="en-US" sz="1600" dirty="0" err="1"/>
              <a:t>disaplines</a:t>
            </a:r>
            <a:r>
              <a:rPr lang="en-US" sz="1600" dirty="0"/>
              <a:t>.</a:t>
            </a:r>
          </a:p>
        </p:txBody>
      </p:sp>
      <p:sp>
        <p:nvSpPr>
          <p:cNvPr id="7" name="Text 5"/>
          <p:cNvSpPr/>
          <p:nvPr/>
        </p:nvSpPr>
        <p:spPr>
          <a:xfrm>
            <a:off x="457200" y="4767208"/>
            <a:ext cx="8229600" cy="376291"/>
          </a:xfrm>
          <a:prstGeom prst="rect">
            <a:avLst/>
          </a:prstGeom>
          <a:noFill/>
          <a:ln/>
        </p:spPr>
        <p:txBody>
          <a:bodyPr wrap="square" rtlCol="0" anchor="ctr"/>
          <a:lstStyle/>
          <a:p>
            <a:pPr marL="0" indent="0" algn="ctr">
              <a:buNone/>
            </a:pPr>
            <a:r>
              <a:rPr lang="en-US" sz="1200" i="1" dirty="0"/>
              <a:t>Questions? Contact your coach for personalized guidance</a:t>
            </a:r>
            <a:endParaRPr 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9F04917-EE66-22A0-147C-D79C58BC7AA1}"/>
              </a:ext>
            </a:extLst>
          </p:cNvPr>
          <p:cNvSpPr txBox="1"/>
          <p:nvPr/>
        </p:nvSpPr>
        <p:spPr>
          <a:xfrm>
            <a:off x="613954" y="1374011"/>
            <a:ext cx="8164285" cy="2246769"/>
          </a:xfrm>
          <a:prstGeom prst="rect">
            <a:avLst/>
          </a:prstGeom>
          <a:noFill/>
        </p:spPr>
        <p:txBody>
          <a:bodyPr wrap="square">
            <a:spAutoFit/>
          </a:bodyPr>
          <a:lstStyle/>
          <a:p>
            <a:pPr marL="0" marR="0">
              <a:buNone/>
            </a:pPr>
            <a:r>
              <a:rPr lang="en-US" sz="1400" b="1" dirty="0">
                <a:effectLst/>
                <a:latin typeface="Times New Roman" panose="02020603050405020304" pitchFamily="18" charset="0"/>
                <a:ea typeface="Times New Roman" panose="02020603050405020304" pitchFamily="18" charset="0"/>
              </a:rPr>
              <a:t>Civilian Marksmanship Program (CMP):  </a:t>
            </a:r>
            <a:r>
              <a:rPr lang="en-US" sz="1400" dirty="0">
                <a:effectLst/>
                <a:latin typeface="Times New Roman" panose="02020603050405020304" pitchFamily="18" charset="0"/>
                <a:ea typeface="Times New Roman" panose="02020603050405020304" pitchFamily="18" charset="0"/>
              </a:rPr>
              <a:t>The CMP is a U.S. government-chartered program focused on promoting firearms safety training and marksmanship, particularly for youth. </a:t>
            </a:r>
            <a:r>
              <a:rPr lang="en-US" sz="1400" b="1" dirty="0">
                <a:effectLst/>
                <a:latin typeface="Times New Roman" panose="02020603050405020304" pitchFamily="18" charset="0"/>
                <a:ea typeface="Times New Roman" panose="02020603050405020304" pitchFamily="18" charset="0"/>
              </a:rPr>
              <a:t>Official Website:</a:t>
            </a:r>
            <a:r>
              <a:rPr lang="en-US" sz="1400" dirty="0">
                <a:effectLst/>
                <a:latin typeface="Times New Roman" panose="02020603050405020304" pitchFamily="18" charset="0"/>
                <a:ea typeface="Times New Roman" panose="02020603050405020304" pitchFamily="18" charset="0"/>
              </a:rPr>
              <a:t> </a:t>
            </a:r>
            <a:r>
              <a:rPr lang="en-US" sz="1400" u="sng" dirty="0">
                <a:solidFill>
                  <a:srgbClr val="0563C1"/>
                </a:solidFill>
                <a:effectLst/>
                <a:latin typeface="Times New Roman" panose="02020603050405020304" pitchFamily="18" charset="0"/>
                <a:ea typeface="Times New Roman" panose="02020603050405020304" pitchFamily="18" charset="0"/>
                <a:hlinkClick r:id="rId2"/>
              </a:rPr>
              <a:t>https://thecmp.org/</a:t>
            </a:r>
            <a:endParaRPr lang="en-US" sz="1400" dirty="0">
              <a:effectLst/>
              <a:latin typeface="Times New Roman" panose="02020603050405020304" pitchFamily="18" charset="0"/>
              <a:ea typeface="Times New Roman" panose="02020603050405020304" pitchFamily="18" charset="0"/>
            </a:endParaRPr>
          </a:p>
          <a:p>
            <a:pPr marL="0" marR="0">
              <a:buNone/>
            </a:pPr>
            <a:r>
              <a:rPr lang="en-US" sz="1400" b="1" dirty="0">
                <a:effectLst/>
                <a:latin typeface="Times New Roman" panose="02020603050405020304" pitchFamily="18" charset="0"/>
                <a:ea typeface="Times New Roman" panose="02020603050405020304" pitchFamily="18" charset="0"/>
              </a:rPr>
              <a:t> </a:t>
            </a:r>
            <a:endParaRPr lang="en-US" sz="1400" dirty="0">
              <a:effectLst/>
              <a:latin typeface="Times New Roman" panose="02020603050405020304" pitchFamily="18" charset="0"/>
              <a:ea typeface="Times New Roman" panose="02020603050405020304" pitchFamily="18" charset="0"/>
            </a:endParaRPr>
          </a:p>
          <a:p>
            <a:pPr marL="0" marR="0">
              <a:buNone/>
            </a:pPr>
            <a:r>
              <a:rPr lang="en-US" sz="1400" b="1" dirty="0">
                <a:effectLst/>
                <a:latin typeface="Times New Roman" panose="02020603050405020304" pitchFamily="18" charset="0"/>
                <a:ea typeface="Times New Roman" panose="02020603050405020304" pitchFamily="18" charset="0"/>
              </a:rPr>
              <a:t>USA Shooting (USAS)</a:t>
            </a:r>
            <a:r>
              <a:rPr lang="en-US" sz="1400" dirty="0">
                <a:effectLst/>
                <a:latin typeface="Times New Roman" panose="02020603050405020304" pitchFamily="18" charset="0"/>
                <a:ea typeface="Times New Roman" panose="02020603050405020304" pitchFamily="18" charset="0"/>
              </a:rPr>
              <a:t>:  USAS is the national governing body for Olympic and Paralympic shooting sports in the United States. </a:t>
            </a:r>
            <a:r>
              <a:rPr lang="en-US" sz="1400" b="1" dirty="0">
                <a:effectLst/>
                <a:latin typeface="Times New Roman" panose="02020603050405020304" pitchFamily="18" charset="0"/>
                <a:ea typeface="Times New Roman" panose="02020603050405020304" pitchFamily="18" charset="0"/>
              </a:rPr>
              <a:t>Official Website:</a:t>
            </a:r>
            <a:r>
              <a:rPr lang="en-US" sz="1400" dirty="0">
                <a:effectLst/>
                <a:latin typeface="Times New Roman" panose="02020603050405020304" pitchFamily="18" charset="0"/>
                <a:ea typeface="Times New Roman" panose="02020603050405020304" pitchFamily="18" charset="0"/>
              </a:rPr>
              <a:t> </a:t>
            </a:r>
            <a:r>
              <a:rPr lang="en-US" sz="1400" u="sng" dirty="0">
                <a:solidFill>
                  <a:srgbClr val="0563C1"/>
                </a:solidFill>
                <a:effectLst/>
                <a:latin typeface="Times New Roman" panose="02020603050405020304" pitchFamily="18" charset="0"/>
                <a:ea typeface="Times New Roman" panose="02020603050405020304" pitchFamily="18" charset="0"/>
                <a:hlinkClick r:id="rId3"/>
              </a:rPr>
              <a:t>https://usashooting.org/</a:t>
            </a:r>
            <a:endParaRPr lang="en-US" sz="1400" dirty="0">
              <a:effectLst/>
              <a:latin typeface="Times New Roman" panose="02020603050405020304" pitchFamily="18" charset="0"/>
              <a:ea typeface="Times New Roman" panose="02020603050405020304" pitchFamily="18" charset="0"/>
            </a:endParaRPr>
          </a:p>
          <a:p>
            <a:pPr marL="0" marR="0">
              <a:buNone/>
            </a:pPr>
            <a:r>
              <a:rPr lang="en-US" sz="1400" dirty="0">
                <a:effectLst/>
                <a:latin typeface="Times New Roman" panose="02020603050405020304" pitchFamily="18" charset="0"/>
                <a:ea typeface="Calibri" panose="020F0502020204030204" pitchFamily="34" charset="0"/>
              </a:rPr>
              <a:t> </a:t>
            </a:r>
          </a:p>
          <a:p>
            <a:pPr marL="0" marR="0">
              <a:buNone/>
            </a:pPr>
            <a:r>
              <a:rPr lang="en-US" sz="1400" b="1" dirty="0">
                <a:effectLst/>
                <a:latin typeface="Times New Roman" panose="02020603050405020304" pitchFamily="18" charset="0"/>
                <a:ea typeface="Times New Roman" panose="02020603050405020304" pitchFamily="18" charset="0"/>
              </a:rPr>
              <a:t>National Rifle Association (NRA)</a:t>
            </a:r>
            <a:r>
              <a:rPr lang="en-US" sz="1400" dirty="0">
                <a:effectLst/>
                <a:latin typeface="Times New Roman" panose="02020603050405020304" pitchFamily="18" charset="0"/>
                <a:ea typeface="Times New Roman" panose="02020603050405020304" pitchFamily="18" charset="0"/>
              </a:rPr>
              <a:t>: The NRA is gun rights advocacy group in the U.S. that once held the National Championships.  They still continue to sanction some competitive shooting disciplines, </a:t>
            </a:r>
            <a:r>
              <a:rPr lang="en-US" sz="1400" b="1" dirty="0">
                <a:effectLst/>
                <a:latin typeface="Times New Roman" panose="02020603050405020304" pitchFamily="18" charset="0"/>
                <a:ea typeface="Times New Roman" panose="02020603050405020304" pitchFamily="18" charset="0"/>
              </a:rPr>
              <a:t>Official Website (Competitive Shooting Portal):</a:t>
            </a:r>
            <a:r>
              <a:rPr lang="en-US" sz="1400" dirty="0">
                <a:effectLst/>
                <a:latin typeface="Times New Roman" panose="02020603050405020304" pitchFamily="18" charset="0"/>
                <a:ea typeface="Times New Roman" panose="02020603050405020304" pitchFamily="18" charset="0"/>
              </a:rPr>
              <a:t> </a:t>
            </a:r>
            <a:r>
              <a:rPr lang="en-US" sz="1400" u="sng" dirty="0">
                <a:solidFill>
                  <a:srgbClr val="0563C1"/>
                </a:solidFill>
                <a:effectLst/>
                <a:latin typeface="Times New Roman" panose="02020603050405020304" pitchFamily="18" charset="0"/>
                <a:ea typeface="Times New Roman" panose="02020603050405020304" pitchFamily="18" charset="0"/>
                <a:hlinkClick r:id="rId4"/>
              </a:rPr>
              <a:t>https://competitor.nra.org/</a:t>
            </a:r>
            <a:endParaRPr lang="en-US" sz="1400" dirty="0">
              <a:effectLst/>
              <a:latin typeface="Times New Roman" panose="02020603050405020304" pitchFamily="18" charset="0"/>
              <a:ea typeface="Times New Roman" panose="02020603050405020304" pitchFamily="18" charset="0"/>
            </a:endParaRPr>
          </a:p>
        </p:txBody>
      </p:sp>
      <p:sp>
        <p:nvSpPr>
          <p:cNvPr id="4" name="Text 0">
            <a:extLst>
              <a:ext uri="{FF2B5EF4-FFF2-40B4-BE49-F238E27FC236}">
                <a16:creationId xmlns:a16="http://schemas.microsoft.com/office/drawing/2014/main" id="{40C9DFDF-6C0B-DB08-344E-312F1A9BBDBC}"/>
              </a:ext>
            </a:extLst>
          </p:cNvPr>
          <p:cNvSpPr/>
          <p:nvPr/>
        </p:nvSpPr>
        <p:spPr>
          <a:xfrm>
            <a:off x="457200" y="274320"/>
            <a:ext cx="8229600" cy="548640"/>
          </a:xfrm>
          <a:prstGeom prst="rect">
            <a:avLst/>
          </a:prstGeom>
          <a:noFill/>
          <a:ln/>
        </p:spPr>
        <p:txBody>
          <a:bodyPr wrap="square" rtlCol="0" anchor="ctr"/>
          <a:lstStyle/>
          <a:p>
            <a:pPr marL="0" indent="0" algn="ctr">
              <a:buNone/>
            </a:pPr>
            <a:r>
              <a:rPr lang="en-US" sz="3600" b="1" dirty="0"/>
              <a:t>Governing Bodies</a:t>
            </a:r>
            <a:endParaRPr lang="en-US" sz="3600" dirty="0"/>
          </a:p>
        </p:txBody>
      </p:sp>
    </p:spTree>
    <p:extLst>
      <p:ext uri="{BB962C8B-B14F-4D97-AF65-F5344CB8AC3E}">
        <p14:creationId xmlns:p14="http://schemas.microsoft.com/office/powerpoint/2010/main" val="22777671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4">
    <p:bg>
      <p:bgPr>
        <a:solidFill>
          <a:schemeClr val="bg1"/>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rtlCol="0" anchor="ctr"/>
          <a:lstStyle/>
          <a:p>
            <a:pPr marL="0" indent="0" algn="ctr">
              <a:buNone/>
            </a:pPr>
            <a:r>
              <a:rPr lang="en-US" sz="3600" b="1" dirty="0"/>
              <a:t>Hygiene Guidelines</a:t>
            </a:r>
            <a:endParaRPr lang="en-US" sz="3600" dirty="0"/>
          </a:p>
        </p:txBody>
      </p:sp>
      <p:sp>
        <p:nvSpPr>
          <p:cNvPr id="3" name="Text 1"/>
          <p:cNvSpPr/>
          <p:nvPr/>
        </p:nvSpPr>
        <p:spPr>
          <a:xfrm>
            <a:off x="792137" y="1345915"/>
            <a:ext cx="7559725" cy="3154166"/>
          </a:xfrm>
          <a:prstGeom prst="rect">
            <a:avLst/>
          </a:prstGeom>
          <a:noFill/>
          <a:ln/>
        </p:spPr>
        <p:txBody>
          <a:bodyPr wrap="square" rtlCol="0" anchor="t"/>
          <a:lstStyle/>
          <a:p>
            <a:pPr marL="285750" indent="-285750">
              <a:buFont typeface="Arial" panose="020B0604020202020204" pitchFamily="34" charset="0"/>
              <a:buChar char="•"/>
            </a:pPr>
            <a:r>
              <a:rPr lang="en-US" sz="1600" b="1" dirty="0"/>
              <a:t>Lead Exposure Hazard: </a:t>
            </a:r>
            <a:r>
              <a:rPr lang="en-US" sz="1600" dirty="0"/>
              <a:t>Shooting or cleaning firearms can expose you to airborne lead particulate, powder residue, solvents, and other chemicals.</a:t>
            </a:r>
          </a:p>
          <a:p>
            <a:pPr marL="285750" indent="-285750">
              <a:buFont typeface="Arial" panose="020B0604020202020204" pitchFamily="34" charset="0"/>
              <a:buChar char="•"/>
            </a:pPr>
            <a:endParaRPr lang="en-US" sz="1600" b="1" dirty="0"/>
          </a:p>
          <a:p>
            <a:pPr marL="285750" indent="-285750">
              <a:buFont typeface="Arial" panose="020B0604020202020204" pitchFamily="34" charset="0"/>
              <a:buChar char="•"/>
            </a:pPr>
            <a:r>
              <a:rPr lang="en-US" sz="1600" b="1" dirty="0"/>
              <a:t>During Shooting: </a:t>
            </a:r>
            <a:r>
              <a:rPr lang="en-US" sz="1600" dirty="0"/>
              <a:t>limit or refrain from eating, drinking, smoking, or placing hands near your mouth</a:t>
            </a:r>
          </a:p>
          <a:p>
            <a:pPr marL="285750" indent="-285750">
              <a:buFont typeface="Arial" panose="020B0604020202020204" pitchFamily="34" charset="0"/>
              <a:buChar char="•"/>
            </a:pPr>
            <a:endParaRPr lang="en-US" sz="1600" b="1" dirty="0"/>
          </a:p>
          <a:p>
            <a:pPr marL="285750" indent="-285750">
              <a:buFont typeface="Arial" panose="020B0604020202020204" pitchFamily="34" charset="0"/>
              <a:buChar char="•"/>
            </a:pPr>
            <a:r>
              <a:rPr lang="en-US" sz="1600" b="1" dirty="0"/>
              <a:t>After Shooting: </a:t>
            </a:r>
            <a:r>
              <a:rPr lang="en-US" sz="1600" dirty="0"/>
              <a:t>Wash hands and face thoroughly with soap and water before eating or drinking</a:t>
            </a:r>
          </a:p>
          <a:p>
            <a:endParaRPr lang="en-US" sz="1600" dirty="0"/>
          </a:p>
          <a:p>
            <a:pPr marL="0" indent="0">
              <a:buNone/>
            </a:pPr>
            <a:endParaRPr lang="en-US" sz="1600" dirty="0"/>
          </a:p>
        </p:txBody>
      </p:sp>
      <p:sp>
        <p:nvSpPr>
          <p:cNvPr id="9" name="Text 7"/>
          <p:cNvSpPr/>
          <p:nvPr/>
        </p:nvSpPr>
        <p:spPr>
          <a:xfrm>
            <a:off x="0" y="4751798"/>
            <a:ext cx="9144000" cy="391702"/>
          </a:xfrm>
          <a:prstGeom prst="rect">
            <a:avLst/>
          </a:prstGeom>
          <a:noFill/>
          <a:ln/>
        </p:spPr>
        <p:txBody>
          <a:bodyPr wrap="square" rtlCol="0" anchor="ctr"/>
          <a:lstStyle/>
          <a:p>
            <a:pPr marL="0" indent="0" algn="ctr">
              <a:buNone/>
            </a:pPr>
            <a:r>
              <a:rPr lang="en-US" sz="1200" i="1" dirty="0"/>
              <a:t>Proper hygiene practices protect your health</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2">
    <p:bg>
      <p:bgPr>
        <a:solidFill>
          <a:schemeClr val="bg1"/>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rtlCol="0" anchor="ctr"/>
          <a:lstStyle/>
          <a:p>
            <a:pPr marL="0" indent="0" algn="ctr">
              <a:buNone/>
            </a:pPr>
            <a:r>
              <a:rPr lang="en-US" sz="3600" b="1" dirty="0"/>
              <a:t>Safety Brief &amp; Rules</a:t>
            </a:r>
            <a:endParaRPr lang="en-US" sz="3600" dirty="0"/>
          </a:p>
        </p:txBody>
      </p:sp>
      <p:sp>
        <p:nvSpPr>
          <p:cNvPr id="3" name="Text 1"/>
          <p:cNvSpPr/>
          <p:nvPr/>
        </p:nvSpPr>
        <p:spPr>
          <a:xfrm>
            <a:off x="457200" y="1320229"/>
            <a:ext cx="7772400" cy="3181906"/>
          </a:xfrm>
          <a:prstGeom prst="rect">
            <a:avLst/>
          </a:prstGeom>
          <a:noFill/>
          <a:ln/>
        </p:spPr>
        <p:txBody>
          <a:bodyPr wrap="square" rtlCol="0" anchor="t"/>
          <a:lstStyle/>
          <a:p>
            <a:r>
              <a:rPr lang="en-US" sz="1600" b="1" dirty="0"/>
              <a:t>Brief:</a:t>
            </a:r>
            <a:r>
              <a:rPr lang="en-US" sz="1600" dirty="0"/>
              <a:t> Always keep your muzzle pointed in a safe direction. Keep your finger off the trigger until ready to fire. All firearms must have an Empty Chamber Indicator inserted at all times except during the firing period. Follow all range officer commands immediately. If you experience a malfunction you cannot clear, keep the muzzle downrange and raise your hand for assistance. Safety is everyone's responsibility on this range.</a:t>
            </a:r>
            <a:endParaRPr lang="en-US" sz="1600" b="1" dirty="0"/>
          </a:p>
          <a:p>
            <a:pPr marL="0" indent="0">
              <a:buNone/>
            </a:pPr>
            <a:endParaRPr lang="en-US" sz="1600" b="1" dirty="0"/>
          </a:p>
          <a:p>
            <a:pPr marL="0" indent="0">
              <a:buNone/>
            </a:pPr>
            <a:r>
              <a:rPr lang="en-US" sz="1600" b="1" dirty="0"/>
              <a:t>Safety Rules:</a:t>
            </a:r>
          </a:p>
          <a:p>
            <a:pPr marL="457200" indent="-457200">
              <a:buFont typeface="+mj-lt"/>
              <a:buAutoNum type="arabicPeriod"/>
            </a:pPr>
            <a:r>
              <a:rPr lang="en-US" sz="1600" dirty="0"/>
              <a:t>Always keep the firearm pointed in a safe direction</a:t>
            </a:r>
          </a:p>
          <a:p>
            <a:pPr marL="457200" indent="-457200">
              <a:buFont typeface="+mj-lt"/>
              <a:buAutoNum type="arabicPeriod"/>
            </a:pPr>
            <a:r>
              <a:rPr lang="en-US" sz="1600" dirty="0"/>
              <a:t>Always keep your finger off the trigger until ready to shoot</a:t>
            </a:r>
          </a:p>
          <a:p>
            <a:pPr marL="457200" indent="-457200">
              <a:buFont typeface="+mj-lt"/>
              <a:buAutoNum type="arabicPeriod"/>
            </a:pPr>
            <a:r>
              <a:rPr lang="en-US" sz="1600" dirty="0"/>
              <a:t>Always keep the firearm unloaded until ready to shoot.</a:t>
            </a:r>
          </a:p>
          <a:p>
            <a:pPr marL="457200" indent="-457200">
              <a:buFont typeface="+mj-lt"/>
              <a:buAutoNum type="arabicPeriod"/>
            </a:pPr>
            <a:r>
              <a:rPr lang="en-US" sz="1600" dirty="0"/>
              <a:t>Always use your Empty Chamber Indicator (ECI) when not in use</a:t>
            </a:r>
          </a:p>
          <a:p>
            <a:pPr marL="0" indent="0">
              <a:buNone/>
            </a:pPr>
            <a:endParaRPr lang="en-US" sz="2000" dirty="0"/>
          </a:p>
        </p:txBody>
      </p:sp>
      <p:sp>
        <p:nvSpPr>
          <p:cNvPr id="6" name="Text 4"/>
          <p:cNvSpPr/>
          <p:nvPr/>
        </p:nvSpPr>
        <p:spPr>
          <a:xfrm>
            <a:off x="731520" y="3017520"/>
            <a:ext cx="7772400" cy="457200"/>
          </a:xfrm>
          <a:prstGeom prst="rect">
            <a:avLst/>
          </a:prstGeom>
          <a:noFill/>
          <a:ln/>
        </p:spPr>
        <p:txBody>
          <a:bodyPr wrap="square" rtlCol="0" anchor="ctr"/>
          <a:lstStyle/>
          <a:p>
            <a:pPr marL="0" indent="0">
              <a:buNone/>
            </a:pPr>
            <a:endParaRPr lang="en-US" sz="2000" dirty="0"/>
          </a:p>
        </p:txBody>
      </p:sp>
      <p:sp>
        <p:nvSpPr>
          <p:cNvPr id="7" name="Text 5"/>
          <p:cNvSpPr/>
          <p:nvPr/>
        </p:nvSpPr>
        <p:spPr>
          <a:xfrm>
            <a:off x="0" y="4741522"/>
            <a:ext cx="9144000" cy="401978"/>
          </a:xfrm>
          <a:prstGeom prst="rect">
            <a:avLst/>
          </a:prstGeom>
          <a:noFill/>
          <a:ln/>
        </p:spPr>
        <p:txBody>
          <a:bodyPr wrap="square" rtlCol="0" anchor="ctr"/>
          <a:lstStyle/>
          <a:p>
            <a:pPr marL="0" indent="0" algn="ctr">
              <a:buNone/>
            </a:pPr>
            <a:r>
              <a:rPr lang="en-US" sz="1200" i="1" dirty="0"/>
              <a:t>Safety is the highest priority in all shooting activities</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3">
    <p:bg>
      <p:bgPr>
        <a:solidFill>
          <a:schemeClr val="bg1"/>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rtlCol="0" anchor="ctr"/>
          <a:lstStyle/>
          <a:p>
            <a:pPr marL="0" indent="0" algn="ctr">
              <a:buNone/>
            </a:pPr>
            <a:r>
              <a:rPr lang="en-US" sz="3600" b="1" dirty="0"/>
              <a:t>Range Commands</a:t>
            </a:r>
            <a:endParaRPr lang="en-US" sz="3600" dirty="0"/>
          </a:p>
        </p:txBody>
      </p:sp>
      <p:sp>
        <p:nvSpPr>
          <p:cNvPr id="3" name="Text 1"/>
          <p:cNvSpPr/>
          <p:nvPr/>
        </p:nvSpPr>
        <p:spPr>
          <a:xfrm>
            <a:off x="731520" y="1262330"/>
            <a:ext cx="7772400" cy="3314433"/>
          </a:xfrm>
          <a:prstGeom prst="rect">
            <a:avLst/>
          </a:prstGeom>
          <a:noFill/>
          <a:ln/>
        </p:spPr>
        <p:txBody>
          <a:bodyPr wrap="square" rtlCol="0" anchor="t"/>
          <a:lstStyle/>
          <a:p>
            <a:pPr marL="285750" indent="-285750">
              <a:buFont typeface="Arial" panose="020B0604020202020204" pitchFamily="34" charset="0"/>
              <a:buChar char="•"/>
            </a:pPr>
            <a:r>
              <a:rPr lang="en-US" sz="1600" b="1" dirty="0"/>
              <a:t>Shooters to the firing line </a:t>
            </a:r>
            <a:r>
              <a:rPr lang="en-US" sz="1600" dirty="0"/>
              <a:t>- Bring rifle and gear to your position</a:t>
            </a:r>
          </a:p>
          <a:p>
            <a:pPr marL="285750" indent="-285750">
              <a:buFont typeface="Arial" panose="020B0604020202020204" pitchFamily="34" charset="0"/>
              <a:buChar char="•"/>
            </a:pPr>
            <a:r>
              <a:rPr lang="en-US" sz="1600" b="1" dirty="0"/>
              <a:t>Preparation period begins </a:t>
            </a:r>
            <a:r>
              <a:rPr lang="en-US" sz="1600" dirty="0"/>
              <a:t>- Assume position, apply sling, dry fire, may remove the ECI</a:t>
            </a:r>
          </a:p>
          <a:p>
            <a:pPr marL="285750" indent="-285750">
              <a:buFont typeface="Arial" panose="020B0604020202020204" pitchFamily="34" charset="0"/>
              <a:buChar char="•"/>
            </a:pPr>
            <a:r>
              <a:rPr lang="en-US" sz="1600" b="1" dirty="0"/>
              <a:t>Is the Line Ready?- </a:t>
            </a:r>
            <a:r>
              <a:rPr lang="en-US" sz="1600" dirty="0"/>
              <a:t>Rhetorical Question, </a:t>
            </a:r>
          </a:p>
          <a:p>
            <a:pPr marL="285750" indent="-285750">
              <a:buFont typeface="Arial" panose="020B0604020202020204" pitchFamily="34" charset="0"/>
              <a:buChar char="•"/>
            </a:pPr>
            <a:r>
              <a:rPr lang="en-US" sz="1600" b="1" dirty="0"/>
              <a:t>Load</a:t>
            </a:r>
            <a:r>
              <a:rPr lang="en-US" sz="1600" dirty="0"/>
              <a:t> - Load one cartridge into the rifle</a:t>
            </a:r>
          </a:p>
          <a:p>
            <a:pPr marL="285750" indent="-285750">
              <a:buFont typeface="Arial" panose="020B0604020202020204" pitchFamily="34" charset="0"/>
              <a:buChar char="•"/>
            </a:pPr>
            <a:r>
              <a:rPr lang="en-US" sz="1600" b="1" dirty="0"/>
              <a:t>Start </a:t>
            </a:r>
            <a:r>
              <a:rPr lang="en-US" sz="1600" dirty="0"/>
              <a:t>- Begin firing</a:t>
            </a:r>
          </a:p>
          <a:p>
            <a:pPr marL="285750" indent="-285750">
              <a:buFont typeface="Arial" panose="020B0604020202020204" pitchFamily="34" charset="0"/>
              <a:buChar char="•"/>
            </a:pPr>
            <a:r>
              <a:rPr lang="en-US" sz="1600" b="1" dirty="0"/>
              <a:t>Cease Fire- </a:t>
            </a:r>
            <a:r>
              <a:rPr lang="en-US" sz="1600" dirty="0"/>
              <a:t>Cease firing immediately</a:t>
            </a:r>
          </a:p>
          <a:p>
            <a:pPr marL="742950" lvl="1" indent="-285750">
              <a:buFont typeface="Courier New" panose="02070309020205020404" pitchFamily="49" charset="0"/>
              <a:buChar char="o"/>
            </a:pPr>
            <a:r>
              <a:rPr lang="en-US" sz="1600" b="1" dirty="0"/>
              <a:t>Stop</a:t>
            </a:r>
            <a:r>
              <a:rPr lang="en-US" sz="1600" dirty="0"/>
              <a:t> - Cease firing immediately:  The Stop Command was introduced IAW 2017 CMP &amp; USA Shooting Rifles Rules and is a supplemental Command of “Cease Fire” and is typically used in a more calm ending of the string of fire.</a:t>
            </a:r>
          </a:p>
          <a:p>
            <a:pPr marL="742950" lvl="1" indent="-285750">
              <a:buFont typeface="Courier New" panose="02070309020205020404" pitchFamily="49" charset="0"/>
              <a:buChar char="o"/>
            </a:pPr>
            <a:r>
              <a:rPr lang="en-US" sz="1600" b="1" dirty="0"/>
              <a:t>Unload</a:t>
            </a:r>
            <a:r>
              <a:rPr lang="en-US" sz="1600" dirty="0"/>
              <a:t> – Following the Stop or Cease Fire athletes will be asked to unload and make their equipment safe.</a:t>
            </a:r>
          </a:p>
          <a:p>
            <a:pPr marL="285750" indent="-285750">
              <a:buFont typeface="Arial" panose="020B0604020202020204" pitchFamily="34" charset="0"/>
              <a:buChar char="•"/>
            </a:pPr>
            <a:r>
              <a:rPr lang="en-US" sz="1600" b="1" dirty="0"/>
              <a:t>Is the line clear? </a:t>
            </a:r>
            <a:r>
              <a:rPr lang="en-US" sz="1600" dirty="0"/>
              <a:t>- Do not handle firearms, All firearms must be unloaded with ECIs inserted.  Athletes step back from the firing line.</a:t>
            </a:r>
          </a:p>
        </p:txBody>
      </p:sp>
      <p:sp>
        <p:nvSpPr>
          <p:cNvPr id="4" name="Text 2"/>
          <p:cNvSpPr/>
          <p:nvPr/>
        </p:nvSpPr>
        <p:spPr>
          <a:xfrm>
            <a:off x="731520" y="1554480"/>
            <a:ext cx="7772400" cy="365760"/>
          </a:xfrm>
          <a:prstGeom prst="rect">
            <a:avLst/>
          </a:prstGeom>
          <a:noFill/>
          <a:ln/>
        </p:spPr>
        <p:txBody>
          <a:bodyPr wrap="square" rtlCol="0" anchor="ctr"/>
          <a:lstStyle/>
          <a:p>
            <a:pPr marL="0" indent="0">
              <a:buNone/>
            </a:pPr>
            <a:endParaRPr lang="en-US" sz="1600" dirty="0"/>
          </a:p>
        </p:txBody>
      </p:sp>
      <p:sp>
        <p:nvSpPr>
          <p:cNvPr id="10" name="Text 8"/>
          <p:cNvSpPr/>
          <p:nvPr/>
        </p:nvSpPr>
        <p:spPr>
          <a:xfrm>
            <a:off x="0" y="4754878"/>
            <a:ext cx="9144000" cy="365760"/>
          </a:xfrm>
          <a:prstGeom prst="rect">
            <a:avLst/>
          </a:prstGeom>
          <a:noFill/>
          <a:ln/>
        </p:spPr>
        <p:txBody>
          <a:bodyPr wrap="square" rtlCol="0" anchor="ctr"/>
          <a:lstStyle/>
          <a:p>
            <a:pPr marL="0" indent="0" algn="ctr">
              <a:buNone/>
            </a:pPr>
            <a:r>
              <a:rPr lang="en-US" sz="1200" i="1" dirty="0"/>
              <a:t>Always listen carefully and follow all range commands</a:t>
            </a:r>
            <a:endParaRPr 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5">
    <p:bg>
      <p:bgPr>
        <a:solidFill>
          <a:schemeClr val="bg1"/>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rtlCol="0" anchor="ctr"/>
          <a:lstStyle/>
          <a:p>
            <a:pPr marL="0" indent="0" algn="ctr">
              <a:buNone/>
            </a:pPr>
            <a:r>
              <a:rPr lang="en-US" sz="3600" b="1" dirty="0"/>
              <a:t>Bolt Action Operation</a:t>
            </a:r>
            <a:endParaRPr lang="en-US" sz="3600" dirty="0"/>
          </a:p>
        </p:txBody>
      </p:sp>
      <p:sp>
        <p:nvSpPr>
          <p:cNvPr id="3" name="Text 1"/>
          <p:cNvSpPr/>
          <p:nvPr/>
        </p:nvSpPr>
        <p:spPr>
          <a:xfrm>
            <a:off x="279458" y="3285673"/>
            <a:ext cx="4292542" cy="1286327"/>
          </a:xfrm>
          <a:prstGeom prst="rect">
            <a:avLst/>
          </a:prstGeom>
          <a:noFill/>
          <a:ln/>
        </p:spPr>
        <p:txBody>
          <a:bodyPr wrap="square" rtlCol="0" anchor="t"/>
          <a:lstStyle/>
          <a:p>
            <a:r>
              <a:rPr lang="en-US" sz="1800" b="1" dirty="0"/>
              <a:t>Opening the Bolt: </a:t>
            </a:r>
            <a:r>
              <a:rPr lang="en-US" dirty="0"/>
              <a:t>Lift the bolt handle upward, then pull straight back smoothly.</a:t>
            </a:r>
          </a:p>
          <a:p>
            <a:r>
              <a:rPr lang="en-US" b="1" dirty="0"/>
              <a:t>Loading a Round:  </a:t>
            </a:r>
            <a:r>
              <a:rPr lang="en-US" dirty="0"/>
              <a:t>Place one cartridge in the projectile facing the target.</a:t>
            </a:r>
          </a:p>
          <a:p>
            <a:pPr marL="0" indent="0">
              <a:buNone/>
            </a:pPr>
            <a:endParaRPr lang="en-US" sz="1800" dirty="0"/>
          </a:p>
        </p:txBody>
      </p:sp>
      <p:sp>
        <p:nvSpPr>
          <p:cNvPr id="6" name="Text 4"/>
          <p:cNvSpPr/>
          <p:nvPr/>
        </p:nvSpPr>
        <p:spPr>
          <a:xfrm>
            <a:off x="731520" y="2377440"/>
            <a:ext cx="7772400" cy="365760"/>
          </a:xfrm>
          <a:prstGeom prst="rect">
            <a:avLst/>
          </a:prstGeom>
          <a:noFill/>
          <a:ln/>
        </p:spPr>
        <p:txBody>
          <a:bodyPr wrap="square" rtlCol="0" anchor="ctr"/>
          <a:lstStyle/>
          <a:p>
            <a:pPr marL="0" indent="0">
              <a:buNone/>
            </a:pPr>
            <a:endParaRPr lang="en-US" sz="1600" dirty="0"/>
          </a:p>
        </p:txBody>
      </p:sp>
      <p:sp>
        <p:nvSpPr>
          <p:cNvPr id="8" name="Text 6"/>
          <p:cNvSpPr/>
          <p:nvPr/>
        </p:nvSpPr>
        <p:spPr>
          <a:xfrm>
            <a:off x="731520" y="3291840"/>
            <a:ext cx="7772400" cy="365760"/>
          </a:xfrm>
          <a:prstGeom prst="rect">
            <a:avLst/>
          </a:prstGeom>
          <a:noFill/>
          <a:ln/>
        </p:spPr>
        <p:txBody>
          <a:bodyPr wrap="square" rtlCol="0" anchor="ctr"/>
          <a:lstStyle/>
          <a:p>
            <a:pPr marL="0" indent="0">
              <a:buNone/>
            </a:pPr>
            <a:endParaRPr lang="en-US" sz="1600" dirty="0"/>
          </a:p>
        </p:txBody>
      </p:sp>
      <p:sp>
        <p:nvSpPr>
          <p:cNvPr id="11" name="Text 9"/>
          <p:cNvSpPr/>
          <p:nvPr/>
        </p:nvSpPr>
        <p:spPr>
          <a:xfrm>
            <a:off x="0" y="4777740"/>
            <a:ext cx="8686800" cy="365760"/>
          </a:xfrm>
          <a:prstGeom prst="rect">
            <a:avLst/>
          </a:prstGeom>
          <a:noFill/>
          <a:ln/>
        </p:spPr>
        <p:txBody>
          <a:bodyPr wrap="square" rtlCol="0" anchor="ctr"/>
          <a:lstStyle/>
          <a:p>
            <a:pPr marL="0" indent="0" algn="ctr">
              <a:buNone/>
            </a:pPr>
            <a:r>
              <a:rPr lang="en-US" sz="1200" i="1" dirty="0"/>
              <a:t>Always operate the bolt smoothly and safely</a:t>
            </a:r>
            <a:endParaRPr lang="en-US" sz="1200" dirty="0"/>
          </a:p>
        </p:txBody>
      </p:sp>
      <p:pic>
        <p:nvPicPr>
          <p:cNvPr id="13" name="Picture 12" descr="A drawing of an object&#10;&#10;AI-generated content may be incorrect.">
            <a:extLst>
              <a:ext uri="{FF2B5EF4-FFF2-40B4-BE49-F238E27FC236}">
                <a16:creationId xmlns:a16="http://schemas.microsoft.com/office/drawing/2014/main" id="{445BA652-4D1D-DF4B-40F0-D69895DB14D1}"/>
              </a:ext>
            </a:extLst>
          </p:cNvPr>
          <p:cNvPicPr>
            <a:picLocks noChangeAspect="1"/>
          </p:cNvPicPr>
          <p:nvPr/>
        </p:nvPicPr>
        <p:blipFill>
          <a:blip r:embed="rId3"/>
          <a:stretch>
            <a:fillRect/>
          </a:stretch>
        </p:blipFill>
        <p:spPr>
          <a:xfrm>
            <a:off x="1995491" y="1437654"/>
            <a:ext cx="4695818" cy="167383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15" name="TextBox 14">
            <a:extLst>
              <a:ext uri="{FF2B5EF4-FFF2-40B4-BE49-F238E27FC236}">
                <a16:creationId xmlns:a16="http://schemas.microsoft.com/office/drawing/2014/main" id="{071BB7A4-F073-D74A-C58B-4FE377E723B0}"/>
              </a:ext>
            </a:extLst>
          </p:cNvPr>
          <p:cNvSpPr txBox="1"/>
          <p:nvPr/>
        </p:nvSpPr>
        <p:spPr>
          <a:xfrm>
            <a:off x="4572000" y="3291840"/>
            <a:ext cx="4572000" cy="1200329"/>
          </a:xfrm>
          <a:prstGeom prst="rect">
            <a:avLst/>
          </a:prstGeom>
          <a:noFill/>
        </p:spPr>
        <p:txBody>
          <a:bodyPr wrap="square">
            <a:spAutoFit/>
          </a:bodyPr>
          <a:lstStyle/>
          <a:p>
            <a:r>
              <a:rPr lang="en-US" b="1" dirty="0"/>
              <a:t>Closing the Bolt: </a:t>
            </a:r>
            <a:r>
              <a:rPr lang="en-US" dirty="0"/>
              <a:t>Push the bolt forward smoothly, then press down on the handle.</a:t>
            </a:r>
          </a:p>
          <a:p>
            <a:r>
              <a:rPr lang="en-US" b="1" dirty="0"/>
              <a:t>After Firing: </a:t>
            </a:r>
            <a:r>
              <a:rPr lang="en-US" dirty="0"/>
              <a:t>Open bolt to extract spent casing, insert ECI when finished shooting</a:t>
            </a:r>
          </a:p>
        </p:txBody>
      </p:sp>
      <mc:AlternateContent xmlns:mc="http://schemas.openxmlformats.org/markup-compatibility/2006" xmlns:p14="http://schemas.microsoft.com/office/powerpoint/2010/main">
        <mc:Choice Requires="p14">
          <p:contentPart p14:bwMode="auto" r:id="rId4">
            <p14:nvContentPartPr>
              <p14:cNvPr id="40" name="Ink 39">
                <a:extLst>
                  <a:ext uri="{FF2B5EF4-FFF2-40B4-BE49-F238E27FC236}">
                    <a16:creationId xmlns:a16="http://schemas.microsoft.com/office/drawing/2014/main" id="{05322B1F-1575-1588-CD04-30E9141A52B6}"/>
                  </a:ext>
                </a:extLst>
              </p14:cNvPr>
              <p14:cNvContentPartPr/>
              <p14:nvPr/>
            </p14:nvContentPartPr>
            <p14:xfrm>
              <a:off x="3657139" y="1926053"/>
              <a:ext cx="390960" cy="180000"/>
            </p14:xfrm>
          </p:contentPart>
        </mc:Choice>
        <mc:Fallback xmlns="">
          <p:pic>
            <p:nvPicPr>
              <p:cNvPr id="40" name="Ink 39">
                <a:extLst>
                  <a:ext uri="{FF2B5EF4-FFF2-40B4-BE49-F238E27FC236}">
                    <a16:creationId xmlns:a16="http://schemas.microsoft.com/office/drawing/2014/main" id="{05322B1F-1575-1588-CD04-30E9141A52B6}"/>
                  </a:ext>
                </a:extLst>
              </p:cNvPr>
              <p:cNvPicPr/>
              <p:nvPr/>
            </p:nvPicPr>
            <p:blipFill>
              <a:blip r:embed="rId5"/>
              <a:stretch>
                <a:fillRect/>
              </a:stretch>
            </p:blipFill>
            <p:spPr>
              <a:xfrm>
                <a:off x="3652819" y="1921733"/>
                <a:ext cx="399600" cy="18864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42" name="Ink 41">
                <a:extLst>
                  <a:ext uri="{FF2B5EF4-FFF2-40B4-BE49-F238E27FC236}">
                    <a16:creationId xmlns:a16="http://schemas.microsoft.com/office/drawing/2014/main" id="{4C9DC6A6-7957-EC9A-2512-A138763DFEDE}"/>
                  </a:ext>
                </a:extLst>
              </p14:cNvPr>
              <p14:cNvContentPartPr/>
              <p14:nvPr/>
            </p14:nvContentPartPr>
            <p14:xfrm>
              <a:off x="2963779" y="1746413"/>
              <a:ext cx="241920" cy="221040"/>
            </p14:xfrm>
          </p:contentPart>
        </mc:Choice>
        <mc:Fallback xmlns="">
          <p:pic>
            <p:nvPicPr>
              <p:cNvPr id="42" name="Ink 41">
                <a:extLst>
                  <a:ext uri="{FF2B5EF4-FFF2-40B4-BE49-F238E27FC236}">
                    <a16:creationId xmlns:a16="http://schemas.microsoft.com/office/drawing/2014/main" id="{4C9DC6A6-7957-EC9A-2512-A138763DFEDE}"/>
                  </a:ext>
                </a:extLst>
              </p:cNvPr>
              <p:cNvPicPr/>
              <p:nvPr/>
            </p:nvPicPr>
            <p:blipFill>
              <a:blip r:embed="rId7"/>
              <a:stretch>
                <a:fillRect/>
              </a:stretch>
            </p:blipFill>
            <p:spPr>
              <a:xfrm>
                <a:off x="2959459" y="1742093"/>
                <a:ext cx="250560" cy="229680"/>
              </a:xfrm>
              <a:prstGeom prst="rect">
                <a:avLst/>
              </a:prstGeom>
            </p:spPr>
          </p:pic>
        </mc:Fallback>
      </mc:AlternateContent>
      <p:sp>
        <p:nvSpPr>
          <p:cNvPr id="48" name="TextBox 47">
            <a:extLst>
              <a:ext uri="{FF2B5EF4-FFF2-40B4-BE49-F238E27FC236}">
                <a16:creationId xmlns:a16="http://schemas.microsoft.com/office/drawing/2014/main" id="{6D0A4B2B-7244-7DCF-F32E-71AFD8062F43}"/>
              </a:ext>
            </a:extLst>
          </p:cNvPr>
          <p:cNvSpPr txBox="1"/>
          <p:nvPr/>
        </p:nvSpPr>
        <p:spPr>
          <a:xfrm>
            <a:off x="2205176" y="1586001"/>
            <a:ext cx="900273" cy="276999"/>
          </a:xfrm>
          <a:prstGeom prst="rect">
            <a:avLst/>
          </a:prstGeom>
          <a:noFill/>
        </p:spPr>
        <p:txBody>
          <a:bodyPr wrap="square">
            <a:spAutoFit/>
          </a:bodyPr>
          <a:lstStyle/>
          <a:p>
            <a:r>
              <a:rPr lang="en-US" sz="1200" b="1" dirty="0"/>
              <a:t>Rear Sight</a:t>
            </a:r>
            <a:endParaRPr lang="en-US" sz="1200" dirty="0"/>
          </a:p>
        </p:txBody>
      </p:sp>
      <p:sp>
        <p:nvSpPr>
          <p:cNvPr id="50" name="TextBox 49">
            <a:extLst>
              <a:ext uri="{FF2B5EF4-FFF2-40B4-BE49-F238E27FC236}">
                <a16:creationId xmlns:a16="http://schemas.microsoft.com/office/drawing/2014/main" id="{C5E41BB9-3EE6-F4CD-7C0D-EBA6E205A361}"/>
              </a:ext>
            </a:extLst>
          </p:cNvPr>
          <p:cNvSpPr txBox="1"/>
          <p:nvPr/>
        </p:nvSpPr>
        <p:spPr>
          <a:xfrm>
            <a:off x="3985831" y="1777738"/>
            <a:ext cx="1027416" cy="276999"/>
          </a:xfrm>
          <a:prstGeom prst="rect">
            <a:avLst/>
          </a:prstGeom>
          <a:noFill/>
        </p:spPr>
        <p:txBody>
          <a:bodyPr wrap="square">
            <a:spAutoFit/>
          </a:bodyPr>
          <a:lstStyle/>
          <a:p>
            <a:r>
              <a:rPr lang="en-US" sz="1200" b="1" dirty="0"/>
              <a:t>Loading Port</a:t>
            </a:r>
            <a:endParaRPr lang="en-US" sz="1200" dirty="0"/>
          </a:p>
        </p:txBody>
      </p:sp>
      <p:sp>
        <p:nvSpPr>
          <p:cNvPr id="52" name="TextBox 51">
            <a:extLst>
              <a:ext uri="{FF2B5EF4-FFF2-40B4-BE49-F238E27FC236}">
                <a16:creationId xmlns:a16="http://schemas.microsoft.com/office/drawing/2014/main" id="{6D7AD04D-268D-E977-FC02-24936DD649B9}"/>
              </a:ext>
            </a:extLst>
          </p:cNvPr>
          <p:cNvSpPr txBox="1"/>
          <p:nvPr/>
        </p:nvSpPr>
        <p:spPr>
          <a:xfrm>
            <a:off x="4824696" y="2410391"/>
            <a:ext cx="776983" cy="276999"/>
          </a:xfrm>
          <a:prstGeom prst="rect">
            <a:avLst/>
          </a:prstGeom>
          <a:noFill/>
        </p:spPr>
        <p:txBody>
          <a:bodyPr wrap="square">
            <a:spAutoFit/>
          </a:bodyPr>
          <a:lstStyle/>
          <a:p>
            <a:r>
              <a:rPr lang="en-US" sz="1200" b="1" dirty="0"/>
              <a:t>Barrel</a:t>
            </a:r>
            <a:endParaRPr lang="en-US" sz="1200" dirty="0"/>
          </a:p>
        </p:txBody>
      </p:sp>
      <p:sp>
        <p:nvSpPr>
          <p:cNvPr id="54" name="TextBox 53">
            <a:extLst>
              <a:ext uri="{FF2B5EF4-FFF2-40B4-BE49-F238E27FC236}">
                <a16:creationId xmlns:a16="http://schemas.microsoft.com/office/drawing/2014/main" id="{1FD49F9D-9898-2FB6-EA5B-AFC4F7C70797}"/>
              </a:ext>
            </a:extLst>
          </p:cNvPr>
          <p:cNvSpPr txBox="1"/>
          <p:nvPr/>
        </p:nvSpPr>
        <p:spPr>
          <a:xfrm>
            <a:off x="5757373" y="2384147"/>
            <a:ext cx="673926" cy="276999"/>
          </a:xfrm>
          <a:prstGeom prst="rect">
            <a:avLst/>
          </a:prstGeom>
          <a:noFill/>
        </p:spPr>
        <p:txBody>
          <a:bodyPr wrap="square">
            <a:spAutoFit/>
          </a:bodyPr>
          <a:lstStyle/>
          <a:p>
            <a:r>
              <a:rPr lang="en-US" sz="1200" b="1" dirty="0"/>
              <a:t>Muzzle</a:t>
            </a:r>
            <a:endParaRPr lang="en-US" sz="1200" dirty="0"/>
          </a:p>
        </p:txBody>
      </p:sp>
      <mc:AlternateContent xmlns:mc="http://schemas.openxmlformats.org/markup-compatibility/2006" xmlns:p14="http://schemas.microsoft.com/office/powerpoint/2010/main">
        <mc:Choice Requires="p14">
          <p:contentPart p14:bwMode="auto" r:id="rId8">
            <p14:nvContentPartPr>
              <p14:cNvPr id="60" name="Ink 59">
                <a:extLst>
                  <a:ext uri="{FF2B5EF4-FFF2-40B4-BE49-F238E27FC236}">
                    <a16:creationId xmlns:a16="http://schemas.microsoft.com/office/drawing/2014/main" id="{73C09FB6-7409-1CD0-2333-3B4974BF08B3}"/>
                  </a:ext>
                </a:extLst>
              </p14:cNvPr>
              <p14:cNvContentPartPr/>
              <p14:nvPr/>
            </p14:nvContentPartPr>
            <p14:xfrm>
              <a:off x="6308179" y="2203253"/>
              <a:ext cx="128880" cy="324360"/>
            </p14:xfrm>
          </p:contentPart>
        </mc:Choice>
        <mc:Fallback xmlns="">
          <p:pic>
            <p:nvPicPr>
              <p:cNvPr id="60" name="Ink 59">
                <a:extLst>
                  <a:ext uri="{FF2B5EF4-FFF2-40B4-BE49-F238E27FC236}">
                    <a16:creationId xmlns:a16="http://schemas.microsoft.com/office/drawing/2014/main" id="{73C09FB6-7409-1CD0-2333-3B4974BF08B3}"/>
                  </a:ext>
                </a:extLst>
              </p:cNvPr>
              <p:cNvPicPr/>
              <p:nvPr/>
            </p:nvPicPr>
            <p:blipFill>
              <a:blip r:embed="rId9"/>
              <a:stretch>
                <a:fillRect/>
              </a:stretch>
            </p:blipFill>
            <p:spPr>
              <a:xfrm>
                <a:off x="6303499" y="2198933"/>
                <a:ext cx="137520" cy="333000"/>
              </a:xfrm>
              <a:prstGeom prst="rect">
                <a:avLst/>
              </a:prstGeom>
            </p:spPr>
          </p:pic>
        </mc:Fallback>
      </mc:AlternateContent>
      <p:sp>
        <p:nvSpPr>
          <p:cNvPr id="62" name="TextBox 61">
            <a:extLst>
              <a:ext uri="{FF2B5EF4-FFF2-40B4-BE49-F238E27FC236}">
                <a16:creationId xmlns:a16="http://schemas.microsoft.com/office/drawing/2014/main" id="{3C71914B-9D63-6851-E2A0-E6320434E841}"/>
              </a:ext>
            </a:extLst>
          </p:cNvPr>
          <p:cNvSpPr txBox="1"/>
          <p:nvPr/>
        </p:nvSpPr>
        <p:spPr>
          <a:xfrm>
            <a:off x="5178490" y="1495991"/>
            <a:ext cx="915846" cy="276999"/>
          </a:xfrm>
          <a:prstGeom prst="rect">
            <a:avLst/>
          </a:prstGeom>
          <a:noFill/>
        </p:spPr>
        <p:txBody>
          <a:bodyPr wrap="square">
            <a:spAutoFit/>
          </a:bodyPr>
          <a:lstStyle/>
          <a:p>
            <a:r>
              <a:rPr lang="en-US" sz="1200" b="1" dirty="0"/>
              <a:t>Front Sight</a:t>
            </a:r>
            <a:endParaRPr lang="en-US" sz="1200" dirty="0"/>
          </a:p>
        </p:txBody>
      </p:sp>
      <mc:AlternateContent xmlns:mc="http://schemas.openxmlformats.org/markup-compatibility/2006" xmlns:p14="http://schemas.microsoft.com/office/powerpoint/2010/main">
        <mc:Choice Requires="p14">
          <p:contentPart p14:bwMode="auto" r:id="rId10">
            <p14:nvContentPartPr>
              <p14:cNvPr id="64" name="Ink 63">
                <a:extLst>
                  <a:ext uri="{FF2B5EF4-FFF2-40B4-BE49-F238E27FC236}">
                    <a16:creationId xmlns:a16="http://schemas.microsoft.com/office/drawing/2014/main" id="{12636F57-450A-563F-F429-14EAC6AA4F95}"/>
                  </a:ext>
                </a:extLst>
              </p14:cNvPr>
              <p14:cNvContentPartPr/>
              <p14:nvPr/>
            </p14:nvContentPartPr>
            <p14:xfrm>
              <a:off x="6015499" y="1664333"/>
              <a:ext cx="241560" cy="293040"/>
            </p14:xfrm>
          </p:contentPart>
        </mc:Choice>
        <mc:Fallback xmlns="">
          <p:pic>
            <p:nvPicPr>
              <p:cNvPr id="64" name="Ink 63">
                <a:extLst>
                  <a:ext uri="{FF2B5EF4-FFF2-40B4-BE49-F238E27FC236}">
                    <a16:creationId xmlns:a16="http://schemas.microsoft.com/office/drawing/2014/main" id="{12636F57-450A-563F-F429-14EAC6AA4F95}"/>
                  </a:ext>
                </a:extLst>
              </p:cNvPr>
              <p:cNvPicPr/>
              <p:nvPr/>
            </p:nvPicPr>
            <p:blipFill>
              <a:blip r:embed="rId11"/>
              <a:stretch>
                <a:fillRect/>
              </a:stretch>
            </p:blipFill>
            <p:spPr>
              <a:xfrm>
                <a:off x="6011179" y="1659653"/>
                <a:ext cx="250200" cy="301680"/>
              </a:xfrm>
              <a:prstGeom prst="rect">
                <a:avLst/>
              </a:prstGeom>
            </p:spPr>
          </p:pic>
        </mc:Fallback>
      </mc:AlternateContent>
      <p:sp>
        <p:nvSpPr>
          <p:cNvPr id="66" name="TextBox 65">
            <a:extLst>
              <a:ext uri="{FF2B5EF4-FFF2-40B4-BE49-F238E27FC236}">
                <a16:creationId xmlns:a16="http://schemas.microsoft.com/office/drawing/2014/main" id="{C107D3D5-AA74-5348-735F-67736FDF08E7}"/>
              </a:ext>
            </a:extLst>
          </p:cNvPr>
          <p:cNvSpPr txBox="1"/>
          <p:nvPr/>
        </p:nvSpPr>
        <p:spPr>
          <a:xfrm>
            <a:off x="3850097" y="2358519"/>
            <a:ext cx="633145" cy="276999"/>
          </a:xfrm>
          <a:prstGeom prst="rect">
            <a:avLst/>
          </a:prstGeom>
          <a:noFill/>
        </p:spPr>
        <p:txBody>
          <a:bodyPr wrap="square">
            <a:spAutoFit/>
          </a:bodyPr>
          <a:lstStyle/>
          <a:p>
            <a:r>
              <a:rPr lang="en-US" sz="1200" b="1" dirty="0"/>
              <a:t>Action</a:t>
            </a:r>
            <a:endParaRPr lang="en-US" sz="1200" dirty="0"/>
          </a:p>
        </p:txBody>
      </p:sp>
      <p:sp>
        <p:nvSpPr>
          <p:cNvPr id="67" name="TextBox 66">
            <a:extLst>
              <a:ext uri="{FF2B5EF4-FFF2-40B4-BE49-F238E27FC236}">
                <a16:creationId xmlns:a16="http://schemas.microsoft.com/office/drawing/2014/main" id="{7A8E17F7-E21C-0426-366D-D5FADCC7984B}"/>
              </a:ext>
            </a:extLst>
          </p:cNvPr>
          <p:cNvSpPr txBox="1"/>
          <p:nvPr/>
        </p:nvSpPr>
        <p:spPr>
          <a:xfrm>
            <a:off x="3508644" y="2527613"/>
            <a:ext cx="633145" cy="276999"/>
          </a:xfrm>
          <a:prstGeom prst="rect">
            <a:avLst/>
          </a:prstGeom>
          <a:noFill/>
        </p:spPr>
        <p:txBody>
          <a:bodyPr wrap="square">
            <a:spAutoFit/>
          </a:bodyPr>
          <a:lstStyle/>
          <a:p>
            <a:r>
              <a:rPr lang="en-US" sz="1200" b="1" dirty="0"/>
              <a:t>Bolt</a:t>
            </a:r>
            <a:endParaRPr lang="en-US" sz="1200" dirty="0"/>
          </a:p>
        </p:txBody>
      </p:sp>
      <mc:AlternateContent xmlns:mc="http://schemas.openxmlformats.org/markup-compatibility/2006" xmlns:p14="http://schemas.microsoft.com/office/powerpoint/2010/main">
        <mc:Choice Requires="p14">
          <p:contentPart p14:bwMode="auto" r:id="rId12">
            <p14:nvContentPartPr>
              <p14:cNvPr id="73" name="Ink 72">
                <a:extLst>
                  <a:ext uri="{FF2B5EF4-FFF2-40B4-BE49-F238E27FC236}">
                    <a16:creationId xmlns:a16="http://schemas.microsoft.com/office/drawing/2014/main" id="{F16E4CA6-BDA0-F6F9-3900-5984FAB61F48}"/>
                  </a:ext>
                </a:extLst>
              </p14:cNvPr>
              <p14:cNvContentPartPr/>
              <p14:nvPr/>
            </p14:nvContentPartPr>
            <p14:xfrm>
              <a:off x="3390379" y="2234213"/>
              <a:ext cx="169560" cy="416880"/>
            </p14:xfrm>
          </p:contentPart>
        </mc:Choice>
        <mc:Fallback xmlns="">
          <p:pic>
            <p:nvPicPr>
              <p:cNvPr id="73" name="Ink 72">
                <a:extLst>
                  <a:ext uri="{FF2B5EF4-FFF2-40B4-BE49-F238E27FC236}">
                    <a16:creationId xmlns:a16="http://schemas.microsoft.com/office/drawing/2014/main" id="{F16E4CA6-BDA0-F6F9-3900-5984FAB61F48}"/>
                  </a:ext>
                </a:extLst>
              </p:cNvPr>
              <p:cNvPicPr/>
              <p:nvPr/>
            </p:nvPicPr>
            <p:blipFill>
              <a:blip r:embed="rId13"/>
              <a:stretch>
                <a:fillRect/>
              </a:stretch>
            </p:blipFill>
            <p:spPr>
              <a:xfrm>
                <a:off x="3386059" y="2229893"/>
                <a:ext cx="178200" cy="425520"/>
              </a:xfrm>
              <a:prstGeom prst="rect">
                <a:avLst/>
              </a:prstGeom>
            </p:spPr>
          </p:pic>
        </mc:Fallback>
      </mc:AlternateContent>
      <mc:AlternateContent xmlns:mc="http://schemas.openxmlformats.org/markup-compatibility/2006" xmlns:p14="http://schemas.microsoft.com/office/powerpoint/2010/main">
        <mc:Choice Requires="p14">
          <p:contentPart p14:bwMode="auto" r:id="rId14">
            <p14:nvContentPartPr>
              <p14:cNvPr id="75" name="Ink 74">
                <a:extLst>
                  <a:ext uri="{FF2B5EF4-FFF2-40B4-BE49-F238E27FC236}">
                    <a16:creationId xmlns:a16="http://schemas.microsoft.com/office/drawing/2014/main" id="{D38E0CA4-12E7-15E2-0070-6E8DD04ABEA0}"/>
                  </a:ext>
                </a:extLst>
              </p14:cNvPr>
              <p14:cNvContentPartPr/>
              <p14:nvPr/>
            </p14:nvContentPartPr>
            <p14:xfrm>
              <a:off x="3611059" y="2198573"/>
              <a:ext cx="298080" cy="313560"/>
            </p14:xfrm>
          </p:contentPart>
        </mc:Choice>
        <mc:Fallback xmlns="">
          <p:pic>
            <p:nvPicPr>
              <p:cNvPr id="75" name="Ink 74">
                <a:extLst>
                  <a:ext uri="{FF2B5EF4-FFF2-40B4-BE49-F238E27FC236}">
                    <a16:creationId xmlns:a16="http://schemas.microsoft.com/office/drawing/2014/main" id="{D38E0CA4-12E7-15E2-0070-6E8DD04ABEA0}"/>
                  </a:ext>
                </a:extLst>
              </p:cNvPr>
              <p:cNvPicPr/>
              <p:nvPr/>
            </p:nvPicPr>
            <p:blipFill>
              <a:blip r:embed="rId15"/>
              <a:stretch>
                <a:fillRect/>
              </a:stretch>
            </p:blipFill>
            <p:spPr>
              <a:xfrm>
                <a:off x="3606739" y="2193893"/>
                <a:ext cx="306720" cy="322200"/>
              </a:xfrm>
              <a:prstGeom prst="rect">
                <a:avLst/>
              </a:prstGeom>
            </p:spPr>
          </p:pic>
        </mc:Fallback>
      </mc:AlternateContent>
      <mc:AlternateContent xmlns:mc="http://schemas.openxmlformats.org/markup-compatibility/2006" xmlns:p14="http://schemas.microsoft.com/office/powerpoint/2010/main">
        <mc:Choice Requires="p14">
          <p:contentPart p14:bwMode="auto" r:id="rId16">
            <p14:nvContentPartPr>
              <p14:cNvPr id="77" name="Ink 76">
                <a:extLst>
                  <a:ext uri="{FF2B5EF4-FFF2-40B4-BE49-F238E27FC236}">
                    <a16:creationId xmlns:a16="http://schemas.microsoft.com/office/drawing/2014/main" id="{D7BD8111-CD9D-8C66-D0B7-9BC3457BA412}"/>
                  </a:ext>
                </a:extLst>
              </p14:cNvPr>
              <p14:cNvContentPartPr/>
              <p14:nvPr/>
            </p14:nvContentPartPr>
            <p14:xfrm>
              <a:off x="5331859" y="2214053"/>
              <a:ext cx="103320" cy="334080"/>
            </p14:xfrm>
          </p:contentPart>
        </mc:Choice>
        <mc:Fallback xmlns="">
          <p:pic>
            <p:nvPicPr>
              <p:cNvPr id="77" name="Ink 76">
                <a:extLst>
                  <a:ext uri="{FF2B5EF4-FFF2-40B4-BE49-F238E27FC236}">
                    <a16:creationId xmlns:a16="http://schemas.microsoft.com/office/drawing/2014/main" id="{D7BD8111-CD9D-8C66-D0B7-9BC3457BA412}"/>
                  </a:ext>
                </a:extLst>
              </p:cNvPr>
              <p:cNvPicPr/>
              <p:nvPr/>
            </p:nvPicPr>
            <p:blipFill>
              <a:blip r:embed="rId17"/>
              <a:stretch>
                <a:fillRect/>
              </a:stretch>
            </p:blipFill>
            <p:spPr>
              <a:xfrm>
                <a:off x="5327539" y="2209733"/>
                <a:ext cx="111960" cy="342720"/>
              </a:xfrm>
              <a:prstGeom prst="rect">
                <a:avLst/>
              </a:prstGeom>
            </p:spPr>
          </p:pic>
        </mc:Fallback>
      </mc:AlternateContent>
      <p:sp>
        <p:nvSpPr>
          <p:cNvPr id="78" name="TextBox 77">
            <a:extLst>
              <a:ext uri="{FF2B5EF4-FFF2-40B4-BE49-F238E27FC236}">
                <a16:creationId xmlns:a16="http://schemas.microsoft.com/office/drawing/2014/main" id="{F5D9C0B4-1FC9-CB17-28E6-170DC12F0532}"/>
              </a:ext>
            </a:extLst>
          </p:cNvPr>
          <p:cNvSpPr txBox="1"/>
          <p:nvPr/>
        </p:nvSpPr>
        <p:spPr>
          <a:xfrm>
            <a:off x="2574886" y="2844640"/>
            <a:ext cx="900273" cy="276999"/>
          </a:xfrm>
          <a:prstGeom prst="rect">
            <a:avLst/>
          </a:prstGeom>
          <a:noFill/>
        </p:spPr>
        <p:txBody>
          <a:bodyPr wrap="square">
            <a:spAutoFit/>
          </a:bodyPr>
          <a:lstStyle/>
          <a:p>
            <a:r>
              <a:rPr lang="en-US" sz="1200" b="1" dirty="0"/>
              <a:t>Butt Plate</a:t>
            </a:r>
            <a:endParaRPr lang="en-US" sz="1200" dirty="0"/>
          </a:p>
        </p:txBody>
      </p:sp>
      <p:sp>
        <p:nvSpPr>
          <p:cNvPr id="79" name="TextBox 78">
            <a:extLst>
              <a:ext uri="{FF2B5EF4-FFF2-40B4-BE49-F238E27FC236}">
                <a16:creationId xmlns:a16="http://schemas.microsoft.com/office/drawing/2014/main" id="{8B48A906-DA11-1F07-5CCC-E8EE6F791233}"/>
              </a:ext>
            </a:extLst>
          </p:cNvPr>
          <p:cNvSpPr txBox="1"/>
          <p:nvPr/>
        </p:nvSpPr>
        <p:spPr>
          <a:xfrm>
            <a:off x="2081010" y="1879674"/>
            <a:ext cx="900273" cy="276999"/>
          </a:xfrm>
          <a:prstGeom prst="rect">
            <a:avLst/>
          </a:prstGeom>
          <a:noFill/>
        </p:spPr>
        <p:txBody>
          <a:bodyPr wrap="square">
            <a:spAutoFit/>
          </a:bodyPr>
          <a:lstStyle/>
          <a:p>
            <a:r>
              <a:rPr lang="en-US" sz="1200" b="1" dirty="0"/>
              <a:t>Cheek Rest</a:t>
            </a:r>
            <a:endParaRPr lang="en-US" sz="1200" dirty="0"/>
          </a:p>
        </p:txBody>
      </p:sp>
      <mc:AlternateContent xmlns:mc="http://schemas.openxmlformats.org/markup-compatibility/2006" xmlns:p14="http://schemas.microsoft.com/office/powerpoint/2010/main">
        <mc:Choice Requires="p14">
          <p:contentPart p14:bwMode="auto" r:id="rId18">
            <p14:nvContentPartPr>
              <p14:cNvPr id="81" name="Ink 80">
                <a:extLst>
                  <a:ext uri="{FF2B5EF4-FFF2-40B4-BE49-F238E27FC236}">
                    <a16:creationId xmlns:a16="http://schemas.microsoft.com/office/drawing/2014/main" id="{7B2D6A7D-96F7-A41F-C567-568EC156475F}"/>
                  </a:ext>
                </a:extLst>
              </p14:cNvPr>
              <p14:cNvContentPartPr/>
              <p14:nvPr/>
            </p14:nvContentPartPr>
            <p14:xfrm>
              <a:off x="2886739" y="2003093"/>
              <a:ext cx="92880" cy="241920"/>
            </p14:xfrm>
          </p:contentPart>
        </mc:Choice>
        <mc:Fallback xmlns="">
          <p:pic>
            <p:nvPicPr>
              <p:cNvPr id="81" name="Ink 80">
                <a:extLst>
                  <a:ext uri="{FF2B5EF4-FFF2-40B4-BE49-F238E27FC236}">
                    <a16:creationId xmlns:a16="http://schemas.microsoft.com/office/drawing/2014/main" id="{7B2D6A7D-96F7-A41F-C567-568EC156475F}"/>
                  </a:ext>
                </a:extLst>
              </p:cNvPr>
              <p:cNvPicPr/>
              <p:nvPr/>
            </p:nvPicPr>
            <p:blipFill>
              <a:blip r:embed="rId19"/>
              <a:stretch>
                <a:fillRect/>
              </a:stretch>
            </p:blipFill>
            <p:spPr>
              <a:xfrm>
                <a:off x="2882059" y="1998773"/>
                <a:ext cx="101520" cy="250560"/>
              </a:xfrm>
              <a:prstGeom prst="rect">
                <a:avLst/>
              </a:prstGeom>
            </p:spPr>
          </p:pic>
        </mc:Fallback>
      </mc:AlternateContent>
      <mc:AlternateContent xmlns:mc="http://schemas.openxmlformats.org/markup-compatibility/2006" xmlns:p14="http://schemas.microsoft.com/office/powerpoint/2010/main">
        <mc:Choice Requires="p14">
          <p:contentPart p14:bwMode="auto" r:id="rId20">
            <p14:nvContentPartPr>
              <p14:cNvPr id="83" name="Ink 82">
                <a:extLst>
                  <a:ext uri="{FF2B5EF4-FFF2-40B4-BE49-F238E27FC236}">
                    <a16:creationId xmlns:a16="http://schemas.microsoft.com/office/drawing/2014/main" id="{B48E2B60-F218-DB74-CC4C-FC8323F83072}"/>
                  </a:ext>
                </a:extLst>
              </p14:cNvPr>
              <p14:cNvContentPartPr/>
              <p14:nvPr/>
            </p14:nvContentPartPr>
            <p14:xfrm>
              <a:off x="2532499" y="2558213"/>
              <a:ext cx="159480" cy="344520"/>
            </p14:xfrm>
          </p:contentPart>
        </mc:Choice>
        <mc:Fallback xmlns="">
          <p:pic>
            <p:nvPicPr>
              <p:cNvPr id="83" name="Ink 82">
                <a:extLst>
                  <a:ext uri="{FF2B5EF4-FFF2-40B4-BE49-F238E27FC236}">
                    <a16:creationId xmlns:a16="http://schemas.microsoft.com/office/drawing/2014/main" id="{B48E2B60-F218-DB74-CC4C-FC8323F83072}"/>
                  </a:ext>
                </a:extLst>
              </p:cNvPr>
              <p:cNvPicPr/>
              <p:nvPr/>
            </p:nvPicPr>
            <p:blipFill>
              <a:blip r:embed="rId21"/>
              <a:stretch>
                <a:fillRect/>
              </a:stretch>
            </p:blipFill>
            <p:spPr>
              <a:xfrm>
                <a:off x="2527819" y="2553893"/>
                <a:ext cx="168120" cy="353160"/>
              </a:xfrm>
              <a:prstGeom prst="rect">
                <a:avLst/>
              </a:prstGeom>
            </p:spPr>
          </p:pic>
        </mc:Fallback>
      </mc:AlternateContent>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8">
    <p:bg>
      <p:bgPr>
        <a:solidFill>
          <a:schemeClr val="bg1"/>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rtlCol="0" anchor="ctr"/>
          <a:lstStyle/>
          <a:p>
            <a:pPr marL="0" indent="0" algn="ctr">
              <a:buNone/>
            </a:pPr>
            <a:r>
              <a:rPr lang="en-US" sz="3600" b="1" dirty="0"/>
              <a:t>Sight Alignment &amp; Sight Picture</a:t>
            </a:r>
            <a:endParaRPr lang="en-US" sz="3600" dirty="0"/>
          </a:p>
        </p:txBody>
      </p:sp>
      <p:sp>
        <p:nvSpPr>
          <p:cNvPr id="3" name="Text 1"/>
          <p:cNvSpPr/>
          <p:nvPr/>
        </p:nvSpPr>
        <p:spPr>
          <a:xfrm>
            <a:off x="685800" y="1301591"/>
            <a:ext cx="7772400" cy="1174433"/>
          </a:xfrm>
          <a:prstGeom prst="rect">
            <a:avLst/>
          </a:prstGeom>
          <a:noFill/>
          <a:ln/>
        </p:spPr>
        <p:txBody>
          <a:bodyPr wrap="square" rtlCol="0" anchor="t"/>
          <a:lstStyle/>
          <a:p>
            <a:r>
              <a:rPr lang="en-US" sz="2000" b="1" dirty="0"/>
              <a:t>Sight Alignment:  </a:t>
            </a:r>
            <a:r>
              <a:rPr lang="en-US" sz="2000" dirty="0"/>
              <a:t>The relationship between the eye, rear sight, and front sight. The eye must align with the sights consistently in the same position for every shot.</a:t>
            </a:r>
          </a:p>
          <a:p>
            <a:endParaRPr lang="en-US" sz="2000" dirty="0"/>
          </a:p>
          <a:p>
            <a:br>
              <a:rPr lang="en-US" sz="2000" dirty="0"/>
            </a:br>
            <a:endParaRPr lang="en-US" sz="2000" dirty="0"/>
          </a:p>
          <a:p>
            <a:endParaRPr lang="en-US" sz="2000" dirty="0"/>
          </a:p>
          <a:p>
            <a:pPr marL="0" indent="0">
              <a:buNone/>
            </a:pPr>
            <a:endParaRPr lang="en-US" sz="2000" dirty="0"/>
          </a:p>
        </p:txBody>
      </p:sp>
      <p:sp>
        <p:nvSpPr>
          <p:cNvPr id="5" name="Text 3"/>
          <p:cNvSpPr/>
          <p:nvPr/>
        </p:nvSpPr>
        <p:spPr>
          <a:xfrm>
            <a:off x="685800" y="2393037"/>
            <a:ext cx="3657600" cy="1393269"/>
          </a:xfrm>
          <a:prstGeom prst="rect">
            <a:avLst/>
          </a:prstGeom>
          <a:noFill/>
          <a:ln/>
        </p:spPr>
        <p:txBody>
          <a:bodyPr wrap="square" rtlCol="0" anchor="t"/>
          <a:lstStyle/>
          <a:p>
            <a:r>
              <a:rPr lang="en-US" sz="1600" b="1" dirty="0"/>
              <a:t>Correct Alignment:</a:t>
            </a:r>
            <a:br>
              <a:rPr lang="en-US" sz="1600" b="1" dirty="0"/>
            </a:br>
            <a:r>
              <a:rPr lang="en-US" sz="1600" dirty="0"/>
              <a:t>• Front sight centered in rear aperture</a:t>
            </a:r>
          </a:p>
          <a:p>
            <a:r>
              <a:rPr lang="en-US" sz="1600" dirty="0"/>
              <a:t>• Equal light on all sides</a:t>
            </a:r>
          </a:p>
          <a:p>
            <a:r>
              <a:rPr lang="en-US" sz="1600" dirty="0"/>
              <a:t>• Consistent sight picture</a:t>
            </a:r>
          </a:p>
          <a:p>
            <a:pPr marL="0" indent="0">
              <a:buNone/>
            </a:pPr>
            <a:endParaRPr lang="en-US" sz="1600" dirty="0"/>
          </a:p>
        </p:txBody>
      </p:sp>
      <p:sp>
        <p:nvSpPr>
          <p:cNvPr id="10" name="Text 8"/>
          <p:cNvSpPr/>
          <p:nvPr/>
        </p:nvSpPr>
        <p:spPr>
          <a:xfrm>
            <a:off x="457200" y="4777740"/>
            <a:ext cx="8229600" cy="365760"/>
          </a:xfrm>
          <a:prstGeom prst="rect">
            <a:avLst/>
          </a:prstGeom>
          <a:noFill/>
          <a:ln/>
        </p:spPr>
        <p:txBody>
          <a:bodyPr wrap="square" rtlCol="0" anchor="ctr"/>
          <a:lstStyle/>
          <a:p>
            <a:pPr marL="0" indent="0" algn="ctr">
              <a:buNone/>
            </a:pPr>
            <a:r>
              <a:rPr lang="en-US" sz="1200" i="1" dirty="0"/>
              <a:t>Proper sight alignment is the foundation of accurate shooting</a:t>
            </a:r>
            <a:endParaRPr lang="en-US" sz="1200" dirty="0"/>
          </a:p>
        </p:txBody>
      </p:sp>
      <p:pic>
        <p:nvPicPr>
          <p:cNvPr id="12" name="Picture 11" descr="A black camera with a circular object&#10;&#10;AI-generated content may be incorrect.">
            <a:extLst>
              <a:ext uri="{FF2B5EF4-FFF2-40B4-BE49-F238E27FC236}">
                <a16:creationId xmlns:a16="http://schemas.microsoft.com/office/drawing/2014/main" id="{55A4A7FD-A2C5-0847-5B21-FF5987F897DB}"/>
              </a:ext>
            </a:extLst>
          </p:cNvPr>
          <p:cNvPicPr>
            <a:picLocks noChangeAspect="1"/>
          </p:cNvPicPr>
          <p:nvPr/>
        </p:nvPicPr>
        <p:blipFill>
          <a:blip r:embed="rId3"/>
          <a:stretch>
            <a:fillRect/>
          </a:stretch>
        </p:blipFill>
        <p:spPr>
          <a:xfrm>
            <a:off x="4793405" y="2188249"/>
            <a:ext cx="3214789" cy="2045775"/>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15">
    <p:bg>
      <p:bgPr>
        <a:solidFill>
          <a:schemeClr val="bg1"/>
        </a:solidFill>
        <a:effectLst/>
      </p:bgPr>
    </p:bg>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A6C3DF9D-0870-4711-97B0-0365078FD489}"/>
              </a:ext>
            </a:extLst>
          </p:cNvPr>
          <p:cNvPicPr>
            <a:picLocks noChangeAspect="1"/>
          </p:cNvPicPr>
          <p:nvPr/>
        </p:nvPicPr>
        <p:blipFill>
          <a:blip r:embed="rId3"/>
          <a:srcRect/>
          <a:stretch/>
        </p:blipFill>
        <p:spPr>
          <a:xfrm>
            <a:off x="1674030" y="1611506"/>
            <a:ext cx="2779422" cy="2766060"/>
          </a:xfrm>
          <a:prstGeom prst="rect">
            <a:avLst/>
          </a:prstGeom>
          <a:ln w="38100" cap="sq">
            <a:noFill/>
            <a:prstDash val="solid"/>
            <a:miter lim="800000"/>
          </a:ln>
          <a:effectLst/>
        </p:spPr>
      </p:pic>
      <p:sp>
        <p:nvSpPr>
          <p:cNvPr id="2" name="Text 0"/>
          <p:cNvSpPr/>
          <p:nvPr/>
        </p:nvSpPr>
        <p:spPr>
          <a:xfrm>
            <a:off x="457200" y="274320"/>
            <a:ext cx="8229600" cy="548640"/>
          </a:xfrm>
          <a:prstGeom prst="rect">
            <a:avLst/>
          </a:prstGeom>
          <a:noFill/>
          <a:ln/>
        </p:spPr>
        <p:txBody>
          <a:bodyPr wrap="square" rtlCol="0" anchor="ctr"/>
          <a:lstStyle/>
          <a:p>
            <a:pPr marL="0" indent="0" algn="ctr">
              <a:buNone/>
            </a:pPr>
            <a:r>
              <a:rPr lang="en-US" sz="3600" b="1" dirty="0"/>
              <a:t>Adjusting the Sights</a:t>
            </a:r>
            <a:endParaRPr lang="en-US" sz="3600" dirty="0"/>
          </a:p>
        </p:txBody>
      </p:sp>
      <p:sp>
        <p:nvSpPr>
          <p:cNvPr id="6" name="Text 4"/>
          <p:cNvSpPr/>
          <p:nvPr/>
        </p:nvSpPr>
        <p:spPr>
          <a:xfrm>
            <a:off x="5505227" y="1825914"/>
            <a:ext cx="3149018" cy="2337243"/>
          </a:xfrm>
          <a:prstGeom prst="rect">
            <a:avLst/>
          </a:prstGeom>
          <a:noFill/>
          <a:ln/>
        </p:spPr>
        <p:txBody>
          <a:bodyPr wrap="square" rtlCol="0" anchor="t"/>
          <a:lstStyle/>
          <a:p>
            <a:r>
              <a:rPr lang="en-US" sz="1100" b="1" dirty="0"/>
              <a:t>Clockwise is Down and Left; (Match Sights):</a:t>
            </a:r>
            <a:br>
              <a:rPr lang="en-US" sz="1100" b="1" dirty="0"/>
            </a:br>
            <a:r>
              <a:rPr lang="en-US" sz="1100" dirty="0"/>
              <a:t>Turning the Elevation sight adjustment knob clockwise moves POI down or Turning the windage sight adjustment knob clockwise moves the POI Left. </a:t>
            </a:r>
            <a:br>
              <a:rPr lang="en-US" sz="1100" dirty="0"/>
            </a:br>
            <a:br>
              <a:rPr lang="en-US" sz="1100" dirty="0"/>
            </a:br>
            <a:r>
              <a:rPr lang="en-US" sz="1100" b="1" dirty="0"/>
              <a:t>Center Aperture Hold </a:t>
            </a:r>
            <a:r>
              <a:rPr lang="en-US" sz="1100" dirty="0"/>
              <a:t>Place the target center of the front aperture, inside of the Front Sight, centered in the rear aperture. It should become a series of circles &amp; Rings.  </a:t>
            </a:r>
            <a:r>
              <a:rPr lang="en-US" sz="1100" i="1" dirty="0"/>
              <a:t>Note: Not all rifles have cross Bars in the front iris.</a:t>
            </a:r>
          </a:p>
          <a:p>
            <a:endParaRPr lang="en-US" sz="1100" dirty="0"/>
          </a:p>
          <a:p>
            <a:br>
              <a:rPr lang="en-US" sz="1100" dirty="0"/>
            </a:br>
            <a:br>
              <a:rPr lang="en-US" sz="1100" dirty="0"/>
            </a:br>
            <a:br>
              <a:rPr lang="en-US" sz="1100" dirty="0"/>
            </a:br>
            <a:endParaRPr lang="en-US" sz="1100" dirty="0"/>
          </a:p>
        </p:txBody>
      </p:sp>
      <p:sp>
        <p:nvSpPr>
          <p:cNvPr id="10" name="Text 8"/>
          <p:cNvSpPr/>
          <p:nvPr/>
        </p:nvSpPr>
        <p:spPr>
          <a:xfrm>
            <a:off x="0" y="4753468"/>
            <a:ext cx="9144000" cy="390032"/>
          </a:xfrm>
          <a:prstGeom prst="rect">
            <a:avLst/>
          </a:prstGeom>
          <a:noFill/>
          <a:ln/>
        </p:spPr>
        <p:txBody>
          <a:bodyPr wrap="square" rtlCol="0" anchor="ctr"/>
          <a:lstStyle/>
          <a:p>
            <a:pPr marL="0" indent="0" algn="ctr">
              <a:buNone/>
            </a:pPr>
            <a:r>
              <a:rPr lang="en-US" sz="1200" i="1" dirty="0"/>
              <a:t>Always shoot a group before adjusting sights - never adjust based on one shot</a:t>
            </a:r>
            <a:endParaRPr lang="en-US" sz="1200" dirty="0"/>
          </a:p>
        </p:txBody>
      </p:sp>
      <p:sp>
        <p:nvSpPr>
          <p:cNvPr id="12" name="TextBox 11">
            <a:extLst>
              <a:ext uri="{FF2B5EF4-FFF2-40B4-BE49-F238E27FC236}">
                <a16:creationId xmlns:a16="http://schemas.microsoft.com/office/drawing/2014/main" id="{1F215A35-81F0-B153-C3CC-5E8DCAC36057}"/>
              </a:ext>
            </a:extLst>
          </p:cNvPr>
          <p:cNvSpPr txBox="1"/>
          <p:nvPr/>
        </p:nvSpPr>
        <p:spPr>
          <a:xfrm>
            <a:off x="1674030" y="1343955"/>
            <a:ext cx="1323997" cy="276999"/>
          </a:xfrm>
          <a:prstGeom prst="rect">
            <a:avLst/>
          </a:prstGeom>
          <a:noFill/>
        </p:spPr>
        <p:txBody>
          <a:bodyPr wrap="square">
            <a:spAutoFit/>
          </a:bodyPr>
          <a:lstStyle/>
          <a:p>
            <a:r>
              <a:rPr lang="en-US" sz="1200" b="1" dirty="0"/>
              <a:t>Elevation Knob</a:t>
            </a:r>
            <a:endParaRPr lang="en-US" sz="1200" dirty="0"/>
          </a:p>
        </p:txBody>
      </p:sp>
      <p:sp>
        <p:nvSpPr>
          <p:cNvPr id="13" name="TextBox 12">
            <a:extLst>
              <a:ext uri="{FF2B5EF4-FFF2-40B4-BE49-F238E27FC236}">
                <a16:creationId xmlns:a16="http://schemas.microsoft.com/office/drawing/2014/main" id="{A08AB628-9A23-FB27-151D-4F26CF9B31F3}"/>
              </a:ext>
            </a:extLst>
          </p:cNvPr>
          <p:cNvSpPr txBox="1"/>
          <p:nvPr/>
        </p:nvSpPr>
        <p:spPr>
          <a:xfrm>
            <a:off x="4181230" y="3758392"/>
            <a:ext cx="1323997" cy="276999"/>
          </a:xfrm>
          <a:prstGeom prst="rect">
            <a:avLst/>
          </a:prstGeom>
          <a:noFill/>
        </p:spPr>
        <p:txBody>
          <a:bodyPr wrap="square">
            <a:spAutoFit/>
          </a:bodyPr>
          <a:lstStyle/>
          <a:p>
            <a:r>
              <a:rPr lang="en-US" sz="1200" b="1" dirty="0"/>
              <a:t>Windage Knob</a:t>
            </a:r>
            <a:endParaRPr lang="en-US" sz="1200" dirty="0"/>
          </a:p>
        </p:txBody>
      </p:sp>
      <p:sp>
        <p:nvSpPr>
          <p:cNvPr id="14" name="TextBox 13">
            <a:extLst>
              <a:ext uri="{FF2B5EF4-FFF2-40B4-BE49-F238E27FC236}">
                <a16:creationId xmlns:a16="http://schemas.microsoft.com/office/drawing/2014/main" id="{98469E9D-A7DC-AA6E-9E36-7F13A58D262A}"/>
              </a:ext>
            </a:extLst>
          </p:cNvPr>
          <p:cNvSpPr txBox="1"/>
          <p:nvPr/>
        </p:nvSpPr>
        <p:spPr>
          <a:xfrm>
            <a:off x="272253" y="3285761"/>
            <a:ext cx="1479670" cy="646331"/>
          </a:xfrm>
          <a:prstGeom prst="rect">
            <a:avLst/>
          </a:prstGeom>
          <a:noFill/>
        </p:spPr>
        <p:txBody>
          <a:bodyPr wrap="square">
            <a:spAutoFit/>
          </a:bodyPr>
          <a:lstStyle/>
          <a:p>
            <a:r>
              <a:rPr lang="en-US" sz="1200" b="1" dirty="0"/>
              <a:t>Front Sight Housing</a:t>
            </a:r>
            <a:br>
              <a:rPr lang="en-US" sz="1200" b="1" dirty="0"/>
            </a:br>
            <a:r>
              <a:rPr lang="en-US" sz="1200" b="1" dirty="0"/>
              <a:t>Front Sight Insert</a:t>
            </a:r>
            <a:endParaRPr lang="en-US" sz="1200" dirty="0"/>
          </a:p>
          <a:p>
            <a:r>
              <a:rPr lang="en-US" sz="1200" b="1" dirty="0"/>
              <a:t>Target</a:t>
            </a:r>
          </a:p>
        </p:txBody>
      </p:sp>
      <mc:AlternateContent xmlns:mc="http://schemas.openxmlformats.org/markup-compatibility/2006" xmlns:p14="http://schemas.microsoft.com/office/powerpoint/2010/main">
        <mc:Choice Requires="p14">
          <p:contentPart p14:bwMode="auto" r:id="rId4">
            <p14:nvContentPartPr>
              <p14:cNvPr id="16" name="Ink 15">
                <a:extLst>
                  <a:ext uri="{FF2B5EF4-FFF2-40B4-BE49-F238E27FC236}">
                    <a16:creationId xmlns:a16="http://schemas.microsoft.com/office/drawing/2014/main" id="{641A26BB-D951-C26B-25C2-AF6C4A1C4A1F}"/>
                  </a:ext>
                </a:extLst>
              </p14:cNvPr>
              <p14:cNvContentPartPr/>
              <p14:nvPr/>
            </p14:nvContentPartPr>
            <p14:xfrm>
              <a:off x="1643440" y="3354023"/>
              <a:ext cx="560160" cy="87840"/>
            </p14:xfrm>
          </p:contentPart>
        </mc:Choice>
        <mc:Fallback xmlns="">
          <p:pic>
            <p:nvPicPr>
              <p:cNvPr id="16" name="Ink 15">
                <a:extLst>
                  <a:ext uri="{FF2B5EF4-FFF2-40B4-BE49-F238E27FC236}">
                    <a16:creationId xmlns:a16="http://schemas.microsoft.com/office/drawing/2014/main" id="{641A26BB-D951-C26B-25C2-AF6C4A1C4A1F}"/>
                  </a:ext>
                </a:extLst>
              </p:cNvPr>
              <p:cNvPicPr/>
              <p:nvPr/>
            </p:nvPicPr>
            <p:blipFill>
              <a:blip r:embed="rId5"/>
              <a:stretch>
                <a:fillRect/>
              </a:stretch>
            </p:blipFill>
            <p:spPr>
              <a:xfrm>
                <a:off x="1639120" y="3349703"/>
                <a:ext cx="568800" cy="9648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18" name="Ink 17">
                <a:extLst>
                  <a:ext uri="{FF2B5EF4-FFF2-40B4-BE49-F238E27FC236}">
                    <a16:creationId xmlns:a16="http://schemas.microsoft.com/office/drawing/2014/main" id="{77F53599-5DCC-BBBD-3A97-E949F1755AEB}"/>
                  </a:ext>
                </a:extLst>
              </p14:cNvPr>
              <p14:cNvContentPartPr/>
              <p14:nvPr/>
            </p14:nvContentPartPr>
            <p14:xfrm>
              <a:off x="1510240" y="3420983"/>
              <a:ext cx="1073880" cy="195480"/>
            </p14:xfrm>
          </p:contentPart>
        </mc:Choice>
        <mc:Fallback xmlns="">
          <p:pic>
            <p:nvPicPr>
              <p:cNvPr id="18" name="Ink 17">
                <a:extLst>
                  <a:ext uri="{FF2B5EF4-FFF2-40B4-BE49-F238E27FC236}">
                    <a16:creationId xmlns:a16="http://schemas.microsoft.com/office/drawing/2014/main" id="{77F53599-5DCC-BBBD-3A97-E949F1755AEB}"/>
                  </a:ext>
                </a:extLst>
              </p:cNvPr>
              <p:cNvPicPr/>
              <p:nvPr/>
            </p:nvPicPr>
            <p:blipFill>
              <a:blip r:embed="rId7"/>
              <a:stretch>
                <a:fillRect/>
              </a:stretch>
            </p:blipFill>
            <p:spPr>
              <a:xfrm>
                <a:off x="1505920" y="3416663"/>
                <a:ext cx="1082520" cy="20412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19" name="Ink 18">
                <a:extLst>
                  <a:ext uri="{FF2B5EF4-FFF2-40B4-BE49-F238E27FC236}">
                    <a16:creationId xmlns:a16="http://schemas.microsoft.com/office/drawing/2014/main" id="{1A9D0B87-8AE0-2970-B044-EC3A92D052B5}"/>
                  </a:ext>
                </a:extLst>
              </p14:cNvPr>
              <p14:cNvContentPartPr/>
              <p14:nvPr/>
            </p14:nvContentPartPr>
            <p14:xfrm>
              <a:off x="847480" y="3801503"/>
              <a:ext cx="1690200" cy="7920"/>
            </p14:xfrm>
          </p:contentPart>
        </mc:Choice>
        <mc:Fallback xmlns="">
          <p:pic>
            <p:nvPicPr>
              <p:cNvPr id="19" name="Ink 18">
                <a:extLst>
                  <a:ext uri="{FF2B5EF4-FFF2-40B4-BE49-F238E27FC236}">
                    <a16:creationId xmlns:a16="http://schemas.microsoft.com/office/drawing/2014/main" id="{1A9D0B87-8AE0-2970-B044-EC3A92D052B5}"/>
                  </a:ext>
                </a:extLst>
              </p:cNvPr>
              <p:cNvPicPr/>
              <p:nvPr/>
            </p:nvPicPr>
            <p:blipFill>
              <a:blip r:embed="rId9"/>
              <a:stretch>
                <a:fillRect/>
              </a:stretch>
            </p:blipFill>
            <p:spPr>
              <a:xfrm>
                <a:off x="843160" y="3797183"/>
                <a:ext cx="1698840" cy="1656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23" name="Ink 22">
                <a:extLst>
                  <a:ext uri="{FF2B5EF4-FFF2-40B4-BE49-F238E27FC236}">
                    <a16:creationId xmlns:a16="http://schemas.microsoft.com/office/drawing/2014/main" id="{ABBA448E-6421-A6C8-C6F0-96290CD8A5F1}"/>
                  </a:ext>
                </a:extLst>
              </p14:cNvPr>
              <p14:cNvContentPartPr/>
              <p14:nvPr/>
            </p14:nvContentPartPr>
            <p14:xfrm>
              <a:off x="2532280" y="3384983"/>
              <a:ext cx="257400" cy="411480"/>
            </p14:xfrm>
          </p:contentPart>
        </mc:Choice>
        <mc:Fallback xmlns="">
          <p:pic>
            <p:nvPicPr>
              <p:cNvPr id="23" name="Ink 22">
                <a:extLst>
                  <a:ext uri="{FF2B5EF4-FFF2-40B4-BE49-F238E27FC236}">
                    <a16:creationId xmlns:a16="http://schemas.microsoft.com/office/drawing/2014/main" id="{ABBA448E-6421-A6C8-C6F0-96290CD8A5F1}"/>
                  </a:ext>
                </a:extLst>
              </p:cNvPr>
              <p:cNvPicPr/>
              <p:nvPr/>
            </p:nvPicPr>
            <p:blipFill>
              <a:blip r:embed="rId11"/>
              <a:stretch>
                <a:fillRect/>
              </a:stretch>
            </p:blipFill>
            <p:spPr>
              <a:xfrm>
                <a:off x="2527960" y="3380663"/>
                <a:ext cx="266040" cy="42012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24" name="Ink 23">
                <a:extLst>
                  <a:ext uri="{FF2B5EF4-FFF2-40B4-BE49-F238E27FC236}">
                    <a16:creationId xmlns:a16="http://schemas.microsoft.com/office/drawing/2014/main" id="{1F7CDB9A-2FAB-EF8F-28CE-C260F4D8EE42}"/>
                  </a:ext>
                </a:extLst>
              </p14:cNvPr>
              <p14:cNvContentPartPr/>
              <p14:nvPr/>
            </p14:nvContentPartPr>
            <p14:xfrm>
              <a:off x="2758360" y="1500023"/>
              <a:ext cx="48960" cy="113760"/>
            </p14:xfrm>
          </p:contentPart>
        </mc:Choice>
        <mc:Fallback xmlns="">
          <p:pic>
            <p:nvPicPr>
              <p:cNvPr id="24" name="Ink 23">
                <a:extLst>
                  <a:ext uri="{FF2B5EF4-FFF2-40B4-BE49-F238E27FC236}">
                    <a16:creationId xmlns:a16="http://schemas.microsoft.com/office/drawing/2014/main" id="{1F7CDB9A-2FAB-EF8F-28CE-C260F4D8EE42}"/>
                  </a:ext>
                </a:extLst>
              </p:cNvPr>
              <p:cNvPicPr/>
              <p:nvPr/>
            </p:nvPicPr>
            <p:blipFill>
              <a:blip r:embed="rId13"/>
              <a:stretch>
                <a:fillRect/>
              </a:stretch>
            </p:blipFill>
            <p:spPr>
              <a:xfrm>
                <a:off x="2754040" y="1495703"/>
                <a:ext cx="57600" cy="122400"/>
              </a:xfrm>
              <a:prstGeom prst="rect">
                <a:avLst/>
              </a:prstGeom>
            </p:spPr>
          </p:pic>
        </mc:Fallback>
      </mc:AlternateContent>
      <mc:AlternateContent xmlns:mc="http://schemas.openxmlformats.org/markup-compatibility/2006" xmlns:p14="http://schemas.microsoft.com/office/powerpoint/2010/main">
        <mc:Choice Requires="p14">
          <p:contentPart p14:bwMode="auto" r:id="rId14">
            <p14:nvContentPartPr>
              <p14:cNvPr id="26" name="Ink 25">
                <a:extLst>
                  <a:ext uri="{FF2B5EF4-FFF2-40B4-BE49-F238E27FC236}">
                    <a16:creationId xmlns:a16="http://schemas.microsoft.com/office/drawing/2014/main" id="{92209309-4863-D417-5161-DEC1369CE8B4}"/>
                  </a:ext>
                </a:extLst>
              </p14:cNvPr>
              <p14:cNvContentPartPr/>
              <p14:nvPr/>
            </p14:nvContentPartPr>
            <p14:xfrm>
              <a:off x="4119520" y="3693143"/>
              <a:ext cx="108360" cy="211320"/>
            </p14:xfrm>
          </p:contentPart>
        </mc:Choice>
        <mc:Fallback xmlns="">
          <p:pic>
            <p:nvPicPr>
              <p:cNvPr id="26" name="Ink 25">
                <a:extLst>
                  <a:ext uri="{FF2B5EF4-FFF2-40B4-BE49-F238E27FC236}">
                    <a16:creationId xmlns:a16="http://schemas.microsoft.com/office/drawing/2014/main" id="{92209309-4863-D417-5161-DEC1369CE8B4}"/>
                  </a:ext>
                </a:extLst>
              </p:cNvPr>
              <p:cNvPicPr/>
              <p:nvPr/>
            </p:nvPicPr>
            <p:blipFill>
              <a:blip r:embed="rId15"/>
              <a:stretch>
                <a:fillRect/>
              </a:stretch>
            </p:blipFill>
            <p:spPr>
              <a:xfrm>
                <a:off x="4115200" y="3688823"/>
                <a:ext cx="117000" cy="219960"/>
              </a:xfrm>
              <a:prstGeom prst="rect">
                <a:avLst/>
              </a:prstGeom>
            </p:spPr>
          </p:pic>
        </mc:Fallback>
      </mc:AlternateContent>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01E6C28-3CD2-185D-30FC-E39775745E4B}"/>
            </a:ext>
          </a:extLst>
        </p:cNvPr>
        <p:cNvGrpSpPr/>
        <p:nvPr/>
      </p:nvGrpSpPr>
      <p:grpSpPr>
        <a:xfrm>
          <a:off x="0" y="0"/>
          <a:ext cx="0" cy="0"/>
          <a:chOff x="0" y="0"/>
          <a:chExt cx="0" cy="0"/>
        </a:xfrm>
      </p:grpSpPr>
      <p:pic>
        <p:nvPicPr>
          <p:cNvPr id="8" name="Picture 7" descr="A circular target with numbers and dots&#10;&#10;AI-generated content may be incorrect.">
            <a:extLst>
              <a:ext uri="{FF2B5EF4-FFF2-40B4-BE49-F238E27FC236}">
                <a16:creationId xmlns:a16="http://schemas.microsoft.com/office/drawing/2014/main" id="{7EC96738-08F2-97D6-4B3F-CDD4C10B6204}"/>
              </a:ext>
            </a:extLst>
          </p:cNvPr>
          <p:cNvPicPr>
            <a:picLocks noChangeAspect="1"/>
          </p:cNvPicPr>
          <p:nvPr/>
        </p:nvPicPr>
        <p:blipFill>
          <a:blip r:embed="rId3"/>
          <a:stretch>
            <a:fillRect/>
          </a:stretch>
        </p:blipFill>
        <p:spPr>
          <a:xfrm>
            <a:off x="631474" y="1518199"/>
            <a:ext cx="3369293" cy="2892111"/>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2" name="Text 0">
            <a:extLst>
              <a:ext uri="{FF2B5EF4-FFF2-40B4-BE49-F238E27FC236}">
                <a16:creationId xmlns:a16="http://schemas.microsoft.com/office/drawing/2014/main" id="{6B9A9DB8-F24C-6296-8A54-CC99EE8BB990}"/>
              </a:ext>
            </a:extLst>
          </p:cNvPr>
          <p:cNvSpPr/>
          <p:nvPr/>
        </p:nvSpPr>
        <p:spPr>
          <a:xfrm>
            <a:off x="457200" y="274320"/>
            <a:ext cx="8229600" cy="548640"/>
          </a:xfrm>
          <a:prstGeom prst="rect">
            <a:avLst/>
          </a:prstGeom>
          <a:noFill/>
          <a:ln/>
        </p:spPr>
        <p:txBody>
          <a:bodyPr wrap="square" rtlCol="0" anchor="ctr"/>
          <a:lstStyle/>
          <a:p>
            <a:pPr marL="0" indent="0" algn="ctr">
              <a:buNone/>
            </a:pPr>
            <a:r>
              <a:rPr lang="en-US" sz="3600" b="1" dirty="0"/>
              <a:t>Sight Adjustment Example</a:t>
            </a:r>
            <a:endParaRPr lang="en-US" sz="3600" dirty="0"/>
          </a:p>
        </p:txBody>
      </p:sp>
      <p:sp>
        <p:nvSpPr>
          <p:cNvPr id="3" name="Text 1">
            <a:extLst>
              <a:ext uri="{FF2B5EF4-FFF2-40B4-BE49-F238E27FC236}">
                <a16:creationId xmlns:a16="http://schemas.microsoft.com/office/drawing/2014/main" id="{40D5E4CD-B8F8-A419-AD29-EE8747E752C0}"/>
              </a:ext>
            </a:extLst>
          </p:cNvPr>
          <p:cNvSpPr/>
          <p:nvPr/>
        </p:nvSpPr>
        <p:spPr>
          <a:xfrm>
            <a:off x="4685776" y="1589822"/>
            <a:ext cx="4001024" cy="1870146"/>
          </a:xfrm>
          <a:prstGeom prst="rect">
            <a:avLst/>
          </a:prstGeom>
          <a:noFill/>
          <a:ln/>
        </p:spPr>
        <p:txBody>
          <a:bodyPr wrap="square" rtlCol="0" anchor="t"/>
          <a:lstStyle/>
          <a:p>
            <a:r>
              <a:rPr lang="en-US" sz="1200" b="1" dirty="0"/>
              <a:t>Sight Adjustment Process:</a:t>
            </a:r>
            <a:br>
              <a:rPr lang="en-US" sz="1200" b="1" dirty="0"/>
            </a:br>
            <a:r>
              <a:rPr lang="en-US" sz="1200" dirty="0"/>
              <a:t>1. Shoot a group of shots (~3-5 shots)</a:t>
            </a:r>
          </a:p>
          <a:p>
            <a:r>
              <a:rPr lang="en-US" sz="1200" dirty="0"/>
              <a:t>2. Identify the center of your group</a:t>
            </a:r>
          </a:p>
          <a:p>
            <a:r>
              <a:rPr lang="en-US" sz="1200" dirty="0"/>
              <a:t>3. Determine direction and distance to move Point of Impact (POI)</a:t>
            </a:r>
          </a:p>
          <a:p>
            <a:r>
              <a:rPr lang="en-US" sz="1200" dirty="0"/>
              <a:t>4. Adjust sights accordingly</a:t>
            </a:r>
            <a:br>
              <a:rPr lang="en-US" sz="1200" dirty="0"/>
            </a:br>
            <a:br>
              <a:rPr lang="en-US" sz="1200" dirty="0"/>
            </a:br>
            <a:r>
              <a:rPr lang="en-US" sz="1200" b="1" dirty="0"/>
              <a:t>Click Value: </a:t>
            </a:r>
            <a:r>
              <a:rPr lang="en-US" sz="1200" dirty="0"/>
              <a:t>Approximately 20 clicks (1 rotation) to move one score ring. (Varies by sight model)</a:t>
            </a:r>
          </a:p>
          <a:p>
            <a:endParaRPr lang="en-US" sz="1200" dirty="0"/>
          </a:p>
          <a:p>
            <a:pPr marL="0" indent="0">
              <a:buNone/>
            </a:pPr>
            <a:endParaRPr lang="en-US" sz="1200" dirty="0"/>
          </a:p>
        </p:txBody>
      </p:sp>
      <p:sp>
        <p:nvSpPr>
          <p:cNvPr id="10" name="Text 8">
            <a:extLst>
              <a:ext uri="{FF2B5EF4-FFF2-40B4-BE49-F238E27FC236}">
                <a16:creationId xmlns:a16="http://schemas.microsoft.com/office/drawing/2014/main" id="{E8440887-E557-161B-D09C-E88C1DF87E4A}"/>
              </a:ext>
            </a:extLst>
          </p:cNvPr>
          <p:cNvSpPr/>
          <p:nvPr/>
        </p:nvSpPr>
        <p:spPr>
          <a:xfrm>
            <a:off x="0" y="4753468"/>
            <a:ext cx="9144000" cy="390032"/>
          </a:xfrm>
          <a:prstGeom prst="rect">
            <a:avLst/>
          </a:prstGeom>
          <a:noFill/>
          <a:ln/>
        </p:spPr>
        <p:txBody>
          <a:bodyPr wrap="square" rtlCol="0" anchor="ctr"/>
          <a:lstStyle/>
          <a:p>
            <a:pPr marL="0" indent="0" algn="ctr">
              <a:buNone/>
            </a:pPr>
            <a:r>
              <a:rPr lang="en-US" sz="1200" i="1" dirty="0"/>
              <a:t>Always shoot a group before adjusting sights - never adjust based on one shot</a:t>
            </a:r>
            <a:endParaRPr lang="en-US" sz="1200" dirty="0"/>
          </a:p>
        </p:txBody>
      </p:sp>
    </p:spTree>
    <p:extLst>
      <p:ext uri="{BB962C8B-B14F-4D97-AF65-F5344CB8AC3E}">
        <p14:creationId xmlns:p14="http://schemas.microsoft.com/office/powerpoint/2010/main" val="1784544465"/>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Retrospect</Template>
  <TotalTime>982</TotalTime>
  <Words>1354</Words>
  <Application>Microsoft Office PowerPoint</Application>
  <PresentationFormat>On-screen Show (16:9)</PresentationFormat>
  <Paragraphs>166</Paragraphs>
  <Slides>14</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Calibri Light</vt:lpstr>
      <vt:lpstr>Courier New</vt:lpstr>
      <vt:lpstr>Times New Roman</vt:lpstr>
      <vt:lpstr>Retrospect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Smallbore Rifle Shooting Fundamentals</dc:title>
  <dc:subject>PptxGenJS Presentation</dc:subject>
  <dc:creator>Rifle Training Coach</dc:creator>
  <cp:lastModifiedBy>Cameron Keating</cp:lastModifiedBy>
  <cp:revision>1</cp:revision>
  <cp:lastPrinted>2026-01-09T00:06:45Z</cp:lastPrinted>
  <dcterms:created xsi:type="dcterms:W3CDTF">2025-12-20T15:32:04Z</dcterms:created>
  <dcterms:modified xsi:type="dcterms:W3CDTF">2026-01-09T03:34:58Z</dcterms:modified>
</cp:coreProperties>
</file>