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118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75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9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7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2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9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90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9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50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59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7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5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3D6A8-9B37-4BAA-9925-0B6DDCB0B8E4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BD9AE-FE73-40D2-8C9C-8E1AAC367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1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88" y="1066800"/>
            <a:ext cx="8599311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281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NMCI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Brueggemann, James CTR NAVAIR, Air 4.0M</dc:creator>
  <cp:lastModifiedBy>James Brueggemann</cp:lastModifiedBy>
  <cp:revision>1</cp:revision>
  <dcterms:created xsi:type="dcterms:W3CDTF">2017-08-08T13:29:12Z</dcterms:created>
  <dcterms:modified xsi:type="dcterms:W3CDTF">2017-08-16T00:15:58Z</dcterms:modified>
</cp:coreProperties>
</file>