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84" r:id="rId2"/>
  </p:sldMasterIdLst>
  <p:notesMasterIdLst>
    <p:notesMasterId r:id="rId14"/>
  </p:notesMasterIdLst>
  <p:handoutMasterIdLst>
    <p:handoutMasterId r:id="rId15"/>
  </p:handoutMasterIdLst>
  <p:sldIdLst>
    <p:sldId id="267" r:id="rId3"/>
    <p:sldId id="257" r:id="rId4"/>
    <p:sldId id="258" r:id="rId5"/>
    <p:sldId id="259" r:id="rId6"/>
    <p:sldId id="260" r:id="rId7"/>
    <p:sldId id="261" r:id="rId8"/>
    <p:sldId id="262" r:id="rId9"/>
    <p:sldId id="263" r:id="rId10"/>
    <p:sldId id="264" r:id="rId11"/>
    <p:sldId id="265" r:id="rId12"/>
    <p:sldId id="266" r:id="rId13"/>
  </p:sldIdLst>
  <p:sldSz cx="13439775" cy="7559675"/>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7" d="100"/>
          <a:sy n="77" d="100"/>
        </p:scale>
        <p:origin x="76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AF8ABA0-978F-4040-8B53-B03ED6118A75}"/>
              </a:ext>
            </a:extLst>
          </p:cNvPr>
          <p:cNvSpPr txBox="1">
            <a:spLocks noGrp="1"/>
          </p:cNvSpPr>
          <p:nvPr>
            <p:ph type="hdr" sz="quarter"/>
          </p:nvPr>
        </p:nvSpPr>
        <p:spPr>
          <a:xfrm>
            <a:off x="0" y="0"/>
            <a:ext cx="3372840" cy="502560"/>
          </a:xfrm>
          <a:prstGeom prst="rect">
            <a:avLst/>
          </a:prstGeom>
          <a:noFill/>
          <a:ln>
            <a:noFill/>
          </a:ln>
        </p:spPr>
        <p:txBody>
          <a:bodyPr vert="horz" wrap="none" lIns="90000" tIns="45000" rIns="90000" bIns="45000"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Mangal" pitchFamily="2"/>
            </a:endParaRPr>
          </a:p>
        </p:txBody>
      </p:sp>
      <p:sp>
        <p:nvSpPr>
          <p:cNvPr id="3" name="Date Placeholder 2">
            <a:extLst>
              <a:ext uri="{FF2B5EF4-FFF2-40B4-BE49-F238E27FC236}">
                <a16:creationId xmlns:a16="http://schemas.microsoft.com/office/drawing/2014/main" id="{CDAE655F-E390-439E-94D9-7238AD2CBCFA}"/>
              </a:ext>
            </a:extLst>
          </p:cNvPr>
          <p:cNvSpPr txBox="1">
            <a:spLocks noGrp="1"/>
          </p:cNvSpPr>
          <p:nvPr>
            <p:ph type="dt" sz="quarter" idx="1"/>
          </p:nvPr>
        </p:nvSpPr>
        <p:spPr>
          <a:xfrm>
            <a:off x="4399200" y="0"/>
            <a:ext cx="3372840" cy="502560"/>
          </a:xfrm>
          <a:prstGeom prst="rect">
            <a:avLst/>
          </a:prstGeom>
          <a:noFill/>
          <a:ln>
            <a:noFill/>
          </a:ln>
        </p:spPr>
        <p:txBody>
          <a:bodyPr vert="horz" wrap="none" lIns="90000" tIns="45000" rIns="90000" bIns="45000" anchorCtr="0" compatLnSpc="0">
            <a:noAutofit/>
          </a:bodyPr>
          <a:lstStyle/>
          <a:p>
            <a:pPr marL="0" marR="0" lvl="0" indent="0" algn="r"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Mangal" pitchFamily="2"/>
            </a:endParaRPr>
          </a:p>
        </p:txBody>
      </p:sp>
      <p:sp>
        <p:nvSpPr>
          <p:cNvPr id="4" name="Footer Placeholder 3">
            <a:extLst>
              <a:ext uri="{FF2B5EF4-FFF2-40B4-BE49-F238E27FC236}">
                <a16:creationId xmlns:a16="http://schemas.microsoft.com/office/drawing/2014/main" id="{9186F8E4-3A42-45B4-AC99-F0DD56FA9237}"/>
              </a:ext>
            </a:extLst>
          </p:cNvPr>
          <p:cNvSpPr txBox="1">
            <a:spLocks noGrp="1"/>
          </p:cNvSpPr>
          <p:nvPr>
            <p:ph type="ftr" sz="quarter" idx="2"/>
          </p:nvPr>
        </p:nvSpPr>
        <p:spPr>
          <a:xfrm>
            <a:off x="0" y="9555480"/>
            <a:ext cx="3372840" cy="502560"/>
          </a:xfrm>
          <a:prstGeom prst="rect">
            <a:avLst/>
          </a:prstGeom>
          <a:noFill/>
          <a:ln>
            <a:noFill/>
          </a:ln>
        </p:spPr>
        <p:txBody>
          <a:bodyPr vert="horz" wrap="none" lIns="90000" tIns="45000" rIns="90000" bIns="45000" anchor="b" anchorCtr="0" compatLnSpc="0">
            <a:noAutofit/>
          </a:bodyPr>
          <a:lstStyle/>
          <a:p>
            <a:pPr marL="0" marR="0" lvl="0" indent="0" rtl="0" hangingPunct="0">
              <a:lnSpc>
                <a:spcPct val="100000"/>
              </a:lnSpc>
              <a:spcBef>
                <a:spcPts val="0"/>
              </a:spcBef>
              <a:spcAft>
                <a:spcPts val="0"/>
              </a:spcAft>
              <a:buNone/>
              <a:tabLst/>
              <a:defRPr sz="1400"/>
            </a:pPr>
            <a:endParaRPr lang="en-US" sz="1400" b="0" i="0" u="none" strike="noStrike" kern="1200">
              <a:ln>
                <a:noFill/>
              </a:ln>
              <a:latin typeface="Arial" pitchFamily="18"/>
              <a:ea typeface="Microsoft YaHei" pitchFamily="2"/>
              <a:cs typeface="Mangal" pitchFamily="2"/>
            </a:endParaRPr>
          </a:p>
        </p:txBody>
      </p:sp>
      <p:sp>
        <p:nvSpPr>
          <p:cNvPr id="5" name="Slide Number Placeholder 4">
            <a:extLst>
              <a:ext uri="{FF2B5EF4-FFF2-40B4-BE49-F238E27FC236}">
                <a16:creationId xmlns:a16="http://schemas.microsoft.com/office/drawing/2014/main" id="{B7D0A2CC-F72F-4DC7-91B6-5776E24A6533}"/>
              </a:ext>
            </a:extLst>
          </p:cNvPr>
          <p:cNvSpPr txBox="1">
            <a:spLocks noGrp="1"/>
          </p:cNvSpPr>
          <p:nvPr>
            <p:ph type="sldNum" sz="quarter" idx="3"/>
          </p:nvPr>
        </p:nvSpPr>
        <p:spPr>
          <a:xfrm>
            <a:off x="4399200" y="9555480"/>
            <a:ext cx="3372840" cy="502560"/>
          </a:xfrm>
          <a:prstGeom prst="rect">
            <a:avLst/>
          </a:prstGeom>
          <a:noFill/>
          <a:ln>
            <a:noFill/>
          </a:ln>
        </p:spPr>
        <p:txBody>
          <a:bodyPr vert="horz" wrap="none" lIns="90000" tIns="45000" rIns="90000" bIns="45000" anchor="b" anchorCtr="0" compatLnSpc="0">
            <a:noAutofit/>
          </a:bodyPr>
          <a:lstStyle/>
          <a:p>
            <a:pPr marL="0" marR="0" lvl="0" indent="0" algn="r" rtl="0" hangingPunct="0">
              <a:lnSpc>
                <a:spcPct val="100000"/>
              </a:lnSpc>
              <a:spcBef>
                <a:spcPts val="0"/>
              </a:spcBef>
              <a:spcAft>
                <a:spcPts val="0"/>
              </a:spcAft>
              <a:buNone/>
              <a:tabLst/>
              <a:defRPr sz="1400"/>
            </a:pPr>
            <a:fld id="{8050CDB8-4639-4E6D-A69B-7B930F41CD8C}" type="slidenum">
              <a:t>‹#›</a:t>
            </a:fld>
            <a:endParaRPr lang="en-US" sz="1400" b="0" i="0" u="none" strike="noStrike" kern="1200">
              <a:ln>
                <a:noFill/>
              </a:ln>
              <a:latin typeface="Arial" pitchFamily="18"/>
              <a:ea typeface="Microsoft YaHei" pitchFamily="2"/>
              <a:cs typeface="Mangal" pitchFamily="2"/>
            </a:endParaRPr>
          </a:p>
        </p:txBody>
      </p:sp>
    </p:spTree>
    <p:extLst>
      <p:ext uri="{BB962C8B-B14F-4D97-AF65-F5344CB8AC3E}">
        <p14:creationId xmlns:p14="http://schemas.microsoft.com/office/powerpoint/2010/main" val="3510056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DA295C5-8FE5-420B-8197-8285066AFE52}"/>
              </a:ext>
            </a:extLst>
          </p:cNvPr>
          <p:cNvSpPr>
            <a:spLocks noGrp="1" noRot="1" noChangeAspect="1"/>
          </p:cNvSpPr>
          <p:nvPr>
            <p:ph type="sldImg" idx="2"/>
          </p:nvPr>
        </p:nvSpPr>
        <p:spPr>
          <a:xfrm>
            <a:off x="533400" y="763588"/>
            <a:ext cx="6705600" cy="3771900"/>
          </a:xfrm>
          <a:prstGeom prst="rect">
            <a:avLst/>
          </a:prstGeom>
          <a:noFill/>
          <a:ln>
            <a:noFill/>
            <a:prstDash val="solid"/>
          </a:ln>
        </p:spPr>
      </p:sp>
      <p:sp>
        <p:nvSpPr>
          <p:cNvPr id="3" name="Notes Placeholder 2">
            <a:extLst>
              <a:ext uri="{FF2B5EF4-FFF2-40B4-BE49-F238E27FC236}">
                <a16:creationId xmlns:a16="http://schemas.microsoft.com/office/drawing/2014/main" id="{959ABE65-BF30-44DF-83D2-8EE6263ABD5C}"/>
              </a:ext>
            </a:extLst>
          </p:cNvPr>
          <p:cNvSpPr txBox="1">
            <a:spLocks noGrp="1"/>
          </p:cNvSpPr>
          <p:nvPr>
            <p:ph type="body" sz="quarter" idx="3"/>
          </p:nvPr>
        </p:nvSpPr>
        <p:spPr>
          <a:xfrm>
            <a:off x="777239" y="4777560"/>
            <a:ext cx="6217560" cy="4525920"/>
          </a:xfrm>
          <a:prstGeom prst="rect">
            <a:avLst/>
          </a:prstGeom>
          <a:noFill/>
          <a:ln>
            <a:noFill/>
          </a:ln>
        </p:spPr>
        <p:txBody>
          <a:bodyPr lIns="0" tIns="0" rIns="0" bIns="0"/>
          <a:lstStyle/>
          <a:p>
            <a:endParaRPr lang="en-US"/>
          </a:p>
        </p:txBody>
      </p:sp>
      <p:sp>
        <p:nvSpPr>
          <p:cNvPr id="4" name="Header Placeholder 3">
            <a:extLst>
              <a:ext uri="{FF2B5EF4-FFF2-40B4-BE49-F238E27FC236}">
                <a16:creationId xmlns:a16="http://schemas.microsoft.com/office/drawing/2014/main" id="{6FD050F3-A15B-4155-9F89-626D5091B4B1}"/>
              </a:ext>
            </a:extLst>
          </p:cNvPr>
          <p:cNvSpPr txBox="1">
            <a:spLocks noGrp="1"/>
          </p:cNvSpPr>
          <p:nvPr>
            <p:ph type="hdr" sz="quarter"/>
          </p:nvPr>
        </p:nvSpPr>
        <p:spPr>
          <a:xfrm>
            <a:off x="0" y="0"/>
            <a:ext cx="3372840" cy="502560"/>
          </a:xfrm>
          <a:prstGeom prst="rect">
            <a:avLst/>
          </a:prstGeom>
          <a:noFill/>
          <a:ln>
            <a:noFill/>
          </a:ln>
        </p:spPr>
        <p:txBody>
          <a:bodyPr lIns="0" tIns="0" rIns="0" bIns="0" anchorCtr="0">
            <a:noAutofit/>
          </a:bodyPr>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5" name="Date Placeholder 4">
            <a:extLst>
              <a:ext uri="{FF2B5EF4-FFF2-40B4-BE49-F238E27FC236}">
                <a16:creationId xmlns:a16="http://schemas.microsoft.com/office/drawing/2014/main" id="{E90D67A7-1EB1-4D0C-B4A8-E435DA4FC973}"/>
              </a:ext>
            </a:extLst>
          </p:cNvPr>
          <p:cNvSpPr txBox="1">
            <a:spLocks noGrp="1"/>
          </p:cNvSpPr>
          <p:nvPr>
            <p:ph type="dt" idx="1"/>
          </p:nvPr>
        </p:nvSpPr>
        <p:spPr>
          <a:xfrm>
            <a:off x="4399200" y="0"/>
            <a:ext cx="3372840" cy="502560"/>
          </a:xfrm>
          <a:prstGeom prst="rect">
            <a:avLst/>
          </a:prstGeom>
          <a:noFill/>
          <a:ln>
            <a:noFill/>
          </a:ln>
        </p:spPr>
        <p:txBody>
          <a:bodyPr lIns="0" tIns="0" rIns="0" bIns="0" anchorCtr="0">
            <a:noAutofit/>
          </a:bodyPr>
          <a:lstStyle>
            <a:lvl1pPr lvl="0" algn="r"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6" name="Footer Placeholder 5">
            <a:extLst>
              <a:ext uri="{FF2B5EF4-FFF2-40B4-BE49-F238E27FC236}">
                <a16:creationId xmlns:a16="http://schemas.microsoft.com/office/drawing/2014/main" id="{FE86288B-A5C6-423E-A57D-170C24016570}"/>
              </a:ext>
            </a:extLst>
          </p:cNvPr>
          <p:cNvSpPr txBox="1">
            <a:spLocks noGrp="1"/>
          </p:cNvSpPr>
          <p:nvPr>
            <p:ph type="ftr" sz="quarter" idx="4"/>
          </p:nvPr>
        </p:nvSpPr>
        <p:spPr>
          <a:xfrm>
            <a:off x="0" y="9555480"/>
            <a:ext cx="3372840" cy="502560"/>
          </a:xfrm>
          <a:prstGeom prst="rect">
            <a:avLst/>
          </a:prstGeom>
          <a:noFill/>
          <a:ln>
            <a:noFill/>
          </a:ln>
        </p:spPr>
        <p:txBody>
          <a:bodyPr lIns="0" tIns="0" rIns="0" bIns="0" anchor="b" anchorCtr="0">
            <a:noAutofit/>
          </a:bodyPr>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7" name="Slide Number Placeholder 6">
            <a:extLst>
              <a:ext uri="{FF2B5EF4-FFF2-40B4-BE49-F238E27FC236}">
                <a16:creationId xmlns:a16="http://schemas.microsoft.com/office/drawing/2014/main" id="{DA8BFF3D-3050-44EE-A30B-7E3A3A30DF88}"/>
              </a:ext>
            </a:extLst>
          </p:cNvPr>
          <p:cNvSpPr txBox="1">
            <a:spLocks noGrp="1"/>
          </p:cNvSpPr>
          <p:nvPr>
            <p:ph type="sldNum" sz="quarter" idx="5"/>
          </p:nvPr>
        </p:nvSpPr>
        <p:spPr>
          <a:xfrm>
            <a:off x="4399200" y="9555480"/>
            <a:ext cx="3372840" cy="502560"/>
          </a:xfrm>
          <a:prstGeom prst="rect">
            <a:avLst/>
          </a:prstGeom>
          <a:noFill/>
          <a:ln>
            <a:noFill/>
          </a:ln>
        </p:spPr>
        <p:txBody>
          <a:bodyPr lIns="0" tIns="0" rIns="0" bIns="0" anchor="b" anchorCtr="0">
            <a:noAutofit/>
          </a:bodyPr>
          <a:lstStyle>
            <a:lvl1pPr lvl="0" algn="r" rtl="0" hangingPunct="0">
              <a:buNone/>
              <a:tabLst/>
              <a:defRPr lang="en-US" sz="1400" kern="1200">
                <a:latin typeface="Times New Roman" pitchFamily="18"/>
                <a:ea typeface="Arial Unicode MS" pitchFamily="2"/>
                <a:cs typeface="Tahoma" pitchFamily="2"/>
              </a:defRPr>
            </a:lvl1pPr>
          </a:lstStyle>
          <a:p>
            <a:pPr lvl="0"/>
            <a:fld id="{792D00C4-3908-49C0-AC84-42DF6BEF3554}" type="slidenum">
              <a:t>‹#›</a:t>
            </a:fld>
            <a:endParaRPr lang="en-US"/>
          </a:p>
        </p:txBody>
      </p:sp>
    </p:spTree>
    <p:extLst>
      <p:ext uri="{BB962C8B-B14F-4D97-AF65-F5344CB8AC3E}">
        <p14:creationId xmlns:p14="http://schemas.microsoft.com/office/powerpoint/2010/main" val="1321556979"/>
      </p:ext>
    </p:extLst>
  </p:cSld>
  <p:clrMap bg1="lt1" tx1="dk1" bg2="lt2" tx2="dk2" accent1="accent1" accent2="accent2" accent3="accent3" accent4="accent4" accent5="accent5" accent6="accent6" hlink="hlink" folHlink="folHlink"/>
  <p:notesStyle>
    <a:lvl1pPr marL="216000" marR="0" indent="-216000" rtl="0" hangingPunct="0">
      <a:tabLst/>
      <a:defRPr lang="en-US" sz="2000" b="0" i="0" u="none" strike="noStrike" kern="1200">
        <a:ln>
          <a:noFill/>
        </a:ln>
        <a:latin typeface="Arial" pitchFamily="18"/>
        <a:ea typeface="Microsoft YaHei" pitchFamily="2"/>
        <a:cs typeface="Mangal" pitchFamily="2"/>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B163BD5-41FE-41AD-B081-2E4C17656001}"/>
              </a:ext>
            </a:extLst>
          </p:cNvPr>
          <p:cNvSpPr txBox="1">
            <a:spLocks noGrp="1"/>
          </p:cNvSpPr>
          <p:nvPr>
            <p:ph type="sldNum" sz="quarter" idx="5"/>
          </p:nvPr>
        </p:nvSpPr>
        <p:spPr>
          <a:ln/>
        </p:spPr>
        <p:txBody>
          <a:bodyPr lIns="0" tIns="0" rIns="0" bIns="0" anchor="b" anchorCtr="0">
            <a:noAutofit/>
          </a:bodyPr>
          <a:lstStyle/>
          <a:p>
            <a:pPr marL="0" marR="0" lvl="0" indent="0" algn="r" defTabSz="914400" rtl="0" eaLnBrk="1" fontAlgn="auto" latinLnBrk="0" hangingPunct="0">
              <a:lnSpc>
                <a:spcPct val="100000"/>
              </a:lnSpc>
              <a:spcBef>
                <a:spcPts val="0"/>
              </a:spcBef>
              <a:spcAft>
                <a:spcPts val="0"/>
              </a:spcAft>
              <a:buClrTx/>
              <a:buSzTx/>
              <a:buFontTx/>
              <a:buNone/>
              <a:tabLst/>
              <a:defRPr/>
            </a:pPr>
            <a:fld id="{3427086A-FE8A-411F-82A9-0030E319A04C}" type="slidenum">
              <a:rPr kumimoji="0" lang="en-US" sz="1400" b="0" i="0" u="none" strike="noStrike" kern="1200" cap="none" spc="0" normalizeH="0" baseline="0" noProof="0">
                <a:ln>
                  <a:noFill/>
                </a:ln>
                <a:solidFill>
                  <a:prstClr val="black"/>
                </a:solidFill>
                <a:effectLst/>
                <a:uLnTx/>
                <a:uFillTx/>
                <a:latin typeface="Times New Roman" pitchFamily="18"/>
                <a:cs typeface="Tahoma" pitchFamily="2"/>
              </a:rPr>
              <a:pPr marL="0" marR="0" lvl="0" indent="0" algn="r" defTabSz="914400" rtl="0" eaLnBrk="1" fontAlgn="auto" latinLnBrk="0" hangingPunct="0">
                <a:lnSpc>
                  <a:spcPct val="100000"/>
                </a:lnSpc>
                <a:spcBef>
                  <a:spcPts val="0"/>
                </a:spcBef>
                <a:spcAft>
                  <a:spcPts val="0"/>
                </a:spcAft>
                <a:buClrTx/>
                <a:buSzTx/>
                <a:buFontTx/>
                <a:buNone/>
                <a:tabLst/>
                <a:defRPr/>
              </a:pPr>
              <a:t>1</a:t>
            </a:fld>
            <a:endParaRPr kumimoji="0" lang="en-US" sz="1400" b="0" i="0" u="none" strike="noStrike" kern="1200" cap="none" spc="0" normalizeH="0" baseline="0" noProof="0">
              <a:ln>
                <a:noFill/>
              </a:ln>
              <a:solidFill>
                <a:prstClr val="black"/>
              </a:solidFill>
              <a:effectLst/>
              <a:uLnTx/>
              <a:uFillTx/>
              <a:latin typeface="Times New Roman" pitchFamily="18"/>
              <a:cs typeface="Tahoma" pitchFamily="2"/>
            </a:endParaRPr>
          </a:p>
        </p:txBody>
      </p:sp>
      <p:sp>
        <p:nvSpPr>
          <p:cNvPr id="2" name="Slide Image Placeholder 1">
            <a:extLst>
              <a:ext uri="{FF2B5EF4-FFF2-40B4-BE49-F238E27FC236}">
                <a16:creationId xmlns:a16="http://schemas.microsoft.com/office/drawing/2014/main" id="{49BE90E2-A8D4-4DCA-98B6-342C826E5B13}"/>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2219FCA0-8C4E-406D-8F87-2B59301A20BF}"/>
              </a:ext>
            </a:extLst>
          </p:cNvPr>
          <p:cNvSpPr txBox="1">
            <a:spLocks noGrp="1"/>
          </p:cNvSpPr>
          <p:nvPr>
            <p:ph type="body" sz="quarter" idx="1"/>
          </p:nvPr>
        </p:nvSpPr>
        <p:spPr/>
        <p:txBody>
          <a:bodyPr>
            <a:spAutoFit/>
          </a:bodyPr>
          <a:lstStyle/>
          <a:p>
            <a:endParaRPr lang="en-US" sz="2640">
              <a:latin typeface="Albany" pitchFamily="18"/>
              <a:cs typeface="Tahoma" pitchFamily="2"/>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E8E9212-72F6-4662-BEE1-17C4812A7B15}"/>
              </a:ext>
            </a:extLst>
          </p:cNvPr>
          <p:cNvSpPr txBox="1">
            <a:spLocks noGrp="1"/>
          </p:cNvSpPr>
          <p:nvPr>
            <p:ph type="sldNum" sz="quarter" idx="5"/>
          </p:nvPr>
        </p:nvSpPr>
        <p:spPr>
          <a:ln/>
        </p:spPr>
        <p:txBody>
          <a:bodyPr lIns="0" tIns="0" rIns="0" bIns="0" anchor="b" anchorCtr="0">
            <a:noAutofit/>
          </a:bodyPr>
          <a:lstStyle/>
          <a:p>
            <a:pPr lvl="0"/>
            <a:fld id="{1708D8C1-3222-4755-892E-D57E5C8944E9}" type="slidenum">
              <a:t>10</a:t>
            </a:fld>
            <a:endParaRPr lang="en-US"/>
          </a:p>
        </p:txBody>
      </p:sp>
      <p:sp>
        <p:nvSpPr>
          <p:cNvPr id="2" name="Slide Image Placeholder 1">
            <a:extLst>
              <a:ext uri="{FF2B5EF4-FFF2-40B4-BE49-F238E27FC236}">
                <a16:creationId xmlns:a16="http://schemas.microsoft.com/office/drawing/2014/main" id="{08EF09BB-5B35-460E-888B-42C02386A597}"/>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E92DCBF3-8069-4A15-9C5B-020D5E9D670D}"/>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77A4D0B-106A-4C02-BAFD-F75402D1CA0D}"/>
              </a:ext>
            </a:extLst>
          </p:cNvPr>
          <p:cNvSpPr txBox="1">
            <a:spLocks noGrp="1"/>
          </p:cNvSpPr>
          <p:nvPr>
            <p:ph type="sldNum" sz="quarter" idx="5"/>
          </p:nvPr>
        </p:nvSpPr>
        <p:spPr>
          <a:ln/>
        </p:spPr>
        <p:txBody>
          <a:bodyPr lIns="0" tIns="0" rIns="0" bIns="0" anchor="b" anchorCtr="0">
            <a:noAutofit/>
          </a:bodyPr>
          <a:lstStyle/>
          <a:p>
            <a:pPr lvl="0"/>
            <a:fld id="{AC99D297-D43C-4D5A-8B43-A5043AB2BD1E}" type="slidenum">
              <a:t>11</a:t>
            </a:fld>
            <a:endParaRPr lang="en-US"/>
          </a:p>
        </p:txBody>
      </p:sp>
      <p:sp>
        <p:nvSpPr>
          <p:cNvPr id="2" name="Slide Image Placeholder 1">
            <a:extLst>
              <a:ext uri="{FF2B5EF4-FFF2-40B4-BE49-F238E27FC236}">
                <a16:creationId xmlns:a16="http://schemas.microsoft.com/office/drawing/2014/main" id="{51F66FD5-DE0A-4E0A-B2CA-232A310C389A}"/>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EA332F52-5467-4383-AE5E-BA01B2AA52F7}"/>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1B5FACCD-8987-4DC8-A9B4-A80B18C465C7}"/>
              </a:ext>
            </a:extLst>
          </p:cNvPr>
          <p:cNvSpPr txBox="1">
            <a:spLocks noGrp="1"/>
          </p:cNvSpPr>
          <p:nvPr>
            <p:ph type="sldNum" sz="quarter" idx="5"/>
          </p:nvPr>
        </p:nvSpPr>
        <p:spPr>
          <a:ln/>
        </p:spPr>
        <p:txBody>
          <a:bodyPr lIns="0" tIns="0" rIns="0" bIns="0" anchor="b" anchorCtr="0">
            <a:noAutofit/>
          </a:bodyPr>
          <a:lstStyle/>
          <a:p>
            <a:pPr lvl="0"/>
            <a:fld id="{2B100589-63DD-4B61-9064-5FB63216D207}" type="slidenum">
              <a:t>2</a:t>
            </a:fld>
            <a:endParaRPr lang="en-US"/>
          </a:p>
        </p:txBody>
      </p:sp>
      <p:sp>
        <p:nvSpPr>
          <p:cNvPr id="2" name="Slide Image Placeholder 1">
            <a:extLst>
              <a:ext uri="{FF2B5EF4-FFF2-40B4-BE49-F238E27FC236}">
                <a16:creationId xmlns:a16="http://schemas.microsoft.com/office/drawing/2014/main" id="{EC612C9C-ABBA-422A-ABAA-8F37A52A664B}"/>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A284047D-C7C2-40B2-A7B5-603BE98441B1}"/>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5C8DB0D3-5349-4ADC-92F1-8520A0AED271}"/>
              </a:ext>
            </a:extLst>
          </p:cNvPr>
          <p:cNvSpPr txBox="1">
            <a:spLocks noGrp="1"/>
          </p:cNvSpPr>
          <p:nvPr>
            <p:ph type="sldNum" sz="quarter" idx="5"/>
          </p:nvPr>
        </p:nvSpPr>
        <p:spPr>
          <a:ln/>
        </p:spPr>
        <p:txBody>
          <a:bodyPr lIns="0" tIns="0" rIns="0" bIns="0" anchor="b" anchorCtr="0">
            <a:noAutofit/>
          </a:bodyPr>
          <a:lstStyle/>
          <a:p>
            <a:pPr lvl="0"/>
            <a:fld id="{28457EF0-EAB1-43B5-9524-09ECD2D86EDD}" type="slidenum">
              <a:t>3</a:t>
            </a:fld>
            <a:endParaRPr lang="en-US"/>
          </a:p>
        </p:txBody>
      </p:sp>
      <p:sp>
        <p:nvSpPr>
          <p:cNvPr id="2" name="Slide Image Placeholder 1">
            <a:extLst>
              <a:ext uri="{FF2B5EF4-FFF2-40B4-BE49-F238E27FC236}">
                <a16:creationId xmlns:a16="http://schemas.microsoft.com/office/drawing/2014/main" id="{CD7F84A7-9AC3-45A1-BE8E-41B6C2E47375}"/>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B6FF3D35-0C28-4D88-A08F-F0C8F92B0E52}"/>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3C28605D-039A-48A7-8380-3C88B6927B2E}"/>
              </a:ext>
            </a:extLst>
          </p:cNvPr>
          <p:cNvSpPr txBox="1">
            <a:spLocks noGrp="1"/>
          </p:cNvSpPr>
          <p:nvPr>
            <p:ph type="sldNum" sz="quarter" idx="5"/>
          </p:nvPr>
        </p:nvSpPr>
        <p:spPr>
          <a:ln/>
        </p:spPr>
        <p:txBody>
          <a:bodyPr lIns="0" tIns="0" rIns="0" bIns="0" anchor="b" anchorCtr="0">
            <a:noAutofit/>
          </a:bodyPr>
          <a:lstStyle/>
          <a:p>
            <a:pPr lvl="0"/>
            <a:fld id="{E36E1C71-A6F3-42B9-A654-1E77EC9675E4}" type="slidenum">
              <a:t>4</a:t>
            </a:fld>
            <a:endParaRPr lang="en-US"/>
          </a:p>
        </p:txBody>
      </p:sp>
      <p:sp>
        <p:nvSpPr>
          <p:cNvPr id="2" name="Slide Image Placeholder 1">
            <a:extLst>
              <a:ext uri="{FF2B5EF4-FFF2-40B4-BE49-F238E27FC236}">
                <a16:creationId xmlns:a16="http://schemas.microsoft.com/office/drawing/2014/main" id="{AFDC4B9B-A8DB-40E6-8E5B-CE81A61C0605}"/>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7B855915-AB5B-4BC1-9E27-E02BF57354DC}"/>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07775A4C-2195-40D8-8148-17A16FF1474A}"/>
              </a:ext>
            </a:extLst>
          </p:cNvPr>
          <p:cNvSpPr txBox="1">
            <a:spLocks noGrp="1"/>
          </p:cNvSpPr>
          <p:nvPr>
            <p:ph type="sldNum" sz="quarter" idx="5"/>
          </p:nvPr>
        </p:nvSpPr>
        <p:spPr>
          <a:ln/>
        </p:spPr>
        <p:txBody>
          <a:bodyPr lIns="0" tIns="0" rIns="0" bIns="0" anchor="b" anchorCtr="0">
            <a:noAutofit/>
          </a:bodyPr>
          <a:lstStyle/>
          <a:p>
            <a:pPr lvl="0"/>
            <a:fld id="{502B5A65-35D3-48D6-A477-2A11EEE23241}" type="slidenum">
              <a:t>5</a:t>
            </a:fld>
            <a:endParaRPr lang="en-US"/>
          </a:p>
        </p:txBody>
      </p:sp>
      <p:sp>
        <p:nvSpPr>
          <p:cNvPr id="2" name="Slide Image Placeholder 1">
            <a:extLst>
              <a:ext uri="{FF2B5EF4-FFF2-40B4-BE49-F238E27FC236}">
                <a16:creationId xmlns:a16="http://schemas.microsoft.com/office/drawing/2014/main" id="{CCACE78B-5782-4CF1-9B77-A64B93D63FA2}"/>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E478E3E4-92BD-40F0-8A04-C1B713291736}"/>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80DE33B-1E6C-4281-916B-9CFDF90F7E82}"/>
              </a:ext>
            </a:extLst>
          </p:cNvPr>
          <p:cNvSpPr txBox="1">
            <a:spLocks noGrp="1"/>
          </p:cNvSpPr>
          <p:nvPr>
            <p:ph type="sldNum" sz="quarter" idx="5"/>
          </p:nvPr>
        </p:nvSpPr>
        <p:spPr>
          <a:ln/>
        </p:spPr>
        <p:txBody>
          <a:bodyPr lIns="0" tIns="0" rIns="0" bIns="0" anchor="b" anchorCtr="0">
            <a:noAutofit/>
          </a:bodyPr>
          <a:lstStyle/>
          <a:p>
            <a:pPr lvl="0"/>
            <a:fld id="{3AFAD623-3CF4-4DE2-9912-7BAF235C5CD0}" type="slidenum">
              <a:t>6</a:t>
            </a:fld>
            <a:endParaRPr lang="en-US"/>
          </a:p>
        </p:txBody>
      </p:sp>
      <p:sp>
        <p:nvSpPr>
          <p:cNvPr id="2" name="Slide Image Placeholder 1">
            <a:extLst>
              <a:ext uri="{FF2B5EF4-FFF2-40B4-BE49-F238E27FC236}">
                <a16:creationId xmlns:a16="http://schemas.microsoft.com/office/drawing/2014/main" id="{147DFA79-363A-4933-A294-9D4B001E7DF2}"/>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AA1DB5A4-07B8-4671-B34E-6CE7C77ACD5B}"/>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B9C1E285-683E-41CE-9C50-3E67E61217EB}"/>
              </a:ext>
            </a:extLst>
          </p:cNvPr>
          <p:cNvSpPr txBox="1">
            <a:spLocks noGrp="1"/>
          </p:cNvSpPr>
          <p:nvPr>
            <p:ph type="sldNum" sz="quarter" idx="5"/>
          </p:nvPr>
        </p:nvSpPr>
        <p:spPr>
          <a:ln/>
        </p:spPr>
        <p:txBody>
          <a:bodyPr lIns="0" tIns="0" rIns="0" bIns="0" anchor="b" anchorCtr="0">
            <a:noAutofit/>
          </a:bodyPr>
          <a:lstStyle/>
          <a:p>
            <a:pPr lvl="0"/>
            <a:fld id="{53C8D9A4-E56A-4A34-BFDB-2CCCCC02B14B}" type="slidenum">
              <a:t>7</a:t>
            </a:fld>
            <a:endParaRPr lang="en-US"/>
          </a:p>
        </p:txBody>
      </p:sp>
      <p:sp>
        <p:nvSpPr>
          <p:cNvPr id="2" name="Slide Image Placeholder 1">
            <a:extLst>
              <a:ext uri="{FF2B5EF4-FFF2-40B4-BE49-F238E27FC236}">
                <a16:creationId xmlns:a16="http://schemas.microsoft.com/office/drawing/2014/main" id="{91C94B4D-8D0D-49C0-8771-62BA4FBE0C62}"/>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8E623FDA-AA38-4236-8CC1-43CFE83651AE}"/>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CADF8E83-10A5-46AD-8444-375D131E0226}"/>
              </a:ext>
            </a:extLst>
          </p:cNvPr>
          <p:cNvSpPr txBox="1">
            <a:spLocks noGrp="1"/>
          </p:cNvSpPr>
          <p:nvPr>
            <p:ph type="sldNum" sz="quarter" idx="5"/>
          </p:nvPr>
        </p:nvSpPr>
        <p:spPr>
          <a:ln/>
        </p:spPr>
        <p:txBody>
          <a:bodyPr lIns="0" tIns="0" rIns="0" bIns="0" anchor="b" anchorCtr="0">
            <a:noAutofit/>
          </a:bodyPr>
          <a:lstStyle/>
          <a:p>
            <a:pPr lvl="0"/>
            <a:fld id="{1CFC5E04-EE94-4AFC-8C39-3ECCA761E34F}" type="slidenum">
              <a:t>8</a:t>
            </a:fld>
            <a:endParaRPr lang="en-US"/>
          </a:p>
        </p:txBody>
      </p:sp>
      <p:sp>
        <p:nvSpPr>
          <p:cNvPr id="2" name="Slide Image Placeholder 1">
            <a:extLst>
              <a:ext uri="{FF2B5EF4-FFF2-40B4-BE49-F238E27FC236}">
                <a16:creationId xmlns:a16="http://schemas.microsoft.com/office/drawing/2014/main" id="{471DC180-CD53-4F44-9853-E6FD5338B86D}"/>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32EF55C6-DC03-4190-B3C9-0EE3F3C12228}"/>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4C5E52E-D7CF-4F68-8BE5-2DF3621ED223}"/>
              </a:ext>
            </a:extLst>
          </p:cNvPr>
          <p:cNvSpPr txBox="1">
            <a:spLocks noGrp="1"/>
          </p:cNvSpPr>
          <p:nvPr>
            <p:ph type="sldNum" sz="quarter" idx="5"/>
          </p:nvPr>
        </p:nvSpPr>
        <p:spPr>
          <a:ln/>
        </p:spPr>
        <p:txBody>
          <a:bodyPr lIns="0" tIns="0" rIns="0" bIns="0" anchor="b" anchorCtr="0">
            <a:noAutofit/>
          </a:bodyPr>
          <a:lstStyle/>
          <a:p>
            <a:pPr lvl="0"/>
            <a:fld id="{1094F637-2255-41D8-9EDE-52815F6DD33C}" type="slidenum">
              <a:t>9</a:t>
            </a:fld>
            <a:endParaRPr lang="en-US"/>
          </a:p>
        </p:txBody>
      </p:sp>
      <p:sp>
        <p:nvSpPr>
          <p:cNvPr id="2" name="Slide Image Placeholder 1">
            <a:extLst>
              <a:ext uri="{FF2B5EF4-FFF2-40B4-BE49-F238E27FC236}">
                <a16:creationId xmlns:a16="http://schemas.microsoft.com/office/drawing/2014/main" id="{3876777E-E233-4EC3-B123-EBDCE573F832}"/>
              </a:ext>
            </a:extLst>
          </p:cNvPr>
          <p:cNvSpPr>
            <a:spLocks noGrp="1" noRot="1" noChangeAspect="1" noResize="1"/>
          </p:cNvSpPr>
          <p:nvPr>
            <p:ph type="sldImg"/>
          </p:nvPr>
        </p:nvSpPr>
        <p:spPr>
          <a:xfrm>
            <a:off x="533400" y="763588"/>
            <a:ext cx="6704013" cy="3771900"/>
          </a:xfrm>
          <a:solidFill>
            <a:schemeClr val="accent1"/>
          </a:solidFill>
          <a:ln w="25400">
            <a:solidFill>
              <a:schemeClr val="accent1">
                <a:shade val="50000"/>
              </a:schemeClr>
            </a:solidFill>
            <a:prstDash val="solid"/>
          </a:ln>
        </p:spPr>
      </p:sp>
      <p:sp>
        <p:nvSpPr>
          <p:cNvPr id="3" name="Notes Placeholder 2">
            <a:extLst>
              <a:ext uri="{FF2B5EF4-FFF2-40B4-BE49-F238E27FC236}">
                <a16:creationId xmlns:a16="http://schemas.microsoft.com/office/drawing/2014/main" id="{A9A2732E-BBF7-4745-8AD6-B85B29833420}"/>
              </a:ext>
            </a:extLst>
          </p:cNvPr>
          <p:cNvSpPr txBox="1">
            <a:spLocks noGrp="1"/>
          </p:cNvSpPr>
          <p:nvPr>
            <p:ph type="body" sz="quarter" idx="1"/>
          </p:nvPr>
        </p:nvSpPr>
        <p:spPr/>
        <p:txBody>
          <a:bodyPr/>
          <a:lstStyle/>
          <a:p>
            <a:endParaRPr lang="en-US" sz="2640">
              <a:latin typeface="Albany" pitchFamily="18"/>
              <a:cs typeface="Tahoma" pitchFamily="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A53360-8284-4076-AC54-1381ED1E71D7}"/>
              </a:ext>
            </a:extLst>
          </p:cNvPr>
          <p:cNvSpPr>
            <a:spLocks noGrp="1"/>
          </p:cNvSpPr>
          <p:nvPr>
            <p:ph type="ctrTitle"/>
          </p:nvPr>
        </p:nvSpPr>
        <p:spPr>
          <a:xfrm>
            <a:off x="1680502" y="1236664"/>
            <a:ext cx="10078773" cy="263207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705AA60-ACDF-4259-BF33-00B70C4CDF41}"/>
              </a:ext>
            </a:extLst>
          </p:cNvPr>
          <p:cNvSpPr>
            <a:spLocks noGrp="1"/>
          </p:cNvSpPr>
          <p:nvPr>
            <p:ph type="subTitle" idx="1"/>
          </p:nvPr>
        </p:nvSpPr>
        <p:spPr>
          <a:xfrm>
            <a:off x="1680502" y="3970339"/>
            <a:ext cx="10078773" cy="18256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569CD33-5517-453E-9D41-957C1195ED8A}"/>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7CD4AA1F-9142-40CC-9010-72FFEE3458D2}"/>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C0A3DEB6-56A3-49F7-87B4-1E2A0D3E16FF}"/>
              </a:ext>
            </a:extLst>
          </p:cNvPr>
          <p:cNvSpPr>
            <a:spLocks noGrp="1"/>
          </p:cNvSpPr>
          <p:nvPr>
            <p:ph type="sldNum" sz="quarter" idx="12"/>
          </p:nvPr>
        </p:nvSpPr>
        <p:spPr/>
        <p:txBody>
          <a:bodyPr/>
          <a:lstStyle/>
          <a:p>
            <a:pPr lvl="0"/>
            <a:fld id="{845BBFF7-C4C9-4EE3-8D76-5D878C8C1A3A}" type="slidenum">
              <a:t>‹#›</a:t>
            </a:fld>
            <a:endParaRPr lang="en-US"/>
          </a:p>
        </p:txBody>
      </p:sp>
    </p:spTree>
    <p:extLst>
      <p:ext uri="{BB962C8B-B14F-4D97-AF65-F5344CB8AC3E}">
        <p14:creationId xmlns:p14="http://schemas.microsoft.com/office/powerpoint/2010/main" val="22422977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EA7332-8E61-4999-9365-8593EA1B58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A617DC2-70CB-422C-A9A0-26649C25970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65D8CA-7C65-4B24-8052-06AF0491D8D1}"/>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EE3A3628-24D7-44A2-A7A2-B85A0993CBE3}"/>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63BFD2CC-EF52-4294-A193-34FA2D9287A4}"/>
              </a:ext>
            </a:extLst>
          </p:cNvPr>
          <p:cNvSpPr>
            <a:spLocks noGrp="1"/>
          </p:cNvSpPr>
          <p:nvPr>
            <p:ph type="sldNum" sz="quarter" idx="12"/>
          </p:nvPr>
        </p:nvSpPr>
        <p:spPr/>
        <p:txBody>
          <a:bodyPr/>
          <a:lstStyle/>
          <a:p>
            <a:pPr lvl="0"/>
            <a:fld id="{E9CA840C-BA83-48BA-9253-D23A05D332CD}" type="slidenum">
              <a:t>‹#›</a:t>
            </a:fld>
            <a:endParaRPr lang="en-US"/>
          </a:p>
        </p:txBody>
      </p:sp>
    </p:spTree>
    <p:extLst>
      <p:ext uri="{BB962C8B-B14F-4D97-AF65-F5344CB8AC3E}">
        <p14:creationId xmlns:p14="http://schemas.microsoft.com/office/powerpoint/2010/main" val="20773589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5329952-5559-4710-97A1-01FE61EB226A}"/>
              </a:ext>
            </a:extLst>
          </p:cNvPr>
          <p:cNvSpPr>
            <a:spLocks noGrp="1"/>
          </p:cNvSpPr>
          <p:nvPr>
            <p:ph type="title" orient="vert"/>
          </p:nvPr>
        </p:nvSpPr>
        <p:spPr>
          <a:xfrm>
            <a:off x="9744366" y="301626"/>
            <a:ext cx="3022362" cy="64563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C02F5DD-75E6-46A2-B670-9667122C3AB1}"/>
              </a:ext>
            </a:extLst>
          </p:cNvPr>
          <p:cNvSpPr>
            <a:spLocks noGrp="1"/>
          </p:cNvSpPr>
          <p:nvPr>
            <p:ph type="body" orient="vert" idx="1"/>
          </p:nvPr>
        </p:nvSpPr>
        <p:spPr>
          <a:xfrm>
            <a:off x="670931" y="301626"/>
            <a:ext cx="8870251" cy="64563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D90C291-63FB-4C04-8490-E01A10D84673}"/>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C059EC1B-B197-4494-B8D4-1C4B24D206F3}"/>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159B3D4B-4059-4968-8BC1-19D45C5364B0}"/>
              </a:ext>
            </a:extLst>
          </p:cNvPr>
          <p:cNvSpPr>
            <a:spLocks noGrp="1"/>
          </p:cNvSpPr>
          <p:nvPr>
            <p:ph type="sldNum" sz="quarter" idx="12"/>
          </p:nvPr>
        </p:nvSpPr>
        <p:spPr/>
        <p:txBody>
          <a:bodyPr/>
          <a:lstStyle/>
          <a:p>
            <a:pPr lvl="0"/>
            <a:fld id="{0A185EC1-74F7-4257-AB89-05F597224487}" type="slidenum">
              <a:t>‹#›</a:t>
            </a:fld>
            <a:endParaRPr lang="en-US"/>
          </a:p>
        </p:txBody>
      </p:sp>
    </p:spTree>
    <p:extLst>
      <p:ext uri="{BB962C8B-B14F-4D97-AF65-F5344CB8AC3E}">
        <p14:creationId xmlns:p14="http://schemas.microsoft.com/office/powerpoint/2010/main" val="28808470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2111130" y="1971439"/>
            <a:ext cx="9216949" cy="2312906"/>
          </a:xfrm>
        </p:spPr>
        <p:txBody>
          <a:bodyPr anchor="b">
            <a:noAutofit/>
          </a:bodyPr>
          <a:lstStyle>
            <a:lvl1pPr algn="ctr">
              <a:defRPr sz="7937"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954178" y="4361066"/>
            <a:ext cx="7530852" cy="1197375"/>
          </a:xfrm>
        </p:spPr>
        <p:txBody>
          <a:bodyPr>
            <a:normAutofit/>
          </a:bodyPr>
          <a:lstStyle>
            <a:lvl1pPr marL="0" indent="0" algn="ctr">
              <a:lnSpc>
                <a:spcPct val="112000"/>
              </a:lnSpc>
              <a:spcBef>
                <a:spcPts val="0"/>
              </a:spcBef>
              <a:spcAft>
                <a:spcPts val="0"/>
              </a:spcAft>
              <a:buNone/>
              <a:defRPr sz="2535"/>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US"/>
              <a:t>Click to edit Master subtitle style</a:t>
            </a:r>
            <a:endParaRPr lang="en-US" dirty="0"/>
          </a:p>
        </p:txBody>
      </p:sp>
      <p:sp>
        <p:nvSpPr>
          <p:cNvPr id="4" name="Date Placeholder 3"/>
          <p:cNvSpPr>
            <a:spLocks noGrp="1"/>
          </p:cNvSpPr>
          <p:nvPr>
            <p:ph type="dt" sz="half" idx="10"/>
          </p:nvPr>
        </p:nvSpPr>
        <p:spPr>
          <a:xfrm>
            <a:off x="829908" y="7113663"/>
            <a:ext cx="1772507" cy="446012"/>
          </a:xfrm>
        </p:spPr>
        <p:txBody>
          <a:bodyPr/>
          <a:lstStyle>
            <a:lvl1pPr>
              <a:defRPr baseline="0">
                <a:solidFill>
                  <a:schemeClr val="tx2"/>
                </a:solidFill>
              </a:defRPr>
            </a:lvl1pPr>
          </a:lstStyle>
          <a:p>
            <a:pPr lvl="0"/>
            <a:endParaRPr lang="en-US"/>
          </a:p>
        </p:txBody>
      </p:sp>
      <p:sp>
        <p:nvSpPr>
          <p:cNvPr id="5" name="Footer Placeholder 4"/>
          <p:cNvSpPr>
            <a:spLocks noGrp="1"/>
          </p:cNvSpPr>
          <p:nvPr>
            <p:ph type="ftr" sz="quarter" idx="11"/>
          </p:nvPr>
        </p:nvSpPr>
        <p:spPr>
          <a:xfrm>
            <a:off x="2848516" y="7113663"/>
            <a:ext cx="7742176" cy="446012"/>
          </a:xfrm>
        </p:spPr>
        <p:txBody>
          <a:bodyPr/>
          <a:lstStyle>
            <a:lvl1pPr algn="ctr">
              <a:defRPr baseline="0">
                <a:solidFill>
                  <a:schemeClr val="tx2"/>
                </a:solidFill>
              </a:defRPr>
            </a:lvl1pPr>
          </a:lstStyle>
          <a:p>
            <a:pPr lvl="0"/>
            <a:endParaRPr lang="en-US"/>
          </a:p>
        </p:txBody>
      </p:sp>
      <p:sp>
        <p:nvSpPr>
          <p:cNvPr id="6" name="Slide Number Placeholder 5"/>
          <p:cNvSpPr>
            <a:spLocks noGrp="1"/>
          </p:cNvSpPr>
          <p:nvPr>
            <p:ph type="sldNum" sz="quarter" idx="12"/>
          </p:nvPr>
        </p:nvSpPr>
        <p:spPr>
          <a:xfrm>
            <a:off x="10836792" y="7113663"/>
            <a:ext cx="1759663" cy="446012"/>
          </a:xfrm>
        </p:spPr>
        <p:txBody>
          <a:bodyPr/>
          <a:lstStyle>
            <a:lvl1pPr>
              <a:defRPr baseline="0">
                <a:solidFill>
                  <a:schemeClr val="tx2"/>
                </a:solidFill>
              </a:defRPr>
            </a:lvl1pPr>
          </a:lstStyle>
          <a:p>
            <a:pPr lvl="0"/>
            <a:fld id="{9A661A4B-D991-498A-8A45-5D7517F95A45}" type="slidenum">
              <a:rPr lang="en-US" smtClean="0"/>
              <a:t>‹#›</a:t>
            </a:fld>
            <a:endParaRPr lang="en-US"/>
          </a:p>
        </p:txBody>
      </p:sp>
      <p:grpSp>
        <p:nvGrpSpPr>
          <p:cNvPr id="7" name="Group 6"/>
          <p:cNvGrpSpPr/>
          <p:nvPr/>
        </p:nvGrpSpPr>
        <p:grpSpPr>
          <a:xfrm>
            <a:off x="829909" y="820640"/>
            <a:ext cx="11766546" cy="5897022"/>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449203048"/>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7B767E4D-E098-4F6B-BE9B-52AF1C8B4905}" type="slidenum">
              <a:rPr lang="en-US" smtClean="0"/>
              <a:t>‹#›</a:t>
            </a:fld>
            <a:endParaRPr lang="en-US"/>
          </a:p>
        </p:txBody>
      </p:sp>
    </p:spTree>
    <p:extLst>
      <p:ext uri="{BB962C8B-B14F-4D97-AF65-F5344CB8AC3E}">
        <p14:creationId xmlns:p14="http://schemas.microsoft.com/office/powerpoint/2010/main" val="408151223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843321" y="1434509"/>
            <a:ext cx="10596799" cy="3144614"/>
          </a:xfrm>
        </p:spPr>
        <p:txBody>
          <a:bodyPr anchor="b">
            <a:normAutofit/>
          </a:bodyPr>
          <a:lstStyle>
            <a:lvl1pPr algn="r">
              <a:defRPr sz="7937"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843321" y="4647721"/>
            <a:ext cx="10596799" cy="1260303"/>
          </a:xfrm>
        </p:spPr>
        <p:txBody>
          <a:bodyPr/>
          <a:lstStyle>
            <a:lvl1pPr marL="0" indent="0" algn="r">
              <a:lnSpc>
                <a:spcPct val="112000"/>
              </a:lnSpc>
              <a:spcBef>
                <a:spcPts val="0"/>
              </a:spcBef>
              <a:spcAft>
                <a:spcPts val="0"/>
              </a:spcAft>
              <a:buNone/>
              <a:defRPr sz="2646">
                <a:solidFill>
                  <a:schemeClr val="tx2"/>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14531" y="7113663"/>
            <a:ext cx="1788452" cy="446012"/>
          </a:xfrm>
        </p:spPr>
        <p:txBody>
          <a:bodyPr/>
          <a:lstStyle>
            <a:lvl1pPr>
              <a:defRPr>
                <a:solidFill>
                  <a:schemeClr val="tx2"/>
                </a:solidFill>
              </a:defRPr>
            </a:lvl1pPr>
          </a:lstStyle>
          <a:p>
            <a:pPr lvl="0"/>
            <a:endParaRPr lang="en-US"/>
          </a:p>
        </p:txBody>
      </p:sp>
      <p:sp>
        <p:nvSpPr>
          <p:cNvPr id="5" name="Footer Placeholder 4"/>
          <p:cNvSpPr>
            <a:spLocks noGrp="1"/>
          </p:cNvSpPr>
          <p:nvPr>
            <p:ph type="ftr" sz="quarter" idx="11"/>
          </p:nvPr>
        </p:nvSpPr>
        <p:spPr>
          <a:xfrm>
            <a:off x="2848801" y="7113663"/>
            <a:ext cx="7742176" cy="446012"/>
          </a:xfrm>
        </p:spPr>
        <p:txBody>
          <a:bodyPr/>
          <a:lstStyle>
            <a:lvl1pPr algn="ctr">
              <a:defRPr>
                <a:solidFill>
                  <a:schemeClr val="tx2"/>
                </a:solidFill>
              </a:defRPr>
            </a:lvl1pPr>
          </a:lstStyle>
          <a:p>
            <a:pPr lvl="0"/>
            <a:endParaRPr lang="en-US"/>
          </a:p>
        </p:txBody>
      </p:sp>
      <p:sp>
        <p:nvSpPr>
          <p:cNvPr id="6" name="Slide Number Placeholder 5"/>
          <p:cNvSpPr>
            <a:spLocks noGrp="1"/>
          </p:cNvSpPr>
          <p:nvPr>
            <p:ph type="sldNum" sz="quarter" idx="12"/>
          </p:nvPr>
        </p:nvSpPr>
        <p:spPr>
          <a:xfrm>
            <a:off x="10836792" y="7113663"/>
            <a:ext cx="1759663" cy="446012"/>
          </a:xfrm>
        </p:spPr>
        <p:txBody>
          <a:bodyPr/>
          <a:lstStyle>
            <a:lvl1pPr>
              <a:defRPr>
                <a:solidFill>
                  <a:schemeClr val="tx2"/>
                </a:solidFill>
              </a:defRPr>
            </a:lvl1pPr>
          </a:lstStyle>
          <a:p>
            <a:pPr lvl="0"/>
            <a:fld id="{A1D2746C-159B-4B1E-887E-455C11FE1E20}" type="slidenum">
              <a:rPr lang="en-US" smtClean="0"/>
              <a:t>‹#›</a:t>
            </a:fld>
            <a:endParaRPr lang="en-US"/>
          </a:p>
        </p:txBody>
      </p:sp>
      <p:sp>
        <p:nvSpPr>
          <p:cNvPr id="7" name="Freeform 6" title="Crop Mark"/>
          <p:cNvSpPr/>
          <p:nvPr/>
        </p:nvSpPr>
        <p:spPr bwMode="auto">
          <a:xfrm>
            <a:off x="8986265" y="1858119"/>
            <a:ext cx="3610190" cy="4859542"/>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576166575"/>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511975" y="2519891"/>
            <a:ext cx="4902989" cy="394783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3237" y="2519891"/>
            <a:ext cx="4902989" cy="394783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lvl="0"/>
            <a:endParaRPr lang="en-US"/>
          </a:p>
        </p:txBody>
      </p:sp>
      <p:sp>
        <p:nvSpPr>
          <p:cNvPr id="6" name="Footer Placeholder 5"/>
          <p:cNvSpPr>
            <a:spLocks noGrp="1"/>
          </p:cNvSpPr>
          <p:nvPr>
            <p:ph type="ftr" sz="quarter" idx="11"/>
          </p:nvPr>
        </p:nvSpPr>
        <p:spPr/>
        <p:txBody>
          <a:bodyPr/>
          <a:lstStyle/>
          <a:p>
            <a:pPr lvl="0"/>
            <a:endParaRPr lang="en-US"/>
          </a:p>
        </p:txBody>
      </p:sp>
      <p:sp>
        <p:nvSpPr>
          <p:cNvPr id="7" name="Slide Number Placeholder 6"/>
          <p:cNvSpPr>
            <a:spLocks noGrp="1"/>
          </p:cNvSpPr>
          <p:nvPr>
            <p:ph type="sldNum" sz="quarter" idx="12"/>
          </p:nvPr>
        </p:nvSpPr>
        <p:spPr/>
        <p:txBody>
          <a:bodyPr/>
          <a:lstStyle/>
          <a:p>
            <a:pPr lvl="0"/>
            <a:fld id="{E96BAAF2-37B2-4A1B-B565-942CC486B1C4}" type="slidenum">
              <a:rPr lang="en-US" smtClean="0"/>
              <a:t>‹#›</a:t>
            </a:fld>
            <a:endParaRPr lang="en-US"/>
          </a:p>
        </p:txBody>
      </p:sp>
    </p:spTree>
    <p:extLst>
      <p:ext uri="{BB962C8B-B14F-4D97-AF65-F5344CB8AC3E}">
        <p14:creationId xmlns:p14="http://schemas.microsoft.com/office/powerpoint/2010/main" val="4517396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511975" y="755967"/>
            <a:ext cx="10583823" cy="163793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511975" y="2580369"/>
            <a:ext cx="4898798" cy="908210"/>
          </a:xfrm>
        </p:spPr>
        <p:txBody>
          <a:bodyPr anchor="b">
            <a:noAutofit/>
          </a:bodyPr>
          <a:lstStyle>
            <a:lvl1pPr marL="0" indent="0">
              <a:lnSpc>
                <a:spcPct val="84000"/>
              </a:lnSpc>
              <a:spcBef>
                <a:spcPts val="0"/>
              </a:spcBef>
              <a:spcAft>
                <a:spcPts val="0"/>
              </a:spcAft>
              <a:buNone/>
              <a:defRPr sz="3307" b="0" baseline="0">
                <a:solidFill>
                  <a:schemeClr val="tx2"/>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4" name="Content Placeholder 3"/>
          <p:cNvSpPr>
            <a:spLocks noGrp="1"/>
          </p:cNvSpPr>
          <p:nvPr>
            <p:ph sz="half" idx="2"/>
          </p:nvPr>
        </p:nvSpPr>
        <p:spPr>
          <a:xfrm>
            <a:off x="1511975" y="3643379"/>
            <a:ext cx="4898798" cy="282434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192808" y="2580369"/>
            <a:ext cx="4898798" cy="908210"/>
          </a:xfrm>
        </p:spPr>
        <p:txBody>
          <a:bodyPr anchor="b">
            <a:noAutofit/>
          </a:bodyPr>
          <a:lstStyle>
            <a:lvl1pPr marL="0" indent="0">
              <a:lnSpc>
                <a:spcPct val="84000"/>
              </a:lnSpc>
              <a:spcBef>
                <a:spcPts val="0"/>
              </a:spcBef>
              <a:spcAft>
                <a:spcPts val="0"/>
              </a:spcAft>
              <a:buNone/>
              <a:defRPr sz="3307" b="0" baseline="0">
                <a:solidFill>
                  <a:schemeClr val="tx2"/>
                </a:solidFill>
              </a:defRPr>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US"/>
              <a:t>Click to edit Master text styles</a:t>
            </a:r>
          </a:p>
        </p:txBody>
      </p:sp>
      <p:sp>
        <p:nvSpPr>
          <p:cNvPr id="6" name="Content Placeholder 5"/>
          <p:cNvSpPr>
            <a:spLocks noGrp="1"/>
          </p:cNvSpPr>
          <p:nvPr>
            <p:ph sz="quarter" idx="4"/>
          </p:nvPr>
        </p:nvSpPr>
        <p:spPr>
          <a:xfrm>
            <a:off x="7192808" y="3643379"/>
            <a:ext cx="4898798" cy="282434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lvl="0"/>
            <a:endParaRPr lang="en-US"/>
          </a:p>
        </p:txBody>
      </p:sp>
      <p:sp>
        <p:nvSpPr>
          <p:cNvPr id="8" name="Footer Placeholder 7"/>
          <p:cNvSpPr>
            <a:spLocks noGrp="1"/>
          </p:cNvSpPr>
          <p:nvPr>
            <p:ph type="ftr" sz="quarter" idx="11"/>
          </p:nvPr>
        </p:nvSpPr>
        <p:spPr/>
        <p:txBody>
          <a:bodyPr/>
          <a:lstStyle/>
          <a:p>
            <a:pPr lvl="0"/>
            <a:endParaRPr lang="en-US"/>
          </a:p>
        </p:txBody>
      </p:sp>
      <p:sp>
        <p:nvSpPr>
          <p:cNvPr id="9" name="Slide Number Placeholder 8"/>
          <p:cNvSpPr>
            <a:spLocks noGrp="1"/>
          </p:cNvSpPr>
          <p:nvPr>
            <p:ph type="sldNum" sz="quarter" idx="12"/>
          </p:nvPr>
        </p:nvSpPr>
        <p:spPr/>
        <p:txBody>
          <a:bodyPr/>
          <a:lstStyle/>
          <a:p>
            <a:pPr lvl="0"/>
            <a:fld id="{222BD75A-D2EB-47E5-809B-CFA622DE5CD0}" type="slidenum">
              <a:rPr lang="en-US" smtClean="0"/>
              <a:t>‹#›</a:t>
            </a:fld>
            <a:endParaRPr lang="en-US"/>
          </a:p>
        </p:txBody>
      </p:sp>
    </p:spTree>
    <p:extLst>
      <p:ext uri="{BB962C8B-B14F-4D97-AF65-F5344CB8AC3E}">
        <p14:creationId xmlns:p14="http://schemas.microsoft.com/office/powerpoint/2010/main" val="42792392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lvl="0"/>
            <a:endParaRPr lang="en-US"/>
          </a:p>
        </p:txBody>
      </p:sp>
      <p:sp>
        <p:nvSpPr>
          <p:cNvPr id="4" name="Footer Placeholder 3"/>
          <p:cNvSpPr>
            <a:spLocks noGrp="1"/>
          </p:cNvSpPr>
          <p:nvPr>
            <p:ph type="ftr" sz="quarter" idx="11"/>
          </p:nvPr>
        </p:nvSpPr>
        <p:spPr/>
        <p:txBody>
          <a:bodyPr/>
          <a:lstStyle/>
          <a:p>
            <a:pPr lvl="0"/>
            <a:endParaRPr lang="en-US"/>
          </a:p>
        </p:txBody>
      </p:sp>
      <p:sp>
        <p:nvSpPr>
          <p:cNvPr id="5" name="Slide Number Placeholder 4"/>
          <p:cNvSpPr>
            <a:spLocks noGrp="1"/>
          </p:cNvSpPr>
          <p:nvPr>
            <p:ph type="sldNum" sz="quarter" idx="12"/>
          </p:nvPr>
        </p:nvSpPr>
        <p:spPr/>
        <p:txBody>
          <a:bodyPr/>
          <a:lstStyle/>
          <a:p>
            <a:pPr lvl="0"/>
            <a:fld id="{4BC53D22-02BD-4494-8D52-DF12923DA47F}" type="slidenum">
              <a:rPr lang="en-US" smtClean="0"/>
              <a:t>‹#›</a:t>
            </a:fld>
            <a:endParaRPr lang="en-US"/>
          </a:p>
        </p:txBody>
      </p:sp>
    </p:spTree>
    <p:extLst>
      <p:ext uri="{BB962C8B-B14F-4D97-AF65-F5344CB8AC3E}">
        <p14:creationId xmlns:p14="http://schemas.microsoft.com/office/powerpoint/2010/main" val="40615028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lvl="0"/>
            <a:endParaRPr lang="en-US"/>
          </a:p>
        </p:txBody>
      </p:sp>
      <p:sp>
        <p:nvSpPr>
          <p:cNvPr id="3" name="Footer Placeholder 2"/>
          <p:cNvSpPr>
            <a:spLocks noGrp="1"/>
          </p:cNvSpPr>
          <p:nvPr>
            <p:ph type="ftr" sz="quarter" idx="11"/>
          </p:nvPr>
        </p:nvSpPr>
        <p:spPr/>
        <p:txBody>
          <a:bodyPr/>
          <a:lstStyle/>
          <a:p>
            <a:pPr lvl="0"/>
            <a:endParaRPr lang="en-US"/>
          </a:p>
        </p:txBody>
      </p:sp>
      <p:sp>
        <p:nvSpPr>
          <p:cNvPr id="4" name="Slide Number Placeholder 3"/>
          <p:cNvSpPr>
            <a:spLocks noGrp="1"/>
          </p:cNvSpPr>
          <p:nvPr>
            <p:ph type="sldNum" sz="quarter" idx="12"/>
          </p:nvPr>
        </p:nvSpPr>
        <p:spPr/>
        <p:txBody>
          <a:bodyPr/>
          <a:lstStyle/>
          <a:p>
            <a:pPr lvl="0"/>
            <a:fld id="{D04D8076-7FE6-4CCA-9EC6-865C50784B08}" type="slidenum">
              <a:rPr lang="en-US" smtClean="0"/>
              <a:t>‹#›</a:t>
            </a:fld>
            <a:endParaRPr lang="en-US"/>
          </a:p>
        </p:txBody>
      </p:sp>
    </p:spTree>
    <p:extLst>
      <p:ext uri="{BB962C8B-B14F-4D97-AF65-F5344CB8AC3E}">
        <p14:creationId xmlns:p14="http://schemas.microsoft.com/office/powerpoint/2010/main" val="4079010"/>
      </p:ext>
    </p:extLst>
  </p:cSld>
  <p:clrMapOvr>
    <a:masterClrMapping/>
  </p:clrMapOvr>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414"/>
            <a:ext cx="5846302" cy="75592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97987" y="755967"/>
            <a:ext cx="4250329" cy="2378668"/>
          </a:xfrm>
        </p:spPr>
        <p:txBody>
          <a:bodyPr anchor="t">
            <a:noAutofit/>
          </a:bodyPr>
          <a:lstStyle>
            <a:lvl1pPr>
              <a:lnSpc>
                <a:spcPct val="84000"/>
              </a:lnSpc>
              <a:defRPr sz="5291"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896284" y="755968"/>
            <a:ext cx="5745504" cy="5704755"/>
          </a:xfrm>
        </p:spPr>
        <p:txBody>
          <a:bodyPr/>
          <a:lstStyle>
            <a:lvl1pPr>
              <a:defRPr sz="2205"/>
            </a:lvl1pPr>
            <a:lvl2pPr>
              <a:defRPr sz="2205"/>
            </a:lvl2pPr>
            <a:lvl3pPr>
              <a:defRPr sz="1984"/>
            </a:lvl3pPr>
            <a:lvl4pPr>
              <a:defRPr sz="1984"/>
            </a:lvl4pPr>
            <a:lvl5pPr>
              <a:defRPr sz="1764"/>
            </a:lvl5pPr>
            <a:lvl6pPr>
              <a:defRPr sz="1764"/>
            </a:lvl6pPr>
            <a:lvl7pPr>
              <a:defRPr sz="1764"/>
            </a:lvl7pPr>
            <a:lvl8pPr>
              <a:defRPr sz="1764"/>
            </a:lvl8pPr>
            <a:lvl9pPr>
              <a:defRPr sz="1764"/>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97987" y="3148590"/>
            <a:ext cx="4250329" cy="3319132"/>
          </a:xfrm>
        </p:spPr>
        <p:txBody>
          <a:bodyPr/>
          <a:lstStyle>
            <a:lvl1pPr marL="0" indent="0">
              <a:lnSpc>
                <a:spcPct val="113000"/>
              </a:lnSpc>
              <a:spcBef>
                <a:spcPts val="0"/>
              </a:spcBef>
              <a:spcAft>
                <a:spcPts val="1653"/>
              </a:spcAft>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a:xfrm>
            <a:off x="797987" y="7113663"/>
            <a:ext cx="1327852" cy="446012"/>
          </a:xfrm>
        </p:spPr>
        <p:txBody>
          <a:bodyPr/>
          <a:lstStyle>
            <a:lvl1pPr>
              <a:defRPr>
                <a:solidFill>
                  <a:schemeClr val="tx2"/>
                </a:solidFill>
              </a:defRPr>
            </a:lvl1pPr>
          </a:lstStyle>
          <a:p>
            <a:pPr lvl="0"/>
            <a:endParaRPr lang="en-US"/>
          </a:p>
        </p:txBody>
      </p:sp>
      <p:sp>
        <p:nvSpPr>
          <p:cNvPr id="6" name="Footer Placeholder 5"/>
          <p:cNvSpPr>
            <a:spLocks noGrp="1"/>
          </p:cNvSpPr>
          <p:nvPr>
            <p:ph type="ftr" sz="quarter" idx="11"/>
          </p:nvPr>
        </p:nvSpPr>
        <p:spPr>
          <a:xfrm>
            <a:off x="2431710" y="7113663"/>
            <a:ext cx="2616606" cy="446012"/>
          </a:xfrm>
        </p:spPr>
        <p:txBody>
          <a:bodyPr/>
          <a:lstStyle>
            <a:lvl1pPr>
              <a:defRPr>
                <a:solidFill>
                  <a:schemeClr val="tx2"/>
                </a:solidFill>
              </a:defRPr>
            </a:lvl1pPr>
          </a:lstStyle>
          <a:p>
            <a:pPr lvl="0"/>
            <a:endParaRPr lang="en-US"/>
          </a:p>
        </p:txBody>
      </p:sp>
      <p:sp>
        <p:nvSpPr>
          <p:cNvPr id="7" name="Slide Number Placeholder 6"/>
          <p:cNvSpPr>
            <a:spLocks noGrp="1"/>
          </p:cNvSpPr>
          <p:nvPr>
            <p:ph type="sldNum" sz="quarter" idx="12"/>
          </p:nvPr>
        </p:nvSpPr>
        <p:spPr>
          <a:xfrm>
            <a:off x="10894617" y="7113663"/>
            <a:ext cx="1759663" cy="446012"/>
          </a:xfrm>
        </p:spPr>
        <p:txBody>
          <a:bodyPr/>
          <a:lstStyle>
            <a:lvl1pPr>
              <a:defRPr>
                <a:solidFill>
                  <a:schemeClr val="tx2"/>
                </a:solidFill>
              </a:defRPr>
            </a:lvl1pPr>
          </a:lstStyle>
          <a:p>
            <a:pPr lvl="0"/>
            <a:fld id="{22B12391-23B0-44B4-B009-8FCA458B0653}" type="slidenum">
              <a:rPr lang="en-US" smtClean="0"/>
              <a:t>‹#›</a:t>
            </a:fld>
            <a:endParaRPr lang="en-US"/>
          </a:p>
        </p:txBody>
      </p:sp>
      <p:sp>
        <p:nvSpPr>
          <p:cNvPr id="9" name="Rectangle 8" title="Divider Bar"/>
          <p:cNvSpPr/>
          <p:nvPr/>
        </p:nvSpPr>
        <p:spPr>
          <a:xfrm>
            <a:off x="5846302" y="414"/>
            <a:ext cx="251996"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314720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B8CF03-6F9C-460C-A2CD-D0D77D216E6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F7EC0EA-AC8F-4437-A7DC-6FE4DEF52B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DD72EFA-BADF-464A-A220-F88519CC2376}"/>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9B863C0A-741B-4492-B9D2-B3FB3E08484D}"/>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7C96DB2A-1940-48DD-980A-2B4FF481E52F}"/>
              </a:ext>
            </a:extLst>
          </p:cNvPr>
          <p:cNvSpPr>
            <a:spLocks noGrp="1"/>
          </p:cNvSpPr>
          <p:nvPr>
            <p:ph type="sldNum" sz="quarter" idx="12"/>
          </p:nvPr>
        </p:nvSpPr>
        <p:spPr/>
        <p:txBody>
          <a:bodyPr/>
          <a:lstStyle/>
          <a:p>
            <a:pPr lvl="0"/>
            <a:fld id="{08CF9579-2B5A-4237-8574-106C8B1E30C4}" type="slidenum">
              <a:t>‹#›</a:t>
            </a:fld>
            <a:endParaRPr lang="en-US"/>
          </a:p>
        </p:txBody>
      </p:sp>
    </p:spTree>
    <p:extLst>
      <p:ext uri="{BB962C8B-B14F-4D97-AF65-F5344CB8AC3E}">
        <p14:creationId xmlns:p14="http://schemas.microsoft.com/office/powerpoint/2010/main" val="428521111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414"/>
            <a:ext cx="5846302" cy="755926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97987" y="755967"/>
            <a:ext cx="4250329" cy="2378668"/>
          </a:xfrm>
        </p:spPr>
        <p:txBody>
          <a:bodyPr anchor="t">
            <a:normAutofit/>
          </a:bodyPr>
          <a:lstStyle>
            <a:lvl1pPr>
              <a:lnSpc>
                <a:spcPct val="84000"/>
              </a:lnSpc>
              <a:defRPr sz="5291"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8298" y="1"/>
            <a:ext cx="7341477" cy="7559674"/>
          </a:xfrm>
        </p:spPr>
        <p:txBody>
          <a:bodyPr anchor="t">
            <a:normAutofit/>
          </a:bodyPr>
          <a:lstStyle>
            <a:lvl1pPr marL="0" indent="0">
              <a:buNone/>
              <a:defRPr sz="2205"/>
            </a:lvl1pPr>
            <a:lvl2pPr marL="503972" indent="0">
              <a:buNone/>
              <a:defRPr sz="2205"/>
            </a:lvl2pPr>
            <a:lvl3pPr marL="1007943" indent="0">
              <a:buNone/>
              <a:defRPr sz="2205"/>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US"/>
              <a:t>Click icon to add picture</a:t>
            </a:r>
            <a:endParaRPr lang="en-US" dirty="0"/>
          </a:p>
        </p:txBody>
      </p:sp>
      <p:sp>
        <p:nvSpPr>
          <p:cNvPr id="4" name="Text Placeholder 3"/>
          <p:cNvSpPr>
            <a:spLocks noGrp="1"/>
          </p:cNvSpPr>
          <p:nvPr>
            <p:ph type="body" sz="half" idx="2"/>
          </p:nvPr>
        </p:nvSpPr>
        <p:spPr>
          <a:xfrm>
            <a:off x="797987" y="3148176"/>
            <a:ext cx="4250329" cy="3319546"/>
          </a:xfrm>
        </p:spPr>
        <p:txBody>
          <a:bodyPr/>
          <a:lstStyle>
            <a:lvl1pPr marL="0" indent="0">
              <a:lnSpc>
                <a:spcPct val="113000"/>
              </a:lnSpc>
              <a:spcBef>
                <a:spcPts val="0"/>
              </a:spcBef>
              <a:spcAft>
                <a:spcPts val="1653"/>
              </a:spcAft>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US"/>
              <a:t>Click to edit Master text styles</a:t>
            </a:r>
          </a:p>
        </p:txBody>
      </p:sp>
      <p:sp>
        <p:nvSpPr>
          <p:cNvPr id="5" name="Date Placeholder 4"/>
          <p:cNvSpPr>
            <a:spLocks noGrp="1"/>
          </p:cNvSpPr>
          <p:nvPr>
            <p:ph type="dt" sz="half" idx="10"/>
          </p:nvPr>
        </p:nvSpPr>
        <p:spPr>
          <a:xfrm>
            <a:off x="797987" y="7113663"/>
            <a:ext cx="1327852" cy="446012"/>
          </a:xfrm>
        </p:spPr>
        <p:txBody>
          <a:bodyPr/>
          <a:lstStyle>
            <a:lvl1pPr>
              <a:defRPr>
                <a:solidFill>
                  <a:schemeClr val="tx2"/>
                </a:solidFill>
              </a:defRPr>
            </a:lvl1pPr>
          </a:lstStyle>
          <a:p>
            <a:pPr lvl="0"/>
            <a:endParaRPr lang="en-US"/>
          </a:p>
        </p:txBody>
      </p:sp>
      <p:sp>
        <p:nvSpPr>
          <p:cNvPr id="6" name="Footer Placeholder 5"/>
          <p:cNvSpPr>
            <a:spLocks noGrp="1"/>
          </p:cNvSpPr>
          <p:nvPr>
            <p:ph type="ftr" sz="quarter" idx="11"/>
          </p:nvPr>
        </p:nvSpPr>
        <p:spPr>
          <a:xfrm>
            <a:off x="2431710" y="7113663"/>
            <a:ext cx="2616606" cy="446012"/>
          </a:xfrm>
        </p:spPr>
        <p:txBody>
          <a:bodyPr/>
          <a:lstStyle>
            <a:lvl1pPr>
              <a:defRPr>
                <a:solidFill>
                  <a:schemeClr val="tx2"/>
                </a:solidFill>
              </a:defRPr>
            </a:lvl1pPr>
          </a:lstStyle>
          <a:p>
            <a:pPr lvl="0"/>
            <a:endParaRPr lang="en-US"/>
          </a:p>
        </p:txBody>
      </p:sp>
      <p:sp>
        <p:nvSpPr>
          <p:cNvPr id="7" name="Slide Number Placeholder 6"/>
          <p:cNvSpPr>
            <a:spLocks noGrp="1"/>
          </p:cNvSpPr>
          <p:nvPr>
            <p:ph type="sldNum" sz="quarter" idx="12"/>
          </p:nvPr>
        </p:nvSpPr>
        <p:spPr>
          <a:xfrm>
            <a:off x="10894617" y="7113663"/>
            <a:ext cx="1759663" cy="446012"/>
          </a:xfrm>
        </p:spPr>
        <p:txBody>
          <a:bodyPr/>
          <a:lstStyle>
            <a:lvl1pPr>
              <a:defRPr>
                <a:solidFill>
                  <a:schemeClr val="tx2"/>
                </a:solidFill>
              </a:defRPr>
            </a:lvl1pPr>
          </a:lstStyle>
          <a:p>
            <a:pPr lvl="0"/>
            <a:fld id="{08766D3C-FF8B-4960-ADB3-55FE4B20E71D}" type="slidenum">
              <a:rPr lang="en-US" smtClean="0"/>
              <a:t>‹#›</a:t>
            </a:fld>
            <a:endParaRPr lang="en-US"/>
          </a:p>
        </p:txBody>
      </p:sp>
      <p:sp>
        <p:nvSpPr>
          <p:cNvPr id="9" name="Rectangle 8" title="Divider Bar"/>
          <p:cNvSpPr/>
          <p:nvPr/>
        </p:nvSpPr>
        <p:spPr>
          <a:xfrm>
            <a:off x="5846302" y="414"/>
            <a:ext cx="251996"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30082182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511975" y="2530392"/>
            <a:ext cx="10583823" cy="393733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85305A9E-8774-4D9C-A656-841B79FE8F97}" type="slidenum">
              <a:rPr lang="en-US" smtClean="0"/>
              <a:t>‹#›</a:t>
            </a:fld>
            <a:endParaRPr lang="en-US"/>
          </a:p>
        </p:txBody>
      </p:sp>
    </p:spTree>
    <p:extLst>
      <p:ext uri="{BB962C8B-B14F-4D97-AF65-F5344CB8AC3E}">
        <p14:creationId xmlns:p14="http://schemas.microsoft.com/office/powerpoint/2010/main" val="24291696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578709" y="688016"/>
            <a:ext cx="1726012" cy="577970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511975" y="688016"/>
            <a:ext cx="9016776" cy="577970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lvl="0"/>
            <a:endParaRPr lang="en-US"/>
          </a:p>
        </p:txBody>
      </p:sp>
      <p:sp>
        <p:nvSpPr>
          <p:cNvPr id="5" name="Footer Placeholder 4"/>
          <p:cNvSpPr>
            <a:spLocks noGrp="1"/>
          </p:cNvSpPr>
          <p:nvPr>
            <p:ph type="ftr" sz="quarter" idx="11"/>
          </p:nvPr>
        </p:nvSpPr>
        <p:spPr/>
        <p:txBody>
          <a:bodyPr/>
          <a:lstStyle/>
          <a:p>
            <a:pPr lvl="0"/>
            <a:endParaRPr lang="en-US"/>
          </a:p>
        </p:txBody>
      </p:sp>
      <p:sp>
        <p:nvSpPr>
          <p:cNvPr id="6" name="Slide Number Placeholder 5"/>
          <p:cNvSpPr>
            <a:spLocks noGrp="1"/>
          </p:cNvSpPr>
          <p:nvPr>
            <p:ph type="sldNum" sz="quarter" idx="12"/>
          </p:nvPr>
        </p:nvSpPr>
        <p:spPr/>
        <p:txBody>
          <a:bodyPr/>
          <a:lstStyle/>
          <a:p>
            <a:pPr lvl="0"/>
            <a:fld id="{7662B7C8-B34C-4DFC-AE0A-8A02882F4445}" type="slidenum">
              <a:rPr lang="en-US" smtClean="0"/>
              <a:t>‹#›</a:t>
            </a:fld>
            <a:endParaRPr lang="en-US"/>
          </a:p>
        </p:txBody>
      </p:sp>
    </p:spTree>
    <p:extLst>
      <p:ext uri="{BB962C8B-B14F-4D97-AF65-F5344CB8AC3E}">
        <p14:creationId xmlns:p14="http://schemas.microsoft.com/office/powerpoint/2010/main" val="32612915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D746D9-0886-452C-BBC8-7BBFCA94CF01}"/>
              </a:ext>
            </a:extLst>
          </p:cNvPr>
          <p:cNvSpPr>
            <a:spLocks noGrp="1"/>
          </p:cNvSpPr>
          <p:nvPr>
            <p:ph type="title"/>
          </p:nvPr>
        </p:nvSpPr>
        <p:spPr>
          <a:xfrm>
            <a:off x="916446" y="1884364"/>
            <a:ext cx="11592070" cy="31448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C03F4A-0CBF-4F8A-AE43-11777BF14DDD}"/>
              </a:ext>
            </a:extLst>
          </p:cNvPr>
          <p:cNvSpPr>
            <a:spLocks noGrp="1"/>
          </p:cNvSpPr>
          <p:nvPr>
            <p:ph type="body" idx="1"/>
          </p:nvPr>
        </p:nvSpPr>
        <p:spPr>
          <a:xfrm>
            <a:off x="916446" y="5059364"/>
            <a:ext cx="11592070" cy="16525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9919929-4215-4A69-9E47-5A7D555CB329}"/>
              </a:ext>
            </a:extLst>
          </p:cNvPr>
          <p:cNvSpPr>
            <a:spLocks noGrp="1"/>
          </p:cNvSpPr>
          <p:nvPr>
            <p:ph type="dt" sz="half" idx="10"/>
          </p:nvPr>
        </p:nvSpPr>
        <p:spPr/>
        <p:txBody>
          <a:bodyPr/>
          <a:lstStyle/>
          <a:p>
            <a:pPr lvl="0"/>
            <a:endParaRPr lang="en-US"/>
          </a:p>
        </p:txBody>
      </p:sp>
      <p:sp>
        <p:nvSpPr>
          <p:cNvPr id="5" name="Footer Placeholder 4">
            <a:extLst>
              <a:ext uri="{FF2B5EF4-FFF2-40B4-BE49-F238E27FC236}">
                <a16:creationId xmlns:a16="http://schemas.microsoft.com/office/drawing/2014/main" id="{62E227DB-5EC4-4191-8001-ABA732C5CDC1}"/>
              </a:ext>
            </a:extLst>
          </p:cNvPr>
          <p:cNvSpPr>
            <a:spLocks noGrp="1"/>
          </p:cNvSpPr>
          <p:nvPr>
            <p:ph type="ftr" sz="quarter" idx="11"/>
          </p:nvPr>
        </p:nvSpPr>
        <p:spPr/>
        <p:txBody>
          <a:bodyPr/>
          <a:lstStyle/>
          <a:p>
            <a:pPr lvl="0"/>
            <a:endParaRPr lang="en-US"/>
          </a:p>
        </p:txBody>
      </p:sp>
      <p:sp>
        <p:nvSpPr>
          <p:cNvPr id="6" name="Slide Number Placeholder 5">
            <a:extLst>
              <a:ext uri="{FF2B5EF4-FFF2-40B4-BE49-F238E27FC236}">
                <a16:creationId xmlns:a16="http://schemas.microsoft.com/office/drawing/2014/main" id="{A4BB17FE-DD9C-4FAE-9C18-CC6673FDD676}"/>
              </a:ext>
            </a:extLst>
          </p:cNvPr>
          <p:cNvSpPr>
            <a:spLocks noGrp="1"/>
          </p:cNvSpPr>
          <p:nvPr>
            <p:ph type="sldNum" sz="quarter" idx="12"/>
          </p:nvPr>
        </p:nvSpPr>
        <p:spPr/>
        <p:txBody>
          <a:bodyPr/>
          <a:lstStyle/>
          <a:p>
            <a:pPr lvl="0"/>
            <a:fld id="{F63082B0-60B9-44A6-AAFF-A236D89108C6}" type="slidenum">
              <a:t>‹#›</a:t>
            </a:fld>
            <a:endParaRPr lang="en-US"/>
          </a:p>
        </p:txBody>
      </p:sp>
    </p:spTree>
    <p:extLst>
      <p:ext uri="{BB962C8B-B14F-4D97-AF65-F5344CB8AC3E}">
        <p14:creationId xmlns:p14="http://schemas.microsoft.com/office/powerpoint/2010/main" val="2912550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80A26-991C-4738-A54B-EB6F1011EC3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868151C-7809-429C-A2C7-FB5113811D68}"/>
              </a:ext>
            </a:extLst>
          </p:cNvPr>
          <p:cNvSpPr>
            <a:spLocks noGrp="1"/>
          </p:cNvSpPr>
          <p:nvPr>
            <p:ph sz="half" idx="1"/>
          </p:nvPr>
        </p:nvSpPr>
        <p:spPr>
          <a:xfrm>
            <a:off x="670932" y="1768476"/>
            <a:ext cx="5945248" cy="4989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CD00789-0E3D-4115-A8BD-F141E903C11C}"/>
              </a:ext>
            </a:extLst>
          </p:cNvPr>
          <p:cNvSpPr>
            <a:spLocks noGrp="1"/>
          </p:cNvSpPr>
          <p:nvPr>
            <p:ph sz="half" idx="2"/>
          </p:nvPr>
        </p:nvSpPr>
        <p:spPr>
          <a:xfrm>
            <a:off x="6819364" y="1768476"/>
            <a:ext cx="5947365" cy="49895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08329EB-17E2-4F8F-B61B-23A29E87CF47}"/>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85B9F886-C4B5-436B-A29F-64D25A9CC7E7}"/>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D5B4C18F-F34A-4B68-95CD-C0BEED93110F}"/>
              </a:ext>
            </a:extLst>
          </p:cNvPr>
          <p:cNvSpPr>
            <a:spLocks noGrp="1"/>
          </p:cNvSpPr>
          <p:nvPr>
            <p:ph type="sldNum" sz="quarter" idx="12"/>
          </p:nvPr>
        </p:nvSpPr>
        <p:spPr/>
        <p:txBody>
          <a:bodyPr/>
          <a:lstStyle/>
          <a:p>
            <a:pPr lvl="0"/>
            <a:fld id="{EC3F5CDD-96B0-49C9-A3B6-37E6374666FD}" type="slidenum">
              <a:t>‹#›</a:t>
            </a:fld>
            <a:endParaRPr lang="en-US"/>
          </a:p>
        </p:txBody>
      </p:sp>
    </p:spTree>
    <p:extLst>
      <p:ext uri="{BB962C8B-B14F-4D97-AF65-F5344CB8AC3E}">
        <p14:creationId xmlns:p14="http://schemas.microsoft.com/office/powerpoint/2010/main" val="1265060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277514-8E4C-4659-8833-8E715B1C7D34}"/>
              </a:ext>
            </a:extLst>
          </p:cNvPr>
          <p:cNvSpPr>
            <a:spLocks noGrp="1"/>
          </p:cNvSpPr>
          <p:nvPr>
            <p:ph type="title"/>
          </p:nvPr>
        </p:nvSpPr>
        <p:spPr>
          <a:xfrm>
            <a:off x="924912" y="403225"/>
            <a:ext cx="11592070" cy="1460500"/>
          </a:xfrm>
        </p:spPr>
        <p:txBody>
          <a:bodyPr/>
          <a:lstStyle/>
          <a:p>
            <a:r>
              <a:rPr lang="en-US"/>
              <a:t>Click to edit Master title style</a:t>
            </a:r>
          </a:p>
        </p:txBody>
      </p:sp>
      <p:sp>
        <p:nvSpPr>
          <p:cNvPr id="3" name="Text Placeholder 2">
            <a:extLst>
              <a:ext uri="{FF2B5EF4-FFF2-40B4-BE49-F238E27FC236}">
                <a16:creationId xmlns:a16="http://schemas.microsoft.com/office/drawing/2014/main" id="{F1959105-6958-4C49-B3DE-BBFE23CD274E}"/>
              </a:ext>
            </a:extLst>
          </p:cNvPr>
          <p:cNvSpPr>
            <a:spLocks noGrp="1"/>
          </p:cNvSpPr>
          <p:nvPr>
            <p:ph type="body" idx="1"/>
          </p:nvPr>
        </p:nvSpPr>
        <p:spPr>
          <a:xfrm>
            <a:off x="924911" y="1852613"/>
            <a:ext cx="5687035"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DEF9DE-D276-4E0B-8557-EEFD56AC81BB}"/>
              </a:ext>
            </a:extLst>
          </p:cNvPr>
          <p:cNvSpPr>
            <a:spLocks noGrp="1"/>
          </p:cNvSpPr>
          <p:nvPr>
            <p:ph sz="half" idx="2"/>
          </p:nvPr>
        </p:nvSpPr>
        <p:spPr>
          <a:xfrm>
            <a:off x="924911" y="2760663"/>
            <a:ext cx="5687035"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738C028-5E7C-4E98-BA45-963C78B0F14C}"/>
              </a:ext>
            </a:extLst>
          </p:cNvPr>
          <p:cNvSpPr>
            <a:spLocks noGrp="1"/>
          </p:cNvSpPr>
          <p:nvPr>
            <p:ph type="body" sz="quarter" idx="3"/>
          </p:nvPr>
        </p:nvSpPr>
        <p:spPr>
          <a:xfrm>
            <a:off x="6804548" y="1852613"/>
            <a:ext cx="5712433" cy="9080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85A6912-91B5-4655-99A2-5AB87C3CDB75}"/>
              </a:ext>
            </a:extLst>
          </p:cNvPr>
          <p:cNvSpPr>
            <a:spLocks noGrp="1"/>
          </p:cNvSpPr>
          <p:nvPr>
            <p:ph sz="quarter" idx="4"/>
          </p:nvPr>
        </p:nvSpPr>
        <p:spPr>
          <a:xfrm>
            <a:off x="6804548" y="2760663"/>
            <a:ext cx="5712433" cy="40624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CE10151-4416-44F3-B03B-4AA8471E74DF}"/>
              </a:ext>
            </a:extLst>
          </p:cNvPr>
          <p:cNvSpPr>
            <a:spLocks noGrp="1"/>
          </p:cNvSpPr>
          <p:nvPr>
            <p:ph type="dt" sz="half" idx="10"/>
          </p:nvPr>
        </p:nvSpPr>
        <p:spPr/>
        <p:txBody>
          <a:bodyPr/>
          <a:lstStyle/>
          <a:p>
            <a:pPr lvl="0"/>
            <a:endParaRPr lang="en-US"/>
          </a:p>
        </p:txBody>
      </p:sp>
      <p:sp>
        <p:nvSpPr>
          <p:cNvPr id="8" name="Footer Placeholder 7">
            <a:extLst>
              <a:ext uri="{FF2B5EF4-FFF2-40B4-BE49-F238E27FC236}">
                <a16:creationId xmlns:a16="http://schemas.microsoft.com/office/drawing/2014/main" id="{2D58708E-68F7-4806-84AD-AB118770A428}"/>
              </a:ext>
            </a:extLst>
          </p:cNvPr>
          <p:cNvSpPr>
            <a:spLocks noGrp="1"/>
          </p:cNvSpPr>
          <p:nvPr>
            <p:ph type="ftr" sz="quarter" idx="11"/>
          </p:nvPr>
        </p:nvSpPr>
        <p:spPr/>
        <p:txBody>
          <a:bodyPr/>
          <a:lstStyle/>
          <a:p>
            <a:pPr lvl="0"/>
            <a:endParaRPr lang="en-US"/>
          </a:p>
        </p:txBody>
      </p:sp>
      <p:sp>
        <p:nvSpPr>
          <p:cNvPr id="9" name="Slide Number Placeholder 8">
            <a:extLst>
              <a:ext uri="{FF2B5EF4-FFF2-40B4-BE49-F238E27FC236}">
                <a16:creationId xmlns:a16="http://schemas.microsoft.com/office/drawing/2014/main" id="{7D7D163E-DAAD-422C-A231-25D018473090}"/>
              </a:ext>
            </a:extLst>
          </p:cNvPr>
          <p:cNvSpPr>
            <a:spLocks noGrp="1"/>
          </p:cNvSpPr>
          <p:nvPr>
            <p:ph type="sldNum" sz="quarter" idx="12"/>
          </p:nvPr>
        </p:nvSpPr>
        <p:spPr/>
        <p:txBody>
          <a:bodyPr/>
          <a:lstStyle/>
          <a:p>
            <a:pPr lvl="0"/>
            <a:fld id="{B9211A68-CB6B-415F-B316-F85EBBEB221F}" type="slidenum">
              <a:t>‹#›</a:t>
            </a:fld>
            <a:endParaRPr lang="en-US"/>
          </a:p>
        </p:txBody>
      </p:sp>
    </p:spTree>
    <p:extLst>
      <p:ext uri="{BB962C8B-B14F-4D97-AF65-F5344CB8AC3E}">
        <p14:creationId xmlns:p14="http://schemas.microsoft.com/office/powerpoint/2010/main" val="1597122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7BA635-116E-40E2-AB53-5C8989FDB4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B46AD5E-1AFA-4D85-9FAE-3C787D6934B3}"/>
              </a:ext>
            </a:extLst>
          </p:cNvPr>
          <p:cNvSpPr>
            <a:spLocks noGrp="1"/>
          </p:cNvSpPr>
          <p:nvPr>
            <p:ph type="dt" sz="half" idx="10"/>
          </p:nvPr>
        </p:nvSpPr>
        <p:spPr/>
        <p:txBody>
          <a:bodyPr/>
          <a:lstStyle/>
          <a:p>
            <a:pPr lvl="0"/>
            <a:endParaRPr lang="en-US"/>
          </a:p>
        </p:txBody>
      </p:sp>
      <p:sp>
        <p:nvSpPr>
          <p:cNvPr id="4" name="Footer Placeholder 3">
            <a:extLst>
              <a:ext uri="{FF2B5EF4-FFF2-40B4-BE49-F238E27FC236}">
                <a16:creationId xmlns:a16="http://schemas.microsoft.com/office/drawing/2014/main" id="{C837AB54-9AEA-4648-8888-EFAB9B8C0195}"/>
              </a:ext>
            </a:extLst>
          </p:cNvPr>
          <p:cNvSpPr>
            <a:spLocks noGrp="1"/>
          </p:cNvSpPr>
          <p:nvPr>
            <p:ph type="ftr" sz="quarter" idx="11"/>
          </p:nvPr>
        </p:nvSpPr>
        <p:spPr/>
        <p:txBody>
          <a:bodyPr/>
          <a:lstStyle/>
          <a:p>
            <a:pPr lvl="0"/>
            <a:endParaRPr lang="en-US"/>
          </a:p>
        </p:txBody>
      </p:sp>
      <p:sp>
        <p:nvSpPr>
          <p:cNvPr id="5" name="Slide Number Placeholder 4">
            <a:extLst>
              <a:ext uri="{FF2B5EF4-FFF2-40B4-BE49-F238E27FC236}">
                <a16:creationId xmlns:a16="http://schemas.microsoft.com/office/drawing/2014/main" id="{442A0CEA-59DC-495F-A558-22B6A9F61F6E}"/>
              </a:ext>
            </a:extLst>
          </p:cNvPr>
          <p:cNvSpPr>
            <a:spLocks noGrp="1"/>
          </p:cNvSpPr>
          <p:nvPr>
            <p:ph type="sldNum" sz="quarter" idx="12"/>
          </p:nvPr>
        </p:nvSpPr>
        <p:spPr/>
        <p:txBody>
          <a:bodyPr/>
          <a:lstStyle/>
          <a:p>
            <a:pPr lvl="0"/>
            <a:fld id="{9B5E58BA-2BD8-4EDB-8031-63514CDC40DE}" type="slidenum">
              <a:t>‹#›</a:t>
            </a:fld>
            <a:endParaRPr lang="en-US"/>
          </a:p>
        </p:txBody>
      </p:sp>
    </p:spTree>
    <p:extLst>
      <p:ext uri="{BB962C8B-B14F-4D97-AF65-F5344CB8AC3E}">
        <p14:creationId xmlns:p14="http://schemas.microsoft.com/office/powerpoint/2010/main" val="3097307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09499BF-70D6-4F3F-B258-11C7386A8B8B}"/>
              </a:ext>
            </a:extLst>
          </p:cNvPr>
          <p:cNvSpPr>
            <a:spLocks noGrp="1"/>
          </p:cNvSpPr>
          <p:nvPr>
            <p:ph type="dt" sz="half" idx="10"/>
          </p:nvPr>
        </p:nvSpPr>
        <p:spPr/>
        <p:txBody>
          <a:bodyPr/>
          <a:lstStyle/>
          <a:p>
            <a:pPr lvl="0"/>
            <a:endParaRPr lang="en-US"/>
          </a:p>
        </p:txBody>
      </p:sp>
      <p:sp>
        <p:nvSpPr>
          <p:cNvPr id="3" name="Footer Placeholder 2">
            <a:extLst>
              <a:ext uri="{FF2B5EF4-FFF2-40B4-BE49-F238E27FC236}">
                <a16:creationId xmlns:a16="http://schemas.microsoft.com/office/drawing/2014/main" id="{67142264-5BA6-40F8-A519-92CB19B48BE5}"/>
              </a:ext>
            </a:extLst>
          </p:cNvPr>
          <p:cNvSpPr>
            <a:spLocks noGrp="1"/>
          </p:cNvSpPr>
          <p:nvPr>
            <p:ph type="ftr" sz="quarter" idx="11"/>
          </p:nvPr>
        </p:nvSpPr>
        <p:spPr/>
        <p:txBody>
          <a:bodyPr/>
          <a:lstStyle/>
          <a:p>
            <a:pPr lvl="0"/>
            <a:endParaRPr lang="en-US"/>
          </a:p>
        </p:txBody>
      </p:sp>
      <p:sp>
        <p:nvSpPr>
          <p:cNvPr id="4" name="Slide Number Placeholder 3">
            <a:extLst>
              <a:ext uri="{FF2B5EF4-FFF2-40B4-BE49-F238E27FC236}">
                <a16:creationId xmlns:a16="http://schemas.microsoft.com/office/drawing/2014/main" id="{63ED45F1-6073-458A-AF70-22B672AEABE5}"/>
              </a:ext>
            </a:extLst>
          </p:cNvPr>
          <p:cNvSpPr>
            <a:spLocks noGrp="1"/>
          </p:cNvSpPr>
          <p:nvPr>
            <p:ph type="sldNum" sz="quarter" idx="12"/>
          </p:nvPr>
        </p:nvSpPr>
        <p:spPr/>
        <p:txBody>
          <a:bodyPr/>
          <a:lstStyle/>
          <a:p>
            <a:pPr lvl="0"/>
            <a:fld id="{4463D8E2-5F5B-473A-B4FA-4EC0E4EA1E94}" type="slidenum">
              <a:t>‹#›</a:t>
            </a:fld>
            <a:endParaRPr lang="en-US"/>
          </a:p>
        </p:txBody>
      </p:sp>
    </p:spTree>
    <p:extLst>
      <p:ext uri="{BB962C8B-B14F-4D97-AF65-F5344CB8AC3E}">
        <p14:creationId xmlns:p14="http://schemas.microsoft.com/office/powerpoint/2010/main" val="2398198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43CBB-18D6-4CDD-983D-B6E98D0A4206}"/>
              </a:ext>
            </a:extLst>
          </p:cNvPr>
          <p:cNvSpPr>
            <a:spLocks noGrp="1"/>
          </p:cNvSpPr>
          <p:nvPr>
            <p:ph type="title"/>
          </p:nvPr>
        </p:nvSpPr>
        <p:spPr>
          <a:xfrm>
            <a:off x="924911" y="503238"/>
            <a:ext cx="4334592" cy="17653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26427-4FE7-4A15-ABEF-1B2D563686CC}"/>
              </a:ext>
            </a:extLst>
          </p:cNvPr>
          <p:cNvSpPr>
            <a:spLocks noGrp="1"/>
          </p:cNvSpPr>
          <p:nvPr>
            <p:ph idx="1"/>
          </p:nvPr>
        </p:nvSpPr>
        <p:spPr>
          <a:xfrm>
            <a:off x="5714551" y="1089025"/>
            <a:ext cx="6802431" cy="53721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66BAB6F-5625-4521-B092-81B8A197EAD1}"/>
              </a:ext>
            </a:extLst>
          </p:cNvPr>
          <p:cNvSpPr>
            <a:spLocks noGrp="1"/>
          </p:cNvSpPr>
          <p:nvPr>
            <p:ph type="body" sz="half" idx="2"/>
          </p:nvPr>
        </p:nvSpPr>
        <p:spPr>
          <a:xfrm>
            <a:off x="924911" y="2268539"/>
            <a:ext cx="4334592"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237F50-9730-43BB-B515-BF2B6176DD76}"/>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B0AB7838-8F97-4B81-B645-D6FCFEC1FC19}"/>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C24A2272-93A6-422B-9222-CBC633273D10}"/>
              </a:ext>
            </a:extLst>
          </p:cNvPr>
          <p:cNvSpPr>
            <a:spLocks noGrp="1"/>
          </p:cNvSpPr>
          <p:nvPr>
            <p:ph type="sldNum" sz="quarter" idx="12"/>
          </p:nvPr>
        </p:nvSpPr>
        <p:spPr/>
        <p:txBody>
          <a:bodyPr/>
          <a:lstStyle/>
          <a:p>
            <a:pPr lvl="0"/>
            <a:fld id="{A246596E-8F46-4DF7-9FC9-4302A3AC3CA3}" type="slidenum">
              <a:t>‹#›</a:t>
            </a:fld>
            <a:endParaRPr lang="en-US"/>
          </a:p>
        </p:txBody>
      </p:sp>
    </p:spTree>
    <p:extLst>
      <p:ext uri="{BB962C8B-B14F-4D97-AF65-F5344CB8AC3E}">
        <p14:creationId xmlns:p14="http://schemas.microsoft.com/office/powerpoint/2010/main" val="946403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77FCD3-85EB-4082-B0AC-0E54EA1B77C0}"/>
              </a:ext>
            </a:extLst>
          </p:cNvPr>
          <p:cNvSpPr>
            <a:spLocks noGrp="1"/>
          </p:cNvSpPr>
          <p:nvPr>
            <p:ph type="title"/>
          </p:nvPr>
        </p:nvSpPr>
        <p:spPr>
          <a:xfrm>
            <a:off x="924911" y="503238"/>
            <a:ext cx="4334592" cy="17653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80D3BC-AA7D-4196-BD06-D5C539ABA164}"/>
              </a:ext>
            </a:extLst>
          </p:cNvPr>
          <p:cNvSpPr>
            <a:spLocks noGrp="1"/>
          </p:cNvSpPr>
          <p:nvPr>
            <p:ph type="pic" idx="1"/>
          </p:nvPr>
        </p:nvSpPr>
        <p:spPr>
          <a:xfrm>
            <a:off x="5714551" y="1089025"/>
            <a:ext cx="6802431" cy="5372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F1B4C87-EE68-4E0B-A2C4-5E701C0D54B8}"/>
              </a:ext>
            </a:extLst>
          </p:cNvPr>
          <p:cNvSpPr>
            <a:spLocks noGrp="1"/>
          </p:cNvSpPr>
          <p:nvPr>
            <p:ph type="body" sz="half" idx="2"/>
          </p:nvPr>
        </p:nvSpPr>
        <p:spPr>
          <a:xfrm>
            <a:off x="924911" y="2268539"/>
            <a:ext cx="4334592" cy="420052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85B8693-104A-448F-91DE-D64D9A1DFF67}"/>
              </a:ext>
            </a:extLst>
          </p:cNvPr>
          <p:cNvSpPr>
            <a:spLocks noGrp="1"/>
          </p:cNvSpPr>
          <p:nvPr>
            <p:ph type="dt" sz="half" idx="10"/>
          </p:nvPr>
        </p:nvSpPr>
        <p:spPr/>
        <p:txBody>
          <a:bodyPr/>
          <a:lstStyle/>
          <a:p>
            <a:pPr lvl="0"/>
            <a:endParaRPr lang="en-US"/>
          </a:p>
        </p:txBody>
      </p:sp>
      <p:sp>
        <p:nvSpPr>
          <p:cNvPr id="6" name="Footer Placeholder 5">
            <a:extLst>
              <a:ext uri="{FF2B5EF4-FFF2-40B4-BE49-F238E27FC236}">
                <a16:creationId xmlns:a16="http://schemas.microsoft.com/office/drawing/2014/main" id="{ADC4DBEA-DC54-453D-8254-3CE3BAD41F59}"/>
              </a:ext>
            </a:extLst>
          </p:cNvPr>
          <p:cNvSpPr>
            <a:spLocks noGrp="1"/>
          </p:cNvSpPr>
          <p:nvPr>
            <p:ph type="ftr" sz="quarter" idx="11"/>
          </p:nvPr>
        </p:nvSpPr>
        <p:spPr/>
        <p:txBody>
          <a:bodyPr/>
          <a:lstStyle/>
          <a:p>
            <a:pPr lvl="0"/>
            <a:endParaRPr lang="en-US"/>
          </a:p>
        </p:txBody>
      </p:sp>
      <p:sp>
        <p:nvSpPr>
          <p:cNvPr id="7" name="Slide Number Placeholder 6">
            <a:extLst>
              <a:ext uri="{FF2B5EF4-FFF2-40B4-BE49-F238E27FC236}">
                <a16:creationId xmlns:a16="http://schemas.microsoft.com/office/drawing/2014/main" id="{5067F105-EDF2-4F52-AA5F-1E5193779FCA}"/>
              </a:ext>
            </a:extLst>
          </p:cNvPr>
          <p:cNvSpPr>
            <a:spLocks noGrp="1"/>
          </p:cNvSpPr>
          <p:nvPr>
            <p:ph type="sldNum" sz="quarter" idx="12"/>
          </p:nvPr>
        </p:nvSpPr>
        <p:spPr/>
        <p:txBody>
          <a:bodyPr/>
          <a:lstStyle/>
          <a:p>
            <a:pPr lvl="0"/>
            <a:fld id="{80E45424-329D-4A1F-815A-76A14718FC80}" type="slidenum">
              <a:t>‹#›</a:t>
            </a:fld>
            <a:endParaRPr lang="en-US"/>
          </a:p>
        </p:txBody>
      </p:sp>
    </p:spTree>
    <p:extLst>
      <p:ext uri="{BB962C8B-B14F-4D97-AF65-F5344CB8AC3E}">
        <p14:creationId xmlns:p14="http://schemas.microsoft.com/office/powerpoint/2010/main" val="23387637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no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C535A3F-A821-4F35-BFB0-A8D1081E5DD3}"/>
              </a:ext>
            </a:extLst>
          </p:cNvPr>
          <p:cNvSpPr txBox="1">
            <a:spLocks noGrp="1"/>
          </p:cNvSpPr>
          <p:nvPr>
            <p:ph type="title"/>
          </p:nvPr>
        </p:nvSpPr>
        <p:spPr>
          <a:xfrm>
            <a:off x="671946" y="301320"/>
            <a:ext cx="12094568" cy="1262160"/>
          </a:xfrm>
          <a:prstGeom prst="rect">
            <a:avLst/>
          </a:prstGeom>
          <a:noFill/>
          <a:ln>
            <a:noFill/>
          </a:ln>
        </p:spPr>
        <p:txBody>
          <a:bodyPr lIns="0" tIns="0" rIns="0" bIns="0" anchor="ctr"/>
          <a:lstStyle/>
          <a:p>
            <a:endParaRPr lang="en-US"/>
          </a:p>
        </p:txBody>
      </p:sp>
      <p:sp>
        <p:nvSpPr>
          <p:cNvPr id="3" name="Text Placeholder 2">
            <a:extLst>
              <a:ext uri="{FF2B5EF4-FFF2-40B4-BE49-F238E27FC236}">
                <a16:creationId xmlns:a16="http://schemas.microsoft.com/office/drawing/2014/main" id="{33E99E14-7A5E-4E7A-8D8E-BF456C894DAE}"/>
              </a:ext>
            </a:extLst>
          </p:cNvPr>
          <p:cNvSpPr txBox="1">
            <a:spLocks noGrp="1"/>
          </p:cNvSpPr>
          <p:nvPr>
            <p:ph type="body" idx="1"/>
          </p:nvPr>
        </p:nvSpPr>
        <p:spPr>
          <a:xfrm>
            <a:off x="671946" y="1769040"/>
            <a:ext cx="12094568" cy="4989240"/>
          </a:xfrm>
          <a:prstGeom prst="rect">
            <a:avLst/>
          </a:prstGeom>
          <a:noFill/>
          <a:ln>
            <a:noFill/>
          </a:ln>
        </p:spPr>
        <p:txBody>
          <a:bodyPr lIns="0" tIns="0" rIns="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53C70-A272-40BB-9F08-708534FFB0BB}"/>
              </a:ext>
            </a:extLst>
          </p:cNvPr>
          <p:cNvSpPr txBox="1">
            <a:spLocks noGrp="1"/>
          </p:cNvSpPr>
          <p:nvPr>
            <p:ph type="dt" sz="half" idx="2"/>
          </p:nvPr>
        </p:nvSpPr>
        <p:spPr>
          <a:xfrm>
            <a:off x="671946" y="6887160"/>
            <a:ext cx="3130793" cy="521280"/>
          </a:xfrm>
          <a:prstGeom prst="rect">
            <a:avLst/>
          </a:prstGeom>
          <a:noFill/>
          <a:ln>
            <a:noFill/>
          </a:ln>
        </p:spPr>
        <p:txBody>
          <a:bodyPr lIns="0" tIns="0" rIns="0" bIns="0" anchorCtr="0">
            <a:noAutofit/>
          </a:bodyPr>
          <a:lstStyle>
            <a:lvl1pPr lvl="0"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5" name="Footer Placeholder 4">
            <a:extLst>
              <a:ext uri="{FF2B5EF4-FFF2-40B4-BE49-F238E27FC236}">
                <a16:creationId xmlns:a16="http://schemas.microsoft.com/office/drawing/2014/main" id="{5A4FCC7C-E7F1-473F-9AB7-A682BCC8E76A}"/>
              </a:ext>
            </a:extLst>
          </p:cNvPr>
          <p:cNvSpPr txBox="1">
            <a:spLocks noGrp="1"/>
          </p:cNvSpPr>
          <p:nvPr>
            <p:ph type="ftr" sz="quarter" idx="3"/>
          </p:nvPr>
        </p:nvSpPr>
        <p:spPr>
          <a:xfrm>
            <a:off x="4596118" y="6887160"/>
            <a:ext cx="4259665" cy="521280"/>
          </a:xfrm>
          <a:prstGeom prst="rect">
            <a:avLst/>
          </a:prstGeom>
          <a:noFill/>
          <a:ln>
            <a:noFill/>
          </a:ln>
        </p:spPr>
        <p:txBody>
          <a:bodyPr lIns="0" tIns="0" rIns="0" bIns="0" anchorCtr="0">
            <a:noAutofit/>
          </a:bodyPr>
          <a:lstStyle>
            <a:lvl1pPr lvl="0" algn="ctr" rtl="0" hangingPunct="0">
              <a:buNone/>
              <a:tabLst/>
              <a:defRPr lang="en-US" sz="1400" kern="1200">
                <a:latin typeface="Times New Roman" pitchFamily="18"/>
                <a:ea typeface="Arial Unicode MS" pitchFamily="2"/>
                <a:cs typeface="Tahoma" pitchFamily="2"/>
              </a:defRPr>
            </a:lvl1pPr>
          </a:lstStyle>
          <a:p>
            <a:pPr lvl="0"/>
            <a:endParaRPr lang="en-US"/>
          </a:p>
        </p:txBody>
      </p:sp>
      <p:sp>
        <p:nvSpPr>
          <p:cNvPr id="6" name="Slide Number Placeholder 5">
            <a:extLst>
              <a:ext uri="{FF2B5EF4-FFF2-40B4-BE49-F238E27FC236}">
                <a16:creationId xmlns:a16="http://schemas.microsoft.com/office/drawing/2014/main" id="{0F2D0C73-681C-4644-A8A7-F283A369D4A0}"/>
              </a:ext>
            </a:extLst>
          </p:cNvPr>
          <p:cNvSpPr txBox="1">
            <a:spLocks noGrp="1"/>
          </p:cNvSpPr>
          <p:nvPr>
            <p:ph type="sldNum" sz="quarter" idx="4"/>
          </p:nvPr>
        </p:nvSpPr>
        <p:spPr>
          <a:xfrm>
            <a:off x="9635721" y="6887160"/>
            <a:ext cx="3130793" cy="521280"/>
          </a:xfrm>
          <a:prstGeom prst="rect">
            <a:avLst/>
          </a:prstGeom>
          <a:noFill/>
          <a:ln>
            <a:noFill/>
          </a:ln>
        </p:spPr>
        <p:txBody>
          <a:bodyPr lIns="0" tIns="0" rIns="0" bIns="0" anchorCtr="0">
            <a:noAutofit/>
          </a:bodyPr>
          <a:lstStyle>
            <a:lvl1pPr lvl="0" algn="r" rtl="0" hangingPunct="0">
              <a:buNone/>
              <a:tabLst/>
              <a:defRPr lang="en-US" sz="1400" kern="1200">
                <a:latin typeface="Times New Roman" pitchFamily="18"/>
                <a:ea typeface="Arial Unicode MS" pitchFamily="2"/>
                <a:cs typeface="Tahoma" pitchFamily="2"/>
              </a:defRPr>
            </a:lvl1pPr>
          </a:lstStyle>
          <a:p>
            <a:pPr lvl="0"/>
            <a:fld id="{36F2DFAE-631E-4957-9B1A-FD40D1DCE991}" type="slidenum">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hangingPunct="0">
        <a:tabLst/>
        <a:defRPr lang="en-US" sz="4400" b="0" i="0" u="none" strike="noStrike" kern="1200">
          <a:ln>
            <a:noFill/>
          </a:ln>
          <a:latin typeface="Arial" pitchFamily="18"/>
          <a:ea typeface="Microsoft YaHei" pitchFamily="2"/>
          <a:cs typeface="Mangal" pitchFamily="2"/>
        </a:defRPr>
      </a:lvl1pPr>
    </p:titleStyle>
    <p:bodyStyle>
      <a:lvl1pPr marL="0" marR="0" indent="0" rtl="0" hangingPunct="0">
        <a:spcBef>
          <a:spcPts val="0"/>
        </a:spcBef>
        <a:spcAft>
          <a:spcPts val="1414"/>
        </a:spcAft>
        <a:tabLst/>
        <a:defRPr lang="en-US" sz="3200" b="0" i="0" u="none" strike="noStrike" kern="1200">
          <a:ln>
            <a:noFill/>
          </a:ln>
          <a:latin typeface="Arial" pitchFamily="18"/>
          <a:ea typeface="Microsoft YaHei" pitchFamily="2"/>
          <a:cs typeface="Mangal" pitchFamily="2"/>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11975" y="755967"/>
            <a:ext cx="10583823" cy="163793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511975" y="2519892"/>
            <a:ext cx="10583823" cy="394783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532975" y="7113663"/>
            <a:ext cx="1327852" cy="446012"/>
          </a:xfrm>
          <a:prstGeom prst="rect">
            <a:avLst/>
          </a:prstGeom>
        </p:spPr>
        <p:txBody>
          <a:bodyPr vert="horz" lIns="91440" tIns="45720" rIns="91440" bIns="45720" rtlCol="0" anchor="ctr"/>
          <a:lstStyle>
            <a:lvl1pPr algn="l">
              <a:defRPr sz="1323" baseline="0">
                <a:solidFill>
                  <a:schemeClr val="tx2"/>
                </a:solidFill>
              </a:defRPr>
            </a:lvl1pPr>
          </a:lstStyle>
          <a:p>
            <a:pPr lvl="0"/>
            <a:endParaRPr lang="en-US"/>
          </a:p>
        </p:txBody>
      </p:sp>
      <p:sp>
        <p:nvSpPr>
          <p:cNvPr id="5" name="Footer Placeholder 4"/>
          <p:cNvSpPr>
            <a:spLocks noGrp="1"/>
          </p:cNvSpPr>
          <p:nvPr>
            <p:ph type="ftr" sz="quarter" idx="3"/>
          </p:nvPr>
        </p:nvSpPr>
        <p:spPr>
          <a:xfrm>
            <a:off x="3189702" y="7113663"/>
            <a:ext cx="6923634" cy="446012"/>
          </a:xfrm>
          <a:prstGeom prst="rect">
            <a:avLst/>
          </a:prstGeom>
        </p:spPr>
        <p:txBody>
          <a:bodyPr vert="horz" lIns="91440" tIns="45720" rIns="91440" bIns="45720" rtlCol="0" anchor="ctr"/>
          <a:lstStyle>
            <a:lvl1pPr algn="l">
              <a:defRPr sz="1323" baseline="0">
                <a:solidFill>
                  <a:schemeClr val="tx2"/>
                </a:solidFill>
              </a:defRPr>
            </a:lvl1pPr>
          </a:lstStyle>
          <a:p>
            <a:pPr lvl="0"/>
            <a:endParaRPr lang="en-US"/>
          </a:p>
        </p:txBody>
      </p:sp>
      <p:sp>
        <p:nvSpPr>
          <p:cNvPr id="6" name="Slide Number Placeholder 5"/>
          <p:cNvSpPr>
            <a:spLocks noGrp="1"/>
          </p:cNvSpPr>
          <p:nvPr>
            <p:ph type="sldNum" sz="quarter" idx="4"/>
          </p:nvPr>
        </p:nvSpPr>
        <p:spPr>
          <a:xfrm>
            <a:off x="10442211" y="7113663"/>
            <a:ext cx="1759663" cy="446012"/>
          </a:xfrm>
          <a:prstGeom prst="rect">
            <a:avLst/>
          </a:prstGeom>
        </p:spPr>
        <p:txBody>
          <a:bodyPr vert="horz" lIns="91440" tIns="45720" rIns="91440" bIns="45720" rtlCol="0" anchor="ctr"/>
          <a:lstStyle>
            <a:lvl1pPr algn="r">
              <a:defRPr sz="1323" baseline="0">
                <a:solidFill>
                  <a:schemeClr val="tx2"/>
                </a:solidFill>
              </a:defRPr>
            </a:lvl1pPr>
          </a:lstStyle>
          <a:p>
            <a:pPr lvl="0"/>
            <a:fld id="{36F2DFAE-631E-4957-9B1A-FD40D1DCE991}" type="slidenum">
              <a:rPr lang="en-US" smtClean="0"/>
              <a:t>‹#›</a:t>
            </a:fld>
            <a:endParaRPr lang="en-US"/>
          </a:p>
        </p:txBody>
      </p:sp>
      <p:sp>
        <p:nvSpPr>
          <p:cNvPr id="9" name="Rectangle 8" title="Side bar"/>
          <p:cNvSpPr/>
          <p:nvPr/>
        </p:nvSpPr>
        <p:spPr>
          <a:xfrm>
            <a:off x="527025" y="414"/>
            <a:ext cx="251996" cy="7559675"/>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1432394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1007943" rtl="0" eaLnBrk="1" latinLnBrk="0" hangingPunct="1">
        <a:lnSpc>
          <a:spcPct val="89000"/>
        </a:lnSpc>
        <a:spcBef>
          <a:spcPct val="0"/>
        </a:spcBef>
        <a:buNone/>
        <a:defRPr sz="4850" kern="1200" baseline="0">
          <a:solidFill>
            <a:schemeClr val="tx2"/>
          </a:solidFill>
          <a:latin typeface="+mj-lt"/>
          <a:ea typeface="+mj-ea"/>
          <a:cs typeface="+mj-cs"/>
        </a:defRPr>
      </a:lvl1pPr>
    </p:titleStyle>
    <p:bodyStyle>
      <a:lvl1pPr marL="423336" indent="-423336" algn="l" defTabSz="1007943" rtl="0" eaLnBrk="1" latinLnBrk="0" hangingPunct="1">
        <a:lnSpc>
          <a:spcPct val="94000"/>
        </a:lnSpc>
        <a:spcBef>
          <a:spcPts val="1102"/>
        </a:spcBef>
        <a:spcAft>
          <a:spcPts val="220"/>
        </a:spcAft>
        <a:buFont typeface="Franklin Gothic Book" panose="020B0503020102020204" pitchFamily="34" charset="0"/>
        <a:buChar char="■"/>
        <a:defRPr sz="2205" kern="1200" baseline="0">
          <a:solidFill>
            <a:schemeClr val="tx2"/>
          </a:solidFill>
          <a:latin typeface="+mn-lt"/>
          <a:ea typeface="+mn-ea"/>
          <a:cs typeface="+mn-cs"/>
        </a:defRPr>
      </a:lvl1pPr>
      <a:lvl2pPr marL="1007943" indent="-423336" algn="l" defTabSz="1007943" rtl="0" eaLnBrk="1" latinLnBrk="0" hangingPunct="1">
        <a:lnSpc>
          <a:spcPct val="94000"/>
        </a:lnSpc>
        <a:spcBef>
          <a:spcPts val="551"/>
        </a:spcBef>
        <a:spcAft>
          <a:spcPts val="220"/>
        </a:spcAft>
        <a:buFont typeface="Franklin Gothic Book" panose="020B0503020102020204" pitchFamily="34" charset="0"/>
        <a:buChar char="–"/>
        <a:defRPr sz="2205" i="1" kern="1200" baseline="0">
          <a:solidFill>
            <a:schemeClr val="tx2"/>
          </a:solidFill>
          <a:latin typeface="+mn-lt"/>
          <a:ea typeface="+mn-ea"/>
          <a:cs typeface="+mn-cs"/>
        </a:defRPr>
      </a:lvl2pPr>
      <a:lvl3pPr marL="1511915" indent="-423336" algn="l" defTabSz="1007943" rtl="0" eaLnBrk="1" latinLnBrk="0" hangingPunct="1">
        <a:lnSpc>
          <a:spcPct val="94000"/>
        </a:lnSpc>
        <a:spcBef>
          <a:spcPts val="551"/>
        </a:spcBef>
        <a:spcAft>
          <a:spcPts val="220"/>
        </a:spcAft>
        <a:buFont typeface="Franklin Gothic Book" panose="020B0503020102020204" pitchFamily="34" charset="0"/>
        <a:buChar char="■"/>
        <a:defRPr sz="1984" kern="1200" baseline="0">
          <a:solidFill>
            <a:schemeClr val="tx2"/>
          </a:solidFill>
          <a:latin typeface="+mn-lt"/>
          <a:ea typeface="+mn-ea"/>
          <a:cs typeface="+mn-cs"/>
        </a:defRPr>
      </a:lvl3pPr>
      <a:lvl4pPr marL="2015886" indent="-423336" algn="l" defTabSz="1007943" rtl="0" eaLnBrk="1" latinLnBrk="0" hangingPunct="1">
        <a:lnSpc>
          <a:spcPct val="94000"/>
        </a:lnSpc>
        <a:spcBef>
          <a:spcPts val="551"/>
        </a:spcBef>
        <a:spcAft>
          <a:spcPts val="220"/>
        </a:spcAft>
        <a:buFont typeface="Franklin Gothic Book" panose="020B0503020102020204" pitchFamily="34" charset="0"/>
        <a:buChar char="–"/>
        <a:defRPr sz="1984" i="1" kern="1200" baseline="0">
          <a:solidFill>
            <a:schemeClr val="tx2"/>
          </a:solidFill>
          <a:latin typeface="+mn-lt"/>
          <a:ea typeface="+mn-ea"/>
          <a:cs typeface="+mn-cs"/>
        </a:defRPr>
      </a:lvl4pPr>
      <a:lvl5pPr marL="2519858" indent="-423336" algn="l" defTabSz="1007943" rtl="0" eaLnBrk="1" latinLnBrk="0" hangingPunct="1">
        <a:lnSpc>
          <a:spcPct val="94000"/>
        </a:lnSpc>
        <a:spcBef>
          <a:spcPts val="551"/>
        </a:spcBef>
        <a:spcAft>
          <a:spcPts val="220"/>
        </a:spcAft>
        <a:buFont typeface="Franklin Gothic Book" panose="020B0503020102020204" pitchFamily="34" charset="0"/>
        <a:buChar char="■"/>
        <a:defRPr sz="1764" kern="1200" baseline="0">
          <a:solidFill>
            <a:schemeClr val="tx2"/>
          </a:solidFill>
          <a:latin typeface="+mn-lt"/>
          <a:ea typeface="+mn-ea"/>
          <a:cs typeface="+mn-cs"/>
        </a:defRPr>
      </a:lvl5pPr>
      <a:lvl6pPr marL="3023829" indent="-423336" algn="l" defTabSz="1007943" rtl="0" eaLnBrk="1" latinLnBrk="0" hangingPunct="1">
        <a:lnSpc>
          <a:spcPct val="94000"/>
        </a:lnSpc>
        <a:spcBef>
          <a:spcPts val="551"/>
        </a:spcBef>
        <a:spcAft>
          <a:spcPts val="220"/>
        </a:spcAft>
        <a:buFont typeface="Franklin Gothic Book" panose="020B0503020102020204" pitchFamily="34" charset="0"/>
        <a:buChar char="–"/>
        <a:defRPr sz="1764" i="1" kern="1200" baseline="0">
          <a:solidFill>
            <a:schemeClr val="tx2"/>
          </a:solidFill>
          <a:latin typeface="+mn-lt"/>
          <a:ea typeface="+mn-ea"/>
          <a:cs typeface="+mn-cs"/>
        </a:defRPr>
      </a:lvl6pPr>
      <a:lvl7pPr marL="3527801" indent="-423336" algn="l" defTabSz="1007943" rtl="0" eaLnBrk="1" latinLnBrk="0" hangingPunct="1">
        <a:lnSpc>
          <a:spcPct val="94000"/>
        </a:lnSpc>
        <a:spcBef>
          <a:spcPts val="551"/>
        </a:spcBef>
        <a:spcAft>
          <a:spcPts val="220"/>
        </a:spcAft>
        <a:buFont typeface="Franklin Gothic Book" panose="020B0503020102020204" pitchFamily="34" charset="0"/>
        <a:buChar char="■"/>
        <a:defRPr sz="1543" kern="1200" baseline="0">
          <a:solidFill>
            <a:schemeClr val="tx2"/>
          </a:solidFill>
          <a:latin typeface="+mn-lt"/>
          <a:ea typeface="+mn-ea"/>
          <a:cs typeface="+mn-cs"/>
        </a:defRPr>
      </a:lvl7pPr>
      <a:lvl8pPr marL="4031772" indent="-423336" algn="l" defTabSz="1007943" rtl="0" eaLnBrk="1" latinLnBrk="0" hangingPunct="1">
        <a:lnSpc>
          <a:spcPct val="94000"/>
        </a:lnSpc>
        <a:spcBef>
          <a:spcPts val="551"/>
        </a:spcBef>
        <a:spcAft>
          <a:spcPts val="220"/>
        </a:spcAft>
        <a:buFont typeface="Franklin Gothic Book" panose="020B0503020102020204" pitchFamily="34" charset="0"/>
        <a:buChar char="–"/>
        <a:defRPr sz="1543" i="1" kern="1200" baseline="0">
          <a:solidFill>
            <a:schemeClr val="tx2"/>
          </a:solidFill>
          <a:latin typeface="+mn-lt"/>
          <a:ea typeface="+mn-ea"/>
          <a:cs typeface="+mn-cs"/>
        </a:defRPr>
      </a:lvl8pPr>
      <a:lvl9pPr marL="4535744" indent="-423336" algn="l" defTabSz="1007943" rtl="0" eaLnBrk="1" latinLnBrk="0" hangingPunct="1">
        <a:lnSpc>
          <a:spcPct val="94000"/>
        </a:lnSpc>
        <a:spcBef>
          <a:spcPts val="551"/>
        </a:spcBef>
        <a:spcAft>
          <a:spcPts val="220"/>
        </a:spcAft>
        <a:buFont typeface="Franklin Gothic Book" panose="020B0503020102020204" pitchFamily="34" charset="0"/>
        <a:buChar char="■"/>
        <a:defRPr sz="1543" kern="1200" baseline="0">
          <a:solidFill>
            <a:schemeClr val="tx2"/>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grpSp>
        <p:nvGrpSpPr>
          <p:cNvPr id="11" name="Group 10">
            <a:extLst>
              <a:ext uri="{FF2B5EF4-FFF2-40B4-BE49-F238E27FC236}">
                <a16:creationId xmlns:a16="http://schemas.microsoft.com/office/drawing/2014/main" id="{8C89EA62-F38E-4285-A105-C5E1BD36009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29908" y="820639"/>
            <a:ext cx="11766546" cy="5897021"/>
            <a:chOff x="752858" y="744469"/>
            <a:chExt cx="10674117" cy="5349671"/>
          </a:xfrm>
        </p:grpSpPr>
        <p:sp>
          <p:nvSpPr>
            <p:cNvPr id="12" name="Freeform 6">
              <a:extLst>
                <a:ext uri="{FF2B5EF4-FFF2-40B4-BE49-F238E27FC236}">
                  <a16:creationId xmlns:a16="http://schemas.microsoft.com/office/drawing/2014/main" id="{2CF6E46A-CCCD-4728-B011-E147B2362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3" name="Freeform 6">
              <a:extLst>
                <a:ext uri="{FF2B5EF4-FFF2-40B4-BE49-F238E27FC236}">
                  <a16:creationId xmlns:a16="http://schemas.microsoft.com/office/drawing/2014/main" id="{2E2C684B-30C9-4689-A529-EBF1B8ADB2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useBgFill="1">
        <p:nvSpPr>
          <p:cNvPr id="15" name="Rectangle 14">
            <a:extLst>
              <a:ext uri="{FF2B5EF4-FFF2-40B4-BE49-F238E27FC236}">
                <a16:creationId xmlns:a16="http://schemas.microsoft.com/office/drawing/2014/main" id="{51D149FF-24EA-4575-93C6-D58A0258655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3439775" cy="755967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Franklin Gothic Book" panose="020B0503020102020204"/>
              <a:ea typeface="+mn-ea"/>
              <a:cs typeface="+mn-cs"/>
            </a:endParaRPr>
          </a:p>
        </p:txBody>
      </p:sp>
      <p:sp>
        <p:nvSpPr>
          <p:cNvPr id="2" name="Title 1">
            <a:extLst>
              <a:ext uri="{FF2B5EF4-FFF2-40B4-BE49-F238E27FC236}">
                <a16:creationId xmlns:a16="http://schemas.microsoft.com/office/drawing/2014/main" id="{D586E829-5123-48DC-AA8A-090EA430C6EA}"/>
              </a:ext>
            </a:extLst>
          </p:cNvPr>
          <p:cNvSpPr txBox="1">
            <a:spLocks noGrp="1"/>
          </p:cNvSpPr>
          <p:nvPr>
            <p:ph type="title" idx="4294967295"/>
          </p:nvPr>
        </p:nvSpPr>
        <p:spPr>
          <a:xfrm>
            <a:off x="2820849" y="1632451"/>
            <a:ext cx="5484931" cy="4047729"/>
          </a:xfrm>
        </p:spPr>
        <p:txBody>
          <a:bodyPr vert="horz" lIns="91440" tIns="45720" rIns="91440" bIns="45720" rtlCol="0" anchor="ctr">
            <a:normAutofit/>
          </a:bodyPr>
          <a:lstStyle/>
          <a:p>
            <a:pPr lvl="0" algn="r" defTabSz="914400"/>
            <a:r>
              <a:rPr lang="en-US" sz="5300" cap="all" dirty="0"/>
              <a:t>Introduction to NERC Terms 2</a:t>
            </a:r>
          </a:p>
        </p:txBody>
      </p:sp>
      <p:sp>
        <p:nvSpPr>
          <p:cNvPr id="3" name="Subtitle 2">
            <a:extLst>
              <a:ext uri="{FF2B5EF4-FFF2-40B4-BE49-F238E27FC236}">
                <a16:creationId xmlns:a16="http://schemas.microsoft.com/office/drawing/2014/main" id="{193422A5-BD78-4A18-BE1D-CB414967CF06}"/>
              </a:ext>
            </a:extLst>
          </p:cNvPr>
          <p:cNvSpPr txBox="1">
            <a:spLocks noGrp="1"/>
          </p:cNvSpPr>
          <p:nvPr>
            <p:ph type="subTitle" idx="4294967295"/>
          </p:nvPr>
        </p:nvSpPr>
        <p:spPr>
          <a:xfrm>
            <a:off x="9588249" y="1632451"/>
            <a:ext cx="3008205" cy="4114406"/>
          </a:xfrm>
        </p:spPr>
        <p:txBody>
          <a:bodyPr vert="horz" lIns="91440" tIns="45720" rIns="91440" bIns="45720" rtlCol="0" anchor="ctr">
            <a:normAutofit/>
          </a:bodyPr>
          <a:lstStyle/>
          <a:p>
            <a:pPr marL="0" indent="0" defTabSz="914400">
              <a:lnSpc>
                <a:spcPct val="112000"/>
              </a:lnSpc>
              <a:spcBef>
                <a:spcPts val="0"/>
              </a:spcBef>
              <a:spcAft>
                <a:spcPts val="600"/>
              </a:spcAft>
              <a:buNone/>
            </a:pPr>
            <a:r>
              <a:rPr lang="en-US" sz="2200"/>
              <a:t>Electric System Consulting</a:t>
            </a:r>
          </a:p>
        </p:txBody>
      </p:sp>
      <p:sp>
        <p:nvSpPr>
          <p:cNvPr id="17" name="Rectangle 16">
            <a:extLst>
              <a:ext uri="{FF2B5EF4-FFF2-40B4-BE49-F238E27FC236}">
                <a16:creationId xmlns:a16="http://schemas.microsoft.com/office/drawing/2014/main" id="{CC965133-69F4-4869-A4C0-97C9B2B600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414"/>
            <a:ext cx="2324209" cy="7559261"/>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Franklin Gothic Book" panose="020B0503020102020204"/>
              <a:ea typeface="+mn-ea"/>
              <a:cs typeface="+mn-cs"/>
            </a:endParaRPr>
          </a:p>
        </p:txBody>
      </p:sp>
      <p:sp>
        <p:nvSpPr>
          <p:cNvPr id="19" name="Freeform 6">
            <a:extLst>
              <a:ext uri="{FF2B5EF4-FFF2-40B4-BE49-F238E27FC236}">
                <a16:creationId xmlns:a16="http://schemas.microsoft.com/office/drawing/2014/main" id="{43FEB8E0-28C6-45D4-B8D7-F36F09074E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flipH="1" flipV="1">
            <a:off x="1240429" y="820639"/>
            <a:ext cx="3610913" cy="4859541"/>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cxnSp>
        <p:nvCxnSpPr>
          <p:cNvPr id="21" name="Straight Connector 20">
            <a:extLst>
              <a:ext uri="{FF2B5EF4-FFF2-40B4-BE49-F238E27FC236}">
                <a16:creationId xmlns:a16="http://schemas.microsoft.com/office/drawing/2014/main" id="{409EBF91-BD5B-4CA7-8B07-993751CD397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47015" y="2715465"/>
            <a:ext cx="0" cy="2241575"/>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6" name="Slide Number Placeholder 3">
            <a:extLst>
              <a:ext uri="{FF2B5EF4-FFF2-40B4-BE49-F238E27FC236}">
                <a16:creationId xmlns:a16="http://schemas.microsoft.com/office/drawing/2014/main" id="{898D5A68-7374-482A-869B-C3A8FC628389}"/>
              </a:ext>
            </a:extLst>
          </p:cNvPr>
          <p:cNvSpPr>
            <a:spLocks noGrp="1"/>
          </p:cNvSpPr>
          <p:nvPr>
            <p:ph type="sldNum" sz="quarter" idx="12"/>
          </p:nvPr>
        </p:nvSpPr>
        <p:spPr>
          <a:xfrm>
            <a:off x="10836791" y="7113662"/>
            <a:ext cx="1759663" cy="446013"/>
          </a:xfrm>
        </p:spPr>
        <p:txBody>
          <a:bodyPr vert="horz" lIns="91440" tIns="45720" rIns="91440" bIns="45720" rtlCol="0" anchor="ctr">
            <a:normAutofit/>
          </a:bodyPr>
          <a:lstStyle/>
          <a:p>
            <a:pPr marL="0" marR="0" lvl="0" indent="0" algn="r" defTabSz="457200" rtl="0" eaLnBrk="1" fontAlgn="auto" latinLnBrk="0" hangingPunct="1">
              <a:lnSpc>
                <a:spcPct val="100000"/>
              </a:lnSpc>
              <a:spcBef>
                <a:spcPts val="0"/>
              </a:spcBef>
              <a:spcAft>
                <a:spcPts val="600"/>
              </a:spcAft>
              <a:buClrTx/>
              <a:buSzTx/>
              <a:buFontTx/>
              <a:buNone/>
              <a:tabLst/>
              <a:defRPr/>
            </a:pPr>
            <a:fld id="{058B0881-8B11-4231-B541-ED4ADB3C977F}" type="slidenum">
              <a:rPr kumimoji="0" lang="en-US" sz="1200" b="0" i="0" u="none" strike="noStrike" kern="1200" cap="none" spc="0" normalizeH="0" baseline="0" noProof="0" dirty="0">
                <a:ln>
                  <a:noFill/>
                </a:ln>
                <a:solidFill>
                  <a:srgbClr val="EFEDE3"/>
                </a:solidFill>
                <a:effectLst/>
                <a:uLnTx/>
                <a:uFillTx/>
                <a:latin typeface="Franklin Gothic Book" panose="020B0503020102020204"/>
                <a:ea typeface="+mn-ea"/>
                <a:cs typeface="+mn-cs"/>
              </a:rPr>
              <a:pPr marL="0" marR="0" lvl="0" indent="0" algn="r" defTabSz="457200" rtl="0" eaLnBrk="1" fontAlgn="auto" latinLnBrk="0" hangingPunct="1">
                <a:lnSpc>
                  <a:spcPct val="100000"/>
                </a:lnSpc>
                <a:spcBef>
                  <a:spcPts val="0"/>
                </a:spcBef>
                <a:spcAft>
                  <a:spcPts val="600"/>
                </a:spcAft>
                <a:buClrTx/>
                <a:buSzTx/>
                <a:buFontTx/>
                <a:buNone/>
                <a:tabLst/>
                <a:defRPr/>
              </a:pPr>
              <a:t>1</a:t>
            </a:fld>
            <a:endParaRPr kumimoji="0" lang="en-US" sz="1200" b="0" i="0" u="none" strike="noStrike" kern="1200" cap="none" spc="0" normalizeH="0" baseline="0" noProof="0" dirty="0">
              <a:ln>
                <a:noFill/>
              </a:ln>
              <a:solidFill>
                <a:srgbClr val="EFEDE3"/>
              </a:solidFill>
              <a:effectLst/>
              <a:uLnTx/>
              <a:uFillTx/>
              <a:latin typeface="Franklin Gothic Book" panose="020B0503020102020204"/>
              <a:ea typeface="+mn-ea"/>
              <a:cs typeface="+mn-cs"/>
            </a:endParaRPr>
          </a:p>
        </p:txBody>
      </p:sp>
    </p:spTree>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name="page10">
    <p:spTree>
      <p:nvGrpSpPr>
        <p:cNvPr id="1" name=""/>
        <p:cNvGrpSpPr/>
        <p:nvPr/>
      </p:nvGrpSpPr>
      <p:grpSpPr>
        <a:xfrm>
          <a:off x="0" y="0"/>
          <a:ext cx="0" cy="0"/>
          <a:chOff x="0" y="0"/>
          <a:chExt cx="0" cy="0"/>
        </a:xfrm>
      </p:grpSpPr>
      <p:sp>
        <p:nvSpPr>
          <p:cNvPr id="7" name="Slide Number Placeholder 3">
            <a:extLst>
              <a:ext uri="{FF2B5EF4-FFF2-40B4-BE49-F238E27FC236}">
                <a16:creationId xmlns:a16="http://schemas.microsoft.com/office/drawing/2014/main" id="{329E300D-7B3C-4621-A393-12C655490007}"/>
              </a:ext>
            </a:extLst>
          </p:cNvPr>
          <p:cNvSpPr>
            <a:spLocks noGrp="1"/>
          </p:cNvSpPr>
          <p:nvPr>
            <p:ph type="sldNum" sz="quarter" idx="12"/>
          </p:nvPr>
        </p:nvSpPr>
        <p:spPr/>
        <p:txBody>
          <a:bodyPr/>
          <a:lstStyle/>
          <a:p>
            <a:pPr lvl="0"/>
            <a:fld id="{C96289C4-1351-45A2-BE61-EBDEB1983D87}" type="slidenum">
              <a:rPr/>
              <a:t>10</a:t>
            </a:fld>
            <a:endParaRPr lang="en-US"/>
          </a:p>
        </p:txBody>
      </p:sp>
      <p:sp>
        <p:nvSpPr>
          <p:cNvPr id="3" name="Title 2">
            <a:extLst>
              <a:ext uri="{FF2B5EF4-FFF2-40B4-BE49-F238E27FC236}">
                <a16:creationId xmlns:a16="http://schemas.microsoft.com/office/drawing/2014/main" id="{AA484F77-F0CA-408D-97CA-08EDEBEE0BC5}"/>
              </a:ext>
            </a:extLst>
          </p:cNvPr>
          <p:cNvSpPr txBox="1">
            <a:spLocks noGrp="1"/>
          </p:cNvSpPr>
          <p:nvPr>
            <p:ph type="title" idx="4294967295"/>
          </p:nvPr>
        </p:nvSpPr>
        <p:spPr>
          <a:xfrm>
            <a:off x="1162372" y="98425"/>
            <a:ext cx="8280400" cy="1262063"/>
          </a:xfrm>
        </p:spPr>
        <p:txBody>
          <a:bodyPr>
            <a:normAutofit fontScale="90000"/>
          </a:bodyPr>
          <a:lstStyle/>
          <a:p>
            <a:pPr lvl="0"/>
            <a:r>
              <a:rPr lang="en-US" dirty="0" err="1"/>
              <a:t>LMP</a:t>
            </a:r>
            <a:br>
              <a:rPr lang="en-US" dirty="0"/>
            </a:br>
            <a:r>
              <a:rPr lang="en-US" dirty="0"/>
              <a:t>Locational Marginal Price</a:t>
            </a:r>
          </a:p>
        </p:txBody>
      </p:sp>
      <p:sp>
        <p:nvSpPr>
          <p:cNvPr id="4" name="Text Placeholder 3">
            <a:extLst>
              <a:ext uri="{FF2B5EF4-FFF2-40B4-BE49-F238E27FC236}">
                <a16:creationId xmlns:a16="http://schemas.microsoft.com/office/drawing/2014/main" id="{645205F3-9CF2-4DC3-8F22-ECE56FF82452}"/>
              </a:ext>
            </a:extLst>
          </p:cNvPr>
          <p:cNvSpPr txBox="1">
            <a:spLocks noGrp="1"/>
          </p:cNvSpPr>
          <p:nvPr>
            <p:ph type="body" idx="4294967295"/>
          </p:nvPr>
        </p:nvSpPr>
        <p:spPr>
          <a:xfrm>
            <a:off x="743919" y="1700999"/>
            <a:ext cx="6218238" cy="5997575"/>
          </a:xfrm>
        </p:spPr>
        <p:txBody>
          <a:bodyPr/>
          <a:lstStyle/>
          <a:p>
            <a:pPr lvl="0">
              <a:buClr>
                <a:srgbClr val="800000"/>
              </a:buClr>
              <a:buSzPct val="45000"/>
              <a:buFont typeface="StarSymbol"/>
              <a:buChar char="●"/>
            </a:pPr>
            <a:r>
              <a:rPr lang="en-US" sz="2800" dirty="0"/>
              <a:t>Locational marginal pricing is a way for electric energy prices to reflect the value of electric energy at different locations in real-time, accounting for the patterns of load, generation, and the physical limits of the transmission system.</a:t>
            </a:r>
          </a:p>
          <a:p>
            <a:pPr lvl="0">
              <a:buClr>
                <a:srgbClr val="800000"/>
              </a:buClr>
              <a:buSzPct val="45000"/>
              <a:buFont typeface="StarSymbol"/>
              <a:buChar char="●"/>
            </a:pPr>
            <a:r>
              <a:rPr lang="en-US" sz="2800" dirty="0"/>
              <a:t>Prices at each bus change to reflect the need (or lack there of) of generation for the system at that bus.</a:t>
            </a:r>
          </a:p>
        </p:txBody>
      </p:sp>
      <p:pic>
        <p:nvPicPr>
          <p:cNvPr id="2" name="Picture 1">
            <a:extLst>
              <a:ext uri="{FF2B5EF4-FFF2-40B4-BE49-F238E27FC236}">
                <a16:creationId xmlns:a16="http://schemas.microsoft.com/office/drawing/2014/main" id="{7CBFCE43-2647-4F29-B8FD-71D7D2E70763}"/>
              </a:ext>
            </a:extLst>
          </p:cNvPr>
          <p:cNvPicPr>
            <a:picLocks noChangeAspect="1"/>
          </p:cNvPicPr>
          <p:nvPr/>
        </p:nvPicPr>
        <p:blipFill>
          <a:blip r:embed="rId3">
            <a:lum/>
            <a:alphaModFix/>
          </a:blip>
          <a:srcRect/>
          <a:stretch>
            <a:fillRect/>
          </a:stretch>
        </p:blipFill>
        <p:spPr>
          <a:xfrm>
            <a:off x="7609668" y="309390"/>
            <a:ext cx="5434679" cy="6263102"/>
          </a:xfrm>
          <a:prstGeom prst="rect">
            <a:avLst/>
          </a:prstGeom>
          <a:ln>
            <a:noFill/>
          </a:ln>
          <a:effectLst>
            <a:outerShdw blurRad="190500" algn="tl" rotWithShape="0">
              <a:srgbClr val="000000">
                <a:alpha val="70000"/>
              </a:srgbClr>
            </a:outerShdw>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page11">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3F020F2E-7A9E-4592-BE10-3152D10957B4}"/>
              </a:ext>
            </a:extLst>
          </p:cNvPr>
          <p:cNvSpPr>
            <a:spLocks noGrp="1"/>
          </p:cNvSpPr>
          <p:nvPr>
            <p:ph type="sldNum" sz="quarter" idx="12"/>
          </p:nvPr>
        </p:nvSpPr>
        <p:spPr/>
        <p:txBody>
          <a:bodyPr/>
          <a:lstStyle/>
          <a:p>
            <a:pPr lvl="0"/>
            <a:fld id="{E84D534B-4C8B-4F7A-BDC5-4471CE6B2C63}" type="slidenum">
              <a:rPr/>
              <a:t>11</a:t>
            </a:fld>
            <a:endParaRPr lang="en-US"/>
          </a:p>
        </p:txBody>
      </p:sp>
      <p:sp>
        <p:nvSpPr>
          <p:cNvPr id="2" name="Title 1">
            <a:extLst>
              <a:ext uri="{FF2B5EF4-FFF2-40B4-BE49-F238E27FC236}">
                <a16:creationId xmlns:a16="http://schemas.microsoft.com/office/drawing/2014/main" id="{5E9305F2-D5B3-4F02-8F8D-E0F58660CA6A}"/>
              </a:ext>
            </a:extLst>
          </p:cNvPr>
          <p:cNvSpPr txBox="1">
            <a:spLocks noGrp="1"/>
          </p:cNvSpPr>
          <p:nvPr>
            <p:ph type="title" idx="4294967295"/>
          </p:nvPr>
        </p:nvSpPr>
        <p:spPr>
          <a:xfrm>
            <a:off x="1354486" y="581856"/>
            <a:ext cx="11039475" cy="1262063"/>
          </a:xfrm>
        </p:spPr>
        <p:txBody>
          <a:bodyPr/>
          <a:lstStyle/>
          <a:p>
            <a:pPr lvl="0"/>
            <a:r>
              <a:rPr lang="en-US" dirty="0"/>
              <a:t>Review</a:t>
            </a:r>
          </a:p>
        </p:txBody>
      </p:sp>
      <p:sp>
        <p:nvSpPr>
          <p:cNvPr id="3" name="Text Placeholder 2">
            <a:extLst>
              <a:ext uri="{FF2B5EF4-FFF2-40B4-BE49-F238E27FC236}">
                <a16:creationId xmlns:a16="http://schemas.microsoft.com/office/drawing/2014/main" id="{350C6031-BB44-4EE5-B2F1-108D176E8DC4}"/>
              </a:ext>
            </a:extLst>
          </p:cNvPr>
          <p:cNvSpPr txBox="1">
            <a:spLocks noGrp="1"/>
          </p:cNvSpPr>
          <p:nvPr>
            <p:ph type="body" idx="4294967295"/>
          </p:nvPr>
        </p:nvSpPr>
        <p:spPr>
          <a:xfrm>
            <a:off x="1354486" y="1549831"/>
            <a:ext cx="10847388" cy="5283601"/>
          </a:xfrm>
        </p:spPr>
        <p:txBody>
          <a:bodyPr/>
          <a:lstStyle/>
          <a:p>
            <a:pPr lvl="0">
              <a:buClr>
                <a:srgbClr val="800000"/>
              </a:buClr>
              <a:buSzPct val="45000"/>
              <a:buFont typeface="StarSymbol"/>
              <a:buChar char="●"/>
            </a:pPr>
            <a:r>
              <a:rPr lang="en-US" sz="4000" dirty="0"/>
              <a:t>Describe</a:t>
            </a:r>
          </a:p>
          <a:p>
            <a:pPr marL="503972" lvl="2" indent="0" hangingPunct="0">
              <a:spcBef>
                <a:spcPts val="0"/>
              </a:spcBef>
              <a:spcAft>
                <a:spcPts val="1417"/>
              </a:spcAft>
              <a:buSzPct val="75000"/>
              <a:buFont typeface="StarSymbol"/>
              <a:buChar char="–"/>
            </a:pPr>
            <a:r>
              <a:rPr lang="en-US" sz="2979" dirty="0" err="1">
                <a:latin typeface="Albany" pitchFamily="18"/>
                <a:cs typeface="Tahoma" pitchFamily="2"/>
              </a:rPr>
              <a:t>UFLS</a:t>
            </a:r>
            <a:r>
              <a:rPr lang="en-US" sz="2979" dirty="0">
                <a:latin typeface="Albany" pitchFamily="18"/>
                <a:cs typeface="Tahoma" pitchFamily="2"/>
              </a:rPr>
              <a:t>/</a:t>
            </a:r>
            <a:r>
              <a:rPr lang="en-US" sz="2979" dirty="0" err="1">
                <a:latin typeface="Albany" pitchFamily="18"/>
                <a:cs typeface="Tahoma" pitchFamily="2"/>
              </a:rPr>
              <a:t>UVLS</a:t>
            </a:r>
            <a:endParaRPr lang="en-US" sz="2979" dirty="0">
              <a:latin typeface="Albany" pitchFamily="18"/>
              <a:cs typeface="Tahoma" pitchFamily="2"/>
            </a:endParaRP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Remedial Action Scheme (RAS)</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Remedial Action Plan (RAP)</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Ancillary Services</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SOL/</a:t>
            </a:r>
            <a:r>
              <a:rPr lang="en-US" sz="2979" dirty="0" err="1">
                <a:latin typeface="Albany" pitchFamily="18"/>
                <a:cs typeface="Tahoma" pitchFamily="2"/>
              </a:rPr>
              <a:t>IROL</a:t>
            </a:r>
            <a:r>
              <a:rPr lang="en-US" sz="2979" dirty="0">
                <a:latin typeface="Albany" pitchFamily="18"/>
                <a:cs typeface="Tahoma" pitchFamily="2"/>
              </a:rPr>
              <a:t> (Tv = 30 min)</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Transmission Loading Relief (</a:t>
            </a:r>
            <a:r>
              <a:rPr lang="en-US" sz="2979" dirty="0" err="1">
                <a:latin typeface="Albany" pitchFamily="18"/>
                <a:cs typeface="Tahoma" pitchFamily="2"/>
              </a:rPr>
              <a:t>TLR</a:t>
            </a:r>
            <a:r>
              <a:rPr lang="en-US" sz="2979" dirty="0">
                <a:latin typeface="Albany" pitchFamily="18"/>
                <a:cs typeface="Tahoma" pitchFamily="2"/>
              </a:rPr>
              <a:t>)</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Locational Marginal Pricing (</a:t>
            </a:r>
            <a:r>
              <a:rPr lang="en-US" sz="2979" dirty="0" err="1">
                <a:latin typeface="Albany" pitchFamily="18"/>
                <a:cs typeface="Tahoma" pitchFamily="2"/>
              </a:rPr>
              <a:t>LMP</a:t>
            </a:r>
            <a:r>
              <a:rPr lang="en-US" sz="2979" dirty="0">
                <a:latin typeface="Albany" pitchFamily="18"/>
                <a:cs typeface="Tahoma" pitchFamily="2"/>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page2">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7B026D51-BD0A-4072-951C-054F23042704}"/>
              </a:ext>
            </a:extLst>
          </p:cNvPr>
          <p:cNvSpPr>
            <a:spLocks noGrp="1"/>
          </p:cNvSpPr>
          <p:nvPr>
            <p:ph type="sldNum" sz="quarter" idx="12"/>
          </p:nvPr>
        </p:nvSpPr>
        <p:spPr/>
        <p:txBody>
          <a:bodyPr/>
          <a:lstStyle/>
          <a:p>
            <a:pPr lvl="0"/>
            <a:fld id="{877311EE-ADF0-432A-BC85-C9A1BFFD70A2}" type="slidenum">
              <a:rPr/>
              <a:t>2</a:t>
            </a:fld>
            <a:endParaRPr lang="en-US"/>
          </a:p>
        </p:txBody>
      </p:sp>
      <p:sp>
        <p:nvSpPr>
          <p:cNvPr id="2" name="Title 1">
            <a:extLst>
              <a:ext uri="{FF2B5EF4-FFF2-40B4-BE49-F238E27FC236}">
                <a16:creationId xmlns:a16="http://schemas.microsoft.com/office/drawing/2014/main" id="{97521226-361F-4CA3-8829-C4AF6D9F1655}"/>
              </a:ext>
            </a:extLst>
          </p:cNvPr>
          <p:cNvSpPr txBox="1">
            <a:spLocks noGrp="1"/>
          </p:cNvSpPr>
          <p:nvPr>
            <p:ph type="title" idx="4294967295"/>
          </p:nvPr>
        </p:nvSpPr>
        <p:spPr>
          <a:xfrm>
            <a:off x="1441343" y="506412"/>
            <a:ext cx="11039475" cy="1262063"/>
          </a:xfrm>
        </p:spPr>
        <p:txBody>
          <a:bodyPr/>
          <a:lstStyle/>
          <a:p>
            <a:pPr lvl="0"/>
            <a:r>
              <a:rPr lang="en-US" dirty="0"/>
              <a:t>Objectives</a:t>
            </a:r>
          </a:p>
        </p:txBody>
      </p:sp>
      <p:sp>
        <p:nvSpPr>
          <p:cNvPr id="3" name="Text Placeholder 2">
            <a:extLst>
              <a:ext uri="{FF2B5EF4-FFF2-40B4-BE49-F238E27FC236}">
                <a16:creationId xmlns:a16="http://schemas.microsoft.com/office/drawing/2014/main" id="{72CBB06E-6528-4AA2-978C-B07805DAE127}"/>
              </a:ext>
            </a:extLst>
          </p:cNvPr>
          <p:cNvSpPr txBox="1">
            <a:spLocks noGrp="1"/>
          </p:cNvSpPr>
          <p:nvPr>
            <p:ph type="body" idx="4294967295"/>
          </p:nvPr>
        </p:nvSpPr>
        <p:spPr>
          <a:xfrm>
            <a:off x="1537386" y="1768475"/>
            <a:ext cx="10847388" cy="5639715"/>
          </a:xfrm>
        </p:spPr>
        <p:txBody>
          <a:bodyPr>
            <a:normAutofit/>
          </a:bodyPr>
          <a:lstStyle/>
          <a:p>
            <a:pPr lvl="0">
              <a:buClr>
                <a:srgbClr val="800000"/>
              </a:buClr>
              <a:buSzPct val="45000"/>
              <a:buFont typeface="StarSymbol"/>
              <a:buChar char="●"/>
            </a:pPr>
            <a:r>
              <a:rPr lang="en-US" sz="4800" dirty="0"/>
              <a:t>Describe</a:t>
            </a:r>
          </a:p>
          <a:p>
            <a:pPr marL="503972" lvl="2" indent="0" hangingPunct="0">
              <a:spcBef>
                <a:spcPts val="0"/>
              </a:spcBef>
              <a:spcAft>
                <a:spcPts val="1417"/>
              </a:spcAft>
              <a:buSzPct val="75000"/>
              <a:buFont typeface="StarSymbol"/>
              <a:buChar char="–"/>
            </a:pPr>
            <a:r>
              <a:rPr lang="en-US" sz="2979" dirty="0" err="1">
                <a:latin typeface="Albany" pitchFamily="18"/>
                <a:cs typeface="Tahoma" pitchFamily="2"/>
              </a:rPr>
              <a:t>UFLS</a:t>
            </a:r>
            <a:r>
              <a:rPr lang="en-US" sz="2979" dirty="0">
                <a:latin typeface="Albany" pitchFamily="18"/>
                <a:cs typeface="Tahoma" pitchFamily="2"/>
              </a:rPr>
              <a:t>/</a:t>
            </a:r>
            <a:r>
              <a:rPr lang="en-US" sz="2979" dirty="0" err="1">
                <a:latin typeface="Albany" pitchFamily="18"/>
                <a:cs typeface="Tahoma" pitchFamily="2"/>
              </a:rPr>
              <a:t>UVLS</a:t>
            </a:r>
            <a:endParaRPr lang="en-US" sz="2979" dirty="0">
              <a:latin typeface="Albany" pitchFamily="18"/>
              <a:cs typeface="Tahoma" pitchFamily="2"/>
            </a:endParaRP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Remedial Action Scheme (RAS)</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Remedial Action Plan (RAP)</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Ancillary Services</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SOL/</a:t>
            </a:r>
            <a:r>
              <a:rPr lang="en-US" sz="2979" dirty="0" err="1">
                <a:latin typeface="Albany" pitchFamily="18"/>
                <a:cs typeface="Tahoma" pitchFamily="2"/>
              </a:rPr>
              <a:t>IROL</a:t>
            </a:r>
            <a:r>
              <a:rPr lang="en-US" sz="2979" dirty="0">
                <a:latin typeface="Albany" pitchFamily="18"/>
                <a:cs typeface="Tahoma" pitchFamily="2"/>
              </a:rPr>
              <a:t> (Tv = 30 min)</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Transmission Loading Relief (</a:t>
            </a:r>
            <a:r>
              <a:rPr lang="en-US" sz="2979" dirty="0" err="1">
                <a:latin typeface="Albany" pitchFamily="18"/>
                <a:cs typeface="Tahoma" pitchFamily="2"/>
              </a:rPr>
              <a:t>TLR</a:t>
            </a:r>
            <a:r>
              <a:rPr lang="en-US" sz="2979" dirty="0">
                <a:latin typeface="Albany" pitchFamily="18"/>
                <a:cs typeface="Tahoma" pitchFamily="2"/>
              </a:rPr>
              <a:t>)</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Locational Marginal Pricing (</a:t>
            </a:r>
            <a:r>
              <a:rPr lang="en-US" sz="2979" dirty="0" err="1">
                <a:latin typeface="Albany" pitchFamily="18"/>
                <a:cs typeface="Tahoma" pitchFamily="2"/>
              </a:rPr>
              <a:t>LMP</a:t>
            </a:r>
            <a:r>
              <a:rPr lang="en-US" sz="2979" dirty="0">
                <a:latin typeface="Albany" pitchFamily="18"/>
                <a:cs typeface="Tahoma" pitchFamily="2"/>
              </a:rPr>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page3">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31877809-D22F-4ECE-B571-2E7B32B1FD4D}"/>
              </a:ext>
            </a:extLst>
          </p:cNvPr>
          <p:cNvSpPr>
            <a:spLocks noGrp="1"/>
          </p:cNvSpPr>
          <p:nvPr>
            <p:ph type="sldNum" sz="quarter" idx="12"/>
          </p:nvPr>
        </p:nvSpPr>
        <p:spPr/>
        <p:txBody>
          <a:bodyPr/>
          <a:lstStyle/>
          <a:p>
            <a:pPr lvl="0"/>
            <a:fld id="{1CD831AC-75AE-49D6-8A64-52E0B36F2FC0}" type="slidenum">
              <a:rPr/>
              <a:t>3</a:t>
            </a:fld>
            <a:endParaRPr lang="en-US"/>
          </a:p>
        </p:txBody>
      </p:sp>
      <p:sp>
        <p:nvSpPr>
          <p:cNvPr id="2" name="Title 1">
            <a:extLst>
              <a:ext uri="{FF2B5EF4-FFF2-40B4-BE49-F238E27FC236}">
                <a16:creationId xmlns:a16="http://schemas.microsoft.com/office/drawing/2014/main" id="{C080428D-B84D-40BC-B2FD-C4052D8A5995}"/>
              </a:ext>
            </a:extLst>
          </p:cNvPr>
          <p:cNvSpPr txBox="1">
            <a:spLocks noGrp="1"/>
          </p:cNvSpPr>
          <p:nvPr>
            <p:ph type="title" idx="4294967295"/>
          </p:nvPr>
        </p:nvSpPr>
        <p:spPr>
          <a:xfrm>
            <a:off x="2863842" y="269364"/>
            <a:ext cx="8458200" cy="1760537"/>
          </a:xfrm>
        </p:spPr>
        <p:txBody>
          <a:bodyPr/>
          <a:lstStyle/>
          <a:p>
            <a:pPr lvl="0"/>
            <a:r>
              <a:rPr lang="en-US" dirty="0" err="1"/>
              <a:t>UFLS</a:t>
            </a:r>
            <a:r>
              <a:rPr lang="en-US" dirty="0"/>
              <a:t> </a:t>
            </a:r>
            <a:br>
              <a:rPr lang="en-US" dirty="0"/>
            </a:br>
            <a:r>
              <a:rPr lang="en-US" sz="3600" dirty="0"/>
              <a:t>(Under-frequency Load Shedding)</a:t>
            </a:r>
          </a:p>
        </p:txBody>
      </p:sp>
      <p:sp>
        <p:nvSpPr>
          <p:cNvPr id="3" name="Text Placeholder 2">
            <a:extLst>
              <a:ext uri="{FF2B5EF4-FFF2-40B4-BE49-F238E27FC236}">
                <a16:creationId xmlns:a16="http://schemas.microsoft.com/office/drawing/2014/main" id="{5220731E-C79B-4276-A182-576DF2628228}"/>
              </a:ext>
            </a:extLst>
          </p:cNvPr>
          <p:cNvSpPr txBox="1">
            <a:spLocks noGrp="1"/>
          </p:cNvSpPr>
          <p:nvPr>
            <p:ph type="body" idx="4294967295"/>
          </p:nvPr>
        </p:nvSpPr>
        <p:spPr>
          <a:xfrm>
            <a:off x="1296193" y="1673821"/>
            <a:ext cx="11257434" cy="5144120"/>
          </a:xfrm>
        </p:spPr>
        <p:txBody>
          <a:bodyPr>
            <a:noAutofit/>
          </a:bodyPr>
          <a:lstStyle/>
          <a:p>
            <a:pPr lvl="0">
              <a:buClr>
                <a:srgbClr val="800000"/>
              </a:buClr>
              <a:buSzPct val="45000"/>
              <a:buFont typeface="StarSymbol"/>
              <a:buChar char="•"/>
            </a:pPr>
            <a:r>
              <a:rPr lang="en-US" sz="2800" dirty="0">
                <a:latin typeface="Arial" pitchFamily="34"/>
                <a:cs typeface="Times New Roman" pitchFamily="18"/>
              </a:rPr>
              <a:t>The tripping of customer load (FIRM) based on magnitudes of system frequency.			</a:t>
            </a:r>
            <a:r>
              <a:rPr lang="en-US" sz="2800" u="sng" dirty="0">
                <a:latin typeface="Arial" pitchFamily="34"/>
                <a:cs typeface="Times New Roman" pitchFamily="18"/>
              </a:rPr>
              <a:t>Example</a:t>
            </a:r>
          </a:p>
          <a:p>
            <a:pPr marL="1007943" lvl="5" indent="0" hangingPunct="0">
              <a:spcBef>
                <a:spcPts val="0"/>
              </a:spcBef>
              <a:spcAft>
                <a:spcPts val="1417"/>
              </a:spcAft>
              <a:buClr>
                <a:srgbClr val="800000"/>
              </a:buClr>
              <a:buSzPct val="45000"/>
              <a:buFont typeface="StarSymbol"/>
            </a:pPr>
            <a:r>
              <a:rPr lang="en-US" sz="2800" dirty="0">
                <a:latin typeface="Arial" pitchFamily="34"/>
                <a:cs typeface="Tahoma" pitchFamily="2"/>
              </a:rPr>
              <a:t>5% at 59.3 </a:t>
            </a:r>
            <a:r>
              <a:rPr lang="en-US" sz="2800" dirty="0" err="1">
                <a:latin typeface="Arial" pitchFamily="34"/>
                <a:cs typeface="Tahoma" pitchFamily="2"/>
              </a:rPr>
              <a:t>hz</a:t>
            </a:r>
            <a:endParaRPr lang="en-US" sz="2800" dirty="0">
              <a:latin typeface="Arial" pitchFamily="34"/>
              <a:cs typeface="Tahoma" pitchFamily="2"/>
            </a:endParaRPr>
          </a:p>
          <a:p>
            <a:pPr marL="1007943" lvl="5" indent="0" hangingPunct="0">
              <a:spcBef>
                <a:spcPts val="0"/>
              </a:spcBef>
              <a:spcAft>
                <a:spcPts val="1417"/>
              </a:spcAft>
              <a:buClr>
                <a:srgbClr val="800000"/>
              </a:buClr>
              <a:buSzPct val="45000"/>
              <a:buFont typeface="StarSymbol"/>
            </a:pPr>
            <a:r>
              <a:rPr lang="en-US" sz="2800" dirty="0">
                <a:latin typeface="Arial" pitchFamily="34"/>
                <a:cs typeface="Tahoma" pitchFamily="2"/>
              </a:rPr>
              <a:t>10% at 58.9 </a:t>
            </a:r>
            <a:r>
              <a:rPr lang="en-US" sz="2800" dirty="0" err="1">
                <a:latin typeface="Arial" pitchFamily="34"/>
                <a:cs typeface="Tahoma" pitchFamily="2"/>
              </a:rPr>
              <a:t>hz</a:t>
            </a:r>
            <a:endParaRPr lang="en-US" sz="2800" dirty="0">
              <a:latin typeface="Arial" pitchFamily="34"/>
              <a:cs typeface="Tahoma" pitchFamily="2"/>
            </a:endParaRPr>
          </a:p>
          <a:p>
            <a:pPr marL="1007943" lvl="5" indent="0" hangingPunct="0">
              <a:spcBef>
                <a:spcPts val="0"/>
              </a:spcBef>
              <a:spcAft>
                <a:spcPts val="1417"/>
              </a:spcAft>
              <a:buClr>
                <a:srgbClr val="800000"/>
              </a:buClr>
              <a:buSzPct val="45000"/>
              <a:buFont typeface="StarSymbol"/>
            </a:pPr>
            <a:r>
              <a:rPr lang="en-US" sz="2800" dirty="0">
                <a:latin typeface="Arial" pitchFamily="34"/>
                <a:cs typeface="Tahoma" pitchFamily="2"/>
              </a:rPr>
              <a:t>10% at 58.5 </a:t>
            </a:r>
            <a:r>
              <a:rPr lang="en-US" sz="2800" dirty="0" err="1">
                <a:latin typeface="Arial" pitchFamily="34"/>
                <a:cs typeface="Tahoma" pitchFamily="2"/>
              </a:rPr>
              <a:t>hz</a:t>
            </a:r>
            <a:r>
              <a:rPr lang="en-US" sz="2800" dirty="0">
                <a:latin typeface="Arial" pitchFamily="34"/>
                <a:cs typeface="Tahoma" pitchFamily="2"/>
              </a:rPr>
              <a:t>.</a:t>
            </a:r>
          </a:p>
          <a:p>
            <a:pPr lvl="0">
              <a:buClr>
                <a:srgbClr val="800000"/>
              </a:buClr>
              <a:buSzPct val="45000"/>
              <a:buFont typeface="StarSymbol"/>
              <a:buChar char="•"/>
            </a:pPr>
            <a:r>
              <a:rPr lang="en-US" sz="2800" dirty="0">
                <a:latin typeface="Arial" pitchFamily="34"/>
                <a:cs typeface="Times New Roman" pitchFamily="18"/>
              </a:rPr>
              <a:t>These three steps of load shedding would form this utility’s UFLS plan. The purpose of </a:t>
            </a:r>
            <a:r>
              <a:rPr lang="en-US" sz="2800" dirty="0" err="1">
                <a:latin typeface="Arial" pitchFamily="34"/>
                <a:cs typeface="Times New Roman" pitchFamily="18"/>
              </a:rPr>
              <a:t>UFLS</a:t>
            </a:r>
            <a:r>
              <a:rPr lang="en-US" sz="2800" dirty="0">
                <a:latin typeface="Arial" pitchFamily="34"/>
                <a:cs typeface="Times New Roman" pitchFamily="18"/>
              </a:rPr>
              <a:t> is a final effort to arrest a frequency decline.</a:t>
            </a:r>
          </a:p>
          <a:p>
            <a:pPr lvl="0">
              <a:buClr>
                <a:srgbClr val="800000"/>
              </a:buClr>
              <a:buSzPct val="45000"/>
              <a:buFont typeface="StarSymbol"/>
              <a:buChar char="•"/>
            </a:pPr>
            <a:r>
              <a:rPr lang="en-US" sz="2800" dirty="0">
                <a:latin typeface="Arial" pitchFamily="34"/>
                <a:cs typeface="Times New Roman" pitchFamily="18"/>
              </a:rPr>
              <a:t>Done by a control system, Without human operator initiation, of </a:t>
            </a:r>
            <a:r>
              <a:rPr lang="en-US" sz="2800" b="1" dirty="0">
                <a:latin typeface="Arial" pitchFamily="34"/>
                <a:cs typeface="Times New Roman" pitchFamily="18"/>
              </a:rPr>
              <a:t>300 MW</a:t>
            </a:r>
            <a:r>
              <a:rPr lang="en-US" sz="2800" dirty="0">
                <a:latin typeface="Arial" pitchFamily="34"/>
                <a:cs typeface="Times New Roman" pitchFamily="18"/>
              </a:rPr>
              <a:t> or more.</a:t>
            </a:r>
          </a:p>
          <a:p>
            <a:pPr lvl="0">
              <a:buClr>
                <a:srgbClr val="800000"/>
              </a:buClr>
              <a:buSzPct val="45000"/>
              <a:buFont typeface="StarSymbol"/>
              <a:buChar char="•"/>
            </a:pPr>
            <a:r>
              <a:rPr lang="en-US" sz="2800" dirty="0">
                <a:latin typeface="Arial" pitchFamily="34"/>
                <a:cs typeface="Times New Roman" pitchFamily="18"/>
              </a:rPr>
              <a:t>“...</a:t>
            </a:r>
            <a:r>
              <a:rPr lang="en-US" sz="2800" dirty="0">
                <a:latin typeface="Arial" pitchFamily="34"/>
              </a:rPr>
              <a:t>last ditch efforts to save the Bulk Electric System”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page4">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006ADFE4-7C63-4FAF-8641-A86F77BFD090}"/>
              </a:ext>
            </a:extLst>
          </p:cNvPr>
          <p:cNvSpPr>
            <a:spLocks noGrp="1"/>
          </p:cNvSpPr>
          <p:nvPr>
            <p:ph type="sldNum" sz="quarter" idx="12"/>
          </p:nvPr>
        </p:nvSpPr>
        <p:spPr/>
        <p:txBody>
          <a:bodyPr/>
          <a:lstStyle/>
          <a:p>
            <a:pPr lvl="0"/>
            <a:fld id="{1C04240B-597E-43AE-BFDB-755741C5A069}" type="slidenum">
              <a:rPr/>
              <a:t>4</a:t>
            </a:fld>
            <a:endParaRPr lang="en-US"/>
          </a:p>
        </p:txBody>
      </p:sp>
      <p:sp>
        <p:nvSpPr>
          <p:cNvPr id="2" name="Title 1">
            <a:extLst>
              <a:ext uri="{FF2B5EF4-FFF2-40B4-BE49-F238E27FC236}">
                <a16:creationId xmlns:a16="http://schemas.microsoft.com/office/drawing/2014/main" id="{9B4B2382-1BC8-489D-B3A2-F9CA535B98DF}"/>
              </a:ext>
            </a:extLst>
          </p:cNvPr>
          <p:cNvSpPr txBox="1">
            <a:spLocks noGrp="1"/>
          </p:cNvSpPr>
          <p:nvPr>
            <p:ph type="title" idx="4294967295"/>
          </p:nvPr>
        </p:nvSpPr>
        <p:spPr>
          <a:xfrm>
            <a:off x="1782305" y="328574"/>
            <a:ext cx="11039475" cy="1262063"/>
          </a:xfrm>
        </p:spPr>
        <p:txBody>
          <a:bodyPr/>
          <a:lstStyle/>
          <a:p>
            <a:pPr lvl="0"/>
            <a:r>
              <a:rPr lang="en-US" dirty="0" err="1"/>
              <a:t>UVLS</a:t>
            </a:r>
            <a:br>
              <a:rPr lang="en-US" dirty="0"/>
            </a:br>
            <a:r>
              <a:rPr lang="en-US" sz="3600" dirty="0"/>
              <a:t>Under-Voltage Load Shedding</a:t>
            </a:r>
          </a:p>
        </p:txBody>
      </p:sp>
      <p:sp>
        <p:nvSpPr>
          <p:cNvPr id="3" name="Text Placeholder 2">
            <a:extLst>
              <a:ext uri="{FF2B5EF4-FFF2-40B4-BE49-F238E27FC236}">
                <a16:creationId xmlns:a16="http://schemas.microsoft.com/office/drawing/2014/main" id="{8E4CBDF0-5AF3-4CAC-B09B-EA9C0F94E54A}"/>
              </a:ext>
            </a:extLst>
          </p:cNvPr>
          <p:cNvSpPr txBox="1">
            <a:spLocks noGrp="1"/>
          </p:cNvSpPr>
          <p:nvPr>
            <p:ph type="body" idx="4294967295"/>
          </p:nvPr>
        </p:nvSpPr>
        <p:spPr>
          <a:xfrm>
            <a:off x="1354486" y="1932481"/>
            <a:ext cx="10847388" cy="4989513"/>
          </a:xfrm>
        </p:spPr>
        <p:txBody>
          <a:bodyPr>
            <a:noAutofit/>
          </a:bodyPr>
          <a:lstStyle/>
          <a:p>
            <a:pPr lvl="0"/>
            <a:r>
              <a:rPr lang="en-US" sz="2800" dirty="0">
                <a:latin typeface="Arial" pitchFamily="34"/>
                <a:cs typeface="Times New Roman" pitchFamily="18"/>
              </a:rPr>
              <a:t>The tripping of customer load (FIRM) based on magnitudes of system voltage. For </a:t>
            </a:r>
            <a:r>
              <a:rPr lang="en-US" sz="2800" u="sng" dirty="0">
                <a:latin typeface="Arial" pitchFamily="34"/>
                <a:cs typeface="Times New Roman" pitchFamily="18"/>
              </a:rPr>
              <a:t>example</a:t>
            </a:r>
            <a:r>
              <a:rPr lang="en-US" sz="2800" dirty="0">
                <a:latin typeface="Arial" pitchFamily="34"/>
                <a:cs typeface="Times New Roman" pitchFamily="18"/>
              </a:rPr>
              <a:t>, a utility may dump</a:t>
            </a:r>
          </a:p>
          <a:p>
            <a:pPr marL="1007943" lvl="4" indent="0" hangingPunct="0">
              <a:spcBef>
                <a:spcPts val="0"/>
              </a:spcBef>
              <a:spcAft>
                <a:spcPts val="1417"/>
              </a:spcAft>
              <a:buClr>
                <a:srgbClr val="800000"/>
              </a:buClr>
              <a:buSzPct val="45000"/>
              <a:buFont typeface="StarSymbol"/>
            </a:pPr>
            <a:r>
              <a:rPr lang="en-US" sz="2800" dirty="0">
                <a:latin typeface="Arial" pitchFamily="34"/>
                <a:cs typeface="Tahoma" pitchFamily="2"/>
              </a:rPr>
              <a:t>5% at 92% of </a:t>
            </a:r>
            <a:r>
              <a:rPr lang="en-US" sz="2800" dirty="0">
                <a:latin typeface="Arial" pitchFamily="34"/>
                <a:cs typeface="Times New Roman" pitchFamily="18"/>
              </a:rPr>
              <a:t>nominal </a:t>
            </a:r>
            <a:r>
              <a:rPr lang="en-US" sz="2800" dirty="0">
                <a:latin typeface="Arial" pitchFamily="34"/>
                <a:cs typeface="Tahoma" pitchFamily="2"/>
              </a:rPr>
              <a:t>and</a:t>
            </a:r>
          </a:p>
          <a:p>
            <a:pPr marL="1007943" lvl="4" indent="0" hangingPunct="0">
              <a:spcBef>
                <a:spcPts val="0"/>
              </a:spcBef>
              <a:spcAft>
                <a:spcPts val="1417"/>
              </a:spcAft>
              <a:buClr>
                <a:srgbClr val="800000"/>
              </a:buClr>
              <a:buSzPct val="45000"/>
              <a:buFont typeface="StarSymbol"/>
            </a:pPr>
            <a:r>
              <a:rPr lang="en-US" sz="2800" dirty="0">
                <a:latin typeface="Arial" pitchFamily="34"/>
                <a:cs typeface="Tahoma" pitchFamily="2"/>
              </a:rPr>
              <a:t>10% at 90% of </a:t>
            </a:r>
            <a:r>
              <a:rPr lang="en-US" sz="2800" dirty="0">
                <a:latin typeface="Arial" pitchFamily="34"/>
                <a:cs typeface="Times New Roman" pitchFamily="18"/>
              </a:rPr>
              <a:t>nominal</a:t>
            </a:r>
            <a:r>
              <a:rPr lang="en-US" sz="2800" dirty="0">
                <a:latin typeface="Arial" pitchFamily="34"/>
                <a:cs typeface="Tahoma" pitchFamily="2"/>
              </a:rPr>
              <a:t>.</a:t>
            </a:r>
          </a:p>
          <a:p>
            <a:pPr marL="457200" lvl="2" indent="-457200" hangingPunct="0">
              <a:spcBef>
                <a:spcPts val="0"/>
              </a:spcBef>
              <a:spcAft>
                <a:spcPts val="1417"/>
              </a:spcAft>
              <a:buClr>
                <a:srgbClr val="800000"/>
              </a:buClr>
              <a:buSzPct val="45000"/>
            </a:pPr>
            <a:r>
              <a:rPr lang="en-US" sz="3020" dirty="0">
                <a:latin typeface="Arial" pitchFamily="34"/>
                <a:cs typeface="Times New Roman" pitchFamily="18"/>
              </a:rPr>
              <a:t>In the utilities </a:t>
            </a:r>
            <a:r>
              <a:rPr lang="en-US" sz="3020" dirty="0" err="1">
                <a:latin typeface="Arial" pitchFamily="34"/>
                <a:cs typeface="Times New Roman" pitchFamily="18"/>
              </a:rPr>
              <a:t>UVLS</a:t>
            </a:r>
            <a:r>
              <a:rPr lang="en-US" sz="3020" dirty="0">
                <a:latin typeface="Arial" pitchFamily="34"/>
                <a:cs typeface="Times New Roman" pitchFamily="18"/>
              </a:rPr>
              <a:t> plan.</a:t>
            </a:r>
          </a:p>
          <a:p>
            <a:pPr>
              <a:spcAft>
                <a:spcPts val="1200"/>
              </a:spcAft>
              <a:buClr>
                <a:srgbClr val="800000"/>
              </a:buClr>
              <a:buSzPct val="45000"/>
            </a:pPr>
            <a:r>
              <a:rPr lang="en-US" sz="2800" dirty="0">
                <a:latin typeface="Arial" pitchFamily="34"/>
                <a:cs typeface="Times New Roman" pitchFamily="18"/>
              </a:rPr>
              <a:t>Purpose: avoid a VOLTAGE COLLAPSE.</a:t>
            </a:r>
          </a:p>
          <a:p>
            <a:pPr>
              <a:spcAft>
                <a:spcPts val="1200"/>
              </a:spcAft>
              <a:buClr>
                <a:srgbClr val="800000"/>
              </a:buClr>
              <a:buSzPct val="45000"/>
            </a:pPr>
            <a:r>
              <a:rPr lang="en-US" sz="2800" dirty="0">
                <a:latin typeface="Arial" pitchFamily="34"/>
              </a:rPr>
              <a:t>Done by a control system, Without human operator initiation, of </a:t>
            </a:r>
            <a:r>
              <a:rPr lang="en-US" sz="2800" b="1" dirty="0">
                <a:latin typeface="Arial" pitchFamily="34"/>
              </a:rPr>
              <a:t>300 MW</a:t>
            </a:r>
            <a:r>
              <a:rPr lang="en-US" sz="2800" dirty="0">
                <a:latin typeface="Arial" pitchFamily="34"/>
              </a:rPr>
              <a:t> or more.</a:t>
            </a:r>
          </a:p>
          <a:p>
            <a:pPr>
              <a:spcAft>
                <a:spcPts val="1200"/>
              </a:spcAft>
              <a:buClr>
                <a:srgbClr val="800000"/>
              </a:buClr>
              <a:buSzPct val="45000"/>
            </a:pPr>
            <a:r>
              <a:rPr lang="en-US" sz="2800" dirty="0">
                <a:latin typeface="Arial" pitchFamily="34"/>
              </a:rPr>
              <a:t>“...</a:t>
            </a:r>
            <a:r>
              <a:rPr lang="en-US" sz="2800" dirty="0">
                <a:solidFill>
                  <a:srgbClr val="000000"/>
                </a:solidFill>
                <a:latin typeface="Arial" pitchFamily="34"/>
              </a:rPr>
              <a:t>last ditch efforts to save the Bulk Electric System”</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page5">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60577508-5FD1-4394-8CE6-53B1F1A1BAFA}"/>
              </a:ext>
            </a:extLst>
          </p:cNvPr>
          <p:cNvSpPr>
            <a:spLocks noGrp="1"/>
          </p:cNvSpPr>
          <p:nvPr>
            <p:ph type="sldNum" sz="quarter" idx="12"/>
          </p:nvPr>
        </p:nvSpPr>
        <p:spPr/>
        <p:txBody>
          <a:bodyPr/>
          <a:lstStyle/>
          <a:p>
            <a:pPr lvl="0"/>
            <a:fld id="{E71ACED8-FC76-4A3C-9366-75E94E499F8A}" type="slidenum">
              <a:rPr/>
              <a:t>5</a:t>
            </a:fld>
            <a:endParaRPr lang="en-US"/>
          </a:p>
        </p:txBody>
      </p:sp>
      <p:sp>
        <p:nvSpPr>
          <p:cNvPr id="2" name="Title 1">
            <a:extLst>
              <a:ext uri="{FF2B5EF4-FFF2-40B4-BE49-F238E27FC236}">
                <a16:creationId xmlns:a16="http://schemas.microsoft.com/office/drawing/2014/main" id="{03BC3B82-1474-4B30-BE7C-719716E31B54}"/>
              </a:ext>
            </a:extLst>
          </p:cNvPr>
          <p:cNvSpPr txBox="1">
            <a:spLocks noGrp="1"/>
          </p:cNvSpPr>
          <p:nvPr>
            <p:ph type="title" idx="4294967295"/>
          </p:nvPr>
        </p:nvSpPr>
        <p:spPr>
          <a:xfrm>
            <a:off x="1952787" y="213478"/>
            <a:ext cx="8280400" cy="1520825"/>
          </a:xfrm>
        </p:spPr>
        <p:txBody>
          <a:bodyPr>
            <a:normAutofit/>
          </a:bodyPr>
          <a:lstStyle/>
          <a:p>
            <a:pPr lvl="0"/>
            <a:r>
              <a:rPr lang="en-US" dirty="0"/>
              <a:t>RAS - Remedial Action Scheme</a:t>
            </a:r>
            <a:br>
              <a:rPr lang="en-US" dirty="0"/>
            </a:br>
            <a:r>
              <a:rPr lang="en-US" sz="2400" dirty="0"/>
              <a:t>(Special Protection System - SPS)</a:t>
            </a:r>
          </a:p>
        </p:txBody>
      </p:sp>
      <p:sp>
        <p:nvSpPr>
          <p:cNvPr id="3" name="Text Placeholder 2">
            <a:extLst>
              <a:ext uri="{FF2B5EF4-FFF2-40B4-BE49-F238E27FC236}">
                <a16:creationId xmlns:a16="http://schemas.microsoft.com/office/drawing/2014/main" id="{96C13E47-69AB-4B1B-AC64-8BEC9E7EC608}"/>
              </a:ext>
            </a:extLst>
          </p:cNvPr>
          <p:cNvSpPr txBox="1">
            <a:spLocks noGrp="1"/>
          </p:cNvSpPr>
          <p:nvPr>
            <p:ph type="body" idx="4294967295"/>
          </p:nvPr>
        </p:nvSpPr>
        <p:spPr>
          <a:xfrm>
            <a:off x="1237901" y="1995945"/>
            <a:ext cx="10850777" cy="5546725"/>
          </a:xfrm>
        </p:spPr>
        <p:txBody>
          <a:bodyPr/>
          <a:lstStyle/>
          <a:p>
            <a:pPr lvl="0"/>
            <a:r>
              <a:rPr lang="en-US" sz="2400" dirty="0">
                <a:latin typeface="Arial" pitchFamily="34"/>
                <a:cs typeface="Times New Roman" pitchFamily="18"/>
              </a:rPr>
              <a:t>An </a:t>
            </a:r>
            <a:r>
              <a:rPr lang="en-US" sz="2400" i="1" dirty="0">
                <a:latin typeface="Arial" pitchFamily="34"/>
                <a:cs typeface="Times New Roman" pitchFamily="18"/>
              </a:rPr>
              <a:t>automatic</a:t>
            </a:r>
            <a:r>
              <a:rPr lang="en-US" sz="2400" dirty="0">
                <a:latin typeface="Arial" pitchFamily="34"/>
                <a:cs typeface="Times New Roman" pitchFamily="18"/>
              </a:rPr>
              <a:t> protection system designed to detect </a:t>
            </a:r>
            <a:r>
              <a:rPr lang="en-US" sz="2400" i="1" dirty="0">
                <a:latin typeface="Arial" pitchFamily="34"/>
                <a:cs typeface="Times New Roman" pitchFamily="18"/>
              </a:rPr>
              <a:t>abnormal or predetermined system conditions</a:t>
            </a:r>
            <a:r>
              <a:rPr lang="en-US" sz="2400" dirty="0">
                <a:latin typeface="Arial" pitchFamily="34"/>
                <a:cs typeface="Times New Roman" pitchFamily="18"/>
              </a:rPr>
              <a:t>, and take corrective actions other than and/or in addition to the isolation of faulted components </a:t>
            </a:r>
            <a:r>
              <a:rPr lang="en-US" sz="2400" i="1" dirty="0">
                <a:latin typeface="Arial" pitchFamily="34"/>
                <a:cs typeface="Times New Roman" pitchFamily="18"/>
              </a:rPr>
              <a:t>to maintain system reliability.</a:t>
            </a:r>
          </a:p>
          <a:p>
            <a:pPr lvl="0"/>
            <a:r>
              <a:rPr lang="en-US" sz="2400" dirty="0">
                <a:latin typeface="Arial" pitchFamily="34"/>
                <a:cs typeface="Times New Roman" pitchFamily="18"/>
              </a:rPr>
              <a:t>Such action may include changes in demand, generation (MW and MVAR), or system configuration to maintain system stability, acceptable voltage, or power flows. An </a:t>
            </a:r>
            <a:r>
              <a:rPr lang="en-US" sz="2400" dirty="0" err="1">
                <a:latin typeface="Arial" pitchFamily="34"/>
                <a:cs typeface="Times New Roman" pitchFamily="18"/>
              </a:rPr>
              <a:t>sps</a:t>
            </a:r>
            <a:r>
              <a:rPr lang="en-US" sz="2400" dirty="0">
                <a:latin typeface="Arial" pitchFamily="34"/>
                <a:cs typeface="Times New Roman" pitchFamily="18"/>
              </a:rPr>
              <a:t> does not include (a) UFLS or UVLS or (b) fault conditions that must be isolated or (c) out-of-step relaying (not designed as an integral part of an </a:t>
            </a:r>
            <a:r>
              <a:rPr lang="en-US" sz="2400" dirty="0" err="1">
                <a:latin typeface="Arial" pitchFamily="34"/>
                <a:cs typeface="Times New Roman" pitchFamily="18"/>
              </a:rPr>
              <a:t>sps</a:t>
            </a:r>
            <a:r>
              <a:rPr lang="en-US" sz="2400" dirty="0">
                <a:latin typeface="Arial" pitchFamily="34"/>
                <a:cs typeface="Times New Roman" pitchFamily="18"/>
              </a:rPr>
              <a:t>).</a:t>
            </a:r>
          </a:p>
          <a:p>
            <a:pPr lvl="0">
              <a:buClr>
                <a:srgbClr val="800000"/>
              </a:buClr>
              <a:buSzPct val="45000"/>
              <a:buFont typeface="StarSymbol"/>
              <a:buChar char="•"/>
            </a:pPr>
            <a:r>
              <a:rPr lang="en-US" sz="3600" dirty="0">
                <a:latin typeface="Arial" pitchFamily="34"/>
                <a:cs typeface="Times New Roman" pitchFamily="18"/>
              </a:rPr>
              <a:t>If this specific condition, </a:t>
            </a:r>
            <a:br>
              <a:rPr lang="en-US" sz="3600" dirty="0">
                <a:latin typeface="Arial" pitchFamily="34"/>
                <a:cs typeface="Times New Roman" pitchFamily="18"/>
              </a:rPr>
            </a:br>
            <a:r>
              <a:rPr lang="en-US" sz="3600" dirty="0">
                <a:latin typeface="Arial" pitchFamily="34"/>
                <a:cs typeface="Times New Roman" pitchFamily="18"/>
              </a:rPr>
              <a:t>then this specific automatic action.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page6">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AF552DA-3419-4505-8DB5-AC44050BD82D}"/>
              </a:ext>
            </a:extLst>
          </p:cNvPr>
          <p:cNvSpPr>
            <a:spLocks noGrp="1"/>
          </p:cNvSpPr>
          <p:nvPr>
            <p:ph type="sldNum" sz="quarter" idx="12"/>
          </p:nvPr>
        </p:nvSpPr>
        <p:spPr/>
        <p:txBody>
          <a:bodyPr/>
          <a:lstStyle/>
          <a:p>
            <a:pPr lvl="0"/>
            <a:fld id="{324237E4-A5C8-411D-933C-34C3A2784396}" type="slidenum">
              <a:rPr/>
              <a:t>6</a:t>
            </a:fld>
            <a:endParaRPr lang="en-US"/>
          </a:p>
        </p:txBody>
      </p:sp>
      <p:sp>
        <p:nvSpPr>
          <p:cNvPr id="2" name="Title 1">
            <a:extLst>
              <a:ext uri="{FF2B5EF4-FFF2-40B4-BE49-F238E27FC236}">
                <a16:creationId xmlns:a16="http://schemas.microsoft.com/office/drawing/2014/main" id="{E32D7685-88B9-46D4-85A3-8F6587C7F577}"/>
              </a:ext>
            </a:extLst>
          </p:cNvPr>
          <p:cNvSpPr txBox="1">
            <a:spLocks noGrp="1"/>
          </p:cNvSpPr>
          <p:nvPr>
            <p:ph type="title" idx="4294967295"/>
          </p:nvPr>
        </p:nvSpPr>
        <p:spPr>
          <a:xfrm>
            <a:off x="1797803" y="328574"/>
            <a:ext cx="11039475" cy="1262063"/>
          </a:xfrm>
        </p:spPr>
        <p:txBody>
          <a:bodyPr>
            <a:normAutofit fontScale="90000"/>
          </a:bodyPr>
          <a:lstStyle/>
          <a:p>
            <a:pPr lvl="0"/>
            <a:r>
              <a:rPr lang="en-US" dirty="0"/>
              <a:t>RAP</a:t>
            </a:r>
            <a:br>
              <a:rPr lang="en-US" dirty="0"/>
            </a:br>
            <a:r>
              <a:rPr lang="en-US" dirty="0"/>
              <a:t>Remedial Action Plan</a:t>
            </a:r>
          </a:p>
        </p:txBody>
      </p:sp>
      <p:sp>
        <p:nvSpPr>
          <p:cNvPr id="3" name="Text Placeholder 2">
            <a:extLst>
              <a:ext uri="{FF2B5EF4-FFF2-40B4-BE49-F238E27FC236}">
                <a16:creationId xmlns:a16="http://schemas.microsoft.com/office/drawing/2014/main" id="{B48EFC91-A02D-43EE-B291-1C7F3D0F1DFC}"/>
              </a:ext>
            </a:extLst>
          </p:cNvPr>
          <p:cNvSpPr txBox="1">
            <a:spLocks noGrp="1"/>
          </p:cNvSpPr>
          <p:nvPr>
            <p:ph type="body" idx="4294967295"/>
          </p:nvPr>
        </p:nvSpPr>
        <p:spPr>
          <a:xfrm>
            <a:off x="1797803" y="2570162"/>
            <a:ext cx="10847388" cy="4989513"/>
          </a:xfrm>
        </p:spPr>
        <p:txBody>
          <a:bodyPr>
            <a:normAutofit/>
          </a:bodyPr>
          <a:lstStyle/>
          <a:p>
            <a:pPr lvl="0">
              <a:buClr>
                <a:srgbClr val="800000"/>
              </a:buClr>
              <a:buSzPct val="45000"/>
              <a:buFont typeface="StarSymbol"/>
              <a:buChar char="●"/>
            </a:pPr>
            <a:r>
              <a:rPr lang="en-US" sz="3600" dirty="0"/>
              <a:t>Same as RAS, but action is not automatic</a:t>
            </a:r>
          </a:p>
          <a:p>
            <a:pPr lvl="0">
              <a:buClr>
                <a:srgbClr val="800000"/>
              </a:buClr>
              <a:buSzPct val="45000"/>
              <a:buFont typeface="StarSymbol"/>
              <a:buChar char="●"/>
            </a:pPr>
            <a:r>
              <a:rPr lang="en-US" sz="3600" dirty="0"/>
              <a:t>Approved plan/procedure for a specific contingency.</a:t>
            </a:r>
          </a:p>
          <a:p>
            <a:pPr marL="1007943" lvl="3" indent="0" hangingPunct="0">
              <a:spcBef>
                <a:spcPts val="0"/>
              </a:spcBef>
              <a:spcAft>
                <a:spcPts val="1417"/>
              </a:spcAft>
              <a:buSzPct val="75000"/>
              <a:buFont typeface="StarSymbol"/>
              <a:buChar char="–"/>
            </a:pPr>
            <a:r>
              <a:rPr lang="en-US" sz="3200" dirty="0">
                <a:latin typeface="Albany" pitchFamily="18"/>
                <a:cs typeface="Tahoma" pitchFamily="2"/>
              </a:rPr>
              <a:t>If this happens</a:t>
            </a:r>
          </a:p>
          <a:p>
            <a:pPr marL="1007943" lvl="3" indent="0" hangingPunct="0">
              <a:spcBef>
                <a:spcPts val="0"/>
              </a:spcBef>
              <a:spcAft>
                <a:spcPts val="1417"/>
              </a:spcAft>
              <a:buSzPct val="75000"/>
              <a:buFont typeface="StarSymbol"/>
              <a:buChar char="–"/>
            </a:pPr>
            <a:r>
              <a:rPr lang="en-US" sz="3200" dirty="0">
                <a:latin typeface="Albany" pitchFamily="18"/>
                <a:cs typeface="Tahoma" pitchFamily="2"/>
              </a:rPr>
              <a:t>Then we will do this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page7">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9AA0C348-F557-4D3B-ABF4-9F3237ED8EE0}"/>
              </a:ext>
            </a:extLst>
          </p:cNvPr>
          <p:cNvSpPr>
            <a:spLocks noGrp="1"/>
          </p:cNvSpPr>
          <p:nvPr>
            <p:ph type="sldNum" sz="quarter" idx="12"/>
          </p:nvPr>
        </p:nvSpPr>
        <p:spPr/>
        <p:txBody>
          <a:bodyPr/>
          <a:lstStyle/>
          <a:p>
            <a:pPr lvl="0"/>
            <a:fld id="{6E2E909F-70BA-438E-A083-35E3F07443DD}" type="slidenum">
              <a:rPr/>
              <a:t>7</a:t>
            </a:fld>
            <a:endParaRPr lang="en-US"/>
          </a:p>
        </p:txBody>
      </p:sp>
      <p:sp>
        <p:nvSpPr>
          <p:cNvPr id="2" name="Title 1">
            <a:extLst>
              <a:ext uri="{FF2B5EF4-FFF2-40B4-BE49-F238E27FC236}">
                <a16:creationId xmlns:a16="http://schemas.microsoft.com/office/drawing/2014/main" id="{F1C94758-843C-456E-A2A6-8A4C9734C69E}"/>
              </a:ext>
            </a:extLst>
          </p:cNvPr>
          <p:cNvSpPr txBox="1">
            <a:spLocks noGrp="1"/>
          </p:cNvSpPr>
          <p:nvPr>
            <p:ph type="title" idx="4294967295"/>
          </p:nvPr>
        </p:nvSpPr>
        <p:spPr>
          <a:xfrm>
            <a:off x="3041642" y="174626"/>
            <a:ext cx="8280400" cy="1014412"/>
          </a:xfrm>
        </p:spPr>
        <p:txBody>
          <a:bodyPr/>
          <a:lstStyle/>
          <a:p>
            <a:pPr lvl="0"/>
            <a:r>
              <a:rPr lang="en-US" dirty="0"/>
              <a:t>Ancillary Services</a:t>
            </a:r>
          </a:p>
        </p:txBody>
      </p:sp>
      <p:sp>
        <p:nvSpPr>
          <p:cNvPr id="3" name="Text Placeholder 2">
            <a:extLst>
              <a:ext uri="{FF2B5EF4-FFF2-40B4-BE49-F238E27FC236}">
                <a16:creationId xmlns:a16="http://schemas.microsoft.com/office/drawing/2014/main" id="{374282DA-E3FA-4304-B883-E3400544DF18}"/>
              </a:ext>
            </a:extLst>
          </p:cNvPr>
          <p:cNvSpPr txBox="1">
            <a:spLocks noGrp="1"/>
          </p:cNvSpPr>
          <p:nvPr>
            <p:ph type="body" idx="4294967295"/>
          </p:nvPr>
        </p:nvSpPr>
        <p:spPr>
          <a:xfrm>
            <a:off x="1237901" y="929898"/>
            <a:ext cx="11811672" cy="6228140"/>
          </a:xfrm>
        </p:spPr>
        <p:txBody>
          <a:bodyPr>
            <a:noAutofit/>
          </a:bodyPr>
          <a:lstStyle/>
          <a:p>
            <a:pPr lvl="0">
              <a:buClr>
                <a:srgbClr val="800000"/>
              </a:buClr>
              <a:buSzPct val="45000"/>
              <a:buFont typeface="StarSymbol"/>
              <a:buChar char="●"/>
            </a:pPr>
            <a:r>
              <a:rPr lang="en-US" sz="3000" dirty="0"/>
              <a:t>Regulating Reserves (frequency control)</a:t>
            </a:r>
          </a:p>
          <a:p>
            <a:pPr marL="503972" lvl="2" indent="0" hangingPunct="0">
              <a:spcBef>
                <a:spcPts val="0"/>
              </a:spcBef>
              <a:spcAft>
                <a:spcPts val="1417"/>
              </a:spcAft>
              <a:buSzPct val="75000"/>
              <a:buFont typeface="StarSymbol"/>
              <a:buChar char="–"/>
            </a:pPr>
            <a:r>
              <a:rPr lang="en-US" sz="2779" dirty="0">
                <a:latin typeface="Albany" pitchFamily="18"/>
                <a:cs typeface="Tahoma" pitchFamily="2"/>
              </a:rPr>
              <a:t>Normal: Generators</a:t>
            </a:r>
          </a:p>
          <a:p>
            <a:pPr marL="503972" lvl="2" indent="0" hangingPunct="0">
              <a:spcBef>
                <a:spcPts val="0"/>
              </a:spcBef>
              <a:spcAft>
                <a:spcPts val="1417"/>
              </a:spcAft>
              <a:buSzPct val="75000"/>
              <a:buFont typeface="StarSymbol"/>
              <a:buChar char="–"/>
            </a:pPr>
            <a:r>
              <a:rPr lang="en-US" sz="2779" dirty="0">
                <a:latin typeface="Albany" pitchFamily="18"/>
                <a:cs typeface="Tahoma" pitchFamily="2"/>
              </a:rPr>
              <a:t>Quick Response: Batteries</a:t>
            </a:r>
          </a:p>
          <a:p>
            <a:pPr lvl="0">
              <a:buClr>
                <a:srgbClr val="800000"/>
              </a:buClr>
              <a:buSzPct val="45000"/>
              <a:buFont typeface="StarSymbol"/>
              <a:buChar char="●"/>
            </a:pPr>
            <a:r>
              <a:rPr lang="en-US" sz="3000" dirty="0"/>
              <a:t>Operating Reserves/Contingency Reserves</a:t>
            </a:r>
          </a:p>
          <a:p>
            <a:pPr marL="548640" lvl="1" indent="-283320" hangingPunct="0">
              <a:spcBef>
                <a:spcPts val="0"/>
              </a:spcBef>
              <a:spcAft>
                <a:spcPts val="1417"/>
              </a:spcAft>
              <a:buSzPct val="75000"/>
              <a:buFont typeface="StarSymbol"/>
              <a:buChar char="–"/>
            </a:pPr>
            <a:r>
              <a:rPr lang="en-US" sz="3000" dirty="0">
                <a:latin typeface="Albany" pitchFamily="18"/>
                <a:cs typeface="Tahoma" pitchFamily="2"/>
              </a:rPr>
              <a:t>Spinning Reserves</a:t>
            </a:r>
          </a:p>
          <a:p>
            <a:pPr marL="548640" lvl="1" indent="-283320" hangingPunct="0">
              <a:spcBef>
                <a:spcPts val="0"/>
              </a:spcBef>
              <a:spcAft>
                <a:spcPts val="1417"/>
              </a:spcAft>
              <a:buSzPct val="75000"/>
              <a:buFont typeface="StarSymbol"/>
              <a:buChar char="–"/>
            </a:pPr>
            <a:r>
              <a:rPr lang="en-US" sz="3000" dirty="0">
                <a:latin typeface="Albany" pitchFamily="18"/>
                <a:cs typeface="Tahoma" pitchFamily="2"/>
              </a:rPr>
              <a:t>Non-Spinning Reserves</a:t>
            </a:r>
          </a:p>
          <a:p>
            <a:pPr marL="548640" lvl="1" indent="-283320" hangingPunct="0">
              <a:spcBef>
                <a:spcPts val="0"/>
              </a:spcBef>
              <a:spcAft>
                <a:spcPts val="1417"/>
              </a:spcAft>
              <a:buSzPct val="75000"/>
              <a:buFont typeface="StarSymbol"/>
              <a:buChar char="–"/>
            </a:pPr>
            <a:r>
              <a:rPr lang="en-US" sz="3000" dirty="0">
                <a:latin typeface="Albany" pitchFamily="18"/>
                <a:cs typeface="Tahoma" pitchFamily="2"/>
              </a:rPr>
              <a:t>Load Resources (Interruptible Load)</a:t>
            </a:r>
          </a:p>
          <a:p>
            <a:pPr marL="0" lvl="2" indent="0" hangingPunct="0">
              <a:spcBef>
                <a:spcPts val="0"/>
              </a:spcBef>
              <a:spcAft>
                <a:spcPts val="1417"/>
              </a:spcAft>
              <a:buSzPct val="45000"/>
              <a:buFont typeface="StarSymbol"/>
              <a:buChar char="●"/>
            </a:pPr>
            <a:r>
              <a:rPr lang="en-US" sz="3000" dirty="0">
                <a:latin typeface="Albany" pitchFamily="18"/>
                <a:cs typeface="Tahoma" pitchFamily="2"/>
              </a:rPr>
              <a:t>  (Can be counted as spinning or non-spinning)</a:t>
            </a:r>
          </a:p>
          <a:p>
            <a:pPr lvl="0">
              <a:buClr>
                <a:srgbClr val="800000"/>
              </a:buClr>
              <a:buSzPct val="45000"/>
              <a:buFont typeface="StarSymbol"/>
              <a:buChar char="●"/>
            </a:pPr>
            <a:r>
              <a:rPr lang="en-US" sz="2400" dirty="0"/>
              <a:t>FERC defines it as: “Those services necessary to support the transmission of electric power from seller to purchaser given the obligations of control areas and transmitting utilities within those control areas to maintain reliable operations of the interconnected transmission system."</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page8">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44EB1659-FEAB-450C-B4B0-9E1B610AF7CA}"/>
              </a:ext>
            </a:extLst>
          </p:cNvPr>
          <p:cNvSpPr>
            <a:spLocks noGrp="1"/>
          </p:cNvSpPr>
          <p:nvPr>
            <p:ph type="sldNum" sz="quarter" idx="12"/>
          </p:nvPr>
        </p:nvSpPr>
        <p:spPr/>
        <p:txBody>
          <a:bodyPr/>
          <a:lstStyle/>
          <a:p>
            <a:pPr lvl="0"/>
            <a:fld id="{41113964-19B0-452B-B4DA-B10F95B7E421}" type="slidenum">
              <a:rPr/>
              <a:t>8</a:t>
            </a:fld>
            <a:endParaRPr lang="en-US"/>
          </a:p>
        </p:txBody>
      </p:sp>
      <p:sp>
        <p:nvSpPr>
          <p:cNvPr id="2" name="Title 1">
            <a:extLst>
              <a:ext uri="{FF2B5EF4-FFF2-40B4-BE49-F238E27FC236}">
                <a16:creationId xmlns:a16="http://schemas.microsoft.com/office/drawing/2014/main" id="{4F71A77A-87D1-4D03-8C68-D79D1BB19CE3}"/>
              </a:ext>
            </a:extLst>
          </p:cNvPr>
          <p:cNvSpPr txBox="1">
            <a:spLocks noGrp="1"/>
          </p:cNvSpPr>
          <p:nvPr>
            <p:ph type="title" idx="4294967295"/>
          </p:nvPr>
        </p:nvSpPr>
        <p:spPr>
          <a:xfrm>
            <a:off x="1565329" y="170655"/>
            <a:ext cx="8596313" cy="1262063"/>
          </a:xfrm>
        </p:spPr>
        <p:txBody>
          <a:bodyPr>
            <a:normAutofit fontScale="90000"/>
          </a:bodyPr>
          <a:lstStyle/>
          <a:p>
            <a:pPr lvl="0"/>
            <a:r>
              <a:rPr lang="en-US" dirty="0"/>
              <a:t>SOL-</a:t>
            </a:r>
            <a:r>
              <a:rPr lang="en-US" sz="2600" dirty="0"/>
              <a:t>System Operating Limit</a:t>
            </a:r>
            <a:br>
              <a:rPr lang="en-US" dirty="0"/>
            </a:br>
            <a:r>
              <a:rPr lang="en-US" dirty="0" err="1"/>
              <a:t>IROL</a:t>
            </a:r>
            <a:r>
              <a:rPr lang="en-US" dirty="0"/>
              <a:t>- </a:t>
            </a:r>
            <a:r>
              <a:rPr lang="en-US" sz="2600" dirty="0" err="1"/>
              <a:t>Interconection</a:t>
            </a:r>
            <a:r>
              <a:rPr lang="en-US" sz="2600" dirty="0"/>
              <a:t> Reliability Operating Limit</a:t>
            </a:r>
          </a:p>
        </p:txBody>
      </p:sp>
      <p:sp>
        <p:nvSpPr>
          <p:cNvPr id="3" name="Text Placeholder 2">
            <a:extLst>
              <a:ext uri="{FF2B5EF4-FFF2-40B4-BE49-F238E27FC236}">
                <a16:creationId xmlns:a16="http://schemas.microsoft.com/office/drawing/2014/main" id="{CE93AF75-CF1F-43FA-9919-38698055F381}"/>
              </a:ext>
            </a:extLst>
          </p:cNvPr>
          <p:cNvSpPr txBox="1">
            <a:spLocks noGrp="1"/>
          </p:cNvSpPr>
          <p:nvPr>
            <p:ph type="body" idx="4294967295"/>
          </p:nvPr>
        </p:nvSpPr>
        <p:spPr>
          <a:xfrm>
            <a:off x="1354486" y="1985452"/>
            <a:ext cx="10847388" cy="4989513"/>
          </a:xfrm>
        </p:spPr>
        <p:txBody>
          <a:bodyPr/>
          <a:lstStyle/>
          <a:p>
            <a:pPr lvl="0">
              <a:buClr>
                <a:srgbClr val="800000"/>
              </a:buClr>
              <a:buSzPct val="45000"/>
              <a:buFont typeface="StarSymbol"/>
              <a:buChar char="●"/>
            </a:pPr>
            <a:r>
              <a:rPr lang="en-US" sz="4000" dirty="0" err="1"/>
              <a:t>IROL</a:t>
            </a:r>
            <a:endParaRPr lang="en-US" sz="4000" dirty="0"/>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Not just a single line, a combination of lines in an entire area</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Based on studies for instability and voltage collapse</a:t>
            </a:r>
          </a:p>
          <a:p>
            <a:pPr marL="503972" lvl="2" indent="0" hangingPunct="0">
              <a:spcBef>
                <a:spcPts val="0"/>
              </a:spcBef>
              <a:spcAft>
                <a:spcPts val="1417"/>
              </a:spcAft>
              <a:buSzPct val="75000"/>
              <a:buFont typeface="StarSymbol"/>
              <a:buChar char="–"/>
            </a:pPr>
            <a:r>
              <a:rPr lang="en-US" sz="2979" dirty="0">
                <a:latin typeface="Albany" pitchFamily="18"/>
                <a:cs typeface="Tahoma" pitchFamily="2"/>
              </a:rPr>
              <a:t>Could be a loss of a certain amount of load</a:t>
            </a:r>
          </a:p>
          <a:p>
            <a:pPr marL="503972" lvl="2" indent="0" hangingPunct="0">
              <a:spcBef>
                <a:spcPts val="0"/>
              </a:spcBef>
              <a:spcAft>
                <a:spcPts val="1417"/>
              </a:spcAft>
              <a:buSzPct val="75000"/>
              <a:buFont typeface="StarSymbol"/>
              <a:buChar char="–"/>
            </a:pPr>
            <a:r>
              <a:rPr lang="en-US" sz="2579" dirty="0">
                <a:latin typeface="Albany" pitchFamily="34"/>
              </a:rPr>
              <a:t>Oper</a:t>
            </a:r>
            <a:r>
              <a:rPr lang="en-US" sz="2579" dirty="0">
                <a:latin typeface="Albany" pitchFamily="34"/>
                <a:cs typeface="Tahoma" pitchFamily="2"/>
              </a:rPr>
              <a:t>ate outside the </a:t>
            </a:r>
            <a:r>
              <a:rPr lang="en-US" sz="2579" dirty="0" err="1">
                <a:latin typeface="Albany" pitchFamily="34"/>
                <a:cs typeface="Tahoma" pitchFamily="2"/>
              </a:rPr>
              <a:t>IROL</a:t>
            </a:r>
            <a:r>
              <a:rPr lang="en-US" sz="2579" dirty="0">
                <a:latin typeface="Albany" pitchFamily="34"/>
                <a:cs typeface="Tahoma" pitchFamily="2"/>
              </a:rPr>
              <a:t> for time greater than </a:t>
            </a:r>
            <a:r>
              <a:rPr lang="en-US" sz="2579" dirty="0" err="1">
                <a:latin typeface="Albany" pitchFamily="34"/>
                <a:cs typeface="Tahoma" pitchFamily="2"/>
              </a:rPr>
              <a:t>IROL</a:t>
            </a:r>
            <a:r>
              <a:rPr lang="en-US" sz="2579" dirty="0">
                <a:latin typeface="Albany" pitchFamily="34"/>
                <a:cs typeface="Tahoma" pitchFamily="2"/>
              </a:rPr>
              <a:t> Tv: </a:t>
            </a:r>
            <a:r>
              <a:rPr lang="en-US" sz="4579" b="1" dirty="0">
                <a:latin typeface="Albany" pitchFamily="34"/>
                <a:cs typeface="Tahoma" pitchFamily="2"/>
              </a:rPr>
              <a:t>30 minutes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page9">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55A43397-E0CA-48F9-A750-EDDD4983C9E3}"/>
              </a:ext>
            </a:extLst>
          </p:cNvPr>
          <p:cNvSpPr>
            <a:spLocks noGrp="1"/>
          </p:cNvSpPr>
          <p:nvPr>
            <p:ph type="sldNum" sz="quarter" idx="12"/>
          </p:nvPr>
        </p:nvSpPr>
        <p:spPr/>
        <p:txBody>
          <a:bodyPr/>
          <a:lstStyle/>
          <a:p>
            <a:pPr lvl="0"/>
            <a:fld id="{F97F2877-E187-4E6C-AD55-4BC58C542C41}" type="slidenum">
              <a:rPr/>
              <a:t>9</a:t>
            </a:fld>
            <a:endParaRPr lang="en-US"/>
          </a:p>
        </p:txBody>
      </p:sp>
      <p:sp>
        <p:nvSpPr>
          <p:cNvPr id="2" name="Title 1">
            <a:extLst>
              <a:ext uri="{FF2B5EF4-FFF2-40B4-BE49-F238E27FC236}">
                <a16:creationId xmlns:a16="http://schemas.microsoft.com/office/drawing/2014/main" id="{09E9D9AE-28A1-4BE9-938A-6F880D008EE8}"/>
              </a:ext>
            </a:extLst>
          </p:cNvPr>
          <p:cNvSpPr txBox="1">
            <a:spLocks noGrp="1"/>
          </p:cNvSpPr>
          <p:nvPr>
            <p:ph type="title" idx="4294967295"/>
          </p:nvPr>
        </p:nvSpPr>
        <p:spPr>
          <a:xfrm>
            <a:off x="1200149" y="328574"/>
            <a:ext cx="11039475" cy="1262063"/>
          </a:xfrm>
        </p:spPr>
        <p:txBody>
          <a:bodyPr>
            <a:normAutofit fontScale="90000"/>
          </a:bodyPr>
          <a:lstStyle/>
          <a:p>
            <a:pPr lvl="0"/>
            <a:r>
              <a:rPr lang="en-US" dirty="0" err="1"/>
              <a:t>TLR</a:t>
            </a:r>
            <a:br>
              <a:rPr lang="en-US" dirty="0"/>
            </a:br>
            <a:r>
              <a:rPr lang="en-US" dirty="0"/>
              <a:t>Transmission Loading Relief</a:t>
            </a:r>
          </a:p>
        </p:txBody>
      </p:sp>
      <p:sp>
        <p:nvSpPr>
          <p:cNvPr id="3" name="Text Placeholder 2">
            <a:extLst>
              <a:ext uri="{FF2B5EF4-FFF2-40B4-BE49-F238E27FC236}">
                <a16:creationId xmlns:a16="http://schemas.microsoft.com/office/drawing/2014/main" id="{77140A0C-CA73-4C16-B1AA-FEA66810A928}"/>
              </a:ext>
            </a:extLst>
          </p:cNvPr>
          <p:cNvSpPr txBox="1">
            <a:spLocks noGrp="1"/>
          </p:cNvSpPr>
          <p:nvPr>
            <p:ph type="body" idx="4294967295"/>
          </p:nvPr>
        </p:nvSpPr>
        <p:spPr>
          <a:xfrm>
            <a:off x="1237901" y="2124150"/>
            <a:ext cx="10847388" cy="4989513"/>
          </a:xfrm>
        </p:spPr>
        <p:txBody>
          <a:bodyPr>
            <a:normAutofit/>
          </a:bodyPr>
          <a:lstStyle/>
          <a:p>
            <a:pPr lvl="0">
              <a:buClr>
                <a:srgbClr val="800000"/>
              </a:buClr>
              <a:buSzPct val="45000"/>
              <a:buFont typeface="StarSymbol"/>
              <a:buChar char="●"/>
            </a:pPr>
            <a:r>
              <a:rPr lang="en-US" sz="3000" dirty="0"/>
              <a:t>A procedure to manage congestion of the transmission system.</a:t>
            </a:r>
          </a:p>
          <a:p>
            <a:pPr lvl="0">
              <a:buClr>
                <a:srgbClr val="800000"/>
              </a:buClr>
              <a:buSzPct val="45000"/>
              <a:buFont typeface="StarSymbol"/>
              <a:buChar char="●"/>
            </a:pPr>
            <a:r>
              <a:rPr lang="en-US" sz="3000" b="1" dirty="0">
                <a:latin typeface="Times New Roman" pitchFamily="18"/>
                <a:cs typeface="Times New Roman" pitchFamily="18"/>
              </a:rPr>
              <a:t>IRO-006-5:  </a:t>
            </a:r>
            <a:r>
              <a:rPr lang="en-US" sz="3000" dirty="0">
                <a:latin typeface="Times New Roman" pitchFamily="18"/>
                <a:cs typeface="Times New Roman" pitchFamily="18"/>
              </a:rPr>
              <a:t>You must comply with requests to curtail </a:t>
            </a:r>
            <a:r>
              <a:rPr lang="en-US" sz="3000" dirty="0" err="1">
                <a:latin typeface="Times New Roman" pitchFamily="18"/>
                <a:cs typeface="Times New Roman" pitchFamily="18"/>
              </a:rPr>
              <a:t>eTags</a:t>
            </a:r>
            <a:r>
              <a:rPr lang="en-US" sz="3000" dirty="0">
                <a:latin typeface="Times New Roman" pitchFamily="18"/>
                <a:cs typeface="Times New Roman" pitchFamily="18"/>
              </a:rPr>
              <a:t> (interchange) for </a:t>
            </a:r>
            <a:r>
              <a:rPr lang="en-US" sz="3000" dirty="0" err="1">
                <a:latin typeface="Times New Roman" pitchFamily="18"/>
                <a:cs typeface="Times New Roman" pitchFamily="18"/>
              </a:rPr>
              <a:t>TLR</a:t>
            </a:r>
            <a:r>
              <a:rPr lang="en-US" sz="3000" dirty="0">
                <a:latin typeface="Times New Roman" pitchFamily="18"/>
                <a:cs typeface="Times New Roman" pitchFamily="18"/>
              </a:rPr>
              <a:t> procedures unless there is a valid reliability reason to deny the request.</a:t>
            </a:r>
          </a:p>
        </p:txBody>
      </p:sp>
    </p:spTree>
  </p:cSld>
  <p:clrMapOvr>
    <a:masterClrMapping/>
  </p:clrMapOvr>
</p:sld>
</file>

<file path=ppt/theme/theme1.xml><?xml version="1.0" encoding="utf-8"?>
<a:theme xmlns:a="http://schemas.openxmlformats.org/drawingml/2006/main" name="Default">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315</TotalTime>
  <Words>700</Words>
  <Application>Microsoft Office PowerPoint</Application>
  <PresentationFormat>Custom</PresentationFormat>
  <Paragraphs>89</Paragraphs>
  <Slides>11</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11</vt:i4>
      </vt:variant>
    </vt:vector>
  </HeadingPairs>
  <TitlesOfParts>
    <vt:vector size="19" baseType="lpstr">
      <vt:lpstr>Albany</vt:lpstr>
      <vt:lpstr>Arial</vt:lpstr>
      <vt:lpstr>Calibri</vt:lpstr>
      <vt:lpstr>Franklin Gothic Book</vt:lpstr>
      <vt:lpstr>StarSymbol</vt:lpstr>
      <vt:lpstr>Times New Roman</vt:lpstr>
      <vt:lpstr>Default</vt:lpstr>
      <vt:lpstr>Crop</vt:lpstr>
      <vt:lpstr>Introduction to NERC Terms 2</vt:lpstr>
      <vt:lpstr>Objectives</vt:lpstr>
      <vt:lpstr>UFLS  (Under-frequency Load Shedding)</vt:lpstr>
      <vt:lpstr>UVLS Under-Voltage Load Shedding</vt:lpstr>
      <vt:lpstr>RAS - Remedial Action Scheme (Special Protection System - SPS)</vt:lpstr>
      <vt:lpstr>RAP Remedial Action Plan</vt:lpstr>
      <vt:lpstr>Ancillary Services</vt:lpstr>
      <vt:lpstr>SOL-System Operating Limit IROL- Interconection Reliability Operating Limit</vt:lpstr>
      <vt:lpstr>TLR Transmission Loading Relief</vt:lpstr>
      <vt:lpstr>LMP Locational Marginal Price</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NERC Terms 2</dc:title>
  <dc:creator>Jonathan Grotefendt</dc:creator>
  <cp:lastModifiedBy>Jonathan Grotefendt</cp:lastModifiedBy>
  <cp:revision>40</cp:revision>
  <dcterms:created xsi:type="dcterms:W3CDTF">2018-08-17T20:16:36Z</dcterms:created>
  <dcterms:modified xsi:type="dcterms:W3CDTF">2020-01-18T20:02:11Z</dcterms:modified>
</cp:coreProperties>
</file>