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  <p:sldId id="279" r:id="rId6"/>
    <p:sldId id="278" r:id="rId7"/>
    <p:sldId id="280" r:id="rId8"/>
    <p:sldId id="281" r:id="rId9"/>
    <p:sldId id="282" r:id="rId10"/>
    <p:sldId id="283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906E4-5838-EC9A-3162-10E6E207CACF}" name="Juanita Lawson" initials="JL" userId="S::jlawson@norwestchc.org::ce71a73b-da30-4fbd-8949-13beb3d1c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69740-16E8-8699-9CB4-541C6C570C07}" v="46" dt="2024-11-06T12:58:36.449"/>
    <p1510:client id="{38FF1466-DFC7-B690-32CB-F58CA7FE89BB}" v="50" dt="2024-11-06T00:59:59.115"/>
    <p1510:client id="{5B1E2CB2-D234-4C8F-A1A6-DC1421E29FB9}" v="1815" dt="2024-11-06T01:37:03.098"/>
    <p1510:client id="{5DB95A1C-73BD-D3D0-8B79-3BB29C45034E}" v="473" dt="2024-11-05T22:52:10.978"/>
    <p1510:client id="{CB4BD51C-A0FD-8C84-BE68-D94C95F1E050}" v="30" dt="2024-11-05T20:04:17.337"/>
    <p1510:client id="{CFE25CB4-E622-69B5-E5EC-C5A5192BBF89}" v="353" dt="2024-11-06T15:26:21.536"/>
    <p1510:client id="{DE8898A5-FDEE-02F6-7351-D52C7C90092C}" v="461" dt="2024-11-06T01:44:09.1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76" y="4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Lawson" userId="S::jlawson@norwestchc.org::ce71a73b-da30-4fbd-8949-13beb3d1c571" providerId="AD" clId="Web-{5B1E2CB2-D234-4C8F-A1A6-DC1421E29FB9}"/>
    <pc:docChg chg="delSld modSld">
      <pc:chgData name="Juanita Lawson" userId="S::jlawson@norwestchc.org::ce71a73b-da30-4fbd-8949-13beb3d1c571" providerId="AD" clId="Web-{5B1E2CB2-D234-4C8F-A1A6-DC1421E29FB9}" dt="2024-11-06T01:37:03.082" v="963"/>
      <pc:docMkLst>
        <pc:docMk/>
      </pc:docMkLst>
      <pc:sldChg chg="modSp">
        <pc:chgData name="Juanita Lawson" userId="S::jlawson@norwestchc.org::ce71a73b-da30-4fbd-8949-13beb3d1c571" providerId="AD" clId="Web-{5B1E2CB2-D234-4C8F-A1A6-DC1421E29FB9}" dt="2024-11-06T01:16:23.890" v="514" actId="20577"/>
        <pc:sldMkLst>
          <pc:docMk/>
          <pc:sldMk cId="0" sldId="270"/>
        </pc:sldMkLst>
        <pc:spChg chg="mod">
          <ac:chgData name="Juanita Lawson" userId="S::jlawson@norwestchc.org::ce71a73b-da30-4fbd-8949-13beb3d1c571" providerId="AD" clId="Web-{5B1E2CB2-D234-4C8F-A1A6-DC1421E29FB9}" dt="2024-11-06T01:05:57.466" v="98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16:23.890" v="514" actId="20577"/>
          <ac:spMkLst>
            <pc:docMk/>
            <pc:sldMk cId="0" sldId="270"/>
            <ac:spMk id="24" creationId="{00000000-0000-0000-0000-000000000000}"/>
          </ac:spMkLst>
        </pc:spChg>
      </pc:sldChg>
      <pc:sldChg chg="delSp modSp">
        <pc:chgData name="Juanita Lawson" userId="S::jlawson@norwestchc.org::ce71a73b-da30-4fbd-8949-13beb3d1c571" providerId="AD" clId="Web-{5B1E2CB2-D234-4C8F-A1A6-DC1421E29FB9}" dt="2024-11-06T01:24:42.623" v="684" actId="20577"/>
        <pc:sldMkLst>
          <pc:docMk/>
          <pc:sldMk cId="2421779133" sldId="279"/>
        </pc:sldMkLst>
        <pc:spChg chg="mod">
          <ac:chgData name="Juanita Lawson" userId="S::jlawson@norwestchc.org::ce71a73b-da30-4fbd-8949-13beb3d1c571" providerId="AD" clId="Web-{5B1E2CB2-D234-4C8F-A1A6-DC1421E29FB9}" dt="2024-11-06T01:24:42.623" v="684" actId="20577"/>
          <ac:spMkLst>
            <pc:docMk/>
            <pc:sldMk cId="2421779133" sldId="279"/>
            <ac:spMk id="3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23:46.216" v="619" actId="20577"/>
          <ac:spMkLst>
            <pc:docMk/>
            <pc:sldMk cId="2421779133" sldId="279"/>
            <ac:spMk id="13" creationId="{00000000-0000-0000-0000-000000000000}"/>
          </ac:spMkLst>
        </pc:spChg>
        <pc:picChg chg="mod">
          <ac:chgData name="Juanita Lawson" userId="S::jlawson@norwestchc.org::ce71a73b-da30-4fbd-8949-13beb3d1c571" providerId="AD" clId="Web-{5B1E2CB2-D234-4C8F-A1A6-DC1421E29FB9}" dt="2024-11-06T01:23:29.153" v="615" actId="1076"/>
          <ac:picMkLst>
            <pc:docMk/>
            <pc:sldMk cId="2421779133" sldId="279"/>
            <ac:picMk id="4" creationId="{00000000-0000-0000-0000-000000000000}"/>
          </ac:picMkLst>
        </pc:picChg>
        <pc:picChg chg="del mod">
          <ac:chgData name="Juanita Lawson" userId="S::jlawson@norwestchc.org::ce71a73b-da30-4fbd-8949-13beb3d1c571" providerId="AD" clId="Web-{5B1E2CB2-D234-4C8F-A1A6-DC1421E29FB9}" dt="2024-11-06T01:23:19.387" v="611"/>
          <ac:picMkLst>
            <pc:docMk/>
            <pc:sldMk cId="2421779133" sldId="279"/>
            <ac:picMk id="6" creationId="{00000000-0000-0000-0000-000000000000}"/>
          </ac:picMkLst>
        </pc:picChg>
      </pc:sldChg>
      <pc:sldChg chg="modSp">
        <pc:chgData name="Juanita Lawson" userId="S::jlawson@norwestchc.org::ce71a73b-da30-4fbd-8949-13beb3d1c571" providerId="AD" clId="Web-{5B1E2CB2-D234-4C8F-A1A6-DC1421E29FB9}" dt="2024-11-06T01:33:52.108" v="845" actId="14100"/>
        <pc:sldMkLst>
          <pc:docMk/>
          <pc:sldMk cId="4143160072" sldId="290"/>
        </pc:sldMkLst>
        <pc:spChg chg="mod">
          <ac:chgData name="Juanita Lawson" userId="S::jlawson@norwestchc.org::ce71a73b-da30-4fbd-8949-13beb3d1c571" providerId="AD" clId="Web-{5B1E2CB2-D234-4C8F-A1A6-DC1421E29FB9}" dt="2024-11-06T01:30:56.306" v="741" actId="20577"/>
          <ac:spMkLst>
            <pc:docMk/>
            <pc:sldMk cId="4143160072" sldId="290"/>
            <ac:spMk id="3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27:43.191" v="699" actId="20577"/>
          <ac:spMkLst>
            <pc:docMk/>
            <pc:sldMk cId="4143160072" sldId="290"/>
            <ac:spMk id="13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33:52.108" v="845" actId="14100"/>
          <ac:spMkLst>
            <pc:docMk/>
            <pc:sldMk cId="4143160072" sldId="290"/>
            <ac:spMk id="16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B1E2CB2-D234-4C8F-A1A6-DC1421E29FB9}" dt="2024-11-06T01:33:11.154" v="812" actId="20577"/>
        <pc:sldMkLst>
          <pc:docMk/>
          <pc:sldMk cId="2481419860" sldId="293"/>
        </pc:sldMkLst>
        <pc:spChg chg="mod">
          <ac:chgData name="Juanita Lawson" userId="S::jlawson@norwestchc.org::ce71a73b-da30-4fbd-8949-13beb3d1c571" providerId="AD" clId="Web-{5B1E2CB2-D234-4C8F-A1A6-DC1421E29FB9}" dt="2024-11-06T01:33:11.154" v="812" actId="20577"/>
          <ac:spMkLst>
            <pc:docMk/>
            <pc:sldMk cId="2481419860" sldId="293"/>
            <ac:spMk id="2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33:07.919" v="811" actId="20577"/>
          <ac:spMkLst>
            <pc:docMk/>
            <pc:sldMk cId="2481419860" sldId="293"/>
            <ac:spMk id="9" creationId="{00000000-0000-0000-0000-000000000000}"/>
          </ac:spMkLst>
        </pc:spChg>
      </pc:sldChg>
      <pc:sldChg chg="delSp modSp">
        <pc:chgData name="Juanita Lawson" userId="S::jlawson@norwestchc.org::ce71a73b-da30-4fbd-8949-13beb3d1c571" providerId="AD" clId="Web-{5B1E2CB2-D234-4C8F-A1A6-DC1421E29FB9}" dt="2024-11-06T01:26:16.892" v="692" actId="20577"/>
        <pc:sldMkLst>
          <pc:docMk/>
          <pc:sldMk cId="3163301369" sldId="294"/>
        </pc:sldMkLst>
        <pc:spChg chg="del mod">
          <ac:chgData name="Juanita Lawson" userId="S::jlawson@norwestchc.org::ce71a73b-da30-4fbd-8949-13beb3d1c571" providerId="AD" clId="Web-{5B1E2CB2-D234-4C8F-A1A6-DC1421E29FB9}" dt="2024-11-06T01:00:49.238" v="2"/>
          <ac:spMkLst>
            <pc:docMk/>
            <pc:sldMk cId="3163301369" sldId="294"/>
            <ac:spMk id="2" creationId="{237145D2-4296-FB20-F8B1-B367B0DAE9DD}"/>
          </ac:spMkLst>
        </pc:spChg>
        <pc:spChg chg="mod">
          <ac:chgData name="Juanita Lawson" userId="S::jlawson@norwestchc.org::ce71a73b-da30-4fbd-8949-13beb3d1c571" providerId="AD" clId="Web-{5B1E2CB2-D234-4C8F-A1A6-DC1421E29FB9}" dt="2024-11-06T01:26:16.892" v="692" actId="20577"/>
          <ac:spMkLst>
            <pc:docMk/>
            <pc:sldMk cId="3163301369" sldId="294"/>
            <ac:spMk id="5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03:03.445" v="52" actId="20577"/>
          <ac:spMkLst>
            <pc:docMk/>
            <pc:sldMk cId="3163301369" sldId="294"/>
            <ac:spMk id="9" creationId="{00000000-0000-0000-0000-000000000000}"/>
          </ac:spMkLst>
        </pc:spChg>
        <pc:grpChg chg="mod">
          <ac:chgData name="Juanita Lawson" userId="S::jlawson@norwestchc.org::ce71a73b-da30-4fbd-8949-13beb3d1c571" providerId="AD" clId="Web-{5B1E2CB2-D234-4C8F-A1A6-DC1421E29FB9}" dt="2024-11-06T01:01:24.817" v="17" actId="14100"/>
          <ac:grpSpMkLst>
            <pc:docMk/>
            <pc:sldMk cId="3163301369" sldId="294"/>
            <ac:grpSpMk id="6" creationId="{00000000-0000-0000-0000-000000000000}"/>
          </ac:grpSpMkLst>
        </pc:grpChg>
        <pc:picChg chg="mod">
          <ac:chgData name="Juanita Lawson" userId="S::jlawson@norwestchc.org::ce71a73b-da30-4fbd-8949-13beb3d1c571" providerId="AD" clId="Web-{5B1E2CB2-D234-4C8F-A1A6-DC1421E29FB9}" dt="2024-11-06T01:00:59.957" v="5" actId="1076"/>
          <ac:picMkLst>
            <pc:docMk/>
            <pc:sldMk cId="3163301369" sldId="294"/>
            <ac:picMk id="10" creationId="{00000000-0000-0000-0000-000000000000}"/>
          </ac:picMkLst>
        </pc:picChg>
      </pc:sldChg>
      <pc:sldChg chg="modSp">
        <pc:chgData name="Juanita Lawson" userId="S::jlawson@norwestchc.org::ce71a73b-da30-4fbd-8949-13beb3d1c571" providerId="AD" clId="Web-{5B1E2CB2-D234-4C8F-A1A6-DC1421E29FB9}" dt="2024-11-06T01:04:30.120" v="53" actId="1076"/>
        <pc:sldMkLst>
          <pc:docMk/>
          <pc:sldMk cId="2218148198" sldId="295"/>
        </pc:sldMkLst>
        <pc:picChg chg="mod">
          <ac:chgData name="Juanita Lawson" userId="S::jlawson@norwestchc.org::ce71a73b-da30-4fbd-8949-13beb3d1c571" providerId="AD" clId="Web-{5B1E2CB2-D234-4C8F-A1A6-DC1421E29FB9}" dt="2024-11-06T01:04:30.120" v="53" actId="1076"/>
          <ac:picMkLst>
            <pc:docMk/>
            <pc:sldMk cId="2218148198" sldId="295"/>
            <ac:picMk id="11" creationId="{00000000-0000-0000-0000-000000000000}"/>
          </ac:picMkLst>
        </pc:picChg>
      </pc:sldChg>
      <pc:sldChg chg="modSp">
        <pc:chgData name="Juanita Lawson" userId="S::jlawson@norwestchc.org::ce71a73b-da30-4fbd-8949-13beb3d1c571" providerId="AD" clId="Web-{5B1E2CB2-D234-4C8F-A1A6-DC1421E29FB9}" dt="2024-11-06T01:05:15.574" v="89" actId="1076"/>
        <pc:sldMkLst>
          <pc:docMk/>
          <pc:sldMk cId="4022020839" sldId="296"/>
        </pc:sldMkLst>
        <pc:spChg chg="mod">
          <ac:chgData name="Juanita Lawson" userId="S::jlawson@norwestchc.org::ce71a73b-da30-4fbd-8949-13beb3d1c571" providerId="AD" clId="Web-{5B1E2CB2-D234-4C8F-A1A6-DC1421E29FB9}" dt="2024-11-06T01:05:10.527" v="88" actId="14100"/>
          <ac:spMkLst>
            <pc:docMk/>
            <pc:sldMk cId="4022020839" sldId="296"/>
            <ac:spMk id="2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04:44.573" v="62" actId="20577"/>
          <ac:spMkLst>
            <pc:docMk/>
            <pc:sldMk cId="4022020839" sldId="296"/>
            <ac:spMk id="13" creationId="{00000000-0000-0000-0000-000000000000}"/>
          </ac:spMkLst>
        </pc:spChg>
        <pc:picChg chg="mod">
          <ac:chgData name="Juanita Lawson" userId="S::jlawson@norwestchc.org::ce71a73b-da30-4fbd-8949-13beb3d1c571" providerId="AD" clId="Web-{5B1E2CB2-D234-4C8F-A1A6-DC1421E29FB9}" dt="2024-11-06T01:05:15.574" v="89" actId="1076"/>
          <ac:picMkLst>
            <pc:docMk/>
            <pc:sldMk cId="4022020839" sldId="296"/>
            <ac:picMk id="16" creationId="{00000000-0000-0000-0000-000000000000}"/>
          </ac:picMkLst>
        </pc:picChg>
      </pc:sldChg>
      <pc:sldChg chg="modSp">
        <pc:chgData name="Juanita Lawson" userId="S::jlawson@norwestchc.org::ce71a73b-da30-4fbd-8949-13beb3d1c571" providerId="AD" clId="Web-{5B1E2CB2-D234-4C8F-A1A6-DC1421E29FB9}" dt="2024-11-06T01:36:58.848" v="962" actId="20577"/>
        <pc:sldMkLst>
          <pc:docMk/>
          <pc:sldMk cId="1253493669" sldId="297"/>
        </pc:sldMkLst>
        <pc:spChg chg="mod">
          <ac:chgData name="Juanita Lawson" userId="S::jlawson@norwestchc.org::ce71a73b-da30-4fbd-8949-13beb3d1c571" providerId="AD" clId="Web-{5B1E2CB2-D234-4C8F-A1A6-DC1421E29FB9}" dt="2024-11-06T01:36:17.128" v="944" actId="20577"/>
          <ac:spMkLst>
            <pc:docMk/>
            <pc:sldMk cId="1253493669" sldId="297"/>
            <ac:spMk id="5" creationId="{00000000-0000-0000-0000-000000000000}"/>
          </ac:spMkLst>
        </pc:spChg>
        <pc:spChg chg="mod">
          <ac:chgData name="Juanita Lawson" userId="S::jlawson@norwestchc.org::ce71a73b-da30-4fbd-8949-13beb3d1c571" providerId="AD" clId="Web-{5B1E2CB2-D234-4C8F-A1A6-DC1421E29FB9}" dt="2024-11-06T01:36:58.848" v="962" actId="20577"/>
          <ac:spMkLst>
            <pc:docMk/>
            <pc:sldMk cId="1253493669" sldId="297"/>
            <ac:spMk id="9" creationId="{00000000-0000-0000-0000-000000000000}"/>
          </ac:spMkLst>
        </pc:spChg>
      </pc:sldChg>
      <pc:sldChg chg="del">
        <pc:chgData name="Juanita Lawson" userId="S::jlawson@norwestchc.org::ce71a73b-da30-4fbd-8949-13beb3d1c571" providerId="AD" clId="Web-{5B1E2CB2-D234-4C8F-A1A6-DC1421E29FB9}" dt="2024-11-06T01:37:03.082" v="963"/>
        <pc:sldMkLst>
          <pc:docMk/>
          <pc:sldMk cId="701400116" sldId="298"/>
        </pc:sldMkLst>
      </pc:sldChg>
    </pc:docChg>
  </pc:docChgLst>
  <pc:docChgLst>
    <pc:chgData name="Juanita Lawson" userId="S::jlawson@norwestchc.org::ce71a73b-da30-4fbd-8949-13beb3d1c571" providerId="AD" clId="Web-{DE8898A5-FDEE-02F6-7351-D52C7C90092C}"/>
    <pc:docChg chg="addSld modSld">
      <pc:chgData name="Juanita Lawson" userId="S::jlawson@norwestchc.org::ce71a73b-da30-4fbd-8949-13beb3d1c571" providerId="AD" clId="Web-{DE8898A5-FDEE-02F6-7351-D52C7C90092C}" dt="2024-11-06T01:44:06.322" v="225" actId="20577"/>
      <pc:docMkLst>
        <pc:docMk/>
      </pc:docMkLst>
      <pc:sldChg chg="modSp new">
        <pc:chgData name="Juanita Lawson" userId="S::jlawson@norwestchc.org::ce71a73b-da30-4fbd-8949-13beb3d1c571" providerId="AD" clId="Web-{DE8898A5-FDEE-02F6-7351-D52C7C90092C}" dt="2024-11-06T01:41:49.647" v="53" actId="20577"/>
        <pc:sldMkLst>
          <pc:docMk/>
          <pc:sldMk cId="642930268" sldId="298"/>
        </pc:sldMkLst>
        <pc:spChg chg="mod">
          <ac:chgData name="Juanita Lawson" userId="S::jlawson@norwestchc.org::ce71a73b-da30-4fbd-8949-13beb3d1c571" providerId="AD" clId="Web-{DE8898A5-FDEE-02F6-7351-D52C7C90092C}" dt="2024-11-06T01:41:49.647" v="53" actId="20577"/>
          <ac:spMkLst>
            <pc:docMk/>
            <pc:sldMk cId="642930268" sldId="298"/>
            <ac:spMk id="3" creationId="{C596C8C1-4117-D6B6-98D1-D8A0E689975C}"/>
          </ac:spMkLst>
        </pc:spChg>
      </pc:sldChg>
      <pc:sldChg chg="modSp new">
        <pc:chgData name="Juanita Lawson" userId="S::jlawson@norwestchc.org::ce71a73b-da30-4fbd-8949-13beb3d1c571" providerId="AD" clId="Web-{DE8898A5-FDEE-02F6-7351-D52C7C90092C}" dt="2024-11-06T01:44:06.322" v="225" actId="20577"/>
        <pc:sldMkLst>
          <pc:docMk/>
          <pc:sldMk cId="3249445351" sldId="299"/>
        </pc:sldMkLst>
        <pc:spChg chg="mod">
          <ac:chgData name="Juanita Lawson" userId="S::jlawson@norwestchc.org::ce71a73b-da30-4fbd-8949-13beb3d1c571" providerId="AD" clId="Web-{DE8898A5-FDEE-02F6-7351-D52C7C90092C}" dt="2024-11-06T01:44:06.322" v="225" actId="20577"/>
          <ac:spMkLst>
            <pc:docMk/>
            <pc:sldMk cId="3249445351" sldId="299"/>
            <ac:spMk id="3" creationId="{D3D985AE-FEEF-2636-B18E-C0F02B370B7C}"/>
          </ac:spMkLst>
        </pc:spChg>
      </pc:sldChg>
    </pc:docChg>
  </pc:docChgLst>
  <pc:docChgLst>
    <pc:chgData name="Juanita Lawson" userId="S::jlawson@norwestchc.org::ce71a73b-da30-4fbd-8949-13beb3d1c571" providerId="AD" clId="Web-{38FF1466-DFC7-B690-32CB-F58CA7FE89BB}"/>
    <pc:docChg chg="modSld">
      <pc:chgData name="Juanita Lawson" userId="S::jlawson@norwestchc.org::ce71a73b-da30-4fbd-8949-13beb3d1c571" providerId="AD" clId="Web-{38FF1466-DFC7-B690-32CB-F58CA7FE89BB}" dt="2024-11-06T00:59:59.115" v="28" actId="1076"/>
      <pc:docMkLst>
        <pc:docMk/>
      </pc:docMkLst>
      <pc:sldChg chg="modSp">
        <pc:chgData name="Juanita Lawson" userId="S::jlawson@norwestchc.org::ce71a73b-da30-4fbd-8949-13beb3d1c571" providerId="AD" clId="Web-{38FF1466-DFC7-B690-32CB-F58CA7FE89BB}" dt="2024-11-06T00:57:58.221" v="0" actId="1076"/>
        <pc:sldMkLst>
          <pc:docMk/>
          <pc:sldMk cId="1680744423" sldId="277"/>
        </pc:sldMkLst>
        <pc:picChg chg="mod">
          <ac:chgData name="Juanita Lawson" userId="S::jlawson@norwestchc.org::ce71a73b-da30-4fbd-8949-13beb3d1c571" providerId="AD" clId="Web-{38FF1466-DFC7-B690-32CB-F58CA7FE89BB}" dt="2024-11-06T00:57:58.221" v="0" actId="1076"/>
          <ac:picMkLst>
            <pc:docMk/>
            <pc:sldMk cId="1680744423" sldId="277"/>
            <ac:picMk id="1026" creationId="{00000000-0000-0000-0000-000000000000}"/>
          </ac:picMkLst>
        </pc:picChg>
      </pc:sldChg>
      <pc:sldChg chg="addSp modSp">
        <pc:chgData name="Juanita Lawson" userId="S::jlawson@norwestchc.org::ce71a73b-da30-4fbd-8949-13beb3d1c571" providerId="AD" clId="Web-{38FF1466-DFC7-B690-32CB-F58CA7FE89BB}" dt="2024-11-06T00:59:59.115" v="28" actId="1076"/>
        <pc:sldMkLst>
          <pc:docMk/>
          <pc:sldMk cId="3163301369" sldId="294"/>
        </pc:sldMkLst>
        <pc:spChg chg="add mod">
          <ac:chgData name="Juanita Lawson" userId="S::jlawson@norwestchc.org::ce71a73b-da30-4fbd-8949-13beb3d1c571" providerId="AD" clId="Web-{38FF1466-DFC7-B690-32CB-F58CA7FE89BB}" dt="2024-11-06T00:59:59.115" v="28" actId="1076"/>
          <ac:spMkLst>
            <pc:docMk/>
            <pc:sldMk cId="3163301369" sldId="294"/>
            <ac:spMk id="2" creationId="{237145D2-4296-FB20-F8B1-B367B0DAE9DD}"/>
          </ac:spMkLst>
        </pc:spChg>
        <pc:spChg chg="mod">
          <ac:chgData name="Juanita Lawson" userId="S::jlawson@norwestchc.org::ce71a73b-da30-4fbd-8949-13beb3d1c571" providerId="AD" clId="Web-{38FF1466-DFC7-B690-32CB-F58CA7FE89BB}" dt="2024-11-06T00:59:40.099" v="26" actId="20577"/>
          <ac:spMkLst>
            <pc:docMk/>
            <pc:sldMk cId="3163301369" sldId="294"/>
            <ac:spMk id="9" creationId="{00000000-0000-0000-0000-000000000000}"/>
          </ac:spMkLst>
        </pc:spChg>
      </pc:sldChg>
    </pc:docChg>
  </pc:docChgLst>
  <pc:docChgLst>
    <pc:chgData name="Juanita Lawson" userId="S::jlawson@norwestchc.org::ce71a73b-da30-4fbd-8949-13beb3d1c571" providerId="AD" clId="Web-{5DB95A1C-73BD-D3D0-8B79-3BB29C45034E}"/>
    <pc:docChg chg="mod addSld modSld">
      <pc:chgData name="Juanita Lawson" userId="S::jlawson@norwestchc.org::ce71a73b-da30-4fbd-8949-13beb3d1c571" providerId="AD" clId="Web-{5DB95A1C-73BD-D3D0-8B79-3BB29C45034E}" dt="2024-11-05T22:52:10.978" v="298" actId="20577"/>
      <pc:docMkLst>
        <pc:docMk/>
      </pc:docMkLst>
      <pc:sldChg chg="modSp">
        <pc:chgData name="Juanita Lawson" userId="S::jlawson@norwestchc.org::ce71a73b-da30-4fbd-8949-13beb3d1c571" providerId="AD" clId="Web-{5DB95A1C-73BD-D3D0-8B79-3BB29C45034E}" dt="2024-11-05T22:46:59.468" v="178" actId="20577"/>
        <pc:sldMkLst>
          <pc:docMk/>
          <pc:sldMk cId="0" sldId="270"/>
        </pc:sldMkLst>
        <pc:spChg chg="mod">
          <ac:chgData name="Juanita Lawson" userId="S::jlawson@norwestchc.org::ce71a73b-da30-4fbd-8949-13beb3d1c571" providerId="AD" clId="Web-{5DB95A1C-73BD-D3D0-8B79-3BB29C45034E}" dt="2024-11-05T22:46:19.983" v="144" actId="20577"/>
          <ac:spMkLst>
            <pc:docMk/>
            <pc:sldMk cId="0" sldId="270"/>
            <ac:spMk id="19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46:24.218" v="145" actId="14100"/>
          <ac:spMkLst>
            <pc:docMk/>
            <pc:sldMk cId="0" sldId="270"/>
            <ac:spMk id="20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46:59.468" v="178" actId="20577"/>
          <ac:spMkLst>
            <pc:docMk/>
            <pc:sldMk cId="0" sldId="270"/>
            <ac:spMk id="24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DB95A1C-73BD-D3D0-8B79-3BB29C45034E}" dt="2024-11-05T22:48:18.517" v="228" actId="14100"/>
        <pc:sldMkLst>
          <pc:docMk/>
          <pc:sldMk cId="2421779133" sldId="279"/>
        </pc:sldMkLst>
        <pc:spChg chg="mod">
          <ac:chgData name="Juanita Lawson" userId="S::jlawson@norwestchc.org::ce71a73b-da30-4fbd-8949-13beb3d1c571" providerId="AD" clId="Web-{5DB95A1C-73BD-D3D0-8B79-3BB29C45034E}" dt="2024-11-05T22:48:18.517" v="228" actId="14100"/>
          <ac:spMkLst>
            <pc:docMk/>
            <pc:sldMk cId="2421779133" sldId="279"/>
            <ac:spMk id="3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DB95A1C-73BD-D3D0-8B79-3BB29C45034E}" dt="2024-11-05T22:40:35.290" v="40" actId="1076"/>
        <pc:sldMkLst>
          <pc:docMk/>
          <pc:sldMk cId="3021709137" sldId="288"/>
        </pc:sldMkLst>
        <pc:graphicFrameChg chg="mod modGraphic">
          <ac:chgData name="Juanita Lawson" userId="S::jlawson@norwestchc.org::ce71a73b-da30-4fbd-8949-13beb3d1c571" providerId="AD" clId="Web-{5DB95A1C-73BD-D3D0-8B79-3BB29C45034E}" dt="2024-11-05T22:40:35.290" v="40" actId="1076"/>
          <ac:graphicFrameMkLst>
            <pc:docMk/>
            <pc:sldMk cId="3021709137" sldId="288"/>
            <ac:graphicFrameMk id="11" creationId="{00000000-0000-0000-0000-000000000000}"/>
          </ac:graphicFrameMkLst>
        </pc:graphicFrameChg>
      </pc:sldChg>
      <pc:sldChg chg="modSp">
        <pc:chgData name="Juanita Lawson" userId="S::jlawson@norwestchc.org::ce71a73b-da30-4fbd-8949-13beb3d1c571" providerId="AD" clId="Web-{5DB95A1C-73BD-D3D0-8B79-3BB29C45034E}" dt="2024-11-05T22:48:43.611" v="237" actId="20577"/>
        <pc:sldMkLst>
          <pc:docMk/>
          <pc:sldMk cId="4143160072" sldId="290"/>
        </pc:sldMkLst>
        <pc:spChg chg="mod">
          <ac:chgData name="Juanita Lawson" userId="S::jlawson@norwestchc.org::ce71a73b-da30-4fbd-8949-13beb3d1c571" providerId="AD" clId="Web-{5DB95A1C-73BD-D3D0-8B79-3BB29C45034E}" dt="2024-11-05T22:48:43.611" v="237" actId="20577"/>
          <ac:spMkLst>
            <pc:docMk/>
            <pc:sldMk cId="4143160072" sldId="290"/>
            <ac:spMk id="3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DB95A1C-73BD-D3D0-8B79-3BB29C45034E}" dt="2024-11-05T22:52:10.978" v="298" actId="20577"/>
        <pc:sldMkLst>
          <pc:docMk/>
          <pc:sldMk cId="2481419860" sldId="293"/>
        </pc:sldMkLst>
        <pc:spChg chg="mod">
          <ac:chgData name="Juanita Lawson" userId="S::jlawson@norwestchc.org::ce71a73b-da30-4fbd-8949-13beb3d1c571" providerId="AD" clId="Web-{5DB95A1C-73BD-D3D0-8B79-3BB29C45034E}" dt="2024-11-05T22:52:10.978" v="298" actId="20577"/>
          <ac:spMkLst>
            <pc:docMk/>
            <pc:sldMk cId="2481419860" sldId="293"/>
            <ac:spMk id="2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DB95A1C-73BD-D3D0-8B79-3BB29C45034E}" dt="2024-11-05T22:45:24.811" v="125" actId="20577"/>
        <pc:sldMkLst>
          <pc:docMk/>
          <pc:sldMk cId="3163301369" sldId="294"/>
        </pc:sldMkLst>
        <pc:spChg chg="mod">
          <ac:chgData name="Juanita Lawson" userId="S::jlawson@norwestchc.org::ce71a73b-da30-4fbd-8949-13beb3d1c571" providerId="AD" clId="Web-{5DB95A1C-73BD-D3D0-8B79-3BB29C45034E}" dt="2024-11-05T22:45:24.811" v="125" actId="20577"/>
          <ac:spMkLst>
            <pc:docMk/>
            <pc:sldMk cId="3163301369" sldId="294"/>
            <ac:spMk id="5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43:26.730" v="45" actId="14100"/>
          <ac:spMkLst>
            <pc:docMk/>
            <pc:sldMk cId="3163301369" sldId="294"/>
            <ac:spMk id="9" creationId="{00000000-0000-0000-0000-000000000000}"/>
          </ac:spMkLst>
        </pc:spChg>
      </pc:sldChg>
      <pc:sldChg chg="modSp">
        <pc:chgData name="Juanita Lawson" userId="S::jlawson@norwestchc.org::ce71a73b-da30-4fbd-8949-13beb3d1c571" providerId="AD" clId="Web-{5DB95A1C-73BD-D3D0-8B79-3BB29C45034E}" dt="2024-11-05T22:51:10.129" v="273" actId="20577"/>
        <pc:sldMkLst>
          <pc:docMk/>
          <pc:sldMk cId="1253493669" sldId="297"/>
        </pc:sldMkLst>
        <pc:spChg chg="mod">
          <ac:chgData name="Juanita Lawson" userId="S::jlawson@norwestchc.org::ce71a73b-da30-4fbd-8949-13beb3d1c571" providerId="AD" clId="Web-{5DB95A1C-73BD-D3D0-8B79-3BB29C45034E}" dt="2024-11-05T22:49:52.956" v="251" actId="14100"/>
          <ac:spMkLst>
            <pc:docMk/>
            <pc:sldMk cId="1253493669" sldId="297"/>
            <ac:spMk id="2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50:49.894" v="271" actId="20577"/>
          <ac:spMkLst>
            <pc:docMk/>
            <pc:sldMk cId="1253493669" sldId="297"/>
            <ac:spMk id="5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50:01.300" v="252" actId="20577"/>
          <ac:spMkLst>
            <pc:docMk/>
            <pc:sldMk cId="1253493669" sldId="297"/>
            <ac:spMk id="9" creationId="{00000000-0000-0000-0000-000000000000}"/>
          </ac:spMkLst>
        </pc:spChg>
        <pc:spChg chg="mod">
          <ac:chgData name="Juanita Lawson" userId="S::jlawson@norwestchc.org::ce71a73b-da30-4fbd-8949-13beb3d1c571" providerId="AD" clId="Web-{5DB95A1C-73BD-D3D0-8B79-3BB29C45034E}" dt="2024-11-05T22:51:10.129" v="273" actId="20577"/>
          <ac:spMkLst>
            <pc:docMk/>
            <pc:sldMk cId="1253493669" sldId="297"/>
            <ac:spMk id="11" creationId="{00000000-0000-0000-0000-000000000000}"/>
          </ac:spMkLst>
        </pc:spChg>
      </pc:sldChg>
      <pc:sldChg chg="modSp new">
        <pc:chgData name="Juanita Lawson" userId="S::jlawson@norwestchc.org::ce71a73b-da30-4fbd-8949-13beb3d1c571" providerId="AD" clId="Web-{5DB95A1C-73BD-D3D0-8B79-3BB29C45034E}" dt="2024-11-05T22:51:36.431" v="279" actId="20577"/>
        <pc:sldMkLst>
          <pc:docMk/>
          <pc:sldMk cId="701400116" sldId="298"/>
        </pc:sldMkLst>
        <pc:spChg chg="mod">
          <ac:chgData name="Juanita Lawson" userId="S::jlawson@norwestchc.org::ce71a73b-da30-4fbd-8949-13beb3d1c571" providerId="AD" clId="Web-{5DB95A1C-73BD-D3D0-8B79-3BB29C45034E}" dt="2024-11-05T22:51:24.384" v="277" actId="14100"/>
          <ac:spMkLst>
            <pc:docMk/>
            <pc:sldMk cId="701400116" sldId="298"/>
            <ac:spMk id="2" creationId="{4D949E6E-0249-2171-2D13-C5CA08A2BCD4}"/>
          </ac:spMkLst>
        </pc:spChg>
        <pc:spChg chg="mod">
          <ac:chgData name="Juanita Lawson" userId="S::jlawson@norwestchc.org::ce71a73b-da30-4fbd-8949-13beb3d1c571" providerId="AD" clId="Web-{5DB95A1C-73BD-D3D0-8B79-3BB29C45034E}" dt="2024-11-05T22:51:36.431" v="279" actId="20577"/>
          <ac:spMkLst>
            <pc:docMk/>
            <pc:sldMk cId="701400116" sldId="298"/>
            <ac:spMk id="3" creationId="{957A9682-A5C3-F012-9337-2F17B9C3075A}"/>
          </ac:spMkLst>
        </pc:spChg>
      </pc:sldChg>
    </pc:docChg>
  </pc:docChgLst>
  <pc:docChgLst>
    <pc:chgData name="Kelly Binette" userId="S::kbinette@norwestchc.org::52bfd395-4839-40c0-8fec-b65fb892ce44" providerId="AD" clId="Web-{CB4BD51C-A0FD-8C84-BE68-D94C95F1E050}"/>
    <pc:docChg chg="modSld">
      <pc:chgData name="Kelly Binette" userId="S::kbinette@norwestchc.org::52bfd395-4839-40c0-8fec-b65fb892ce44" providerId="AD" clId="Web-{CB4BD51C-A0FD-8C84-BE68-D94C95F1E050}" dt="2024-11-05T20:04:17.337" v="13" actId="1076"/>
      <pc:docMkLst>
        <pc:docMk/>
      </pc:docMkLst>
      <pc:sldChg chg="modSp">
        <pc:chgData name="Kelly Binette" userId="S::kbinette@norwestchc.org::52bfd395-4839-40c0-8fec-b65fb892ce44" providerId="AD" clId="Web-{CB4BD51C-A0FD-8C84-BE68-D94C95F1E050}" dt="2024-11-05T20:03:58.431" v="12" actId="20577"/>
        <pc:sldMkLst>
          <pc:docMk/>
          <pc:sldMk cId="0" sldId="256"/>
        </pc:sldMkLst>
        <pc:spChg chg="mod">
          <ac:chgData name="Kelly Binette" userId="S::kbinette@norwestchc.org::52bfd395-4839-40c0-8fec-b65fb892ce44" providerId="AD" clId="Web-{CB4BD51C-A0FD-8C84-BE68-D94C95F1E050}" dt="2024-11-05T20:03:58.431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Kelly Binette" userId="S::kbinette@norwestchc.org::52bfd395-4839-40c0-8fec-b65fb892ce44" providerId="AD" clId="Web-{CB4BD51C-A0FD-8C84-BE68-D94C95F1E050}" dt="2024-11-05T20:03:01.539" v="6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Kelly Binette" userId="S::kbinette@norwestchc.org::52bfd395-4839-40c0-8fec-b65fb892ce44" providerId="AD" clId="Web-{CB4BD51C-A0FD-8C84-BE68-D94C95F1E050}" dt="2024-11-05T20:04:17.337" v="13" actId="1076"/>
        <pc:sldMkLst>
          <pc:docMk/>
          <pc:sldMk cId="0" sldId="270"/>
        </pc:sldMkLst>
        <pc:spChg chg="mod">
          <ac:chgData name="Kelly Binette" userId="S::kbinette@norwestchc.org::52bfd395-4839-40c0-8fec-b65fb892ce44" providerId="AD" clId="Web-{CB4BD51C-A0FD-8C84-BE68-D94C95F1E050}" dt="2024-11-05T20:04:17.337" v="13" actId="1076"/>
          <ac:spMkLst>
            <pc:docMk/>
            <pc:sldMk cId="0" sldId="270"/>
            <ac:spMk id="2" creationId="{00000000-0000-0000-0000-000000000000}"/>
          </ac:spMkLst>
        </pc:spChg>
      </pc:sldChg>
    </pc:docChg>
  </pc:docChgLst>
  <pc:docChgLst>
    <pc:chgData name="Kelly Binette" userId="S::kbinette@norwestchc.org::52bfd395-4839-40c0-8fec-b65fb892ce44" providerId="AD" clId="Web-{36F69740-16E8-8699-9CB4-541C6C570C07}"/>
    <pc:docChg chg="modSld">
      <pc:chgData name="Kelly Binette" userId="S::kbinette@norwestchc.org::52bfd395-4839-40c0-8fec-b65fb892ce44" providerId="AD" clId="Web-{36F69740-16E8-8699-9CB4-541C6C570C07}" dt="2024-11-06T12:58:36.449" v="23" actId="1076"/>
      <pc:docMkLst>
        <pc:docMk/>
      </pc:docMkLst>
      <pc:sldChg chg="modSp">
        <pc:chgData name="Kelly Binette" userId="S::kbinette@norwestchc.org::52bfd395-4839-40c0-8fec-b65fb892ce44" providerId="AD" clId="Web-{36F69740-16E8-8699-9CB4-541C6C570C07}" dt="2024-11-06T12:58:36.449" v="23" actId="1076"/>
        <pc:sldMkLst>
          <pc:docMk/>
          <pc:sldMk cId="1253493669" sldId="297"/>
        </pc:sldMkLst>
        <pc:spChg chg="mod">
          <ac:chgData name="Kelly Binette" userId="S::kbinette@norwestchc.org::52bfd395-4839-40c0-8fec-b65fb892ce44" providerId="AD" clId="Web-{36F69740-16E8-8699-9CB4-541C6C570C07}" dt="2024-11-06T12:58:32.120" v="22" actId="1076"/>
          <ac:spMkLst>
            <pc:docMk/>
            <pc:sldMk cId="1253493669" sldId="297"/>
            <ac:spMk id="2" creationId="{00000000-0000-0000-0000-000000000000}"/>
          </ac:spMkLst>
        </pc:spChg>
        <pc:spChg chg="mod">
          <ac:chgData name="Kelly Binette" userId="S::kbinette@norwestchc.org::52bfd395-4839-40c0-8fec-b65fb892ce44" providerId="AD" clId="Web-{36F69740-16E8-8699-9CB4-541C6C570C07}" dt="2024-11-06T12:58:36.449" v="23" actId="1076"/>
          <ac:spMkLst>
            <pc:docMk/>
            <pc:sldMk cId="1253493669" sldId="297"/>
            <ac:spMk id="5" creationId="{00000000-0000-0000-0000-000000000000}"/>
          </ac:spMkLst>
        </pc:spChg>
      </pc:sldChg>
    </pc:docChg>
  </pc:docChgLst>
  <pc:docChgLst>
    <pc:chgData name="Kelly Binette" userId="S::kbinette@norwestchc.org::52bfd395-4839-40c0-8fec-b65fb892ce44" providerId="AD" clId="Web-{CFE25CB4-E622-69B5-E5EC-C5A5192BBF89}"/>
    <pc:docChg chg="addSld modSld">
      <pc:chgData name="Kelly Binette" userId="S::kbinette@norwestchc.org::52bfd395-4839-40c0-8fec-b65fb892ce44" providerId="AD" clId="Web-{CFE25CB4-E622-69B5-E5EC-C5A5192BBF89}" dt="2024-11-06T15:26:21.536" v="217" actId="1076"/>
      <pc:docMkLst>
        <pc:docMk/>
      </pc:docMkLst>
      <pc:sldChg chg="modSp">
        <pc:chgData name="Kelly Binette" userId="S::kbinette@norwestchc.org::52bfd395-4839-40c0-8fec-b65fb892ce44" providerId="AD" clId="Web-{CFE25CB4-E622-69B5-E5EC-C5A5192BBF89}" dt="2024-11-06T15:02:50.145" v="1" actId="14100"/>
        <pc:sldMkLst>
          <pc:docMk/>
          <pc:sldMk cId="0" sldId="270"/>
        </pc:sldMkLst>
        <pc:spChg chg="mod">
          <ac:chgData name="Kelly Binette" userId="S::kbinette@norwestchc.org::52bfd395-4839-40c0-8fec-b65fb892ce44" providerId="AD" clId="Web-{CFE25CB4-E622-69B5-E5EC-C5A5192BBF89}" dt="2024-11-06T15:02:50.145" v="1" actId="14100"/>
          <ac:spMkLst>
            <pc:docMk/>
            <pc:sldMk cId="0" sldId="270"/>
            <ac:spMk id="2" creationId="{00000000-0000-0000-0000-000000000000}"/>
          </ac:spMkLst>
        </pc:spChg>
      </pc:sldChg>
      <pc:sldChg chg="addSp delSp modSp">
        <pc:chgData name="Kelly Binette" userId="S::kbinette@norwestchc.org::52bfd395-4839-40c0-8fec-b65fb892ce44" providerId="AD" clId="Web-{CFE25CB4-E622-69B5-E5EC-C5A5192BBF89}" dt="2024-11-06T15:26:21.536" v="217" actId="1076"/>
        <pc:sldMkLst>
          <pc:docMk/>
          <pc:sldMk cId="3021709137" sldId="288"/>
        </pc:sldMkLst>
        <pc:picChg chg="del">
          <ac:chgData name="Kelly Binette" userId="S::kbinette@norwestchc.org::52bfd395-4839-40c0-8fec-b65fb892ce44" providerId="AD" clId="Web-{CFE25CB4-E622-69B5-E5EC-C5A5192BBF89}" dt="2024-11-06T15:25:19.581" v="207"/>
          <ac:picMkLst>
            <pc:docMk/>
            <pc:sldMk cId="3021709137" sldId="288"/>
            <ac:picMk id="2" creationId="{00000000-0000-0000-0000-000000000000}"/>
          </ac:picMkLst>
        </pc:picChg>
        <pc:picChg chg="add del mod">
          <ac:chgData name="Kelly Binette" userId="S::kbinette@norwestchc.org::52bfd395-4839-40c0-8fec-b65fb892ce44" providerId="AD" clId="Web-{CFE25CB4-E622-69B5-E5EC-C5A5192BBF89}" dt="2024-11-06T15:25:37.598" v="213"/>
          <ac:picMkLst>
            <pc:docMk/>
            <pc:sldMk cId="3021709137" sldId="288"/>
            <ac:picMk id="3" creationId="{0BE57506-3955-96FF-D1D5-0C25011BEE86}"/>
          </ac:picMkLst>
        </pc:picChg>
        <pc:picChg chg="add mod">
          <ac:chgData name="Kelly Binette" userId="S::kbinette@norwestchc.org::52bfd395-4839-40c0-8fec-b65fb892ce44" providerId="AD" clId="Web-{CFE25CB4-E622-69B5-E5EC-C5A5192BBF89}" dt="2024-11-06T15:26:21.536" v="217" actId="1076"/>
          <ac:picMkLst>
            <pc:docMk/>
            <pc:sldMk cId="3021709137" sldId="288"/>
            <ac:picMk id="4" creationId="{A0C77079-8F02-6BCE-ACB9-0FF379EE50BB}"/>
          </ac:picMkLst>
        </pc:picChg>
      </pc:sldChg>
      <pc:sldChg chg="modSp">
        <pc:chgData name="Kelly Binette" userId="S::kbinette@norwestchc.org::52bfd395-4839-40c0-8fec-b65fb892ce44" providerId="AD" clId="Web-{CFE25CB4-E622-69B5-E5EC-C5A5192BBF89}" dt="2024-11-06T15:22:46.484" v="206" actId="1076"/>
        <pc:sldMkLst>
          <pc:docMk/>
          <pc:sldMk cId="4143160072" sldId="290"/>
        </pc:sldMkLst>
        <pc:spChg chg="mod">
          <ac:chgData name="Kelly Binette" userId="S::kbinette@norwestchc.org::52bfd395-4839-40c0-8fec-b65fb892ce44" providerId="AD" clId="Web-{CFE25CB4-E622-69B5-E5EC-C5A5192BBF89}" dt="2024-11-06T15:22:38.031" v="205" actId="20577"/>
          <ac:spMkLst>
            <pc:docMk/>
            <pc:sldMk cId="4143160072" sldId="290"/>
            <ac:spMk id="3" creationId="{00000000-0000-0000-0000-000000000000}"/>
          </ac:spMkLst>
        </pc:spChg>
        <pc:spChg chg="mod">
          <ac:chgData name="Kelly Binette" userId="S::kbinette@norwestchc.org::52bfd395-4839-40c0-8fec-b65fb892ce44" providerId="AD" clId="Web-{CFE25CB4-E622-69B5-E5EC-C5A5192BBF89}" dt="2024-11-06T15:22:46.484" v="206" actId="1076"/>
          <ac:spMkLst>
            <pc:docMk/>
            <pc:sldMk cId="4143160072" sldId="290"/>
            <ac:spMk id="16" creationId="{00000000-0000-0000-0000-000000000000}"/>
          </ac:spMkLst>
        </pc:spChg>
      </pc:sldChg>
      <pc:sldChg chg="addSp delSp modSp">
        <pc:chgData name="Kelly Binette" userId="S::kbinette@norwestchc.org::52bfd395-4839-40c0-8fec-b65fb892ce44" providerId="AD" clId="Web-{CFE25CB4-E622-69B5-E5EC-C5A5192BBF89}" dt="2024-11-06T15:04:43.601" v="19" actId="1076"/>
        <pc:sldMkLst>
          <pc:docMk/>
          <pc:sldMk cId="3249445351" sldId="299"/>
        </pc:sldMkLst>
        <pc:spChg chg="mod">
          <ac:chgData name="Kelly Binette" userId="S::kbinette@norwestchc.org::52bfd395-4839-40c0-8fec-b65fb892ce44" providerId="AD" clId="Web-{CFE25CB4-E622-69B5-E5EC-C5A5192BBF89}" dt="2024-11-06T15:02:39.129" v="0" actId="14100"/>
          <ac:spMkLst>
            <pc:docMk/>
            <pc:sldMk cId="3249445351" sldId="299"/>
            <ac:spMk id="13" creationId="{00000000-0000-0000-0000-000000000000}"/>
          </ac:spMkLst>
        </pc:spChg>
        <pc:picChg chg="add mod">
          <ac:chgData name="Kelly Binette" userId="S::kbinette@norwestchc.org::52bfd395-4839-40c0-8fec-b65fb892ce44" providerId="AD" clId="Web-{CFE25CB4-E622-69B5-E5EC-C5A5192BBF89}" dt="2024-11-06T15:04:43.601" v="19" actId="1076"/>
          <ac:picMkLst>
            <pc:docMk/>
            <pc:sldMk cId="3249445351" sldId="299"/>
            <ac:picMk id="2" creationId="{4BFDA9A0-44AE-8991-8DF9-0D75BCBF9B23}"/>
          </ac:picMkLst>
        </pc:picChg>
        <pc:picChg chg="del">
          <ac:chgData name="Kelly Binette" userId="S::kbinette@norwestchc.org::52bfd395-4839-40c0-8fec-b65fb892ce44" providerId="AD" clId="Web-{CFE25CB4-E622-69B5-E5EC-C5A5192BBF89}" dt="2024-11-06T15:04:24.663" v="15"/>
          <ac:picMkLst>
            <pc:docMk/>
            <pc:sldMk cId="3249445351" sldId="299"/>
            <ac:picMk id="4" creationId="{00000000-0000-0000-0000-000000000000}"/>
          </ac:picMkLst>
        </pc:picChg>
      </pc:sldChg>
      <pc:sldChg chg="addSp delSp modSp add replId">
        <pc:chgData name="Kelly Binette" userId="S::kbinette@norwestchc.org::52bfd395-4839-40c0-8fec-b65fb892ce44" providerId="AD" clId="Web-{CFE25CB4-E622-69B5-E5EC-C5A5192BBF89}" dt="2024-11-06T15:21:38.655" v="182" actId="1076"/>
        <pc:sldMkLst>
          <pc:docMk/>
          <pc:sldMk cId="1857115646" sldId="300"/>
        </pc:sldMkLst>
        <pc:spChg chg="del">
          <ac:chgData name="Kelly Binette" userId="S::kbinette@norwestchc.org::52bfd395-4839-40c0-8fec-b65fb892ce44" providerId="AD" clId="Web-{CFE25CB4-E622-69B5-E5EC-C5A5192BBF89}" dt="2024-11-06T15:03:30.146" v="5"/>
          <ac:spMkLst>
            <pc:docMk/>
            <pc:sldMk cId="1857115646" sldId="300"/>
            <ac:spMk id="2" creationId="{00000000-0000-0000-0000-000000000000}"/>
          </ac:spMkLst>
        </pc:spChg>
        <pc:spChg chg="add del mod">
          <ac:chgData name="Kelly Binette" userId="S::kbinette@norwestchc.org::52bfd395-4839-40c0-8fec-b65fb892ce44" providerId="AD" clId="Web-{CFE25CB4-E622-69B5-E5EC-C5A5192BBF89}" dt="2024-11-06T15:03:38.927" v="7"/>
          <ac:spMkLst>
            <pc:docMk/>
            <pc:sldMk cId="1857115646" sldId="300"/>
            <ac:spMk id="4" creationId="{9E9F46EA-0A8F-83C5-A092-462B14868D10}"/>
          </ac:spMkLst>
        </pc:spChg>
        <pc:spChg chg="del">
          <ac:chgData name="Kelly Binette" userId="S::kbinette@norwestchc.org::52bfd395-4839-40c0-8fec-b65fb892ce44" providerId="AD" clId="Web-{CFE25CB4-E622-69B5-E5EC-C5A5192BBF89}" dt="2024-11-06T15:03:35.130" v="6"/>
          <ac:spMkLst>
            <pc:docMk/>
            <pc:sldMk cId="1857115646" sldId="300"/>
            <ac:spMk id="5" creationId="{00000000-0000-0000-0000-000000000000}"/>
          </ac:spMkLst>
        </pc:spChg>
        <pc:spChg chg="del">
          <ac:chgData name="Kelly Binette" userId="S::kbinette@norwestchc.org::52bfd395-4839-40c0-8fec-b65fb892ce44" providerId="AD" clId="Web-{CFE25CB4-E622-69B5-E5EC-C5A5192BBF89}" dt="2024-11-06T15:03:23.646" v="3"/>
          <ac:spMkLst>
            <pc:docMk/>
            <pc:sldMk cId="1857115646" sldId="300"/>
            <ac:spMk id="6" creationId="{00000000-0000-0000-0000-000000000000}"/>
          </ac:spMkLst>
        </pc:spChg>
        <pc:spChg chg="del mod">
          <ac:chgData name="Kelly Binette" userId="S::kbinette@norwestchc.org::52bfd395-4839-40c0-8fec-b65fb892ce44" providerId="AD" clId="Web-{CFE25CB4-E622-69B5-E5EC-C5A5192BBF89}" dt="2024-11-06T15:13:26.472" v="25"/>
          <ac:spMkLst>
            <pc:docMk/>
            <pc:sldMk cId="1857115646" sldId="300"/>
            <ac:spMk id="7" creationId="{00000000-0000-0000-0000-000000000000}"/>
          </ac:spMkLst>
        </pc:spChg>
        <pc:spChg chg="mod">
          <ac:chgData name="Kelly Binette" userId="S::kbinette@norwestchc.org::52bfd395-4839-40c0-8fec-b65fb892ce44" providerId="AD" clId="Web-{CFE25CB4-E622-69B5-E5EC-C5A5192BBF89}" dt="2024-11-06T15:21:38.655" v="182" actId="1076"/>
          <ac:spMkLst>
            <pc:docMk/>
            <pc:sldMk cId="1857115646" sldId="300"/>
            <ac:spMk id="8" creationId="{00000000-0000-0000-0000-000000000000}"/>
          </ac:spMkLst>
        </pc:spChg>
        <pc:spChg chg="del">
          <ac:chgData name="Kelly Binette" userId="S::kbinette@norwestchc.org::52bfd395-4839-40c0-8fec-b65fb892ce44" providerId="AD" clId="Web-{CFE25CB4-E622-69B5-E5EC-C5A5192BBF89}" dt="2024-11-06T15:03:26.380" v="4"/>
          <ac:spMkLst>
            <pc:docMk/>
            <pc:sldMk cId="1857115646" sldId="300"/>
            <ac:spMk id="9" creationId="{00000000-0000-0000-0000-000000000000}"/>
          </ac:spMkLst>
        </pc:spChg>
        <pc:spChg chg="mod">
          <ac:chgData name="Kelly Binette" userId="S::kbinette@norwestchc.org::52bfd395-4839-40c0-8fec-b65fb892ce44" providerId="AD" clId="Web-{CFE25CB4-E622-69B5-E5EC-C5A5192BBF89}" dt="2024-11-06T15:20:11.403" v="151" actId="1076"/>
          <ac:spMkLst>
            <pc:docMk/>
            <pc:sldMk cId="1857115646" sldId="300"/>
            <ac:spMk id="10" creationId="{00000000-0000-0000-0000-000000000000}"/>
          </ac:spMkLst>
        </pc:spChg>
        <pc:picChg chg="add del mod">
          <ac:chgData name="Kelly Binette" userId="S::kbinette@norwestchc.org::52bfd395-4839-40c0-8fec-b65fb892ce44" providerId="AD" clId="Web-{CFE25CB4-E622-69B5-E5EC-C5A5192BBF89}" dt="2024-11-06T15:20:04.012" v="149"/>
          <ac:picMkLst>
            <pc:docMk/>
            <pc:sldMk cId="1857115646" sldId="300"/>
            <ac:picMk id="12" creationId="{9CE332B4-EA79-34F6-929C-933B7F0FE91D}"/>
          </ac:picMkLst>
        </pc:picChg>
        <pc:picChg chg="add mod">
          <ac:chgData name="Kelly Binette" userId="S::kbinette@norwestchc.org::52bfd395-4839-40c0-8fec-b65fb892ce44" providerId="AD" clId="Web-{CFE25CB4-E622-69B5-E5EC-C5A5192BBF89}" dt="2024-11-06T15:21:28.654" v="180" actId="1076"/>
          <ac:picMkLst>
            <pc:docMk/>
            <pc:sldMk cId="1857115646" sldId="300"/>
            <ac:picMk id="13" creationId="{9DAE4C2A-699D-C2AD-E616-DA4CFBACE952}"/>
          </ac:picMkLst>
        </pc:picChg>
        <pc:picChg chg="add mod modCrop">
          <ac:chgData name="Kelly Binette" userId="S::kbinette@norwestchc.org::52bfd395-4839-40c0-8fec-b65fb892ce44" providerId="AD" clId="Web-{CFE25CB4-E622-69B5-E5EC-C5A5192BBF89}" dt="2024-11-06T15:21:24.076" v="178" actId="14100"/>
          <ac:picMkLst>
            <pc:docMk/>
            <pc:sldMk cId="1857115646" sldId="300"/>
            <ac:picMk id="14" creationId="{302E0099-2E57-E4E7-6F66-7CD7852BFD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29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png"/><Relationship Id="rId27" Type="http://schemas.openxmlformats.org/officeDocument/2006/relationships/image" Target="../media/image29.jpg"/><Relationship Id="rId30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7" y="1767466"/>
            <a:ext cx="6817359" cy="6794500"/>
          </a:xfrm>
          <a:custGeom>
            <a:avLst/>
            <a:gdLst/>
            <a:ahLst/>
            <a:cxnLst/>
            <a:rect l="l" t="t" r="r" b="b"/>
            <a:pathLst>
              <a:path w="6817359" h="6794500">
                <a:moveTo>
                  <a:pt x="3836156" y="12699"/>
                </a:moveTo>
                <a:lnTo>
                  <a:pt x="2981024" y="12699"/>
                </a:lnTo>
                <a:lnTo>
                  <a:pt x="3027807" y="0"/>
                </a:lnTo>
                <a:lnTo>
                  <a:pt x="3789373" y="0"/>
                </a:lnTo>
                <a:lnTo>
                  <a:pt x="3836156" y="12699"/>
                </a:lnTo>
                <a:close/>
              </a:path>
              <a:path w="6817359" h="6794500">
                <a:moveTo>
                  <a:pt x="3929131" y="25399"/>
                </a:moveTo>
                <a:lnTo>
                  <a:pt x="2888049" y="25399"/>
                </a:lnTo>
                <a:lnTo>
                  <a:pt x="2934436" y="12699"/>
                </a:lnTo>
                <a:lnTo>
                  <a:pt x="3882744" y="12699"/>
                </a:lnTo>
                <a:lnTo>
                  <a:pt x="3929131" y="25399"/>
                </a:lnTo>
                <a:close/>
              </a:path>
              <a:path w="6817359" h="6794500">
                <a:moveTo>
                  <a:pt x="4067049" y="50799"/>
                </a:moveTo>
                <a:lnTo>
                  <a:pt x="2750130" y="50799"/>
                </a:lnTo>
                <a:lnTo>
                  <a:pt x="2841866" y="25399"/>
                </a:lnTo>
                <a:lnTo>
                  <a:pt x="3975314" y="25399"/>
                </a:lnTo>
                <a:lnTo>
                  <a:pt x="4067049" y="50799"/>
                </a:lnTo>
                <a:close/>
              </a:path>
              <a:path w="6817359" h="6794500">
                <a:moveTo>
                  <a:pt x="4112593" y="6730999"/>
                </a:moveTo>
                <a:lnTo>
                  <a:pt x="2704587" y="6730999"/>
                </a:lnTo>
                <a:lnTo>
                  <a:pt x="2219222" y="6591299"/>
                </a:lnTo>
                <a:lnTo>
                  <a:pt x="2176631" y="6565899"/>
                </a:lnTo>
                <a:lnTo>
                  <a:pt x="2092278" y="6540499"/>
                </a:lnTo>
                <a:lnTo>
                  <a:pt x="2050524" y="6515099"/>
                </a:lnTo>
                <a:lnTo>
                  <a:pt x="2009058" y="6502399"/>
                </a:lnTo>
                <a:lnTo>
                  <a:pt x="1967883" y="6476999"/>
                </a:lnTo>
                <a:lnTo>
                  <a:pt x="1927005" y="6464299"/>
                </a:lnTo>
                <a:lnTo>
                  <a:pt x="1886428" y="6438899"/>
                </a:lnTo>
                <a:lnTo>
                  <a:pt x="1846157" y="6426199"/>
                </a:lnTo>
                <a:lnTo>
                  <a:pt x="1766546" y="6375399"/>
                </a:lnTo>
                <a:lnTo>
                  <a:pt x="1727216" y="6362699"/>
                </a:lnTo>
                <a:lnTo>
                  <a:pt x="1611180" y="6286499"/>
                </a:lnTo>
                <a:lnTo>
                  <a:pt x="1498168" y="6210299"/>
                </a:lnTo>
                <a:lnTo>
                  <a:pt x="1424564" y="6159499"/>
                </a:lnTo>
                <a:lnTo>
                  <a:pt x="1352391" y="6108699"/>
                </a:lnTo>
                <a:lnTo>
                  <a:pt x="1281684" y="6057899"/>
                </a:lnTo>
                <a:lnTo>
                  <a:pt x="1246891" y="6032499"/>
                </a:lnTo>
                <a:lnTo>
                  <a:pt x="1212478" y="5994399"/>
                </a:lnTo>
                <a:lnTo>
                  <a:pt x="1144809" y="5943599"/>
                </a:lnTo>
                <a:lnTo>
                  <a:pt x="1111562" y="5905499"/>
                </a:lnTo>
                <a:lnTo>
                  <a:pt x="1046263" y="5854699"/>
                </a:lnTo>
                <a:lnTo>
                  <a:pt x="1014220" y="5816599"/>
                </a:lnTo>
                <a:lnTo>
                  <a:pt x="982588" y="5791199"/>
                </a:lnTo>
                <a:lnTo>
                  <a:pt x="951370" y="5753099"/>
                </a:lnTo>
                <a:lnTo>
                  <a:pt x="920572" y="5727699"/>
                </a:lnTo>
                <a:lnTo>
                  <a:pt x="890197" y="5689599"/>
                </a:lnTo>
                <a:lnTo>
                  <a:pt x="860250" y="5651499"/>
                </a:lnTo>
                <a:lnTo>
                  <a:pt x="830735" y="5626099"/>
                </a:lnTo>
                <a:lnTo>
                  <a:pt x="801657" y="5587999"/>
                </a:lnTo>
                <a:lnTo>
                  <a:pt x="773020" y="5549899"/>
                </a:lnTo>
                <a:lnTo>
                  <a:pt x="744829" y="5524499"/>
                </a:lnTo>
                <a:lnTo>
                  <a:pt x="717087" y="5486399"/>
                </a:lnTo>
                <a:lnTo>
                  <a:pt x="689799" y="5448299"/>
                </a:lnTo>
                <a:lnTo>
                  <a:pt x="662970" y="5410199"/>
                </a:lnTo>
                <a:lnTo>
                  <a:pt x="636604" y="5372099"/>
                </a:lnTo>
                <a:lnTo>
                  <a:pt x="610705" y="5333999"/>
                </a:lnTo>
                <a:lnTo>
                  <a:pt x="585278" y="5308599"/>
                </a:lnTo>
                <a:lnTo>
                  <a:pt x="560327" y="5270499"/>
                </a:lnTo>
                <a:lnTo>
                  <a:pt x="535857" y="5232399"/>
                </a:lnTo>
                <a:lnTo>
                  <a:pt x="511871" y="5194299"/>
                </a:lnTo>
                <a:lnTo>
                  <a:pt x="488375" y="5156199"/>
                </a:lnTo>
                <a:lnTo>
                  <a:pt x="465372" y="5118099"/>
                </a:lnTo>
                <a:lnTo>
                  <a:pt x="442867" y="5067299"/>
                </a:lnTo>
                <a:lnTo>
                  <a:pt x="420865" y="5029199"/>
                </a:lnTo>
                <a:lnTo>
                  <a:pt x="399369" y="4991099"/>
                </a:lnTo>
                <a:lnTo>
                  <a:pt x="378385" y="4952999"/>
                </a:lnTo>
                <a:lnTo>
                  <a:pt x="357916" y="4914899"/>
                </a:lnTo>
                <a:lnTo>
                  <a:pt x="337967" y="4876799"/>
                </a:lnTo>
                <a:lnTo>
                  <a:pt x="318542" y="4838699"/>
                </a:lnTo>
                <a:lnTo>
                  <a:pt x="299646" y="4787899"/>
                </a:lnTo>
                <a:lnTo>
                  <a:pt x="281283" y="4749799"/>
                </a:lnTo>
                <a:lnTo>
                  <a:pt x="263458" y="4711699"/>
                </a:lnTo>
                <a:lnTo>
                  <a:pt x="246174" y="4660899"/>
                </a:lnTo>
                <a:lnTo>
                  <a:pt x="229436" y="4622799"/>
                </a:lnTo>
                <a:lnTo>
                  <a:pt x="213250" y="4584699"/>
                </a:lnTo>
                <a:lnTo>
                  <a:pt x="197618" y="4533899"/>
                </a:lnTo>
                <a:lnTo>
                  <a:pt x="182545" y="4495799"/>
                </a:lnTo>
                <a:lnTo>
                  <a:pt x="168036" y="4457699"/>
                </a:lnTo>
                <a:lnTo>
                  <a:pt x="154095" y="4406899"/>
                </a:lnTo>
                <a:lnTo>
                  <a:pt x="140727" y="4368799"/>
                </a:lnTo>
                <a:lnTo>
                  <a:pt x="127936" y="4317999"/>
                </a:lnTo>
                <a:lnTo>
                  <a:pt x="115726" y="4279899"/>
                </a:lnTo>
                <a:lnTo>
                  <a:pt x="104101" y="4229099"/>
                </a:lnTo>
                <a:lnTo>
                  <a:pt x="93067" y="4190999"/>
                </a:lnTo>
                <a:lnTo>
                  <a:pt x="82626" y="4140199"/>
                </a:lnTo>
                <a:lnTo>
                  <a:pt x="72785" y="4102099"/>
                </a:lnTo>
                <a:lnTo>
                  <a:pt x="63547" y="4051299"/>
                </a:lnTo>
                <a:lnTo>
                  <a:pt x="54916" y="4000499"/>
                </a:lnTo>
                <a:lnTo>
                  <a:pt x="46898" y="3962399"/>
                </a:lnTo>
                <a:lnTo>
                  <a:pt x="39495" y="3911599"/>
                </a:lnTo>
                <a:lnTo>
                  <a:pt x="32714" y="3860799"/>
                </a:lnTo>
                <a:lnTo>
                  <a:pt x="26557" y="3822699"/>
                </a:lnTo>
                <a:lnTo>
                  <a:pt x="21030" y="3771899"/>
                </a:lnTo>
                <a:lnTo>
                  <a:pt x="16137" y="3721099"/>
                </a:lnTo>
                <a:lnTo>
                  <a:pt x="11882" y="3682999"/>
                </a:lnTo>
                <a:lnTo>
                  <a:pt x="8269" y="3632199"/>
                </a:lnTo>
                <a:lnTo>
                  <a:pt x="5304" y="3581399"/>
                </a:lnTo>
                <a:lnTo>
                  <a:pt x="2990" y="3530599"/>
                </a:lnTo>
                <a:lnTo>
                  <a:pt x="1331" y="3492499"/>
                </a:lnTo>
                <a:lnTo>
                  <a:pt x="333" y="3441699"/>
                </a:lnTo>
                <a:lnTo>
                  <a:pt x="0" y="3390899"/>
                </a:lnTo>
                <a:lnTo>
                  <a:pt x="333" y="3340099"/>
                </a:lnTo>
                <a:lnTo>
                  <a:pt x="1331" y="3301999"/>
                </a:lnTo>
                <a:lnTo>
                  <a:pt x="2990" y="3251199"/>
                </a:lnTo>
                <a:lnTo>
                  <a:pt x="5304" y="3200399"/>
                </a:lnTo>
                <a:lnTo>
                  <a:pt x="8269" y="3149599"/>
                </a:lnTo>
                <a:lnTo>
                  <a:pt x="11882" y="3111499"/>
                </a:lnTo>
                <a:lnTo>
                  <a:pt x="16137" y="3060699"/>
                </a:lnTo>
                <a:lnTo>
                  <a:pt x="21030" y="3009899"/>
                </a:lnTo>
                <a:lnTo>
                  <a:pt x="26557" y="2959099"/>
                </a:lnTo>
                <a:lnTo>
                  <a:pt x="32714" y="2920999"/>
                </a:lnTo>
                <a:lnTo>
                  <a:pt x="39495" y="2870199"/>
                </a:lnTo>
                <a:lnTo>
                  <a:pt x="46898" y="2819399"/>
                </a:lnTo>
                <a:lnTo>
                  <a:pt x="54916" y="2781299"/>
                </a:lnTo>
                <a:lnTo>
                  <a:pt x="63547" y="2730499"/>
                </a:lnTo>
                <a:lnTo>
                  <a:pt x="72785" y="2692399"/>
                </a:lnTo>
                <a:lnTo>
                  <a:pt x="82626" y="2641599"/>
                </a:lnTo>
                <a:lnTo>
                  <a:pt x="93067" y="2603499"/>
                </a:lnTo>
                <a:lnTo>
                  <a:pt x="104101" y="2552699"/>
                </a:lnTo>
                <a:lnTo>
                  <a:pt x="115726" y="2514599"/>
                </a:lnTo>
                <a:lnTo>
                  <a:pt x="127936" y="2463799"/>
                </a:lnTo>
                <a:lnTo>
                  <a:pt x="140727" y="2425699"/>
                </a:lnTo>
                <a:lnTo>
                  <a:pt x="154095" y="2374899"/>
                </a:lnTo>
                <a:lnTo>
                  <a:pt x="168036" y="2336799"/>
                </a:lnTo>
                <a:lnTo>
                  <a:pt x="182545" y="2285999"/>
                </a:lnTo>
                <a:lnTo>
                  <a:pt x="197618" y="2247899"/>
                </a:lnTo>
                <a:lnTo>
                  <a:pt x="213250" y="2197099"/>
                </a:lnTo>
                <a:lnTo>
                  <a:pt x="229436" y="2158999"/>
                </a:lnTo>
                <a:lnTo>
                  <a:pt x="246174" y="2120899"/>
                </a:lnTo>
                <a:lnTo>
                  <a:pt x="263458" y="2070099"/>
                </a:lnTo>
                <a:lnTo>
                  <a:pt x="281283" y="2031999"/>
                </a:lnTo>
                <a:lnTo>
                  <a:pt x="299646" y="1993899"/>
                </a:lnTo>
                <a:lnTo>
                  <a:pt x="318542" y="1955799"/>
                </a:lnTo>
                <a:lnTo>
                  <a:pt x="337967" y="1904999"/>
                </a:lnTo>
                <a:lnTo>
                  <a:pt x="357916" y="1866899"/>
                </a:lnTo>
                <a:lnTo>
                  <a:pt x="378385" y="1828799"/>
                </a:lnTo>
                <a:lnTo>
                  <a:pt x="399369" y="1790699"/>
                </a:lnTo>
                <a:lnTo>
                  <a:pt x="420865" y="1752599"/>
                </a:lnTo>
                <a:lnTo>
                  <a:pt x="442867" y="1714499"/>
                </a:lnTo>
                <a:lnTo>
                  <a:pt x="465372" y="1676399"/>
                </a:lnTo>
                <a:lnTo>
                  <a:pt x="488375" y="1638299"/>
                </a:lnTo>
                <a:lnTo>
                  <a:pt x="511871" y="1600199"/>
                </a:lnTo>
                <a:lnTo>
                  <a:pt x="535857" y="1562099"/>
                </a:lnTo>
                <a:lnTo>
                  <a:pt x="560327" y="1523999"/>
                </a:lnTo>
                <a:lnTo>
                  <a:pt x="585278" y="1485899"/>
                </a:lnTo>
                <a:lnTo>
                  <a:pt x="610705" y="1447799"/>
                </a:lnTo>
                <a:lnTo>
                  <a:pt x="636604" y="1409699"/>
                </a:lnTo>
                <a:lnTo>
                  <a:pt x="662970" y="1371599"/>
                </a:lnTo>
                <a:lnTo>
                  <a:pt x="689799" y="1333499"/>
                </a:lnTo>
                <a:lnTo>
                  <a:pt x="717087" y="1295399"/>
                </a:lnTo>
                <a:lnTo>
                  <a:pt x="744829" y="1269999"/>
                </a:lnTo>
                <a:lnTo>
                  <a:pt x="773020" y="1231899"/>
                </a:lnTo>
                <a:lnTo>
                  <a:pt x="801657" y="1193799"/>
                </a:lnTo>
                <a:lnTo>
                  <a:pt x="830735" y="1168399"/>
                </a:lnTo>
                <a:lnTo>
                  <a:pt x="860250" y="1130299"/>
                </a:lnTo>
                <a:lnTo>
                  <a:pt x="890197" y="1092199"/>
                </a:lnTo>
                <a:lnTo>
                  <a:pt x="920572" y="1066799"/>
                </a:lnTo>
                <a:lnTo>
                  <a:pt x="951370" y="1028699"/>
                </a:lnTo>
                <a:lnTo>
                  <a:pt x="982588" y="1003299"/>
                </a:lnTo>
                <a:lnTo>
                  <a:pt x="1014220" y="965199"/>
                </a:lnTo>
                <a:lnTo>
                  <a:pt x="1046263" y="939799"/>
                </a:lnTo>
                <a:lnTo>
                  <a:pt x="1078712" y="901699"/>
                </a:lnTo>
                <a:lnTo>
                  <a:pt x="1111562" y="876299"/>
                </a:lnTo>
                <a:lnTo>
                  <a:pt x="1144809" y="838199"/>
                </a:lnTo>
                <a:lnTo>
                  <a:pt x="1212478" y="787399"/>
                </a:lnTo>
                <a:lnTo>
                  <a:pt x="1246891" y="761999"/>
                </a:lnTo>
                <a:lnTo>
                  <a:pt x="1281684" y="723899"/>
                </a:lnTo>
                <a:lnTo>
                  <a:pt x="1352391" y="673099"/>
                </a:lnTo>
                <a:lnTo>
                  <a:pt x="1424564" y="622299"/>
                </a:lnTo>
                <a:lnTo>
                  <a:pt x="1535495" y="546099"/>
                </a:lnTo>
                <a:lnTo>
                  <a:pt x="1649529" y="469899"/>
                </a:lnTo>
                <a:lnTo>
                  <a:pt x="1688209" y="444499"/>
                </a:lnTo>
                <a:lnTo>
                  <a:pt x="1727216" y="431799"/>
                </a:lnTo>
                <a:lnTo>
                  <a:pt x="1806194" y="380999"/>
                </a:lnTo>
                <a:lnTo>
                  <a:pt x="1846157" y="368299"/>
                </a:lnTo>
                <a:lnTo>
                  <a:pt x="1927005" y="317499"/>
                </a:lnTo>
                <a:lnTo>
                  <a:pt x="1967883" y="304799"/>
                </a:lnTo>
                <a:lnTo>
                  <a:pt x="2009058" y="279399"/>
                </a:lnTo>
                <a:lnTo>
                  <a:pt x="2050524" y="266699"/>
                </a:lnTo>
                <a:lnTo>
                  <a:pt x="2092278" y="241299"/>
                </a:lnTo>
                <a:lnTo>
                  <a:pt x="2219222" y="203199"/>
                </a:lnTo>
                <a:lnTo>
                  <a:pt x="2262083" y="177799"/>
                </a:lnTo>
                <a:lnTo>
                  <a:pt x="2704587" y="50799"/>
                </a:lnTo>
                <a:lnTo>
                  <a:pt x="4112593" y="50799"/>
                </a:lnTo>
                <a:lnTo>
                  <a:pt x="4555096" y="177799"/>
                </a:lnTo>
                <a:lnTo>
                  <a:pt x="4597957" y="203199"/>
                </a:lnTo>
                <a:lnTo>
                  <a:pt x="4724902" y="241299"/>
                </a:lnTo>
                <a:lnTo>
                  <a:pt x="4766656" y="266699"/>
                </a:lnTo>
                <a:lnTo>
                  <a:pt x="4808122" y="279399"/>
                </a:lnTo>
                <a:lnTo>
                  <a:pt x="4849296" y="304799"/>
                </a:lnTo>
                <a:lnTo>
                  <a:pt x="4890174" y="317499"/>
                </a:lnTo>
                <a:lnTo>
                  <a:pt x="4971023" y="368299"/>
                </a:lnTo>
                <a:lnTo>
                  <a:pt x="5010985" y="380999"/>
                </a:lnTo>
                <a:lnTo>
                  <a:pt x="5089963" y="431799"/>
                </a:lnTo>
                <a:lnTo>
                  <a:pt x="5128970" y="444499"/>
                </a:lnTo>
                <a:lnTo>
                  <a:pt x="5167650" y="469899"/>
                </a:lnTo>
                <a:lnTo>
                  <a:pt x="5281684" y="546099"/>
                </a:lnTo>
                <a:lnTo>
                  <a:pt x="5392616" y="622299"/>
                </a:lnTo>
                <a:lnTo>
                  <a:pt x="5464789" y="673099"/>
                </a:lnTo>
                <a:lnTo>
                  <a:pt x="5535496" y="723899"/>
                </a:lnTo>
                <a:lnTo>
                  <a:pt x="5570288" y="761999"/>
                </a:lnTo>
                <a:lnTo>
                  <a:pt x="5604701" y="787399"/>
                </a:lnTo>
                <a:lnTo>
                  <a:pt x="5672370" y="838199"/>
                </a:lnTo>
                <a:lnTo>
                  <a:pt x="5705618" y="876299"/>
                </a:lnTo>
                <a:lnTo>
                  <a:pt x="5738468" y="901699"/>
                </a:lnTo>
                <a:lnTo>
                  <a:pt x="5770916" y="939799"/>
                </a:lnTo>
                <a:lnTo>
                  <a:pt x="5802959" y="965199"/>
                </a:lnTo>
                <a:lnTo>
                  <a:pt x="5834591" y="1003299"/>
                </a:lnTo>
                <a:lnTo>
                  <a:pt x="5865809" y="1028699"/>
                </a:lnTo>
                <a:lnTo>
                  <a:pt x="5896607" y="1066799"/>
                </a:lnTo>
                <a:lnTo>
                  <a:pt x="5926982" y="1092199"/>
                </a:lnTo>
                <a:lnTo>
                  <a:pt x="5956929" y="1130299"/>
                </a:lnTo>
                <a:lnTo>
                  <a:pt x="5986444" y="1168399"/>
                </a:lnTo>
                <a:lnTo>
                  <a:pt x="6015522" y="1193799"/>
                </a:lnTo>
                <a:lnTo>
                  <a:pt x="6044159" y="1231899"/>
                </a:lnTo>
                <a:lnTo>
                  <a:pt x="6072351" y="1269999"/>
                </a:lnTo>
                <a:lnTo>
                  <a:pt x="6100093" y="1295399"/>
                </a:lnTo>
                <a:lnTo>
                  <a:pt x="6127380" y="1333499"/>
                </a:lnTo>
                <a:lnTo>
                  <a:pt x="6154209" y="1371599"/>
                </a:lnTo>
                <a:lnTo>
                  <a:pt x="6180575" y="1409699"/>
                </a:lnTo>
                <a:lnTo>
                  <a:pt x="6206474" y="1447799"/>
                </a:lnTo>
                <a:lnTo>
                  <a:pt x="6231901" y="1485899"/>
                </a:lnTo>
                <a:lnTo>
                  <a:pt x="6256852" y="1523999"/>
                </a:lnTo>
                <a:lnTo>
                  <a:pt x="6281322" y="1562099"/>
                </a:lnTo>
                <a:lnTo>
                  <a:pt x="6305308" y="1600199"/>
                </a:lnTo>
                <a:lnTo>
                  <a:pt x="6328804" y="1638299"/>
                </a:lnTo>
                <a:lnTo>
                  <a:pt x="6351807" y="1676399"/>
                </a:lnTo>
                <a:lnTo>
                  <a:pt x="6374312" y="1714499"/>
                </a:lnTo>
                <a:lnTo>
                  <a:pt x="6396314" y="1752599"/>
                </a:lnTo>
                <a:lnTo>
                  <a:pt x="6417810" y="1790699"/>
                </a:lnTo>
                <a:lnTo>
                  <a:pt x="6438794" y="1828799"/>
                </a:lnTo>
                <a:lnTo>
                  <a:pt x="6459263" y="1866899"/>
                </a:lnTo>
                <a:lnTo>
                  <a:pt x="6479212" y="1904999"/>
                </a:lnTo>
                <a:lnTo>
                  <a:pt x="6498637" y="1955799"/>
                </a:lnTo>
                <a:lnTo>
                  <a:pt x="6517533" y="1993899"/>
                </a:lnTo>
                <a:lnTo>
                  <a:pt x="6535896" y="2031999"/>
                </a:lnTo>
                <a:lnTo>
                  <a:pt x="6553722" y="2070099"/>
                </a:lnTo>
                <a:lnTo>
                  <a:pt x="6571005" y="2120899"/>
                </a:lnTo>
                <a:lnTo>
                  <a:pt x="6587743" y="2158999"/>
                </a:lnTo>
                <a:lnTo>
                  <a:pt x="6603930" y="2197099"/>
                </a:lnTo>
                <a:lnTo>
                  <a:pt x="6619562" y="2247899"/>
                </a:lnTo>
                <a:lnTo>
                  <a:pt x="6634634" y="2285999"/>
                </a:lnTo>
                <a:lnTo>
                  <a:pt x="6649143" y="2336799"/>
                </a:lnTo>
                <a:lnTo>
                  <a:pt x="6663084" y="2374899"/>
                </a:lnTo>
                <a:lnTo>
                  <a:pt x="6676452" y="2425699"/>
                </a:lnTo>
                <a:lnTo>
                  <a:pt x="6689244" y="2463799"/>
                </a:lnTo>
                <a:lnTo>
                  <a:pt x="6701454" y="2514599"/>
                </a:lnTo>
                <a:lnTo>
                  <a:pt x="6713078" y="2552699"/>
                </a:lnTo>
                <a:lnTo>
                  <a:pt x="6724113" y="2603499"/>
                </a:lnTo>
                <a:lnTo>
                  <a:pt x="6734553" y="2641599"/>
                </a:lnTo>
                <a:lnTo>
                  <a:pt x="6744394" y="2692399"/>
                </a:lnTo>
                <a:lnTo>
                  <a:pt x="6753632" y="2730499"/>
                </a:lnTo>
                <a:lnTo>
                  <a:pt x="6762263" y="2781299"/>
                </a:lnTo>
                <a:lnTo>
                  <a:pt x="6770281" y="2819399"/>
                </a:lnTo>
                <a:lnTo>
                  <a:pt x="6777684" y="2870199"/>
                </a:lnTo>
                <a:lnTo>
                  <a:pt x="6784465" y="2920999"/>
                </a:lnTo>
                <a:lnTo>
                  <a:pt x="6790622" y="2959099"/>
                </a:lnTo>
                <a:lnTo>
                  <a:pt x="6796149" y="3009899"/>
                </a:lnTo>
                <a:lnTo>
                  <a:pt x="6801042" y="3060699"/>
                </a:lnTo>
                <a:lnTo>
                  <a:pt x="6805297" y="3111499"/>
                </a:lnTo>
                <a:lnTo>
                  <a:pt x="6808910" y="3149599"/>
                </a:lnTo>
                <a:lnTo>
                  <a:pt x="6811875" y="3200399"/>
                </a:lnTo>
                <a:lnTo>
                  <a:pt x="6814189" y="3251199"/>
                </a:lnTo>
                <a:lnTo>
                  <a:pt x="6815848" y="3301999"/>
                </a:lnTo>
                <a:lnTo>
                  <a:pt x="6816846" y="3340099"/>
                </a:lnTo>
                <a:lnTo>
                  <a:pt x="6817180" y="3390899"/>
                </a:lnTo>
                <a:lnTo>
                  <a:pt x="6816846" y="3441699"/>
                </a:lnTo>
                <a:lnTo>
                  <a:pt x="6815848" y="3492499"/>
                </a:lnTo>
                <a:lnTo>
                  <a:pt x="6814189" y="3530599"/>
                </a:lnTo>
                <a:lnTo>
                  <a:pt x="6811875" y="3581399"/>
                </a:lnTo>
                <a:lnTo>
                  <a:pt x="6808910" y="3632199"/>
                </a:lnTo>
                <a:lnTo>
                  <a:pt x="6805297" y="3682999"/>
                </a:lnTo>
                <a:lnTo>
                  <a:pt x="6801042" y="3721099"/>
                </a:lnTo>
                <a:lnTo>
                  <a:pt x="6796149" y="3771899"/>
                </a:lnTo>
                <a:lnTo>
                  <a:pt x="6790622" y="3822699"/>
                </a:lnTo>
                <a:lnTo>
                  <a:pt x="6784465" y="3860799"/>
                </a:lnTo>
                <a:lnTo>
                  <a:pt x="6777684" y="3911599"/>
                </a:lnTo>
                <a:lnTo>
                  <a:pt x="6770281" y="3962399"/>
                </a:lnTo>
                <a:lnTo>
                  <a:pt x="6762263" y="4000499"/>
                </a:lnTo>
                <a:lnTo>
                  <a:pt x="6753632" y="4051299"/>
                </a:lnTo>
                <a:lnTo>
                  <a:pt x="6744394" y="4102099"/>
                </a:lnTo>
                <a:lnTo>
                  <a:pt x="6734553" y="4140199"/>
                </a:lnTo>
                <a:lnTo>
                  <a:pt x="6724113" y="4190999"/>
                </a:lnTo>
                <a:lnTo>
                  <a:pt x="6713078" y="4229099"/>
                </a:lnTo>
                <a:lnTo>
                  <a:pt x="6701454" y="4279899"/>
                </a:lnTo>
                <a:lnTo>
                  <a:pt x="6689244" y="4317999"/>
                </a:lnTo>
                <a:lnTo>
                  <a:pt x="6676452" y="4368799"/>
                </a:lnTo>
                <a:lnTo>
                  <a:pt x="6663084" y="4406899"/>
                </a:lnTo>
                <a:lnTo>
                  <a:pt x="6649143" y="4457699"/>
                </a:lnTo>
                <a:lnTo>
                  <a:pt x="6634634" y="4495799"/>
                </a:lnTo>
                <a:lnTo>
                  <a:pt x="6619562" y="4533899"/>
                </a:lnTo>
                <a:lnTo>
                  <a:pt x="6603930" y="4584699"/>
                </a:lnTo>
                <a:lnTo>
                  <a:pt x="6587743" y="4622799"/>
                </a:lnTo>
                <a:lnTo>
                  <a:pt x="6571005" y="4660899"/>
                </a:lnTo>
                <a:lnTo>
                  <a:pt x="6553722" y="4711699"/>
                </a:lnTo>
                <a:lnTo>
                  <a:pt x="6535896" y="4749799"/>
                </a:lnTo>
                <a:lnTo>
                  <a:pt x="6517533" y="4787899"/>
                </a:lnTo>
                <a:lnTo>
                  <a:pt x="6498637" y="4838699"/>
                </a:lnTo>
                <a:lnTo>
                  <a:pt x="6479212" y="4876799"/>
                </a:lnTo>
                <a:lnTo>
                  <a:pt x="6459263" y="4914899"/>
                </a:lnTo>
                <a:lnTo>
                  <a:pt x="6438794" y="4952999"/>
                </a:lnTo>
                <a:lnTo>
                  <a:pt x="6417810" y="4991099"/>
                </a:lnTo>
                <a:lnTo>
                  <a:pt x="6396314" y="5029199"/>
                </a:lnTo>
                <a:lnTo>
                  <a:pt x="6374312" y="5067299"/>
                </a:lnTo>
                <a:lnTo>
                  <a:pt x="6351807" y="5118099"/>
                </a:lnTo>
                <a:lnTo>
                  <a:pt x="6328804" y="5156199"/>
                </a:lnTo>
                <a:lnTo>
                  <a:pt x="6305308" y="5194299"/>
                </a:lnTo>
                <a:lnTo>
                  <a:pt x="6281322" y="5232399"/>
                </a:lnTo>
                <a:lnTo>
                  <a:pt x="6256852" y="5270499"/>
                </a:lnTo>
                <a:lnTo>
                  <a:pt x="6231901" y="5308599"/>
                </a:lnTo>
                <a:lnTo>
                  <a:pt x="6206474" y="5333999"/>
                </a:lnTo>
                <a:lnTo>
                  <a:pt x="6180575" y="5372099"/>
                </a:lnTo>
                <a:lnTo>
                  <a:pt x="6154209" y="5410199"/>
                </a:lnTo>
                <a:lnTo>
                  <a:pt x="6127380" y="5448299"/>
                </a:lnTo>
                <a:lnTo>
                  <a:pt x="6100093" y="5486399"/>
                </a:lnTo>
                <a:lnTo>
                  <a:pt x="6072351" y="5524499"/>
                </a:lnTo>
                <a:lnTo>
                  <a:pt x="6044159" y="5549899"/>
                </a:lnTo>
                <a:lnTo>
                  <a:pt x="6015522" y="5587999"/>
                </a:lnTo>
                <a:lnTo>
                  <a:pt x="5986444" y="5626099"/>
                </a:lnTo>
                <a:lnTo>
                  <a:pt x="5956929" y="5651499"/>
                </a:lnTo>
                <a:lnTo>
                  <a:pt x="5926982" y="5689599"/>
                </a:lnTo>
                <a:lnTo>
                  <a:pt x="5896607" y="5727699"/>
                </a:lnTo>
                <a:lnTo>
                  <a:pt x="5865809" y="5753099"/>
                </a:lnTo>
                <a:lnTo>
                  <a:pt x="5834591" y="5791199"/>
                </a:lnTo>
                <a:lnTo>
                  <a:pt x="5802959" y="5816599"/>
                </a:lnTo>
                <a:lnTo>
                  <a:pt x="5770916" y="5854699"/>
                </a:lnTo>
                <a:lnTo>
                  <a:pt x="5705618" y="5905499"/>
                </a:lnTo>
                <a:lnTo>
                  <a:pt x="5672370" y="5943599"/>
                </a:lnTo>
                <a:lnTo>
                  <a:pt x="5604701" y="5994399"/>
                </a:lnTo>
                <a:lnTo>
                  <a:pt x="5570288" y="6032499"/>
                </a:lnTo>
                <a:lnTo>
                  <a:pt x="5535496" y="6057899"/>
                </a:lnTo>
                <a:lnTo>
                  <a:pt x="5464789" y="6108699"/>
                </a:lnTo>
                <a:lnTo>
                  <a:pt x="5392616" y="6159499"/>
                </a:lnTo>
                <a:lnTo>
                  <a:pt x="5319012" y="6210299"/>
                </a:lnTo>
                <a:lnTo>
                  <a:pt x="5205999" y="6286499"/>
                </a:lnTo>
                <a:lnTo>
                  <a:pt x="5089963" y="6362699"/>
                </a:lnTo>
                <a:lnTo>
                  <a:pt x="5050633" y="6375399"/>
                </a:lnTo>
                <a:lnTo>
                  <a:pt x="4971023" y="6426199"/>
                </a:lnTo>
                <a:lnTo>
                  <a:pt x="4930751" y="6438899"/>
                </a:lnTo>
                <a:lnTo>
                  <a:pt x="4890174" y="6464299"/>
                </a:lnTo>
                <a:lnTo>
                  <a:pt x="4849296" y="6476999"/>
                </a:lnTo>
                <a:lnTo>
                  <a:pt x="4808122" y="6502399"/>
                </a:lnTo>
                <a:lnTo>
                  <a:pt x="4766656" y="6515099"/>
                </a:lnTo>
                <a:lnTo>
                  <a:pt x="4724902" y="6540499"/>
                </a:lnTo>
                <a:lnTo>
                  <a:pt x="4640548" y="6565899"/>
                </a:lnTo>
                <a:lnTo>
                  <a:pt x="4597957" y="6591299"/>
                </a:lnTo>
                <a:lnTo>
                  <a:pt x="4112593" y="6730999"/>
                </a:lnTo>
                <a:close/>
              </a:path>
              <a:path w="6817359" h="6794500">
                <a:moveTo>
                  <a:pt x="3975314" y="6756399"/>
                </a:moveTo>
                <a:lnTo>
                  <a:pt x="2841866" y="6756399"/>
                </a:lnTo>
                <a:lnTo>
                  <a:pt x="2750130" y="6730999"/>
                </a:lnTo>
                <a:lnTo>
                  <a:pt x="4067049" y="6730999"/>
                </a:lnTo>
                <a:lnTo>
                  <a:pt x="3975314" y="6756399"/>
                </a:lnTo>
                <a:close/>
              </a:path>
              <a:path w="6817359" h="6794500">
                <a:moveTo>
                  <a:pt x="3882744" y="6769099"/>
                </a:moveTo>
                <a:lnTo>
                  <a:pt x="2934436" y="6769099"/>
                </a:lnTo>
                <a:lnTo>
                  <a:pt x="2888049" y="6756399"/>
                </a:lnTo>
                <a:lnTo>
                  <a:pt x="3929131" y="6756399"/>
                </a:lnTo>
                <a:lnTo>
                  <a:pt x="3882744" y="6769099"/>
                </a:lnTo>
                <a:close/>
              </a:path>
              <a:path w="6817359" h="6794500">
                <a:moveTo>
                  <a:pt x="3789373" y="6781799"/>
                </a:moveTo>
                <a:lnTo>
                  <a:pt x="3027807" y="6781799"/>
                </a:lnTo>
                <a:lnTo>
                  <a:pt x="2981024" y="6769099"/>
                </a:lnTo>
                <a:lnTo>
                  <a:pt x="3836156" y="6769099"/>
                </a:lnTo>
                <a:lnTo>
                  <a:pt x="3789373" y="6781799"/>
                </a:lnTo>
                <a:close/>
              </a:path>
              <a:path w="6817359" h="6794500">
                <a:moveTo>
                  <a:pt x="3695237" y="6794499"/>
                </a:moveTo>
                <a:lnTo>
                  <a:pt x="3121942" y="6794499"/>
                </a:lnTo>
                <a:lnTo>
                  <a:pt x="3074781" y="6781799"/>
                </a:lnTo>
                <a:lnTo>
                  <a:pt x="3742399" y="6781799"/>
                </a:lnTo>
                <a:lnTo>
                  <a:pt x="3695237" y="6794499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87279" y="2055877"/>
            <a:ext cx="6219824" cy="621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62087" y="2138378"/>
            <a:ext cx="6057900" cy="605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19822" y="2407989"/>
            <a:ext cx="5806440" cy="5511800"/>
          </a:xfrm>
          <a:custGeom>
            <a:avLst/>
            <a:gdLst/>
            <a:ahLst/>
            <a:cxnLst/>
            <a:rect l="l" t="t" r="r" b="b"/>
            <a:pathLst>
              <a:path w="5806440" h="5511800">
                <a:moveTo>
                  <a:pt x="3292864" y="12700"/>
                </a:moveTo>
                <a:lnTo>
                  <a:pt x="2513011" y="12700"/>
                </a:lnTo>
                <a:lnTo>
                  <a:pt x="2560959" y="0"/>
                </a:lnTo>
                <a:lnTo>
                  <a:pt x="3244916" y="0"/>
                </a:lnTo>
                <a:lnTo>
                  <a:pt x="3292864" y="12700"/>
                </a:lnTo>
                <a:close/>
              </a:path>
              <a:path w="5806440" h="5511800">
                <a:moveTo>
                  <a:pt x="3388017" y="25400"/>
                </a:moveTo>
                <a:lnTo>
                  <a:pt x="2417858" y="25400"/>
                </a:lnTo>
                <a:lnTo>
                  <a:pt x="2465308" y="12700"/>
                </a:lnTo>
                <a:lnTo>
                  <a:pt x="3340567" y="12700"/>
                </a:lnTo>
                <a:lnTo>
                  <a:pt x="3388017" y="25400"/>
                </a:lnTo>
                <a:close/>
              </a:path>
              <a:path w="5806440" h="5511800">
                <a:moveTo>
                  <a:pt x="3621252" y="76200"/>
                </a:moveTo>
                <a:lnTo>
                  <a:pt x="2184623" y="76200"/>
                </a:lnTo>
                <a:lnTo>
                  <a:pt x="2370667" y="25400"/>
                </a:lnTo>
                <a:lnTo>
                  <a:pt x="3435208" y="25400"/>
                </a:lnTo>
                <a:lnTo>
                  <a:pt x="3621252" y="76200"/>
                </a:lnTo>
                <a:close/>
              </a:path>
              <a:path w="5806440" h="5511800">
                <a:moveTo>
                  <a:pt x="3575162" y="5448300"/>
                </a:moveTo>
                <a:lnTo>
                  <a:pt x="2230713" y="5448300"/>
                </a:lnTo>
                <a:lnTo>
                  <a:pt x="1914444" y="5359400"/>
                </a:lnTo>
                <a:lnTo>
                  <a:pt x="1870534" y="5334000"/>
                </a:lnTo>
                <a:lnTo>
                  <a:pt x="1783735" y="5308600"/>
                </a:lnTo>
                <a:lnTo>
                  <a:pt x="1740859" y="5283200"/>
                </a:lnTo>
                <a:lnTo>
                  <a:pt x="1698339" y="5270500"/>
                </a:lnTo>
                <a:lnTo>
                  <a:pt x="1656184" y="5245100"/>
                </a:lnTo>
                <a:lnTo>
                  <a:pt x="1614398" y="5232400"/>
                </a:lnTo>
                <a:lnTo>
                  <a:pt x="1572990" y="5207000"/>
                </a:lnTo>
                <a:lnTo>
                  <a:pt x="1531965" y="5194300"/>
                </a:lnTo>
                <a:lnTo>
                  <a:pt x="1451092" y="5143500"/>
                </a:lnTo>
                <a:lnTo>
                  <a:pt x="1411257" y="5130800"/>
                </a:lnTo>
                <a:lnTo>
                  <a:pt x="1332823" y="5080000"/>
                </a:lnTo>
                <a:lnTo>
                  <a:pt x="1256080" y="5029200"/>
                </a:lnTo>
                <a:lnTo>
                  <a:pt x="1181080" y="4978400"/>
                </a:lnTo>
                <a:lnTo>
                  <a:pt x="1107876" y="4927600"/>
                </a:lnTo>
                <a:lnTo>
                  <a:pt x="1036520" y="4876800"/>
                </a:lnTo>
                <a:lnTo>
                  <a:pt x="1001552" y="4838700"/>
                </a:lnTo>
                <a:lnTo>
                  <a:pt x="967065" y="4813300"/>
                </a:lnTo>
                <a:lnTo>
                  <a:pt x="933067" y="4787900"/>
                </a:lnTo>
                <a:lnTo>
                  <a:pt x="899563" y="4749800"/>
                </a:lnTo>
                <a:lnTo>
                  <a:pt x="866561" y="4724400"/>
                </a:lnTo>
                <a:lnTo>
                  <a:pt x="834067" y="4686300"/>
                </a:lnTo>
                <a:lnTo>
                  <a:pt x="802087" y="4660900"/>
                </a:lnTo>
                <a:lnTo>
                  <a:pt x="770628" y="4622800"/>
                </a:lnTo>
                <a:lnTo>
                  <a:pt x="739697" y="4597400"/>
                </a:lnTo>
                <a:lnTo>
                  <a:pt x="709300" y="4559300"/>
                </a:lnTo>
                <a:lnTo>
                  <a:pt x="679444" y="4533900"/>
                </a:lnTo>
                <a:lnTo>
                  <a:pt x="650134" y="4495800"/>
                </a:lnTo>
                <a:lnTo>
                  <a:pt x="621379" y="4457700"/>
                </a:lnTo>
                <a:lnTo>
                  <a:pt x="593184" y="4432300"/>
                </a:lnTo>
                <a:lnTo>
                  <a:pt x="565555" y="4394200"/>
                </a:lnTo>
                <a:lnTo>
                  <a:pt x="538500" y="4356100"/>
                </a:lnTo>
                <a:lnTo>
                  <a:pt x="512025" y="4318000"/>
                </a:lnTo>
                <a:lnTo>
                  <a:pt x="486137" y="4279900"/>
                </a:lnTo>
                <a:lnTo>
                  <a:pt x="460841" y="4241800"/>
                </a:lnTo>
                <a:lnTo>
                  <a:pt x="436145" y="4216400"/>
                </a:lnTo>
                <a:lnTo>
                  <a:pt x="412055" y="4178300"/>
                </a:lnTo>
                <a:lnTo>
                  <a:pt x="388578" y="4140200"/>
                </a:lnTo>
                <a:lnTo>
                  <a:pt x="365721" y="4102100"/>
                </a:lnTo>
                <a:lnTo>
                  <a:pt x="343488" y="4064000"/>
                </a:lnTo>
                <a:lnTo>
                  <a:pt x="321889" y="4013200"/>
                </a:lnTo>
                <a:lnTo>
                  <a:pt x="300928" y="3975100"/>
                </a:lnTo>
                <a:lnTo>
                  <a:pt x="280613" y="3937000"/>
                </a:lnTo>
                <a:lnTo>
                  <a:pt x="260949" y="3898900"/>
                </a:lnTo>
                <a:lnTo>
                  <a:pt x="241944" y="3860800"/>
                </a:lnTo>
                <a:lnTo>
                  <a:pt x="223604" y="3822700"/>
                </a:lnTo>
                <a:lnTo>
                  <a:pt x="205936" y="3771900"/>
                </a:lnTo>
                <a:lnTo>
                  <a:pt x="188946" y="3733800"/>
                </a:lnTo>
                <a:lnTo>
                  <a:pt x="172641" y="3695700"/>
                </a:lnTo>
                <a:lnTo>
                  <a:pt x="157027" y="3657600"/>
                </a:lnTo>
                <a:lnTo>
                  <a:pt x="142111" y="3606800"/>
                </a:lnTo>
                <a:lnTo>
                  <a:pt x="127899" y="3568700"/>
                </a:lnTo>
                <a:lnTo>
                  <a:pt x="114398" y="3517900"/>
                </a:lnTo>
                <a:lnTo>
                  <a:pt x="101615" y="3479800"/>
                </a:lnTo>
                <a:lnTo>
                  <a:pt x="89555" y="3441700"/>
                </a:lnTo>
                <a:lnTo>
                  <a:pt x="78226" y="3390900"/>
                </a:lnTo>
                <a:lnTo>
                  <a:pt x="67635" y="3352800"/>
                </a:lnTo>
                <a:lnTo>
                  <a:pt x="57787" y="3302000"/>
                </a:lnTo>
                <a:lnTo>
                  <a:pt x="48689" y="3263900"/>
                </a:lnTo>
                <a:lnTo>
                  <a:pt x="40348" y="3213100"/>
                </a:lnTo>
                <a:lnTo>
                  <a:pt x="32770" y="3175000"/>
                </a:lnTo>
                <a:lnTo>
                  <a:pt x="25962" y="3124200"/>
                </a:lnTo>
                <a:lnTo>
                  <a:pt x="19931" y="3073400"/>
                </a:lnTo>
                <a:lnTo>
                  <a:pt x="14682" y="3035300"/>
                </a:lnTo>
                <a:lnTo>
                  <a:pt x="10223" y="2984500"/>
                </a:lnTo>
                <a:lnTo>
                  <a:pt x="6560" y="2933700"/>
                </a:lnTo>
                <a:lnTo>
                  <a:pt x="3700" y="2895600"/>
                </a:lnTo>
                <a:lnTo>
                  <a:pt x="1648" y="2844800"/>
                </a:lnTo>
                <a:lnTo>
                  <a:pt x="413" y="2794000"/>
                </a:lnTo>
                <a:lnTo>
                  <a:pt x="0" y="2768600"/>
                </a:lnTo>
                <a:lnTo>
                  <a:pt x="413" y="2705100"/>
                </a:lnTo>
                <a:lnTo>
                  <a:pt x="1648" y="2654300"/>
                </a:lnTo>
                <a:lnTo>
                  <a:pt x="3700" y="2616200"/>
                </a:lnTo>
                <a:lnTo>
                  <a:pt x="6560" y="2565400"/>
                </a:lnTo>
                <a:lnTo>
                  <a:pt x="10223" y="2514600"/>
                </a:lnTo>
                <a:lnTo>
                  <a:pt x="14682" y="2476500"/>
                </a:lnTo>
                <a:lnTo>
                  <a:pt x="19931" y="2425700"/>
                </a:lnTo>
                <a:lnTo>
                  <a:pt x="25962" y="2374900"/>
                </a:lnTo>
                <a:lnTo>
                  <a:pt x="32770" y="2336800"/>
                </a:lnTo>
                <a:lnTo>
                  <a:pt x="40348" y="2286000"/>
                </a:lnTo>
                <a:lnTo>
                  <a:pt x="48689" y="2247900"/>
                </a:lnTo>
                <a:lnTo>
                  <a:pt x="57787" y="2197100"/>
                </a:lnTo>
                <a:lnTo>
                  <a:pt x="67635" y="2159000"/>
                </a:lnTo>
                <a:lnTo>
                  <a:pt x="78226" y="2108200"/>
                </a:lnTo>
                <a:lnTo>
                  <a:pt x="89555" y="2070100"/>
                </a:lnTo>
                <a:lnTo>
                  <a:pt x="101615" y="2019300"/>
                </a:lnTo>
                <a:lnTo>
                  <a:pt x="114398" y="1981200"/>
                </a:lnTo>
                <a:lnTo>
                  <a:pt x="127899" y="1943100"/>
                </a:lnTo>
                <a:lnTo>
                  <a:pt x="142111" y="1892300"/>
                </a:lnTo>
                <a:lnTo>
                  <a:pt x="157027" y="1854200"/>
                </a:lnTo>
                <a:lnTo>
                  <a:pt x="172641" y="1803400"/>
                </a:lnTo>
                <a:lnTo>
                  <a:pt x="188946" y="1765300"/>
                </a:lnTo>
                <a:lnTo>
                  <a:pt x="205936" y="1727200"/>
                </a:lnTo>
                <a:lnTo>
                  <a:pt x="223604" y="1689100"/>
                </a:lnTo>
                <a:lnTo>
                  <a:pt x="241944" y="1638300"/>
                </a:lnTo>
                <a:lnTo>
                  <a:pt x="260949" y="1600200"/>
                </a:lnTo>
                <a:lnTo>
                  <a:pt x="280613" y="1562100"/>
                </a:lnTo>
                <a:lnTo>
                  <a:pt x="300928" y="1524000"/>
                </a:lnTo>
                <a:lnTo>
                  <a:pt x="321889" y="1485900"/>
                </a:lnTo>
                <a:lnTo>
                  <a:pt x="343488" y="1447800"/>
                </a:lnTo>
                <a:lnTo>
                  <a:pt x="365721" y="1409700"/>
                </a:lnTo>
                <a:lnTo>
                  <a:pt x="388578" y="1371600"/>
                </a:lnTo>
                <a:lnTo>
                  <a:pt x="412055" y="1333500"/>
                </a:lnTo>
                <a:lnTo>
                  <a:pt x="436145" y="1295400"/>
                </a:lnTo>
                <a:lnTo>
                  <a:pt x="460841" y="1257300"/>
                </a:lnTo>
                <a:lnTo>
                  <a:pt x="486137" y="1219200"/>
                </a:lnTo>
                <a:lnTo>
                  <a:pt x="512025" y="1181100"/>
                </a:lnTo>
                <a:lnTo>
                  <a:pt x="538500" y="1143000"/>
                </a:lnTo>
                <a:lnTo>
                  <a:pt x="565555" y="1104900"/>
                </a:lnTo>
                <a:lnTo>
                  <a:pt x="593184" y="1079500"/>
                </a:lnTo>
                <a:lnTo>
                  <a:pt x="621379" y="1041400"/>
                </a:lnTo>
                <a:lnTo>
                  <a:pt x="650134" y="1003300"/>
                </a:lnTo>
                <a:lnTo>
                  <a:pt x="679444" y="977900"/>
                </a:lnTo>
                <a:lnTo>
                  <a:pt x="709300" y="939800"/>
                </a:lnTo>
                <a:lnTo>
                  <a:pt x="739697" y="901700"/>
                </a:lnTo>
                <a:lnTo>
                  <a:pt x="770628" y="876300"/>
                </a:lnTo>
                <a:lnTo>
                  <a:pt x="802087" y="838200"/>
                </a:lnTo>
                <a:lnTo>
                  <a:pt x="834067" y="812800"/>
                </a:lnTo>
                <a:lnTo>
                  <a:pt x="866561" y="774700"/>
                </a:lnTo>
                <a:lnTo>
                  <a:pt x="899563" y="749300"/>
                </a:lnTo>
                <a:lnTo>
                  <a:pt x="933067" y="723900"/>
                </a:lnTo>
                <a:lnTo>
                  <a:pt x="967065" y="685800"/>
                </a:lnTo>
                <a:lnTo>
                  <a:pt x="1001552" y="660400"/>
                </a:lnTo>
                <a:lnTo>
                  <a:pt x="1071964" y="609600"/>
                </a:lnTo>
                <a:lnTo>
                  <a:pt x="1107876" y="571500"/>
                </a:lnTo>
                <a:lnTo>
                  <a:pt x="1181080" y="520700"/>
                </a:lnTo>
                <a:lnTo>
                  <a:pt x="1256080" y="469900"/>
                </a:lnTo>
                <a:lnTo>
                  <a:pt x="1332823" y="419100"/>
                </a:lnTo>
                <a:lnTo>
                  <a:pt x="1371832" y="406400"/>
                </a:lnTo>
                <a:lnTo>
                  <a:pt x="1491331" y="330200"/>
                </a:lnTo>
                <a:lnTo>
                  <a:pt x="1531965" y="317500"/>
                </a:lnTo>
                <a:lnTo>
                  <a:pt x="1614398" y="266700"/>
                </a:lnTo>
                <a:lnTo>
                  <a:pt x="1656184" y="254000"/>
                </a:lnTo>
                <a:lnTo>
                  <a:pt x="1698339" y="228600"/>
                </a:lnTo>
                <a:lnTo>
                  <a:pt x="1783735" y="203200"/>
                </a:lnTo>
                <a:lnTo>
                  <a:pt x="1826963" y="177800"/>
                </a:lnTo>
                <a:lnTo>
                  <a:pt x="2003249" y="127000"/>
                </a:lnTo>
                <a:lnTo>
                  <a:pt x="2048132" y="101600"/>
                </a:lnTo>
                <a:lnTo>
                  <a:pt x="2138826" y="76200"/>
                </a:lnTo>
                <a:lnTo>
                  <a:pt x="3667049" y="76200"/>
                </a:lnTo>
                <a:lnTo>
                  <a:pt x="3757743" y="101600"/>
                </a:lnTo>
                <a:lnTo>
                  <a:pt x="3802626" y="127000"/>
                </a:lnTo>
                <a:lnTo>
                  <a:pt x="3978912" y="177800"/>
                </a:lnTo>
                <a:lnTo>
                  <a:pt x="4022140" y="203200"/>
                </a:lnTo>
                <a:lnTo>
                  <a:pt x="4107536" y="228600"/>
                </a:lnTo>
                <a:lnTo>
                  <a:pt x="4149691" y="254000"/>
                </a:lnTo>
                <a:lnTo>
                  <a:pt x="4191477" y="266700"/>
                </a:lnTo>
                <a:lnTo>
                  <a:pt x="4273910" y="317500"/>
                </a:lnTo>
                <a:lnTo>
                  <a:pt x="4314544" y="330200"/>
                </a:lnTo>
                <a:lnTo>
                  <a:pt x="4434043" y="406400"/>
                </a:lnTo>
                <a:lnTo>
                  <a:pt x="4473052" y="419100"/>
                </a:lnTo>
                <a:lnTo>
                  <a:pt x="4549795" y="469900"/>
                </a:lnTo>
                <a:lnTo>
                  <a:pt x="4624795" y="520700"/>
                </a:lnTo>
                <a:lnTo>
                  <a:pt x="4697999" y="571500"/>
                </a:lnTo>
                <a:lnTo>
                  <a:pt x="4733911" y="609600"/>
                </a:lnTo>
                <a:lnTo>
                  <a:pt x="4804323" y="660400"/>
                </a:lnTo>
                <a:lnTo>
                  <a:pt x="4838810" y="685800"/>
                </a:lnTo>
                <a:lnTo>
                  <a:pt x="4872808" y="723900"/>
                </a:lnTo>
                <a:lnTo>
                  <a:pt x="4906312" y="749300"/>
                </a:lnTo>
                <a:lnTo>
                  <a:pt x="4939314" y="774700"/>
                </a:lnTo>
                <a:lnTo>
                  <a:pt x="4971808" y="812800"/>
                </a:lnTo>
                <a:lnTo>
                  <a:pt x="5003788" y="838200"/>
                </a:lnTo>
                <a:lnTo>
                  <a:pt x="5035247" y="876300"/>
                </a:lnTo>
                <a:lnTo>
                  <a:pt x="5066178" y="901700"/>
                </a:lnTo>
                <a:lnTo>
                  <a:pt x="5096575" y="939800"/>
                </a:lnTo>
                <a:lnTo>
                  <a:pt x="5126432" y="977900"/>
                </a:lnTo>
                <a:lnTo>
                  <a:pt x="5155741" y="1003300"/>
                </a:lnTo>
                <a:lnTo>
                  <a:pt x="5184496" y="1041400"/>
                </a:lnTo>
                <a:lnTo>
                  <a:pt x="5212692" y="1079500"/>
                </a:lnTo>
                <a:lnTo>
                  <a:pt x="5240320" y="1104900"/>
                </a:lnTo>
                <a:lnTo>
                  <a:pt x="5267375" y="1143000"/>
                </a:lnTo>
                <a:lnTo>
                  <a:pt x="5293850" y="1181100"/>
                </a:lnTo>
                <a:lnTo>
                  <a:pt x="5319739" y="1219200"/>
                </a:lnTo>
                <a:lnTo>
                  <a:pt x="5345034" y="1257300"/>
                </a:lnTo>
                <a:lnTo>
                  <a:pt x="5369730" y="1295400"/>
                </a:lnTo>
                <a:lnTo>
                  <a:pt x="5393820" y="1333500"/>
                </a:lnTo>
                <a:lnTo>
                  <a:pt x="5417297" y="1371600"/>
                </a:lnTo>
                <a:lnTo>
                  <a:pt x="5440155" y="1409700"/>
                </a:lnTo>
                <a:lnTo>
                  <a:pt x="5462387" y="1447800"/>
                </a:lnTo>
                <a:lnTo>
                  <a:pt x="5483987" y="1485900"/>
                </a:lnTo>
                <a:lnTo>
                  <a:pt x="5504947" y="1524000"/>
                </a:lnTo>
                <a:lnTo>
                  <a:pt x="5525263" y="1562100"/>
                </a:lnTo>
                <a:lnTo>
                  <a:pt x="5544926" y="1600200"/>
                </a:lnTo>
                <a:lnTo>
                  <a:pt x="5563931" y="1638300"/>
                </a:lnTo>
                <a:lnTo>
                  <a:pt x="5582271" y="1689100"/>
                </a:lnTo>
                <a:lnTo>
                  <a:pt x="5599939" y="1727200"/>
                </a:lnTo>
                <a:lnTo>
                  <a:pt x="5616929" y="1765300"/>
                </a:lnTo>
                <a:lnTo>
                  <a:pt x="5633234" y="1803400"/>
                </a:lnTo>
                <a:lnTo>
                  <a:pt x="5648848" y="1854200"/>
                </a:lnTo>
                <a:lnTo>
                  <a:pt x="5663765" y="1892300"/>
                </a:lnTo>
                <a:lnTo>
                  <a:pt x="5677976" y="1943100"/>
                </a:lnTo>
                <a:lnTo>
                  <a:pt x="5691477" y="1981200"/>
                </a:lnTo>
                <a:lnTo>
                  <a:pt x="5704261" y="2019300"/>
                </a:lnTo>
                <a:lnTo>
                  <a:pt x="5716320" y="2070100"/>
                </a:lnTo>
                <a:lnTo>
                  <a:pt x="5727649" y="2108200"/>
                </a:lnTo>
                <a:lnTo>
                  <a:pt x="5738241" y="2159000"/>
                </a:lnTo>
                <a:lnTo>
                  <a:pt x="5748089" y="2197100"/>
                </a:lnTo>
                <a:lnTo>
                  <a:pt x="5757187" y="2247900"/>
                </a:lnTo>
                <a:lnTo>
                  <a:pt x="5765528" y="2286000"/>
                </a:lnTo>
                <a:lnTo>
                  <a:pt x="5773105" y="2336800"/>
                </a:lnTo>
                <a:lnTo>
                  <a:pt x="5779913" y="2374900"/>
                </a:lnTo>
                <a:lnTo>
                  <a:pt x="5785945" y="2425700"/>
                </a:lnTo>
                <a:lnTo>
                  <a:pt x="5791193" y="2476500"/>
                </a:lnTo>
                <a:lnTo>
                  <a:pt x="5795652" y="2514600"/>
                </a:lnTo>
                <a:lnTo>
                  <a:pt x="5799315" y="2565400"/>
                </a:lnTo>
                <a:lnTo>
                  <a:pt x="5802176" y="2616200"/>
                </a:lnTo>
                <a:lnTo>
                  <a:pt x="5804227" y="2654300"/>
                </a:lnTo>
                <a:lnTo>
                  <a:pt x="5805463" y="2705100"/>
                </a:lnTo>
                <a:lnTo>
                  <a:pt x="5805876" y="2755900"/>
                </a:lnTo>
                <a:lnTo>
                  <a:pt x="5805463" y="2794000"/>
                </a:lnTo>
                <a:lnTo>
                  <a:pt x="5804227" y="2844800"/>
                </a:lnTo>
                <a:lnTo>
                  <a:pt x="5802176" y="2895600"/>
                </a:lnTo>
                <a:lnTo>
                  <a:pt x="5799315" y="2933700"/>
                </a:lnTo>
                <a:lnTo>
                  <a:pt x="5795652" y="2984500"/>
                </a:lnTo>
                <a:lnTo>
                  <a:pt x="5791193" y="3035300"/>
                </a:lnTo>
                <a:lnTo>
                  <a:pt x="5785945" y="3073400"/>
                </a:lnTo>
                <a:lnTo>
                  <a:pt x="5779913" y="3124200"/>
                </a:lnTo>
                <a:lnTo>
                  <a:pt x="5773105" y="3175000"/>
                </a:lnTo>
                <a:lnTo>
                  <a:pt x="5765528" y="3213100"/>
                </a:lnTo>
                <a:lnTo>
                  <a:pt x="5757187" y="3263900"/>
                </a:lnTo>
                <a:lnTo>
                  <a:pt x="5748089" y="3302000"/>
                </a:lnTo>
                <a:lnTo>
                  <a:pt x="5738241" y="3352800"/>
                </a:lnTo>
                <a:lnTo>
                  <a:pt x="5727649" y="3390900"/>
                </a:lnTo>
                <a:lnTo>
                  <a:pt x="5716320" y="3441700"/>
                </a:lnTo>
                <a:lnTo>
                  <a:pt x="5704261" y="3479800"/>
                </a:lnTo>
                <a:lnTo>
                  <a:pt x="5691477" y="3517900"/>
                </a:lnTo>
                <a:lnTo>
                  <a:pt x="5677976" y="3568700"/>
                </a:lnTo>
                <a:lnTo>
                  <a:pt x="5663765" y="3606800"/>
                </a:lnTo>
                <a:lnTo>
                  <a:pt x="5648848" y="3657600"/>
                </a:lnTo>
                <a:lnTo>
                  <a:pt x="5633234" y="3695700"/>
                </a:lnTo>
                <a:lnTo>
                  <a:pt x="5616929" y="3733800"/>
                </a:lnTo>
                <a:lnTo>
                  <a:pt x="5599939" y="3771900"/>
                </a:lnTo>
                <a:lnTo>
                  <a:pt x="5582271" y="3822700"/>
                </a:lnTo>
                <a:lnTo>
                  <a:pt x="5563931" y="3860800"/>
                </a:lnTo>
                <a:lnTo>
                  <a:pt x="5544926" y="3898900"/>
                </a:lnTo>
                <a:lnTo>
                  <a:pt x="5525263" y="3937000"/>
                </a:lnTo>
                <a:lnTo>
                  <a:pt x="5504947" y="3975100"/>
                </a:lnTo>
                <a:lnTo>
                  <a:pt x="5483987" y="4013200"/>
                </a:lnTo>
                <a:lnTo>
                  <a:pt x="5462387" y="4064000"/>
                </a:lnTo>
                <a:lnTo>
                  <a:pt x="5440155" y="4102100"/>
                </a:lnTo>
                <a:lnTo>
                  <a:pt x="5417297" y="4140200"/>
                </a:lnTo>
                <a:lnTo>
                  <a:pt x="5393820" y="4178300"/>
                </a:lnTo>
                <a:lnTo>
                  <a:pt x="5369730" y="4216400"/>
                </a:lnTo>
                <a:lnTo>
                  <a:pt x="5345034" y="4241800"/>
                </a:lnTo>
                <a:lnTo>
                  <a:pt x="5319739" y="4279900"/>
                </a:lnTo>
                <a:lnTo>
                  <a:pt x="5293850" y="4318000"/>
                </a:lnTo>
                <a:lnTo>
                  <a:pt x="5267375" y="4356100"/>
                </a:lnTo>
                <a:lnTo>
                  <a:pt x="5240320" y="4394200"/>
                </a:lnTo>
                <a:lnTo>
                  <a:pt x="5212692" y="4432300"/>
                </a:lnTo>
                <a:lnTo>
                  <a:pt x="5184496" y="4457700"/>
                </a:lnTo>
                <a:lnTo>
                  <a:pt x="5155741" y="4495800"/>
                </a:lnTo>
                <a:lnTo>
                  <a:pt x="5126432" y="4533900"/>
                </a:lnTo>
                <a:lnTo>
                  <a:pt x="5096575" y="4559300"/>
                </a:lnTo>
                <a:lnTo>
                  <a:pt x="5066178" y="4597400"/>
                </a:lnTo>
                <a:lnTo>
                  <a:pt x="5035247" y="4622800"/>
                </a:lnTo>
                <a:lnTo>
                  <a:pt x="5003788" y="4660900"/>
                </a:lnTo>
                <a:lnTo>
                  <a:pt x="4971808" y="4686300"/>
                </a:lnTo>
                <a:lnTo>
                  <a:pt x="4939314" y="4724400"/>
                </a:lnTo>
                <a:lnTo>
                  <a:pt x="4906312" y="4749800"/>
                </a:lnTo>
                <a:lnTo>
                  <a:pt x="4872808" y="4787900"/>
                </a:lnTo>
                <a:lnTo>
                  <a:pt x="4838810" y="4813300"/>
                </a:lnTo>
                <a:lnTo>
                  <a:pt x="4804323" y="4838700"/>
                </a:lnTo>
                <a:lnTo>
                  <a:pt x="4769355" y="4876800"/>
                </a:lnTo>
                <a:lnTo>
                  <a:pt x="4697999" y="4927600"/>
                </a:lnTo>
                <a:lnTo>
                  <a:pt x="4624795" y="4978400"/>
                </a:lnTo>
                <a:lnTo>
                  <a:pt x="4549795" y="5029200"/>
                </a:lnTo>
                <a:lnTo>
                  <a:pt x="4473052" y="5080000"/>
                </a:lnTo>
                <a:lnTo>
                  <a:pt x="4394618" y="5130800"/>
                </a:lnTo>
                <a:lnTo>
                  <a:pt x="4354783" y="5143500"/>
                </a:lnTo>
                <a:lnTo>
                  <a:pt x="4273910" y="5194300"/>
                </a:lnTo>
                <a:lnTo>
                  <a:pt x="4232885" y="5207000"/>
                </a:lnTo>
                <a:lnTo>
                  <a:pt x="4191477" y="5232400"/>
                </a:lnTo>
                <a:lnTo>
                  <a:pt x="4149691" y="5245100"/>
                </a:lnTo>
                <a:lnTo>
                  <a:pt x="4107536" y="5270500"/>
                </a:lnTo>
                <a:lnTo>
                  <a:pt x="4065016" y="5283200"/>
                </a:lnTo>
                <a:lnTo>
                  <a:pt x="4022140" y="5308600"/>
                </a:lnTo>
                <a:lnTo>
                  <a:pt x="3935341" y="5334000"/>
                </a:lnTo>
                <a:lnTo>
                  <a:pt x="3891431" y="5359400"/>
                </a:lnTo>
                <a:lnTo>
                  <a:pt x="3575162" y="5448300"/>
                </a:lnTo>
                <a:close/>
              </a:path>
              <a:path w="5806440" h="5511800">
                <a:moveTo>
                  <a:pt x="3435208" y="5473700"/>
                </a:moveTo>
                <a:lnTo>
                  <a:pt x="2370667" y="5473700"/>
                </a:lnTo>
                <a:lnTo>
                  <a:pt x="2277088" y="5448300"/>
                </a:lnTo>
                <a:lnTo>
                  <a:pt x="3528787" y="5448300"/>
                </a:lnTo>
                <a:lnTo>
                  <a:pt x="3435208" y="5473700"/>
                </a:lnTo>
                <a:close/>
              </a:path>
              <a:path w="5806440" h="5511800">
                <a:moveTo>
                  <a:pt x="3292864" y="5499100"/>
                </a:moveTo>
                <a:lnTo>
                  <a:pt x="2513011" y="5499100"/>
                </a:lnTo>
                <a:lnTo>
                  <a:pt x="2417858" y="5473700"/>
                </a:lnTo>
                <a:lnTo>
                  <a:pt x="3388017" y="5473700"/>
                </a:lnTo>
                <a:lnTo>
                  <a:pt x="3292864" y="5499100"/>
                </a:lnTo>
                <a:close/>
              </a:path>
              <a:path w="5806440" h="5511800">
                <a:moveTo>
                  <a:pt x="3148308" y="5511800"/>
                </a:moveTo>
                <a:lnTo>
                  <a:pt x="2657567" y="5511800"/>
                </a:lnTo>
                <a:lnTo>
                  <a:pt x="2609148" y="5499100"/>
                </a:lnTo>
                <a:lnTo>
                  <a:pt x="3196727" y="5499100"/>
                </a:lnTo>
                <a:lnTo>
                  <a:pt x="3148308" y="551180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23139" y="2596904"/>
            <a:ext cx="5148657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98966" y="760253"/>
            <a:ext cx="4391024" cy="877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6680" y="2591763"/>
            <a:ext cx="1109980" cy="5103495"/>
          </a:xfrm>
          <a:custGeom>
            <a:avLst/>
            <a:gdLst/>
            <a:ahLst/>
            <a:cxnLst/>
            <a:rect l="l" t="t" r="r" b="b"/>
            <a:pathLst>
              <a:path w="1109980" h="5103495">
                <a:moveTo>
                  <a:pt x="1109979" y="5050178"/>
                </a:moveTo>
                <a:lnTo>
                  <a:pt x="1054099" y="5103464"/>
                </a:lnTo>
                <a:lnTo>
                  <a:pt x="1022349" y="5071921"/>
                </a:lnTo>
                <a:lnTo>
                  <a:pt x="991869" y="5040004"/>
                </a:lnTo>
                <a:lnTo>
                  <a:pt x="961389" y="5007714"/>
                </a:lnTo>
                <a:lnTo>
                  <a:pt x="902969" y="4942024"/>
                </a:lnTo>
                <a:lnTo>
                  <a:pt x="844549" y="4874910"/>
                </a:lnTo>
                <a:lnTo>
                  <a:pt x="788669" y="4806392"/>
                </a:lnTo>
                <a:lnTo>
                  <a:pt x="761999" y="4771628"/>
                </a:lnTo>
                <a:lnTo>
                  <a:pt x="734059" y="4736532"/>
                </a:lnTo>
                <a:lnTo>
                  <a:pt x="707389" y="4701102"/>
                </a:lnTo>
                <a:lnTo>
                  <a:pt x="681989" y="4665350"/>
                </a:lnTo>
                <a:lnTo>
                  <a:pt x="605789" y="4556225"/>
                </a:lnTo>
                <a:lnTo>
                  <a:pt x="557529" y="4481960"/>
                </a:lnTo>
                <a:lnTo>
                  <a:pt x="488949" y="4368404"/>
                </a:lnTo>
                <a:lnTo>
                  <a:pt x="424179" y="4252401"/>
                </a:lnTo>
                <a:lnTo>
                  <a:pt x="383539" y="4173778"/>
                </a:lnTo>
                <a:lnTo>
                  <a:pt x="326389" y="4054032"/>
                </a:lnTo>
                <a:lnTo>
                  <a:pt x="273049" y="3932265"/>
                </a:lnTo>
                <a:lnTo>
                  <a:pt x="240029" y="3850039"/>
                </a:lnTo>
                <a:lnTo>
                  <a:pt x="209549" y="3767034"/>
                </a:lnTo>
                <a:lnTo>
                  <a:pt x="167639" y="3641178"/>
                </a:lnTo>
                <a:lnTo>
                  <a:pt x="129539" y="3513846"/>
                </a:lnTo>
                <a:lnTo>
                  <a:pt x="106679" y="3428228"/>
                </a:lnTo>
                <a:lnTo>
                  <a:pt x="86359" y="3342084"/>
                </a:lnTo>
                <a:lnTo>
                  <a:pt x="59689" y="3211992"/>
                </a:lnTo>
                <a:lnTo>
                  <a:pt x="44449" y="3124766"/>
                </a:lnTo>
                <a:lnTo>
                  <a:pt x="31749" y="3037184"/>
                </a:lnTo>
                <a:lnTo>
                  <a:pt x="16509" y="2905294"/>
                </a:lnTo>
                <a:lnTo>
                  <a:pt x="8889" y="2817089"/>
                </a:lnTo>
                <a:lnTo>
                  <a:pt x="1269" y="2684497"/>
                </a:lnTo>
                <a:lnTo>
                  <a:pt x="0" y="2640255"/>
                </a:lnTo>
                <a:lnTo>
                  <a:pt x="0" y="2463208"/>
                </a:lnTo>
                <a:lnTo>
                  <a:pt x="1269" y="2418966"/>
                </a:lnTo>
                <a:lnTo>
                  <a:pt x="8889" y="2286374"/>
                </a:lnTo>
                <a:lnTo>
                  <a:pt x="16509" y="2198169"/>
                </a:lnTo>
                <a:lnTo>
                  <a:pt x="31749" y="2066279"/>
                </a:lnTo>
                <a:lnTo>
                  <a:pt x="44449" y="1978697"/>
                </a:lnTo>
                <a:lnTo>
                  <a:pt x="59689" y="1891472"/>
                </a:lnTo>
                <a:lnTo>
                  <a:pt x="78739" y="1798451"/>
                </a:lnTo>
                <a:lnTo>
                  <a:pt x="78739" y="2639844"/>
                </a:lnTo>
                <a:lnTo>
                  <a:pt x="81279" y="2683130"/>
                </a:lnTo>
                <a:lnTo>
                  <a:pt x="82549" y="2726403"/>
                </a:lnTo>
                <a:lnTo>
                  <a:pt x="87629" y="2812858"/>
                </a:lnTo>
                <a:lnTo>
                  <a:pt x="95249" y="2899157"/>
                </a:lnTo>
                <a:lnTo>
                  <a:pt x="100329" y="2942236"/>
                </a:lnTo>
                <a:lnTo>
                  <a:pt x="104139" y="2985249"/>
                </a:lnTo>
                <a:lnTo>
                  <a:pt x="129539" y="3156606"/>
                </a:lnTo>
                <a:lnTo>
                  <a:pt x="137159" y="3199232"/>
                </a:lnTo>
                <a:lnTo>
                  <a:pt x="163829" y="3326517"/>
                </a:lnTo>
                <a:lnTo>
                  <a:pt x="194309" y="3452759"/>
                </a:lnTo>
                <a:lnTo>
                  <a:pt x="217169" y="3536249"/>
                </a:lnTo>
                <a:lnTo>
                  <a:pt x="242569" y="3619163"/>
                </a:lnTo>
                <a:lnTo>
                  <a:pt x="256539" y="3660377"/>
                </a:lnTo>
                <a:lnTo>
                  <a:pt x="269239" y="3701425"/>
                </a:lnTo>
                <a:lnTo>
                  <a:pt x="284479" y="3742308"/>
                </a:lnTo>
                <a:lnTo>
                  <a:pt x="298449" y="3783012"/>
                </a:lnTo>
                <a:lnTo>
                  <a:pt x="313689" y="3823526"/>
                </a:lnTo>
                <a:lnTo>
                  <a:pt x="379729" y="3983631"/>
                </a:lnTo>
                <a:lnTo>
                  <a:pt x="397509" y="4023134"/>
                </a:lnTo>
                <a:lnTo>
                  <a:pt x="416559" y="4062422"/>
                </a:lnTo>
                <a:lnTo>
                  <a:pt x="434339" y="4101485"/>
                </a:lnTo>
                <a:lnTo>
                  <a:pt x="454659" y="4140309"/>
                </a:lnTo>
                <a:lnTo>
                  <a:pt x="473709" y="4178896"/>
                </a:lnTo>
                <a:lnTo>
                  <a:pt x="514349" y="4255345"/>
                </a:lnTo>
                <a:lnTo>
                  <a:pt x="579119" y="4368080"/>
                </a:lnTo>
                <a:lnTo>
                  <a:pt x="647699" y="4478369"/>
                </a:lnTo>
                <a:lnTo>
                  <a:pt x="720089" y="4586069"/>
                </a:lnTo>
                <a:lnTo>
                  <a:pt x="770889" y="4656353"/>
                </a:lnTo>
                <a:lnTo>
                  <a:pt x="797559" y="4691028"/>
                </a:lnTo>
                <a:lnTo>
                  <a:pt x="822959" y="4725378"/>
                </a:lnTo>
                <a:lnTo>
                  <a:pt x="849629" y="4759402"/>
                </a:lnTo>
                <a:lnTo>
                  <a:pt x="905509" y="4826464"/>
                </a:lnTo>
                <a:lnTo>
                  <a:pt x="961389" y="4892153"/>
                </a:lnTo>
                <a:lnTo>
                  <a:pt x="990599" y="4924480"/>
                </a:lnTo>
                <a:lnTo>
                  <a:pt x="1019809" y="4956452"/>
                </a:lnTo>
                <a:lnTo>
                  <a:pt x="1049019" y="4988059"/>
                </a:lnTo>
                <a:lnTo>
                  <a:pt x="1079499" y="5019301"/>
                </a:lnTo>
                <a:lnTo>
                  <a:pt x="1109979" y="5050178"/>
                </a:lnTo>
                <a:close/>
              </a:path>
              <a:path w="1109980" h="5103495">
                <a:moveTo>
                  <a:pt x="1109979" y="56288"/>
                </a:moveTo>
                <a:lnTo>
                  <a:pt x="1079499" y="87165"/>
                </a:lnTo>
                <a:lnTo>
                  <a:pt x="1049019" y="118407"/>
                </a:lnTo>
                <a:lnTo>
                  <a:pt x="1019809" y="150014"/>
                </a:lnTo>
                <a:lnTo>
                  <a:pt x="990599" y="181986"/>
                </a:lnTo>
                <a:lnTo>
                  <a:pt x="961389" y="214313"/>
                </a:lnTo>
                <a:lnTo>
                  <a:pt x="905509" y="280002"/>
                </a:lnTo>
                <a:lnTo>
                  <a:pt x="849629" y="347064"/>
                </a:lnTo>
                <a:lnTo>
                  <a:pt x="822959" y="381088"/>
                </a:lnTo>
                <a:lnTo>
                  <a:pt x="797559" y="415438"/>
                </a:lnTo>
                <a:lnTo>
                  <a:pt x="770889" y="450113"/>
                </a:lnTo>
                <a:lnTo>
                  <a:pt x="720089" y="520397"/>
                </a:lnTo>
                <a:lnTo>
                  <a:pt x="647699" y="628096"/>
                </a:lnTo>
                <a:lnTo>
                  <a:pt x="579119" y="738386"/>
                </a:lnTo>
                <a:lnTo>
                  <a:pt x="514349" y="851121"/>
                </a:lnTo>
                <a:lnTo>
                  <a:pt x="473709" y="927570"/>
                </a:lnTo>
                <a:lnTo>
                  <a:pt x="454659" y="966157"/>
                </a:lnTo>
                <a:lnTo>
                  <a:pt x="434339" y="1004981"/>
                </a:lnTo>
                <a:lnTo>
                  <a:pt x="416559" y="1044043"/>
                </a:lnTo>
                <a:lnTo>
                  <a:pt x="397509" y="1083332"/>
                </a:lnTo>
                <a:lnTo>
                  <a:pt x="379729" y="1122834"/>
                </a:lnTo>
                <a:lnTo>
                  <a:pt x="313689" y="1282940"/>
                </a:lnTo>
                <a:lnTo>
                  <a:pt x="298449" y="1323454"/>
                </a:lnTo>
                <a:lnTo>
                  <a:pt x="284479" y="1364158"/>
                </a:lnTo>
                <a:lnTo>
                  <a:pt x="269239" y="1405041"/>
                </a:lnTo>
                <a:lnTo>
                  <a:pt x="256539" y="1446089"/>
                </a:lnTo>
                <a:lnTo>
                  <a:pt x="242569" y="1487303"/>
                </a:lnTo>
                <a:lnTo>
                  <a:pt x="217169" y="1570217"/>
                </a:lnTo>
                <a:lnTo>
                  <a:pt x="194309" y="1653707"/>
                </a:lnTo>
                <a:lnTo>
                  <a:pt x="163829" y="1779949"/>
                </a:lnTo>
                <a:lnTo>
                  <a:pt x="137159" y="1907234"/>
                </a:lnTo>
                <a:lnTo>
                  <a:pt x="129539" y="1949860"/>
                </a:lnTo>
                <a:lnTo>
                  <a:pt x="104139" y="2121217"/>
                </a:lnTo>
                <a:lnTo>
                  <a:pt x="100329" y="2164230"/>
                </a:lnTo>
                <a:lnTo>
                  <a:pt x="95249" y="2207309"/>
                </a:lnTo>
                <a:lnTo>
                  <a:pt x="87629" y="2293608"/>
                </a:lnTo>
                <a:lnTo>
                  <a:pt x="82549" y="2380064"/>
                </a:lnTo>
                <a:lnTo>
                  <a:pt x="81279" y="2423336"/>
                </a:lnTo>
                <a:lnTo>
                  <a:pt x="78739" y="2466622"/>
                </a:lnTo>
                <a:lnTo>
                  <a:pt x="78739" y="1798451"/>
                </a:lnTo>
                <a:lnTo>
                  <a:pt x="86359" y="1761379"/>
                </a:lnTo>
                <a:lnTo>
                  <a:pt x="106679" y="1675236"/>
                </a:lnTo>
                <a:lnTo>
                  <a:pt x="129539" y="1589617"/>
                </a:lnTo>
                <a:lnTo>
                  <a:pt x="167639" y="1462285"/>
                </a:lnTo>
                <a:lnTo>
                  <a:pt x="209549" y="1336429"/>
                </a:lnTo>
                <a:lnTo>
                  <a:pt x="240029" y="1253424"/>
                </a:lnTo>
                <a:lnTo>
                  <a:pt x="273049" y="1171198"/>
                </a:lnTo>
                <a:lnTo>
                  <a:pt x="326389" y="1049431"/>
                </a:lnTo>
                <a:lnTo>
                  <a:pt x="383539" y="929685"/>
                </a:lnTo>
                <a:lnTo>
                  <a:pt x="424179" y="851063"/>
                </a:lnTo>
                <a:lnTo>
                  <a:pt x="488949" y="735060"/>
                </a:lnTo>
                <a:lnTo>
                  <a:pt x="557529" y="621503"/>
                </a:lnTo>
                <a:lnTo>
                  <a:pt x="605789" y="547239"/>
                </a:lnTo>
                <a:lnTo>
                  <a:pt x="681989" y="438113"/>
                </a:lnTo>
                <a:lnTo>
                  <a:pt x="707389" y="402361"/>
                </a:lnTo>
                <a:lnTo>
                  <a:pt x="734059" y="366932"/>
                </a:lnTo>
                <a:lnTo>
                  <a:pt x="761999" y="331835"/>
                </a:lnTo>
                <a:lnTo>
                  <a:pt x="788669" y="297072"/>
                </a:lnTo>
                <a:lnTo>
                  <a:pt x="844549" y="228554"/>
                </a:lnTo>
                <a:lnTo>
                  <a:pt x="902969" y="161440"/>
                </a:lnTo>
                <a:lnTo>
                  <a:pt x="961389" y="95750"/>
                </a:lnTo>
                <a:lnTo>
                  <a:pt x="991869" y="63460"/>
                </a:lnTo>
                <a:lnTo>
                  <a:pt x="1022349" y="31543"/>
                </a:lnTo>
                <a:lnTo>
                  <a:pt x="1054099" y="0"/>
                </a:lnTo>
                <a:lnTo>
                  <a:pt x="1109979" y="56288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03800" y="2353149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021" y="432043"/>
                </a:moveTo>
                <a:lnTo>
                  <a:pt x="166490" y="426338"/>
                </a:lnTo>
                <a:lnTo>
                  <a:pt x="121020" y="410086"/>
                </a:lnTo>
                <a:lnTo>
                  <a:pt x="80911" y="384586"/>
                </a:lnTo>
                <a:lnTo>
                  <a:pt x="47457" y="351132"/>
                </a:lnTo>
                <a:lnTo>
                  <a:pt x="21956" y="311022"/>
                </a:lnTo>
                <a:lnTo>
                  <a:pt x="5705" y="265553"/>
                </a:lnTo>
                <a:lnTo>
                  <a:pt x="0" y="216022"/>
                </a:lnTo>
                <a:lnTo>
                  <a:pt x="5705" y="166489"/>
                </a:lnTo>
                <a:lnTo>
                  <a:pt x="21956" y="121020"/>
                </a:lnTo>
                <a:lnTo>
                  <a:pt x="47457" y="80910"/>
                </a:lnTo>
                <a:lnTo>
                  <a:pt x="80911" y="47457"/>
                </a:lnTo>
                <a:lnTo>
                  <a:pt x="121020" y="21956"/>
                </a:lnTo>
                <a:lnTo>
                  <a:pt x="166490" y="5704"/>
                </a:lnTo>
                <a:lnTo>
                  <a:pt x="216018" y="0"/>
                </a:lnTo>
                <a:lnTo>
                  <a:pt x="265553" y="5704"/>
                </a:lnTo>
                <a:lnTo>
                  <a:pt x="311022" y="21956"/>
                </a:lnTo>
                <a:lnTo>
                  <a:pt x="351132" y="47457"/>
                </a:lnTo>
                <a:lnTo>
                  <a:pt x="384586" y="80910"/>
                </a:lnTo>
                <a:lnTo>
                  <a:pt x="410087" y="121020"/>
                </a:lnTo>
                <a:lnTo>
                  <a:pt x="426338" y="166489"/>
                </a:lnTo>
                <a:lnTo>
                  <a:pt x="432043" y="216020"/>
                </a:lnTo>
                <a:lnTo>
                  <a:pt x="426338" y="265553"/>
                </a:lnTo>
                <a:lnTo>
                  <a:pt x="410087" y="311022"/>
                </a:lnTo>
                <a:lnTo>
                  <a:pt x="384586" y="351132"/>
                </a:lnTo>
                <a:lnTo>
                  <a:pt x="351132" y="384586"/>
                </a:lnTo>
                <a:lnTo>
                  <a:pt x="311022" y="410086"/>
                </a:lnTo>
                <a:lnTo>
                  <a:pt x="265553" y="426338"/>
                </a:lnTo>
                <a:lnTo>
                  <a:pt x="216021" y="432043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46065" y="7456653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2" y="432043"/>
                </a:moveTo>
                <a:lnTo>
                  <a:pt x="166489" y="426338"/>
                </a:lnTo>
                <a:lnTo>
                  <a:pt x="121020" y="410086"/>
                </a:lnTo>
                <a:lnTo>
                  <a:pt x="80911" y="384586"/>
                </a:lnTo>
                <a:lnTo>
                  <a:pt x="47457" y="351132"/>
                </a:lnTo>
                <a:lnTo>
                  <a:pt x="21956" y="311022"/>
                </a:lnTo>
                <a:lnTo>
                  <a:pt x="5705" y="265553"/>
                </a:lnTo>
                <a:lnTo>
                  <a:pt x="0" y="216020"/>
                </a:lnTo>
                <a:lnTo>
                  <a:pt x="5705" y="166490"/>
                </a:lnTo>
                <a:lnTo>
                  <a:pt x="21956" y="121021"/>
                </a:lnTo>
                <a:lnTo>
                  <a:pt x="47457" y="80911"/>
                </a:lnTo>
                <a:lnTo>
                  <a:pt x="80911" y="47457"/>
                </a:lnTo>
                <a:lnTo>
                  <a:pt x="121020" y="21956"/>
                </a:lnTo>
                <a:lnTo>
                  <a:pt x="166489" y="5705"/>
                </a:lnTo>
                <a:lnTo>
                  <a:pt x="216021" y="0"/>
                </a:lnTo>
                <a:lnTo>
                  <a:pt x="265553" y="5705"/>
                </a:lnTo>
                <a:lnTo>
                  <a:pt x="311022" y="21956"/>
                </a:lnTo>
                <a:lnTo>
                  <a:pt x="351132" y="47457"/>
                </a:lnTo>
                <a:lnTo>
                  <a:pt x="384586" y="80911"/>
                </a:lnTo>
                <a:lnTo>
                  <a:pt x="410087" y="121021"/>
                </a:lnTo>
                <a:lnTo>
                  <a:pt x="426338" y="166490"/>
                </a:lnTo>
                <a:lnTo>
                  <a:pt x="432043" y="216021"/>
                </a:lnTo>
                <a:lnTo>
                  <a:pt x="426338" y="265553"/>
                </a:lnTo>
                <a:lnTo>
                  <a:pt x="410087" y="311022"/>
                </a:lnTo>
                <a:lnTo>
                  <a:pt x="384586" y="351132"/>
                </a:lnTo>
                <a:lnTo>
                  <a:pt x="351132" y="384586"/>
                </a:lnTo>
                <a:lnTo>
                  <a:pt x="311022" y="410086"/>
                </a:lnTo>
                <a:lnTo>
                  <a:pt x="265553" y="426338"/>
                </a:lnTo>
                <a:lnTo>
                  <a:pt x="216022" y="432043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0793" y="9089590"/>
            <a:ext cx="2798445" cy="1197610"/>
          </a:xfrm>
          <a:custGeom>
            <a:avLst/>
            <a:gdLst/>
            <a:ahLst/>
            <a:cxnLst/>
            <a:rect l="l" t="t" r="r" b="b"/>
            <a:pathLst>
              <a:path w="2798445" h="1197609">
                <a:moveTo>
                  <a:pt x="2798059" y="1197409"/>
                </a:moveTo>
                <a:lnTo>
                  <a:pt x="0" y="1197409"/>
                </a:lnTo>
                <a:lnTo>
                  <a:pt x="3121" y="1176979"/>
                </a:lnTo>
                <a:lnTo>
                  <a:pt x="11801" y="1130623"/>
                </a:lnTo>
                <a:lnTo>
                  <a:pt x="21974" y="1084810"/>
                </a:lnTo>
                <a:lnTo>
                  <a:pt x="33614" y="1039568"/>
                </a:lnTo>
                <a:lnTo>
                  <a:pt x="46693" y="994922"/>
                </a:lnTo>
                <a:lnTo>
                  <a:pt x="61187" y="950898"/>
                </a:lnTo>
                <a:lnTo>
                  <a:pt x="77067" y="907524"/>
                </a:lnTo>
                <a:lnTo>
                  <a:pt x="94309" y="864826"/>
                </a:lnTo>
                <a:lnTo>
                  <a:pt x="112885" y="822829"/>
                </a:lnTo>
                <a:lnTo>
                  <a:pt x="132770" y="781561"/>
                </a:lnTo>
                <a:lnTo>
                  <a:pt x="153936" y="741048"/>
                </a:lnTo>
                <a:lnTo>
                  <a:pt x="176358" y="701315"/>
                </a:lnTo>
                <a:lnTo>
                  <a:pt x="200009" y="662390"/>
                </a:lnTo>
                <a:lnTo>
                  <a:pt x="224863" y="624299"/>
                </a:lnTo>
                <a:lnTo>
                  <a:pt x="250893" y="587067"/>
                </a:lnTo>
                <a:lnTo>
                  <a:pt x="278074" y="550723"/>
                </a:lnTo>
                <a:lnTo>
                  <a:pt x="306378" y="515291"/>
                </a:lnTo>
                <a:lnTo>
                  <a:pt x="335779" y="480798"/>
                </a:lnTo>
                <a:lnTo>
                  <a:pt x="366252" y="447270"/>
                </a:lnTo>
                <a:lnTo>
                  <a:pt x="397769" y="414735"/>
                </a:lnTo>
                <a:lnTo>
                  <a:pt x="430304" y="383218"/>
                </a:lnTo>
                <a:lnTo>
                  <a:pt x="463831" y="352746"/>
                </a:lnTo>
                <a:lnTo>
                  <a:pt x="498324" y="323344"/>
                </a:lnTo>
                <a:lnTo>
                  <a:pt x="533756" y="295040"/>
                </a:lnTo>
                <a:lnTo>
                  <a:pt x="570101" y="267860"/>
                </a:lnTo>
                <a:lnTo>
                  <a:pt x="607332" y="241829"/>
                </a:lnTo>
                <a:lnTo>
                  <a:pt x="645424" y="216976"/>
                </a:lnTo>
                <a:lnTo>
                  <a:pt x="684349" y="193324"/>
                </a:lnTo>
                <a:lnTo>
                  <a:pt x="724081" y="170903"/>
                </a:lnTo>
                <a:lnTo>
                  <a:pt x="764595" y="149736"/>
                </a:lnTo>
                <a:lnTo>
                  <a:pt x="805863" y="129852"/>
                </a:lnTo>
                <a:lnTo>
                  <a:pt x="847860" y="111275"/>
                </a:lnTo>
                <a:lnTo>
                  <a:pt x="890558" y="94034"/>
                </a:lnTo>
                <a:lnTo>
                  <a:pt x="933932" y="78153"/>
                </a:lnTo>
                <a:lnTo>
                  <a:pt x="977955" y="63660"/>
                </a:lnTo>
                <a:lnTo>
                  <a:pt x="1022601" y="50580"/>
                </a:lnTo>
                <a:lnTo>
                  <a:pt x="1067844" y="38941"/>
                </a:lnTo>
                <a:lnTo>
                  <a:pt x="1113657" y="28768"/>
                </a:lnTo>
                <a:lnTo>
                  <a:pt x="1160013" y="20087"/>
                </a:lnTo>
                <a:lnTo>
                  <a:pt x="1206887" y="12926"/>
                </a:lnTo>
                <a:lnTo>
                  <a:pt x="1254252" y="7310"/>
                </a:lnTo>
                <a:lnTo>
                  <a:pt x="1302081" y="3266"/>
                </a:lnTo>
                <a:lnTo>
                  <a:pt x="1350349" y="821"/>
                </a:lnTo>
                <a:lnTo>
                  <a:pt x="1399029" y="0"/>
                </a:lnTo>
                <a:lnTo>
                  <a:pt x="1447709" y="821"/>
                </a:lnTo>
                <a:lnTo>
                  <a:pt x="1495977" y="3266"/>
                </a:lnTo>
                <a:lnTo>
                  <a:pt x="1543807" y="7310"/>
                </a:lnTo>
                <a:lnTo>
                  <a:pt x="1591171" y="12926"/>
                </a:lnTo>
                <a:lnTo>
                  <a:pt x="1638045" y="20087"/>
                </a:lnTo>
                <a:lnTo>
                  <a:pt x="1684402" y="28768"/>
                </a:lnTo>
                <a:lnTo>
                  <a:pt x="1730214" y="38941"/>
                </a:lnTo>
                <a:lnTo>
                  <a:pt x="1775457" y="50580"/>
                </a:lnTo>
                <a:lnTo>
                  <a:pt x="1820103" y="63660"/>
                </a:lnTo>
                <a:lnTo>
                  <a:pt x="1864126" y="78153"/>
                </a:lnTo>
                <a:lnTo>
                  <a:pt x="1907500" y="94034"/>
                </a:lnTo>
                <a:lnTo>
                  <a:pt x="1950199" y="111275"/>
                </a:lnTo>
                <a:lnTo>
                  <a:pt x="1992195" y="129852"/>
                </a:lnTo>
                <a:lnTo>
                  <a:pt x="2033463" y="149736"/>
                </a:lnTo>
                <a:lnTo>
                  <a:pt x="2073977" y="170903"/>
                </a:lnTo>
                <a:lnTo>
                  <a:pt x="2113709" y="193324"/>
                </a:lnTo>
                <a:lnTo>
                  <a:pt x="2152635" y="216976"/>
                </a:lnTo>
                <a:lnTo>
                  <a:pt x="2190726" y="241829"/>
                </a:lnTo>
                <a:lnTo>
                  <a:pt x="2227957" y="267860"/>
                </a:lnTo>
                <a:lnTo>
                  <a:pt x="2264302" y="295040"/>
                </a:lnTo>
                <a:lnTo>
                  <a:pt x="2299734" y="323344"/>
                </a:lnTo>
                <a:lnTo>
                  <a:pt x="2334227" y="352746"/>
                </a:lnTo>
                <a:lnTo>
                  <a:pt x="2367754" y="383218"/>
                </a:lnTo>
                <a:lnTo>
                  <a:pt x="2400290" y="414735"/>
                </a:lnTo>
                <a:lnTo>
                  <a:pt x="2431807" y="447270"/>
                </a:lnTo>
                <a:lnTo>
                  <a:pt x="2462279" y="480798"/>
                </a:lnTo>
                <a:lnTo>
                  <a:pt x="2491681" y="515291"/>
                </a:lnTo>
                <a:lnTo>
                  <a:pt x="2519985" y="550723"/>
                </a:lnTo>
                <a:lnTo>
                  <a:pt x="2547165" y="587067"/>
                </a:lnTo>
                <a:lnTo>
                  <a:pt x="2573195" y="624299"/>
                </a:lnTo>
                <a:lnTo>
                  <a:pt x="2598049" y="662390"/>
                </a:lnTo>
                <a:lnTo>
                  <a:pt x="2621700" y="701315"/>
                </a:lnTo>
                <a:lnTo>
                  <a:pt x="2644122" y="741048"/>
                </a:lnTo>
                <a:lnTo>
                  <a:pt x="2665289" y="781561"/>
                </a:lnTo>
                <a:lnTo>
                  <a:pt x="2685173" y="822829"/>
                </a:lnTo>
                <a:lnTo>
                  <a:pt x="2703749" y="864826"/>
                </a:lnTo>
                <a:lnTo>
                  <a:pt x="2720991" y="907524"/>
                </a:lnTo>
                <a:lnTo>
                  <a:pt x="2736872" y="950898"/>
                </a:lnTo>
                <a:lnTo>
                  <a:pt x="2751365" y="994922"/>
                </a:lnTo>
                <a:lnTo>
                  <a:pt x="2764445" y="1039568"/>
                </a:lnTo>
                <a:lnTo>
                  <a:pt x="2776084" y="1084810"/>
                </a:lnTo>
                <a:lnTo>
                  <a:pt x="2786257" y="1130623"/>
                </a:lnTo>
                <a:lnTo>
                  <a:pt x="2794938" y="1176979"/>
                </a:lnTo>
                <a:lnTo>
                  <a:pt x="2798059" y="1197409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23139" y="435103"/>
            <a:ext cx="1187450" cy="1187450"/>
          </a:xfrm>
          <a:custGeom>
            <a:avLst/>
            <a:gdLst/>
            <a:ahLst/>
            <a:cxnLst/>
            <a:rect l="l" t="t" r="r" b="b"/>
            <a:pathLst>
              <a:path w="1187450" h="1187450">
                <a:moveTo>
                  <a:pt x="593597" y="1187193"/>
                </a:moveTo>
                <a:lnTo>
                  <a:pt x="544912" y="1185225"/>
                </a:lnTo>
                <a:lnTo>
                  <a:pt x="497312" y="1179423"/>
                </a:lnTo>
                <a:lnTo>
                  <a:pt x="450948" y="1169941"/>
                </a:lnTo>
                <a:lnTo>
                  <a:pt x="405974" y="1156931"/>
                </a:lnTo>
                <a:lnTo>
                  <a:pt x="362542" y="1140545"/>
                </a:lnTo>
                <a:lnTo>
                  <a:pt x="320804" y="1120936"/>
                </a:lnTo>
                <a:lnTo>
                  <a:pt x="280915" y="1098258"/>
                </a:lnTo>
                <a:lnTo>
                  <a:pt x="243026" y="1072663"/>
                </a:lnTo>
                <a:lnTo>
                  <a:pt x="207290" y="1044303"/>
                </a:lnTo>
                <a:lnTo>
                  <a:pt x="173860" y="1013332"/>
                </a:lnTo>
                <a:lnTo>
                  <a:pt x="142889" y="979902"/>
                </a:lnTo>
                <a:lnTo>
                  <a:pt x="114529" y="944166"/>
                </a:lnTo>
                <a:lnTo>
                  <a:pt x="88934" y="906277"/>
                </a:lnTo>
                <a:lnTo>
                  <a:pt x="66256" y="866388"/>
                </a:lnTo>
                <a:lnTo>
                  <a:pt x="46647" y="824650"/>
                </a:lnTo>
                <a:lnTo>
                  <a:pt x="30261" y="781218"/>
                </a:lnTo>
                <a:lnTo>
                  <a:pt x="17251" y="736244"/>
                </a:lnTo>
                <a:lnTo>
                  <a:pt x="7769" y="689880"/>
                </a:lnTo>
                <a:lnTo>
                  <a:pt x="1967" y="642280"/>
                </a:lnTo>
                <a:lnTo>
                  <a:pt x="0" y="593597"/>
                </a:lnTo>
                <a:lnTo>
                  <a:pt x="1967" y="544912"/>
                </a:lnTo>
                <a:lnTo>
                  <a:pt x="7769" y="497311"/>
                </a:lnTo>
                <a:lnTo>
                  <a:pt x="17251" y="450948"/>
                </a:lnTo>
                <a:lnTo>
                  <a:pt x="30261" y="405973"/>
                </a:lnTo>
                <a:lnTo>
                  <a:pt x="46647" y="362541"/>
                </a:lnTo>
                <a:lnTo>
                  <a:pt x="66256" y="320804"/>
                </a:lnTo>
                <a:lnTo>
                  <a:pt x="88934" y="280914"/>
                </a:lnTo>
                <a:lnTo>
                  <a:pt x="114529" y="243025"/>
                </a:lnTo>
                <a:lnTo>
                  <a:pt x="142889" y="207289"/>
                </a:lnTo>
                <a:lnTo>
                  <a:pt x="173860" y="173859"/>
                </a:lnTo>
                <a:lnTo>
                  <a:pt x="207290" y="142888"/>
                </a:lnTo>
                <a:lnTo>
                  <a:pt x="243026" y="114529"/>
                </a:lnTo>
                <a:lnTo>
                  <a:pt x="280915" y="88933"/>
                </a:lnTo>
                <a:lnTo>
                  <a:pt x="320804" y="66255"/>
                </a:lnTo>
                <a:lnTo>
                  <a:pt x="362542" y="46647"/>
                </a:lnTo>
                <a:lnTo>
                  <a:pt x="405974" y="30261"/>
                </a:lnTo>
                <a:lnTo>
                  <a:pt x="450948" y="17250"/>
                </a:lnTo>
                <a:lnTo>
                  <a:pt x="497312" y="7768"/>
                </a:lnTo>
                <a:lnTo>
                  <a:pt x="544912" y="1967"/>
                </a:lnTo>
                <a:lnTo>
                  <a:pt x="593580" y="0"/>
                </a:lnTo>
                <a:lnTo>
                  <a:pt x="642281" y="1967"/>
                </a:lnTo>
                <a:lnTo>
                  <a:pt x="689881" y="7768"/>
                </a:lnTo>
                <a:lnTo>
                  <a:pt x="736245" y="17250"/>
                </a:lnTo>
                <a:lnTo>
                  <a:pt x="781219" y="30261"/>
                </a:lnTo>
                <a:lnTo>
                  <a:pt x="824651" y="46647"/>
                </a:lnTo>
                <a:lnTo>
                  <a:pt x="866388" y="66255"/>
                </a:lnTo>
                <a:lnTo>
                  <a:pt x="906278" y="88933"/>
                </a:lnTo>
                <a:lnTo>
                  <a:pt x="944167" y="114529"/>
                </a:lnTo>
                <a:lnTo>
                  <a:pt x="979903" y="142888"/>
                </a:lnTo>
                <a:lnTo>
                  <a:pt x="1013333" y="173859"/>
                </a:lnTo>
                <a:lnTo>
                  <a:pt x="1044304" y="207289"/>
                </a:lnTo>
                <a:lnTo>
                  <a:pt x="1072663" y="243025"/>
                </a:lnTo>
                <a:lnTo>
                  <a:pt x="1098259" y="280914"/>
                </a:lnTo>
                <a:lnTo>
                  <a:pt x="1120937" y="320804"/>
                </a:lnTo>
                <a:lnTo>
                  <a:pt x="1140545" y="362541"/>
                </a:lnTo>
                <a:lnTo>
                  <a:pt x="1156931" y="405973"/>
                </a:lnTo>
                <a:lnTo>
                  <a:pt x="1169942" y="450948"/>
                </a:lnTo>
                <a:lnTo>
                  <a:pt x="1179424" y="497311"/>
                </a:lnTo>
                <a:lnTo>
                  <a:pt x="1185225" y="544912"/>
                </a:lnTo>
                <a:lnTo>
                  <a:pt x="1187193" y="593595"/>
                </a:lnTo>
                <a:lnTo>
                  <a:pt x="1185225" y="642280"/>
                </a:lnTo>
                <a:lnTo>
                  <a:pt x="1179424" y="689880"/>
                </a:lnTo>
                <a:lnTo>
                  <a:pt x="1169942" y="736244"/>
                </a:lnTo>
                <a:lnTo>
                  <a:pt x="1156931" y="781218"/>
                </a:lnTo>
                <a:lnTo>
                  <a:pt x="1140545" y="824650"/>
                </a:lnTo>
                <a:lnTo>
                  <a:pt x="1120937" y="866388"/>
                </a:lnTo>
                <a:lnTo>
                  <a:pt x="1098259" y="906277"/>
                </a:lnTo>
                <a:lnTo>
                  <a:pt x="1072663" y="944166"/>
                </a:lnTo>
                <a:lnTo>
                  <a:pt x="1044304" y="979902"/>
                </a:lnTo>
                <a:lnTo>
                  <a:pt x="1013333" y="1013332"/>
                </a:lnTo>
                <a:lnTo>
                  <a:pt x="979903" y="1044303"/>
                </a:lnTo>
                <a:lnTo>
                  <a:pt x="944167" y="1072663"/>
                </a:lnTo>
                <a:lnTo>
                  <a:pt x="906278" y="1098258"/>
                </a:lnTo>
                <a:lnTo>
                  <a:pt x="866388" y="1120936"/>
                </a:lnTo>
                <a:lnTo>
                  <a:pt x="824651" y="1140545"/>
                </a:lnTo>
                <a:lnTo>
                  <a:pt x="781219" y="1156931"/>
                </a:lnTo>
                <a:lnTo>
                  <a:pt x="736245" y="1169941"/>
                </a:lnTo>
                <a:lnTo>
                  <a:pt x="689881" y="1179423"/>
                </a:lnTo>
                <a:lnTo>
                  <a:pt x="642281" y="1185225"/>
                </a:lnTo>
                <a:lnTo>
                  <a:pt x="593597" y="1187193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17484" y="8711283"/>
            <a:ext cx="1050925" cy="1050925"/>
          </a:xfrm>
          <a:custGeom>
            <a:avLst/>
            <a:gdLst/>
            <a:ahLst/>
            <a:cxnLst/>
            <a:rect l="l" t="t" r="r" b="b"/>
            <a:pathLst>
              <a:path w="1050925" h="1050925">
                <a:moveTo>
                  <a:pt x="525288" y="1050576"/>
                </a:moveTo>
                <a:lnTo>
                  <a:pt x="477476" y="1048430"/>
                </a:lnTo>
                <a:lnTo>
                  <a:pt x="430866" y="1042113"/>
                </a:lnTo>
                <a:lnTo>
                  <a:pt x="385645" y="1031813"/>
                </a:lnTo>
                <a:lnTo>
                  <a:pt x="341998" y="1017713"/>
                </a:lnTo>
                <a:lnTo>
                  <a:pt x="300109" y="1000000"/>
                </a:lnTo>
                <a:lnTo>
                  <a:pt x="260165" y="978859"/>
                </a:lnTo>
                <a:lnTo>
                  <a:pt x="222350" y="954476"/>
                </a:lnTo>
                <a:lnTo>
                  <a:pt x="186851" y="927035"/>
                </a:lnTo>
                <a:lnTo>
                  <a:pt x="153853" y="896723"/>
                </a:lnTo>
                <a:lnTo>
                  <a:pt x="123540" y="863725"/>
                </a:lnTo>
                <a:lnTo>
                  <a:pt x="96100" y="828226"/>
                </a:lnTo>
                <a:lnTo>
                  <a:pt x="71716" y="790411"/>
                </a:lnTo>
                <a:lnTo>
                  <a:pt x="50575" y="750467"/>
                </a:lnTo>
                <a:lnTo>
                  <a:pt x="32862" y="708578"/>
                </a:lnTo>
                <a:lnTo>
                  <a:pt x="18763" y="664931"/>
                </a:lnTo>
                <a:lnTo>
                  <a:pt x="8462" y="619710"/>
                </a:lnTo>
                <a:lnTo>
                  <a:pt x="2146" y="573100"/>
                </a:lnTo>
                <a:lnTo>
                  <a:pt x="0" y="525280"/>
                </a:lnTo>
                <a:lnTo>
                  <a:pt x="2146" y="477476"/>
                </a:lnTo>
                <a:lnTo>
                  <a:pt x="8462" y="430867"/>
                </a:lnTo>
                <a:lnTo>
                  <a:pt x="18763" y="385646"/>
                </a:lnTo>
                <a:lnTo>
                  <a:pt x="32862" y="341998"/>
                </a:lnTo>
                <a:lnTo>
                  <a:pt x="50575" y="300109"/>
                </a:lnTo>
                <a:lnTo>
                  <a:pt x="71716" y="260165"/>
                </a:lnTo>
                <a:lnTo>
                  <a:pt x="96100" y="222351"/>
                </a:lnTo>
                <a:lnTo>
                  <a:pt x="123540" y="186851"/>
                </a:lnTo>
                <a:lnTo>
                  <a:pt x="153853" y="153853"/>
                </a:lnTo>
                <a:lnTo>
                  <a:pt x="186851" y="123541"/>
                </a:lnTo>
                <a:lnTo>
                  <a:pt x="222350" y="96100"/>
                </a:lnTo>
                <a:lnTo>
                  <a:pt x="260165" y="71717"/>
                </a:lnTo>
                <a:lnTo>
                  <a:pt x="300109" y="50576"/>
                </a:lnTo>
                <a:lnTo>
                  <a:pt x="341998" y="32863"/>
                </a:lnTo>
                <a:lnTo>
                  <a:pt x="385645" y="18763"/>
                </a:lnTo>
                <a:lnTo>
                  <a:pt x="430866" y="8463"/>
                </a:lnTo>
                <a:lnTo>
                  <a:pt x="477476" y="2146"/>
                </a:lnTo>
                <a:lnTo>
                  <a:pt x="525288" y="0"/>
                </a:lnTo>
                <a:lnTo>
                  <a:pt x="573100" y="2146"/>
                </a:lnTo>
                <a:lnTo>
                  <a:pt x="619709" y="8463"/>
                </a:lnTo>
                <a:lnTo>
                  <a:pt x="664930" y="18763"/>
                </a:lnTo>
                <a:lnTo>
                  <a:pt x="708578" y="32863"/>
                </a:lnTo>
                <a:lnTo>
                  <a:pt x="750467" y="50576"/>
                </a:lnTo>
                <a:lnTo>
                  <a:pt x="790411" y="71717"/>
                </a:lnTo>
                <a:lnTo>
                  <a:pt x="828225" y="96100"/>
                </a:lnTo>
                <a:lnTo>
                  <a:pt x="863724" y="123541"/>
                </a:lnTo>
                <a:lnTo>
                  <a:pt x="896723" y="153853"/>
                </a:lnTo>
                <a:lnTo>
                  <a:pt x="927035" y="186851"/>
                </a:lnTo>
                <a:lnTo>
                  <a:pt x="954475" y="222351"/>
                </a:lnTo>
                <a:lnTo>
                  <a:pt x="978859" y="260165"/>
                </a:lnTo>
                <a:lnTo>
                  <a:pt x="1000000" y="300109"/>
                </a:lnTo>
                <a:lnTo>
                  <a:pt x="1017713" y="341998"/>
                </a:lnTo>
                <a:lnTo>
                  <a:pt x="1031812" y="385646"/>
                </a:lnTo>
                <a:lnTo>
                  <a:pt x="1042113" y="430867"/>
                </a:lnTo>
                <a:lnTo>
                  <a:pt x="1048429" y="477476"/>
                </a:lnTo>
                <a:lnTo>
                  <a:pt x="1050575" y="525288"/>
                </a:lnTo>
                <a:lnTo>
                  <a:pt x="1048429" y="573100"/>
                </a:lnTo>
                <a:lnTo>
                  <a:pt x="1042113" y="619710"/>
                </a:lnTo>
                <a:lnTo>
                  <a:pt x="1031812" y="664931"/>
                </a:lnTo>
                <a:lnTo>
                  <a:pt x="1017713" y="708578"/>
                </a:lnTo>
                <a:lnTo>
                  <a:pt x="1000000" y="750467"/>
                </a:lnTo>
                <a:lnTo>
                  <a:pt x="978859" y="790411"/>
                </a:lnTo>
                <a:lnTo>
                  <a:pt x="954475" y="828226"/>
                </a:lnTo>
                <a:lnTo>
                  <a:pt x="927035" y="863725"/>
                </a:lnTo>
                <a:lnTo>
                  <a:pt x="896723" y="896723"/>
                </a:lnTo>
                <a:lnTo>
                  <a:pt x="863724" y="927035"/>
                </a:lnTo>
                <a:lnTo>
                  <a:pt x="828225" y="954476"/>
                </a:lnTo>
                <a:lnTo>
                  <a:pt x="790411" y="978859"/>
                </a:lnTo>
                <a:lnTo>
                  <a:pt x="750467" y="1000000"/>
                </a:lnTo>
                <a:lnTo>
                  <a:pt x="708578" y="1017713"/>
                </a:lnTo>
                <a:lnTo>
                  <a:pt x="664930" y="1031813"/>
                </a:lnTo>
                <a:lnTo>
                  <a:pt x="619709" y="1042113"/>
                </a:lnTo>
                <a:lnTo>
                  <a:pt x="573100" y="1048430"/>
                </a:lnTo>
                <a:lnTo>
                  <a:pt x="525288" y="1050576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42771" y="0"/>
            <a:ext cx="1794510" cy="897255"/>
          </a:xfrm>
          <a:custGeom>
            <a:avLst/>
            <a:gdLst/>
            <a:ahLst/>
            <a:cxnLst/>
            <a:rect l="l" t="t" r="r" b="b"/>
            <a:pathLst>
              <a:path w="1794509" h="897255">
                <a:moveTo>
                  <a:pt x="897159" y="897151"/>
                </a:moveTo>
                <a:lnTo>
                  <a:pt x="849504" y="895908"/>
                </a:lnTo>
                <a:lnTo>
                  <a:pt x="802505" y="892218"/>
                </a:lnTo>
                <a:lnTo>
                  <a:pt x="756216" y="886145"/>
                </a:lnTo>
                <a:lnTo>
                  <a:pt x="710698" y="877750"/>
                </a:lnTo>
                <a:lnTo>
                  <a:pt x="666015" y="867095"/>
                </a:lnTo>
                <a:lnTo>
                  <a:pt x="622227" y="854243"/>
                </a:lnTo>
                <a:lnTo>
                  <a:pt x="579396" y="839254"/>
                </a:lnTo>
                <a:lnTo>
                  <a:pt x="537586" y="822192"/>
                </a:lnTo>
                <a:lnTo>
                  <a:pt x="496857" y="803118"/>
                </a:lnTo>
                <a:lnTo>
                  <a:pt x="457272" y="782094"/>
                </a:lnTo>
                <a:lnTo>
                  <a:pt x="418892" y="759183"/>
                </a:lnTo>
                <a:lnTo>
                  <a:pt x="381781" y="734445"/>
                </a:lnTo>
                <a:lnTo>
                  <a:pt x="345999" y="707944"/>
                </a:lnTo>
                <a:lnTo>
                  <a:pt x="311609" y="679741"/>
                </a:lnTo>
                <a:lnTo>
                  <a:pt x="278673" y="649898"/>
                </a:lnTo>
                <a:lnTo>
                  <a:pt x="247252" y="618478"/>
                </a:lnTo>
                <a:lnTo>
                  <a:pt x="217410" y="585542"/>
                </a:lnTo>
                <a:lnTo>
                  <a:pt x="189207" y="551152"/>
                </a:lnTo>
                <a:lnTo>
                  <a:pt x="162705" y="515370"/>
                </a:lnTo>
                <a:lnTo>
                  <a:pt x="137968" y="478258"/>
                </a:lnTo>
                <a:lnTo>
                  <a:pt x="115056" y="439879"/>
                </a:lnTo>
                <a:lnTo>
                  <a:pt x="94033" y="400294"/>
                </a:lnTo>
                <a:lnTo>
                  <a:pt x="74959" y="359565"/>
                </a:lnTo>
                <a:lnTo>
                  <a:pt x="57896" y="317755"/>
                </a:lnTo>
                <a:lnTo>
                  <a:pt x="42908" y="274924"/>
                </a:lnTo>
                <a:lnTo>
                  <a:pt x="30055" y="231136"/>
                </a:lnTo>
                <a:lnTo>
                  <a:pt x="19401" y="186452"/>
                </a:lnTo>
                <a:lnTo>
                  <a:pt x="11006" y="140935"/>
                </a:lnTo>
                <a:lnTo>
                  <a:pt x="4932" y="94645"/>
                </a:lnTo>
                <a:lnTo>
                  <a:pt x="1243" y="47646"/>
                </a:lnTo>
                <a:lnTo>
                  <a:pt x="0" y="0"/>
                </a:lnTo>
                <a:lnTo>
                  <a:pt x="1794303" y="0"/>
                </a:lnTo>
                <a:lnTo>
                  <a:pt x="1793059" y="47646"/>
                </a:lnTo>
                <a:lnTo>
                  <a:pt x="1789370" y="94645"/>
                </a:lnTo>
                <a:lnTo>
                  <a:pt x="1783297" y="140935"/>
                </a:lnTo>
                <a:lnTo>
                  <a:pt x="1774902" y="186452"/>
                </a:lnTo>
                <a:lnTo>
                  <a:pt x="1764247" y="231136"/>
                </a:lnTo>
                <a:lnTo>
                  <a:pt x="1751394" y="274924"/>
                </a:lnTo>
                <a:lnTo>
                  <a:pt x="1736406" y="317755"/>
                </a:lnTo>
                <a:lnTo>
                  <a:pt x="1719344" y="359565"/>
                </a:lnTo>
                <a:lnTo>
                  <a:pt x="1700270" y="400294"/>
                </a:lnTo>
                <a:lnTo>
                  <a:pt x="1679246" y="439879"/>
                </a:lnTo>
                <a:lnTo>
                  <a:pt x="1656334" y="478258"/>
                </a:lnTo>
                <a:lnTo>
                  <a:pt x="1631597" y="515370"/>
                </a:lnTo>
                <a:lnTo>
                  <a:pt x="1605096" y="551152"/>
                </a:lnTo>
                <a:lnTo>
                  <a:pt x="1576893" y="585542"/>
                </a:lnTo>
                <a:lnTo>
                  <a:pt x="1547050" y="618478"/>
                </a:lnTo>
                <a:lnTo>
                  <a:pt x="1515630" y="649898"/>
                </a:lnTo>
                <a:lnTo>
                  <a:pt x="1482693" y="679741"/>
                </a:lnTo>
                <a:lnTo>
                  <a:pt x="1448303" y="707944"/>
                </a:lnTo>
                <a:lnTo>
                  <a:pt x="1412522" y="734445"/>
                </a:lnTo>
                <a:lnTo>
                  <a:pt x="1375410" y="759183"/>
                </a:lnTo>
                <a:lnTo>
                  <a:pt x="1337031" y="782094"/>
                </a:lnTo>
                <a:lnTo>
                  <a:pt x="1297446" y="803118"/>
                </a:lnTo>
                <a:lnTo>
                  <a:pt x="1256717" y="822192"/>
                </a:lnTo>
                <a:lnTo>
                  <a:pt x="1214906" y="839254"/>
                </a:lnTo>
                <a:lnTo>
                  <a:pt x="1172076" y="854243"/>
                </a:lnTo>
                <a:lnTo>
                  <a:pt x="1128288" y="867095"/>
                </a:lnTo>
                <a:lnTo>
                  <a:pt x="1083604" y="877750"/>
                </a:lnTo>
                <a:lnTo>
                  <a:pt x="1038086" y="886145"/>
                </a:lnTo>
                <a:lnTo>
                  <a:pt x="991797" y="892218"/>
                </a:lnTo>
                <a:lnTo>
                  <a:pt x="944798" y="895908"/>
                </a:lnTo>
                <a:lnTo>
                  <a:pt x="897159" y="897151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5098" y="4396071"/>
            <a:ext cx="16957802" cy="142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1C3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00" y="3404764"/>
            <a:ext cx="3850004" cy="953135"/>
          </a:xfrm>
          <a:custGeom>
            <a:avLst/>
            <a:gdLst/>
            <a:ahLst/>
            <a:cxnLst/>
            <a:rect l="l" t="t" r="r" b="b"/>
            <a:pathLst>
              <a:path w="3850004" h="953135">
                <a:moveTo>
                  <a:pt x="0" y="0"/>
                </a:moveTo>
                <a:lnTo>
                  <a:pt x="3849759" y="0"/>
                </a:lnTo>
                <a:lnTo>
                  <a:pt x="3849759" y="953131"/>
                </a:lnTo>
                <a:lnTo>
                  <a:pt x="0" y="953131"/>
                </a:lnTo>
                <a:lnTo>
                  <a:pt x="0" y="0"/>
                </a:lnTo>
                <a:close/>
              </a:path>
            </a:pathLst>
          </a:custGeom>
          <a:solidFill>
            <a:srgbClr val="4E2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1C3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90550" y="2488555"/>
            <a:ext cx="2609849" cy="100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739290" y="2603277"/>
            <a:ext cx="3600449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55900" y="3996309"/>
            <a:ext cx="3095624" cy="923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887317" y="4038408"/>
            <a:ext cx="3295649" cy="1028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424654" y="5454620"/>
            <a:ext cx="1785283" cy="1064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719542" y="4038408"/>
            <a:ext cx="4743449" cy="1028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24009" y="5679961"/>
            <a:ext cx="1887941" cy="613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2628445" y="2365328"/>
            <a:ext cx="1390649" cy="12096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524665" y="2444719"/>
            <a:ext cx="2314574" cy="10572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3203656" y="3759292"/>
            <a:ext cx="2371724" cy="1247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621304" y="5615813"/>
            <a:ext cx="2790824" cy="7429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836057" y="2074498"/>
            <a:ext cx="3047999" cy="17906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882760" y="5448750"/>
            <a:ext cx="2114549" cy="1362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469229" y="5481957"/>
            <a:ext cx="1704160" cy="14145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670381" y="5320757"/>
            <a:ext cx="1666874" cy="16668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739290" y="6523139"/>
            <a:ext cx="1552574" cy="18002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820679" y="7170548"/>
            <a:ext cx="2578280" cy="771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962398" y="7429894"/>
            <a:ext cx="5695949" cy="5048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5922829" y="5502066"/>
            <a:ext cx="1252167" cy="1160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5908490" y="6952214"/>
            <a:ext cx="1247774" cy="13906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93238" y="6598162"/>
            <a:ext cx="1162049" cy="16478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19243" y="6952214"/>
            <a:ext cx="1781174" cy="10382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049217" y="8654829"/>
            <a:ext cx="2239336" cy="8810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377614" y="8675210"/>
            <a:ext cx="3095624" cy="7715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744943" y="8568374"/>
            <a:ext cx="2943224" cy="9715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235620" y="8346383"/>
            <a:ext cx="1592172" cy="13580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654251" y="8883476"/>
            <a:ext cx="1725430" cy="50815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51410" y="8597338"/>
            <a:ext cx="2290631" cy="78606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710117" y="3903457"/>
            <a:ext cx="2257424" cy="9620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1C3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1050" y="970280"/>
            <a:ext cx="9725898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1C3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144347"/>
            <a:ext cx="16256000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10403478" y="429075"/>
            <a:ext cx="6238874" cy="203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9432756" y="3883411"/>
            <a:ext cx="8771021" cy="590545"/>
          </a:xfrm>
          <a:prstGeom prst="rect">
            <a:avLst/>
          </a:prstGeom>
        </p:spPr>
        <p:txBody>
          <a:bodyPr vert="horz" wrap="square" lIns="0" tIns="36194" rIns="0" bIns="0" rtlCol="0" anchor="t">
            <a:spAutoFit/>
          </a:bodyPr>
          <a:lstStyle/>
          <a:p>
            <a:pPr marL="71438" marR="5080" indent="-71438" algn="ctr">
              <a:spcBef>
                <a:spcPts val="284"/>
              </a:spcBef>
            </a:pPr>
            <a:r>
              <a:rPr lang="en-US" sz="3600" b="1" spc="175" dirty="0" smtClean="0">
                <a:latin typeface="Arial"/>
                <a:cs typeface="Arial"/>
              </a:rPr>
              <a:t> </a:t>
            </a:r>
            <a:r>
              <a:rPr lang="en-US" sz="3600" b="1" spc="175" dirty="0" err="1" smtClean="0">
                <a:latin typeface="Arial"/>
                <a:cs typeface="Arial"/>
              </a:rPr>
              <a:t>NorWest</a:t>
            </a:r>
            <a:r>
              <a:rPr lang="en-US" sz="3600" b="1" spc="175" dirty="0" smtClean="0">
                <a:latin typeface="Arial"/>
                <a:cs typeface="Arial"/>
              </a:rPr>
              <a:t> Community Health </a:t>
            </a:r>
            <a:r>
              <a:rPr lang="en-US" sz="3600" b="1" spc="175" dirty="0" err="1" smtClean="0">
                <a:latin typeface="Arial"/>
                <a:cs typeface="Arial"/>
              </a:rPr>
              <a:t>Centres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/>
          <p:cNvSpPr/>
          <p:nvPr/>
        </p:nvSpPr>
        <p:spPr>
          <a:xfrm>
            <a:off x="9665367" y="5320962"/>
            <a:ext cx="8317833" cy="1900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 txBox="1"/>
          <p:nvPr/>
        </p:nvSpPr>
        <p:spPr>
          <a:xfrm>
            <a:off x="9793703" y="5563571"/>
            <a:ext cx="8049126" cy="1415772"/>
          </a:xfrm>
          <a:prstGeom prst="rect">
            <a:avLst/>
          </a:prstGeom>
        </p:spPr>
        <p:txBody>
          <a:bodyPr vert="horz" wrap="square" lIns="0" tIns="17780" rIns="0" bIns="0" rtlCol="0" anchor="t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40"/>
              </a:spcBef>
            </a:pPr>
            <a:r>
              <a:rPr lang="en-US" sz="3000" spc="-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Juanita Lawson, CEO</a:t>
            </a:r>
          </a:p>
          <a:p>
            <a:pPr marL="12700" algn="ctr">
              <a:lnSpc>
                <a:spcPct val="150000"/>
              </a:lnSpc>
              <a:spcBef>
                <a:spcPts val="140"/>
              </a:spcBef>
            </a:pPr>
            <a:r>
              <a:rPr lang="en-US" sz="3000" spc="-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Elaine Peters, Coordinator – </a:t>
            </a:r>
            <a:r>
              <a:rPr lang="en-US" sz="3000" spc="-35" dirty="0" err="1" smtClean="0">
                <a:solidFill>
                  <a:srgbClr val="FFFFFF"/>
                </a:solidFill>
                <a:latin typeface="Lucida Sans Unicode"/>
                <a:cs typeface="Lucida Sans Unicode"/>
              </a:rPr>
              <a:t>Kakabeka</a:t>
            </a:r>
            <a:r>
              <a:rPr lang="en-US" sz="3000" spc="-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Site</a:t>
            </a:r>
            <a:endParaRPr lang="en-US" sz="3000" spc="-35" dirty="0" smtClean="0">
              <a:solidFill>
                <a:srgbClr val="FFFFFF"/>
              </a:solidFill>
              <a:latin typeface="Lucida Sans Unicode"/>
              <a:cs typeface="Lucida Sans Unicode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643" y="0"/>
            <a:ext cx="9370148" cy="10082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4772" y="465091"/>
            <a:ext cx="17096874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800" spc="320" dirty="0" smtClean="0"/>
              <a:t>Purpose of Meeting with Nolalu - Municipal Council</a:t>
            </a:r>
            <a:endParaRPr sz="4800" dirty="0"/>
          </a:p>
        </p:txBody>
      </p:sp>
      <p:sp>
        <p:nvSpPr>
          <p:cNvPr id="14" name="object 14"/>
          <p:cNvSpPr txBox="1"/>
          <p:nvPr/>
        </p:nvSpPr>
        <p:spPr>
          <a:xfrm>
            <a:off x="2037347" y="1961166"/>
            <a:ext cx="10752071" cy="47604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15" dirty="0" smtClean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Services offered at </a:t>
            </a:r>
            <a:r>
              <a:rPr lang="en-US" sz="2800" spc="15" dirty="0" err="1" smtClean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NorWest</a:t>
            </a:r>
            <a:r>
              <a:rPr lang="en-US" sz="2800" spc="15" dirty="0" smtClean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 CHC – </a:t>
            </a:r>
            <a:r>
              <a:rPr lang="en-US" sz="2800" spc="15" dirty="0" err="1" smtClean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Kakabeka</a:t>
            </a:r>
            <a:r>
              <a:rPr lang="en-US" sz="2800" spc="15" dirty="0" smtClean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 site: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200" spc="15" dirty="0" smtClean="0">
              <a:solidFill>
                <a:schemeClr val="tx2">
                  <a:lumMod val="75000"/>
                </a:schemeClr>
              </a:solidFill>
              <a:latin typeface="Lucida Sans Unicode"/>
              <a:cs typeface="Lucida Sans Unicode"/>
            </a:endParaRPr>
          </a:p>
          <a:p>
            <a:pPr marL="285750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hosting a monthly respiratory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clinic.  </a:t>
            </a:r>
          </a:p>
          <a:p>
            <a:pPr marL="285750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Weekly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walk-in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clinics.</a:t>
            </a:r>
          </a:p>
          <a:p>
            <a:pPr marL="285750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Nurse Practitioner travels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Upsala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times per year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providing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care.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Box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many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clients with limited incomes fresh fruits and vegetables on a monthly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basis.</a:t>
            </a:r>
            <a:r>
              <a:rPr lang="en-CA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Options for community: Fly the Coop Walking Program, Chair Yoga, Rural Dementia Café.</a:t>
            </a:r>
            <a:endParaRPr lang="en-CA" sz="28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200" spc="15" dirty="0" smtClean="0">
              <a:solidFill>
                <a:srgbClr val="FFFFFF"/>
              </a:solidFill>
              <a:latin typeface="Lucida Sans Unicode"/>
              <a:cs typeface="Lucida Sans Unicode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2425"/>
          <a:stretch/>
        </p:blipFill>
        <p:spPr>
          <a:xfrm>
            <a:off x="12789418" y="1961166"/>
            <a:ext cx="4901161" cy="374009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51957"/>
              </p:ext>
            </p:extLst>
          </p:nvPr>
        </p:nvGraphicFramePr>
        <p:xfrm>
          <a:off x="4571999" y="6586150"/>
          <a:ext cx="8793125" cy="2512044"/>
        </p:xfrm>
        <a:graphic>
          <a:graphicData uri="http://schemas.openxmlformats.org/drawingml/2006/table">
            <a:tbl>
              <a:tblPr/>
              <a:tblGrid>
                <a:gridCol w="8793125">
                  <a:extLst>
                    <a:ext uri="{9D8B030D-6E8A-4147-A177-3AD203B41FA5}">
                      <a16:colId xmlns:a16="http://schemas.microsoft.com/office/drawing/2014/main" val="2006475645"/>
                    </a:ext>
                  </a:extLst>
                </a:gridCol>
              </a:tblGrid>
              <a:tr h="34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 for </a:t>
                      </a:r>
                      <a:r>
                        <a:rPr lang="en-US" sz="2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Kakabeka</a:t>
                      </a:r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Site</a:t>
                      </a:r>
                      <a:endParaRPr lang="en-CA" sz="2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30146"/>
                  </a:ext>
                </a:extLst>
              </a:tr>
              <a:tr h="598786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2024 to 25: 339 New Clients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89080"/>
                  </a:ext>
                </a:extLst>
              </a:tr>
              <a:tr h="5121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2024/25: 58.87% increase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Breast Cancer Rates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092737"/>
                  </a:ext>
                </a:extLst>
              </a:tr>
              <a:tr h="4652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2024/25: 35.34% increase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en-US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Cervical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Screening Rates</a:t>
                      </a:r>
                      <a:endParaRPr lang="en-CA" sz="24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80063"/>
                  </a:ext>
                </a:extLst>
              </a:tr>
              <a:tr h="499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2024/25: 44.53% increase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Colorectal Screening Rates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18421"/>
                  </a:ext>
                </a:extLst>
              </a:tr>
            </a:tbl>
          </a:graphicData>
        </a:graphic>
      </p:graphicFrame>
      <p:sp>
        <p:nvSpPr>
          <p:cNvPr id="17" name="object 18"/>
          <p:cNvSpPr/>
          <p:nvPr/>
        </p:nvSpPr>
        <p:spPr>
          <a:xfrm>
            <a:off x="0" y="3187811"/>
            <a:ext cx="1860884" cy="3126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04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90537" y="761502"/>
            <a:ext cx="1325418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800" spc="320" dirty="0" smtClean="0"/>
              <a:t>Health Care for All: Dr. Philpott</a:t>
            </a:r>
            <a:endParaRPr sz="4800" dirty="0"/>
          </a:p>
        </p:txBody>
      </p:sp>
      <p:sp>
        <p:nvSpPr>
          <p:cNvPr id="14" name="object 14"/>
          <p:cNvSpPr txBox="1"/>
          <p:nvPr/>
        </p:nvSpPr>
        <p:spPr>
          <a:xfrm>
            <a:off x="2602830" y="2764061"/>
            <a:ext cx="10034337" cy="553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Dr.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Philpott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is serving as chair and lead of a new primary care action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team.</a:t>
            </a:r>
          </a:p>
          <a:p>
            <a:pPr marL="12700">
              <a:spcBef>
                <a:spcPts val="105"/>
              </a:spcBef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69900" indent="-457200"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“Goal will be for 100 per cent of Ontarians to be attached to a family doctor or nurse practitioner, working in a publicly funded team, where they receive ongoing comprehensive primary health care, and, people can access that care in a timely way.”</a:t>
            </a:r>
          </a:p>
          <a:p>
            <a:pPr marL="12700">
              <a:spcBef>
                <a:spcPts val="105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864" y="2272341"/>
            <a:ext cx="4620270" cy="6916115"/>
          </a:xfrm>
          <a:prstGeom prst="rect">
            <a:avLst/>
          </a:prstGeom>
        </p:spPr>
      </p:pic>
      <p:sp>
        <p:nvSpPr>
          <p:cNvPr id="15" name="object 18"/>
          <p:cNvSpPr/>
          <p:nvPr/>
        </p:nvSpPr>
        <p:spPr>
          <a:xfrm>
            <a:off x="0" y="3187811"/>
            <a:ext cx="1860884" cy="3126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94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90537" y="761502"/>
            <a:ext cx="1325418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800" spc="320" dirty="0" smtClean="0"/>
              <a:t>What Does this Mean</a:t>
            </a:r>
            <a:endParaRPr sz="4800" dirty="0"/>
          </a:p>
        </p:txBody>
      </p:sp>
      <p:sp>
        <p:nvSpPr>
          <p:cNvPr id="14" name="object 14"/>
          <p:cNvSpPr txBox="1"/>
          <p:nvPr/>
        </p:nvSpPr>
        <p:spPr>
          <a:xfrm>
            <a:off x="2781298" y="2433275"/>
            <a:ext cx="12725401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400" i="1" baseline="30000" dirty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 Call for primary care funding applications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will 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be in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fall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2025.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Goal 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would be to expand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inter 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professional team care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services.  </a:t>
            </a:r>
          </a:p>
          <a:p>
            <a:endParaRPr lang="en-US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Goal </a:t>
            </a:r>
            <a:r>
              <a:rPr lang="en-US" sz="3400" i="1" dirty="0">
                <a:solidFill>
                  <a:schemeClr val="tx2">
                    <a:lumMod val="75000"/>
                  </a:schemeClr>
                </a:solidFill>
              </a:rPr>
              <a:t>would be to expand services for residents residing </a:t>
            </a:r>
            <a:r>
              <a:rPr lang="en-US" sz="3400" i="1" dirty="0" smtClean="0">
                <a:solidFill>
                  <a:schemeClr val="tx2">
                    <a:lumMod val="75000"/>
                  </a:schemeClr>
                </a:solidFill>
              </a:rPr>
              <a:t>in: </a:t>
            </a:r>
            <a:endParaRPr lang="en-US" sz="3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3899" y="5093619"/>
            <a:ext cx="43153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Nolalu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O’Connor</a:t>
            </a: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Neebing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Oliver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Paipoonge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Murillo</a:t>
            </a: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Hymers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Kakabeka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Falls</a:t>
            </a:r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6889" y="5093619"/>
            <a:ext cx="6288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Rosslyn</a:t>
            </a: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Kaministiquia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Gillies</a:t>
            </a: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 River</a:t>
            </a: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Shabandowan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Shabaqua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1075" indent="-536575">
              <a:buFont typeface="Wingdings" panose="05000000000000000000" pitchFamily="2" charset="2"/>
              <a:buChar char="ü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Conmee</a:t>
            </a:r>
            <a:endParaRPr lang="en-CA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1" t="28703" r="25694" b="12993"/>
          <a:stretch/>
        </p:blipFill>
        <p:spPr>
          <a:xfrm rot="5400000">
            <a:off x="13834262" y="4047922"/>
            <a:ext cx="2811472" cy="490286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3187811"/>
            <a:ext cx="1860884" cy="3126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6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90537" y="761502"/>
            <a:ext cx="1325418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800" spc="320" dirty="0" smtClean="0"/>
              <a:t>Planning</a:t>
            </a:r>
            <a:endParaRPr sz="4800" dirty="0"/>
          </a:p>
        </p:txBody>
      </p:sp>
      <p:sp>
        <p:nvSpPr>
          <p:cNvPr id="14" name="object 14"/>
          <p:cNvSpPr txBox="1"/>
          <p:nvPr/>
        </p:nvSpPr>
        <p:spPr>
          <a:xfrm>
            <a:off x="3047999" y="2078701"/>
            <a:ext cx="1269672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i="1" dirty="0" err="1" smtClean="0">
                <a:solidFill>
                  <a:schemeClr val="tx2">
                    <a:lumMod val="75000"/>
                  </a:schemeClr>
                </a:solidFill>
              </a:rPr>
              <a:t>NorWest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 CHC will be seeking feedback from residents about: 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6887" y="2785221"/>
            <a:ext cx="62885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Lucida Sans" panose="020B0602030504020204" pitchFamily="34" charset="0"/>
              <a:ea typeface="Calibri"/>
              <a:cs typeface="Calibri"/>
            </a:endParaRPr>
          </a:p>
          <a:p>
            <a:pPr marL="981075" indent="-536575">
              <a:buFont typeface="Wingdings" panose="05000000000000000000" pitchFamily="2" charset="2"/>
              <a:buChar char="v"/>
            </a:pPr>
            <a:r>
              <a:rPr lang="en-US" sz="3200" dirty="0"/>
              <a:t>Gather information </a:t>
            </a:r>
            <a:r>
              <a:rPr lang="en-US" sz="3200" dirty="0" smtClean="0"/>
              <a:t>about </a:t>
            </a:r>
            <a:r>
              <a:rPr lang="en-US" sz="3200" dirty="0"/>
              <a:t>residents access to </a:t>
            </a:r>
            <a:r>
              <a:rPr lang="en-US" sz="3200" dirty="0" smtClean="0"/>
              <a:t>services.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81075" indent="-536575">
              <a:buFont typeface="Wingdings" panose="05000000000000000000" pitchFamily="2" charset="2"/>
              <a:buChar char="v"/>
            </a:pPr>
            <a:r>
              <a:rPr lang="en-US" sz="3200" dirty="0"/>
              <a:t>Gather information about residents need for primary health </a:t>
            </a:r>
            <a:r>
              <a:rPr lang="en-US" sz="3200" dirty="0" smtClean="0"/>
              <a:t>care.</a:t>
            </a:r>
            <a:endParaRPr lang="en-US" sz="3200" dirty="0"/>
          </a:p>
          <a:p>
            <a:pPr marL="981075" indent="-536575">
              <a:buFont typeface="Wingdings" panose="05000000000000000000" pitchFamily="2" charset="2"/>
              <a:buChar char="v"/>
            </a:pPr>
            <a:r>
              <a:rPr lang="en-US" sz="3200" dirty="0"/>
              <a:t>Gather information about need for inter-professional care team services (foot care, dietitian, therapy, midwifery, social supports</a:t>
            </a:r>
            <a:r>
              <a:rPr lang="en-US" sz="3200" dirty="0" smtClean="0"/>
              <a:t>).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47739" y="2785221"/>
            <a:ext cx="6696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Lucida Sans" panose="020B0602030504020204" pitchFamily="34" charset="0"/>
              <a:ea typeface="Calibri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Satisfaction with current </a:t>
            </a:r>
            <a:r>
              <a:rPr lang="en-US" sz="3200" dirty="0" smtClean="0"/>
              <a:t>services.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Gather information about barriers being experienced </a:t>
            </a:r>
            <a:r>
              <a:rPr lang="en-US" sz="3200" dirty="0" smtClean="0"/>
              <a:t>(transportation</a:t>
            </a:r>
            <a:r>
              <a:rPr lang="en-US" sz="3200" dirty="0"/>
              <a:t>, financial, mobility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pic>
        <p:nvPicPr>
          <p:cNvPr id="1026" name="Picture 2" descr="How to Gather Information for Your Research Smartly - Enago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03" y="6000860"/>
            <a:ext cx="7436736" cy="23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8"/>
          <p:cNvSpPr/>
          <p:nvPr/>
        </p:nvSpPr>
        <p:spPr>
          <a:xfrm>
            <a:off x="0" y="3187811"/>
            <a:ext cx="1860884" cy="3126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18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16905" y="357788"/>
            <a:ext cx="1325418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800" spc="320" dirty="0" smtClean="0"/>
              <a:t>Next Steps</a:t>
            </a:r>
            <a:endParaRPr sz="4800" dirty="0"/>
          </a:p>
        </p:txBody>
      </p:sp>
      <p:sp>
        <p:nvSpPr>
          <p:cNvPr id="14" name="object 14"/>
          <p:cNvSpPr txBox="1"/>
          <p:nvPr/>
        </p:nvSpPr>
        <p:spPr>
          <a:xfrm>
            <a:off x="2165684" y="1926115"/>
            <a:ext cx="7894422" cy="2537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Hear from Municipal leaders about resident needs.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Would Municipal council support distribution of a survey and survey link?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0" y="3187811"/>
            <a:ext cx="1860884" cy="3126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 txBox="1"/>
          <p:nvPr/>
        </p:nvSpPr>
        <p:spPr>
          <a:xfrm>
            <a:off x="2165684" y="4751191"/>
            <a:ext cx="4668253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Would Municipal council offer a letter of support that supports a primary care application by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NorWest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CHC?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263" y="1113764"/>
            <a:ext cx="5274969" cy="6454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547" y="4220113"/>
            <a:ext cx="6102717" cy="55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0D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1C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4D4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D02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1999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FE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0" y="10082491"/>
            <a:ext cx="3048000" cy="205104"/>
          </a:xfrm>
          <a:custGeom>
            <a:avLst/>
            <a:gdLst/>
            <a:ahLst/>
            <a:cxnLst/>
            <a:rect l="l" t="t" r="r" b="b"/>
            <a:pathLst>
              <a:path w="3048000" h="205104">
                <a:moveTo>
                  <a:pt x="0" y="0"/>
                </a:moveTo>
                <a:lnTo>
                  <a:pt x="3047661" y="0"/>
                </a:lnTo>
                <a:lnTo>
                  <a:pt x="3047661" y="204508"/>
                </a:lnTo>
                <a:lnTo>
                  <a:pt x="0" y="204508"/>
                </a:lnTo>
                <a:lnTo>
                  <a:pt x="0" y="0"/>
                </a:lnTo>
                <a:close/>
              </a:path>
            </a:pathLst>
          </a:custGeom>
          <a:solidFill>
            <a:srgbClr val="593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10403478" y="429075"/>
            <a:ext cx="6238874" cy="203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9432756" y="3883411"/>
            <a:ext cx="8771021" cy="775211"/>
          </a:xfrm>
          <a:prstGeom prst="rect">
            <a:avLst/>
          </a:prstGeom>
        </p:spPr>
        <p:txBody>
          <a:bodyPr vert="horz" wrap="square" lIns="0" tIns="36194" rIns="0" bIns="0" rtlCol="0" anchor="t">
            <a:spAutoFit/>
          </a:bodyPr>
          <a:lstStyle/>
          <a:p>
            <a:pPr marL="71438" marR="5080" indent="-71438" algn="ctr">
              <a:spcBef>
                <a:spcPts val="284"/>
              </a:spcBef>
            </a:pPr>
            <a:r>
              <a:rPr lang="en-US" sz="3600" b="1" spc="175" dirty="0" smtClean="0">
                <a:latin typeface="Arial"/>
                <a:cs typeface="Arial"/>
              </a:rPr>
              <a:t> </a:t>
            </a:r>
            <a:r>
              <a:rPr lang="en-US" sz="4800" b="1" spc="175" dirty="0" smtClean="0">
                <a:latin typeface="Arial"/>
                <a:cs typeface="Arial"/>
              </a:rPr>
              <a:t>THANK YOU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5" name="object 2"/>
          <p:cNvSpPr/>
          <p:nvPr/>
        </p:nvSpPr>
        <p:spPr>
          <a:xfrm>
            <a:off x="10274967" y="5317958"/>
            <a:ext cx="6858001" cy="1900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 txBox="1"/>
          <p:nvPr/>
        </p:nvSpPr>
        <p:spPr>
          <a:xfrm>
            <a:off x="9841832" y="5788127"/>
            <a:ext cx="8049126" cy="948978"/>
          </a:xfrm>
          <a:prstGeom prst="rect">
            <a:avLst/>
          </a:prstGeom>
        </p:spPr>
        <p:txBody>
          <a:bodyPr vert="horz" wrap="square" lIns="0" tIns="17780" rIns="0" bIns="0" rtlCol="0" anchor="t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40"/>
              </a:spcBef>
            </a:pPr>
            <a:r>
              <a:rPr lang="en-US" sz="4400" spc="-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Questions?</a:t>
            </a:r>
            <a:endParaRPr lang="en-US" sz="4400" spc="-35" dirty="0" smtClean="0">
              <a:solidFill>
                <a:srgbClr val="FFFFFF"/>
              </a:solidFill>
              <a:latin typeface="Lucida Sans Unicode"/>
              <a:cs typeface="Lucida Sans Unicode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643" y="0"/>
            <a:ext cx="9370148" cy="100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6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f16d54-06a6-40ab-8bd4-ace120926d49" xsi:nil="true"/>
    <lcf76f155ced4ddcb4097134ff3c332f xmlns="a41fbe87-c57f-4750-a047-f6069d3694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1F32864ACF54FB3E6DF9A0A985FCE" ma:contentTypeVersion="14" ma:contentTypeDescription="Create a new document." ma:contentTypeScope="" ma:versionID="b4892368e70fbb34885a30b66d581bed">
  <xsd:schema xmlns:xsd="http://www.w3.org/2001/XMLSchema" xmlns:xs="http://www.w3.org/2001/XMLSchema" xmlns:p="http://schemas.microsoft.com/office/2006/metadata/properties" xmlns:ns2="a41fbe87-c57f-4750-a047-f6069d369403" xmlns:ns3="c4f16d54-06a6-40ab-8bd4-ace120926d49" targetNamespace="http://schemas.microsoft.com/office/2006/metadata/properties" ma:root="true" ma:fieldsID="1461df86b2cec62c4a8f6170b778f74f" ns2:_="" ns3:_="">
    <xsd:import namespace="a41fbe87-c57f-4750-a047-f6069d369403"/>
    <xsd:import namespace="c4f16d54-06a6-40ab-8bd4-ace120926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be87-c57f-4750-a047-f6069d369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3c825ba-0f2b-4a01-8678-bb00869fa1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16d54-06a6-40ab-8bd4-ace120926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5f1eae2-da72-4781-90ac-c45a38a6987a}" ma:internalName="TaxCatchAll" ma:showField="CatchAllData" ma:web="c4f16d54-06a6-40ab-8bd4-ace120926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9CE258-EE19-4BFD-9AE8-2D679234881F}">
  <ds:schemaRefs>
    <ds:schemaRef ds:uri="http://purl.org/dc/terms/"/>
    <ds:schemaRef ds:uri="http://schemas.openxmlformats.org/package/2006/metadata/core-properties"/>
    <ds:schemaRef ds:uri="c4f16d54-06a6-40ab-8bd4-ace120926d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1fbe87-c57f-4750-a047-f6069d3694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BA4343-C420-4551-BF14-8B1A5F323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BB7ED-A1AE-414E-B5B0-7170E2FFDF7A}">
  <ds:schemaRefs>
    <ds:schemaRef ds:uri="a41fbe87-c57f-4750-a047-f6069d369403"/>
    <ds:schemaRef ds:uri="c4f16d54-06a6-40ab-8bd4-ace120926d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388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Lucida Sans</vt:lpstr>
      <vt:lpstr>Lucida Sans Unicode</vt:lpstr>
      <vt:lpstr>Wingdings</vt:lpstr>
      <vt:lpstr>Office Theme</vt:lpstr>
      <vt:lpstr>PowerPoint Presentation</vt:lpstr>
      <vt:lpstr>Purpose of Meeting with Nolalu - Municipal Council</vt:lpstr>
      <vt:lpstr>Health Care for All: Dr. Philpott</vt:lpstr>
      <vt:lpstr>What Does this Mean</vt:lpstr>
      <vt:lpstr>Planning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Cross-Sectoral Integrated Approaches &amp; Partnerships to Optimize Care for marginalized populations</dc:title>
  <dc:creator>Kaitlin</dc:creator>
  <cp:keywords>DAGDhxmTdFo,BAFKbSpCof0</cp:keywords>
  <cp:lastModifiedBy>Kelly Binette</cp:lastModifiedBy>
  <cp:revision>138</cp:revision>
  <dcterms:created xsi:type="dcterms:W3CDTF">2024-11-05T17:22:14Z</dcterms:created>
  <dcterms:modified xsi:type="dcterms:W3CDTF">2025-08-26T16:12:56Z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2024-05-02T00:00:00Z</vt:filetime>
  </property>
  <property fmtid="{D5CDD505-2E9C-101B-9397-08002B2CF9AE}" pid="3" name="Creator">
    <vt:lpwstr>Canva</vt:lpwstr>
  </property>
  <property fmtid="{D5CDD505-2E9C-101B-9397-08002B2CF9AE}" pid="4" name="LastSaved">
    <vt:filetime>2024-11-05T00:00:00Z</vt:filetime>
  </property>
  <property fmtid="{D5CDD505-2E9C-101B-9397-08002B2CF9AE}" pid="5" name="ContentTypeId">
    <vt:lpwstr>0x0101003C71F32864ACF54FB3E6DF9A0A985FCE</vt:lpwstr>
  </property>
  <property fmtid="{D5CDD505-2E9C-101B-9397-08002B2CF9AE}" pid="6" name="MediaServiceImageTags">
    <vt:lpwstr/>
  </property>
</Properties>
</file>