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3240088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193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3007" y="942577"/>
            <a:ext cx="2754075" cy="2005142"/>
          </a:xfrm>
        </p:spPr>
        <p:txBody>
          <a:bodyPr anchor="b"/>
          <a:lstStyle>
            <a:lvl1pPr algn="ctr">
              <a:defRPr sz="2126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05011" y="3025045"/>
            <a:ext cx="2430066" cy="1390533"/>
          </a:xfrm>
        </p:spPr>
        <p:txBody>
          <a:bodyPr/>
          <a:lstStyle>
            <a:lvl1pPr marL="0" indent="0" algn="ctr">
              <a:buNone/>
              <a:defRPr sz="850"/>
            </a:lvl1pPr>
            <a:lvl2pPr marL="161986" indent="0" algn="ctr">
              <a:buNone/>
              <a:defRPr sz="709"/>
            </a:lvl2pPr>
            <a:lvl3pPr marL="323972" indent="0" algn="ctr">
              <a:buNone/>
              <a:defRPr sz="638"/>
            </a:lvl3pPr>
            <a:lvl4pPr marL="485958" indent="0" algn="ctr">
              <a:buNone/>
              <a:defRPr sz="567"/>
            </a:lvl4pPr>
            <a:lvl5pPr marL="647944" indent="0" algn="ctr">
              <a:buNone/>
              <a:defRPr sz="567"/>
            </a:lvl5pPr>
            <a:lvl6pPr marL="809930" indent="0" algn="ctr">
              <a:buNone/>
              <a:defRPr sz="567"/>
            </a:lvl6pPr>
            <a:lvl7pPr marL="971916" indent="0" algn="ctr">
              <a:buNone/>
              <a:defRPr sz="567"/>
            </a:lvl7pPr>
            <a:lvl8pPr marL="1133902" indent="0" algn="ctr">
              <a:buNone/>
              <a:defRPr sz="567"/>
            </a:lvl8pPr>
            <a:lvl9pPr marL="1295888" indent="0" algn="ctr">
              <a:buNone/>
              <a:defRPr sz="56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494841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2997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318688" y="306637"/>
            <a:ext cx="698644" cy="488086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2756" y="306637"/>
            <a:ext cx="2055431" cy="488086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80733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274280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1069" y="1435864"/>
            <a:ext cx="2794576" cy="2395771"/>
          </a:xfrm>
        </p:spPr>
        <p:txBody>
          <a:bodyPr anchor="b"/>
          <a:lstStyle>
            <a:lvl1pPr>
              <a:defRPr sz="2126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1069" y="3854300"/>
            <a:ext cx="2794576" cy="1259879"/>
          </a:xfrm>
        </p:spPr>
        <p:txBody>
          <a:bodyPr/>
          <a:lstStyle>
            <a:lvl1pPr marL="0" indent="0">
              <a:buNone/>
              <a:defRPr sz="850">
                <a:solidFill>
                  <a:schemeClr val="tx1"/>
                </a:solidFill>
              </a:defRPr>
            </a:lvl1pPr>
            <a:lvl2pPr marL="161986" indent="0">
              <a:buNone/>
              <a:defRPr sz="709">
                <a:solidFill>
                  <a:schemeClr val="tx1">
                    <a:tint val="75000"/>
                  </a:schemeClr>
                </a:solidFill>
              </a:defRPr>
            </a:lvl2pPr>
            <a:lvl3pPr marL="323972" indent="0">
              <a:buNone/>
              <a:defRPr sz="638">
                <a:solidFill>
                  <a:schemeClr val="tx1">
                    <a:tint val="75000"/>
                  </a:schemeClr>
                </a:solidFill>
              </a:defRPr>
            </a:lvl3pPr>
            <a:lvl4pPr marL="485958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4pPr>
            <a:lvl5pPr marL="647944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5pPr>
            <a:lvl6pPr marL="809930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6pPr>
            <a:lvl7pPr marL="971916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7pPr>
            <a:lvl8pPr marL="1133902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8pPr>
            <a:lvl9pPr marL="1295888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69659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2756" y="1533187"/>
            <a:ext cx="1377037" cy="365431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40295" y="1533187"/>
            <a:ext cx="1377037" cy="365431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6243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3178" y="306639"/>
            <a:ext cx="2794576" cy="111322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78" y="1411865"/>
            <a:ext cx="1370709" cy="691934"/>
          </a:xfrm>
        </p:spPr>
        <p:txBody>
          <a:bodyPr anchor="b"/>
          <a:lstStyle>
            <a:lvl1pPr marL="0" indent="0">
              <a:buNone/>
              <a:defRPr sz="850" b="1"/>
            </a:lvl1pPr>
            <a:lvl2pPr marL="161986" indent="0">
              <a:buNone/>
              <a:defRPr sz="709" b="1"/>
            </a:lvl2pPr>
            <a:lvl3pPr marL="323972" indent="0">
              <a:buNone/>
              <a:defRPr sz="638" b="1"/>
            </a:lvl3pPr>
            <a:lvl4pPr marL="485958" indent="0">
              <a:buNone/>
              <a:defRPr sz="567" b="1"/>
            </a:lvl4pPr>
            <a:lvl5pPr marL="647944" indent="0">
              <a:buNone/>
              <a:defRPr sz="567" b="1"/>
            </a:lvl5pPr>
            <a:lvl6pPr marL="809930" indent="0">
              <a:buNone/>
              <a:defRPr sz="567" b="1"/>
            </a:lvl6pPr>
            <a:lvl7pPr marL="971916" indent="0">
              <a:buNone/>
              <a:defRPr sz="567" b="1"/>
            </a:lvl7pPr>
            <a:lvl8pPr marL="1133902" indent="0">
              <a:buNone/>
              <a:defRPr sz="567" b="1"/>
            </a:lvl8pPr>
            <a:lvl9pPr marL="1295888" indent="0">
              <a:buNone/>
              <a:defRPr sz="56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23178" y="2103799"/>
            <a:ext cx="1370709" cy="30943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640295" y="1411865"/>
            <a:ext cx="1377459" cy="691934"/>
          </a:xfrm>
        </p:spPr>
        <p:txBody>
          <a:bodyPr anchor="b"/>
          <a:lstStyle>
            <a:lvl1pPr marL="0" indent="0">
              <a:buNone/>
              <a:defRPr sz="850" b="1"/>
            </a:lvl1pPr>
            <a:lvl2pPr marL="161986" indent="0">
              <a:buNone/>
              <a:defRPr sz="709" b="1"/>
            </a:lvl2pPr>
            <a:lvl3pPr marL="323972" indent="0">
              <a:buNone/>
              <a:defRPr sz="638" b="1"/>
            </a:lvl3pPr>
            <a:lvl4pPr marL="485958" indent="0">
              <a:buNone/>
              <a:defRPr sz="567" b="1"/>
            </a:lvl4pPr>
            <a:lvl5pPr marL="647944" indent="0">
              <a:buNone/>
              <a:defRPr sz="567" b="1"/>
            </a:lvl5pPr>
            <a:lvl6pPr marL="809930" indent="0">
              <a:buNone/>
              <a:defRPr sz="567" b="1"/>
            </a:lvl6pPr>
            <a:lvl7pPr marL="971916" indent="0">
              <a:buNone/>
              <a:defRPr sz="567" b="1"/>
            </a:lvl7pPr>
            <a:lvl8pPr marL="1133902" indent="0">
              <a:buNone/>
              <a:defRPr sz="567" b="1"/>
            </a:lvl8pPr>
            <a:lvl9pPr marL="1295888" indent="0">
              <a:buNone/>
              <a:defRPr sz="56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640295" y="2103799"/>
            <a:ext cx="1377459" cy="30943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943534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276838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69869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3178" y="383963"/>
            <a:ext cx="1045013" cy="1343872"/>
          </a:xfrm>
        </p:spPr>
        <p:txBody>
          <a:bodyPr anchor="b"/>
          <a:lstStyle>
            <a:lvl1pPr>
              <a:defRPr sz="113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7459" y="829256"/>
            <a:ext cx="1640295" cy="4092942"/>
          </a:xfrm>
        </p:spPr>
        <p:txBody>
          <a:bodyPr/>
          <a:lstStyle>
            <a:lvl1pPr>
              <a:defRPr sz="1134"/>
            </a:lvl1pPr>
            <a:lvl2pPr>
              <a:defRPr sz="992"/>
            </a:lvl2pPr>
            <a:lvl3pPr>
              <a:defRPr sz="850"/>
            </a:lvl3pPr>
            <a:lvl4pPr>
              <a:defRPr sz="709"/>
            </a:lvl4pPr>
            <a:lvl5pPr>
              <a:defRPr sz="709"/>
            </a:lvl5pPr>
            <a:lvl6pPr>
              <a:defRPr sz="709"/>
            </a:lvl6pPr>
            <a:lvl7pPr>
              <a:defRPr sz="709"/>
            </a:lvl7pPr>
            <a:lvl8pPr>
              <a:defRPr sz="709"/>
            </a:lvl8pPr>
            <a:lvl9pPr>
              <a:defRPr sz="709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23178" y="1727835"/>
            <a:ext cx="1045013" cy="3201028"/>
          </a:xfrm>
        </p:spPr>
        <p:txBody>
          <a:bodyPr/>
          <a:lstStyle>
            <a:lvl1pPr marL="0" indent="0">
              <a:buNone/>
              <a:defRPr sz="567"/>
            </a:lvl1pPr>
            <a:lvl2pPr marL="161986" indent="0">
              <a:buNone/>
              <a:defRPr sz="496"/>
            </a:lvl2pPr>
            <a:lvl3pPr marL="323972" indent="0">
              <a:buNone/>
              <a:defRPr sz="425"/>
            </a:lvl3pPr>
            <a:lvl4pPr marL="485958" indent="0">
              <a:buNone/>
              <a:defRPr sz="354"/>
            </a:lvl4pPr>
            <a:lvl5pPr marL="647944" indent="0">
              <a:buNone/>
              <a:defRPr sz="354"/>
            </a:lvl5pPr>
            <a:lvl6pPr marL="809930" indent="0">
              <a:buNone/>
              <a:defRPr sz="354"/>
            </a:lvl6pPr>
            <a:lvl7pPr marL="971916" indent="0">
              <a:buNone/>
              <a:defRPr sz="354"/>
            </a:lvl7pPr>
            <a:lvl8pPr marL="1133902" indent="0">
              <a:buNone/>
              <a:defRPr sz="354"/>
            </a:lvl8pPr>
            <a:lvl9pPr marL="1295888" indent="0">
              <a:buNone/>
              <a:defRPr sz="354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85207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3178" y="383963"/>
            <a:ext cx="1045013" cy="1343872"/>
          </a:xfrm>
        </p:spPr>
        <p:txBody>
          <a:bodyPr anchor="b"/>
          <a:lstStyle>
            <a:lvl1pPr>
              <a:defRPr sz="113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377459" y="829256"/>
            <a:ext cx="1640295" cy="4092942"/>
          </a:xfrm>
        </p:spPr>
        <p:txBody>
          <a:bodyPr anchor="t"/>
          <a:lstStyle>
            <a:lvl1pPr marL="0" indent="0">
              <a:buNone/>
              <a:defRPr sz="1134"/>
            </a:lvl1pPr>
            <a:lvl2pPr marL="161986" indent="0">
              <a:buNone/>
              <a:defRPr sz="992"/>
            </a:lvl2pPr>
            <a:lvl3pPr marL="323972" indent="0">
              <a:buNone/>
              <a:defRPr sz="850"/>
            </a:lvl3pPr>
            <a:lvl4pPr marL="485958" indent="0">
              <a:buNone/>
              <a:defRPr sz="709"/>
            </a:lvl4pPr>
            <a:lvl5pPr marL="647944" indent="0">
              <a:buNone/>
              <a:defRPr sz="709"/>
            </a:lvl5pPr>
            <a:lvl6pPr marL="809930" indent="0">
              <a:buNone/>
              <a:defRPr sz="709"/>
            </a:lvl6pPr>
            <a:lvl7pPr marL="971916" indent="0">
              <a:buNone/>
              <a:defRPr sz="709"/>
            </a:lvl7pPr>
            <a:lvl8pPr marL="1133902" indent="0">
              <a:buNone/>
              <a:defRPr sz="709"/>
            </a:lvl8pPr>
            <a:lvl9pPr marL="1295888" indent="0">
              <a:buNone/>
              <a:defRPr sz="709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23178" y="1727835"/>
            <a:ext cx="1045013" cy="3201028"/>
          </a:xfrm>
        </p:spPr>
        <p:txBody>
          <a:bodyPr/>
          <a:lstStyle>
            <a:lvl1pPr marL="0" indent="0">
              <a:buNone/>
              <a:defRPr sz="567"/>
            </a:lvl1pPr>
            <a:lvl2pPr marL="161986" indent="0">
              <a:buNone/>
              <a:defRPr sz="496"/>
            </a:lvl2pPr>
            <a:lvl3pPr marL="323972" indent="0">
              <a:buNone/>
              <a:defRPr sz="425"/>
            </a:lvl3pPr>
            <a:lvl4pPr marL="485958" indent="0">
              <a:buNone/>
              <a:defRPr sz="354"/>
            </a:lvl4pPr>
            <a:lvl5pPr marL="647944" indent="0">
              <a:buNone/>
              <a:defRPr sz="354"/>
            </a:lvl5pPr>
            <a:lvl6pPr marL="809930" indent="0">
              <a:buNone/>
              <a:defRPr sz="354"/>
            </a:lvl6pPr>
            <a:lvl7pPr marL="971916" indent="0">
              <a:buNone/>
              <a:defRPr sz="354"/>
            </a:lvl7pPr>
            <a:lvl8pPr marL="1133902" indent="0">
              <a:buNone/>
              <a:defRPr sz="354"/>
            </a:lvl8pPr>
            <a:lvl9pPr marL="1295888" indent="0">
              <a:buNone/>
              <a:defRPr sz="354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55729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22756" y="306639"/>
            <a:ext cx="2794576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2756" y="1533187"/>
            <a:ext cx="2794576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22756" y="5338158"/>
            <a:ext cx="729020" cy="306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0C9360-2994-4BB1-B764-847E442E0D18}" type="datetimeFigureOut">
              <a:rPr lang="en-GB" smtClean="0"/>
              <a:t>19/02/2018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73279" y="5338158"/>
            <a:ext cx="1093530" cy="306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288312" y="5338158"/>
            <a:ext cx="729020" cy="306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446116-9226-49A2-8B74-81B07BB478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610835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323972" rtl="0" eaLnBrk="1" latinLnBrk="0" hangingPunct="1">
        <a:lnSpc>
          <a:spcPct val="90000"/>
        </a:lnSpc>
        <a:spcBef>
          <a:spcPct val="0"/>
        </a:spcBef>
        <a:buNone/>
        <a:defRPr sz="155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0993" indent="-80993" algn="l" defTabSz="323972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992" kern="1200">
          <a:solidFill>
            <a:schemeClr val="tx1"/>
          </a:solidFill>
          <a:latin typeface="+mn-lt"/>
          <a:ea typeface="+mn-ea"/>
          <a:cs typeface="+mn-cs"/>
        </a:defRPr>
      </a:lvl1pPr>
      <a:lvl2pPr marL="242979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850" kern="1200">
          <a:solidFill>
            <a:schemeClr val="tx1"/>
          </a:solidFill>
          <a:latin typeface="+mn-lt"/>
          <a:ea typeface="+mn-ea"/>
          <a:cs typeface="+mn-cs"/>
        </a:defRPr>
      </a:lvl2pPr>
      <a:lvl3pPr marL="404965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709" kern="1200">
          <a:solidFill>
            <a:schemeClr val="tx1"/>
          </a:solidFill>
          <a:latin typeface="+mn-lt"/>
          <a:ea typeface="+mn-ea"/>
          <a:cs typeface="+mn-cs"/>
        </a:defRPr>
      </a:lvl3pPr>
      <a:lvl4pPr marL="566951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4pPr>
      <a:lvl5pPr marL="728937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5pPr>
      <a:lvl6pPr marL="890923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6pPr>
      <a:lvl7pPr marL="1052909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7pPr>
      <a:lvl8pPr marL="1214895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8pPr>
      <a:lvl9pPr marL="1376881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1pPr>
      <a:lvl2pPr marL="161986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2pPr>
      <a:lvl3pPr marL="323972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3pPr>
      <a:lvl4pPr marL="485958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4pPr>
      <a:lvl5pPr marL="647944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5pPr>
      <a:lvl6pPr marL="809930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6pPr>
      <a:lvl7pPr marL="971916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7pPr>
      <a:lvl8pPr marL="1133902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8pPr>
      <a:lvl9pPr marL="1295888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32204D55-A388-418A-A1F6-32F2B25578C5}"/>
              </a:ext>
            </a:extLst>
          </p:cNvPr>
          <p:cNvSpPr txBox="1"/>
          <p:nvPr/>
        </p:nvSpPr>
        <p:spPr>
          <a:xfrm>
            <a:off x="274129" y="340568"/>
            <a:ext cx="2691829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This slide is made to be viewed on a mobile phone screen (it is the same as the iPhone, so others may have slight black borders). </a:t>
            </a:r>
          </a:p>
          <a:p>
            <a:endParaRPr lang="en-GB" dirty="0"/>
          </a:p>
          <a:p>
            <a:r>
              <a:rPr lang="en-GB" dirty="0"/>
              <a:t>If you have a PowerPoint viewer, you can open and view this directly. </a:t>
            </a:r>
          </a:p>
          <a:p>
            <a:endParaRPr lang="en-GB" dirty="0"/>
          </a:p>
          <a:p>
            <a:r>
              <a:rPr lang="en-GB" dirty="0"/>
              <a:t>You can also easily turn each slide into an image which can be viewed in your pictures/gallery app, by clicking ‘Save as’ and then ‘Browse’ then clicking the </a:t>
            </a:r>
            <a:r>
              <a:rPr lang="en-GB" i="1" dirty="0"/>
              <a:t>‘Save as type’</a:t>
            </a:r>
            <a:r>
              <a:rPr lang="en-GB" dirty="0"/>
              <a:t> menu and choosing JPEG.</a:t>
            </a:r>
          </a:p>
        </p:txBody>
      </p:sp>
    </p:spTree>
    <p:extLst>
      <p:ext uri="{BB962C8B-B14F-4D97-AF65-F5344CB8AC3E}">
        <p14:creationId xmlns:p14="http://schemas.microsoft.com/office/powerpoint/2010/main" val="12386339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</TotalTime>
  <Words>89</Words>
  <Application>Microsoft Office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rfegan</dc:creator>
  <cp:lastModifiedBy>rfegan</cp:lastModifiedBy>
  <cp:revision>2</cp:revision>
  <dcterms:created xsi:type="dcterms:W3CDTF">2018-02-19T17:03:26Z</dcterms:created>
  <dcterms:modified xsi:type="dcterms:W3CDTF">2018-02-19T17:10:42Z</dcterms:modified>
</cp:coreProperties>
</file>

<file path=docProps/thumbnail.jpeg>
</file>