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259" r:id="rId4"/>
    <p:sldId id="263" r:id="rId5"/>
    <p:sldId id="258" r:id="rId6"/>
    <p:sldId id="264" r:id="rId7"/>
    <p:sldId id="260" r:id="rId8"/>
    <p:sldId id="269" r:id="rId9"/>
    <p:sldId id="266" r:id="rId10"/>
    <p:sldId id="265" r:id="rId11"/>
    <p:sldId id="270" r:id="rId12"/>
    <p:sldId id="261" r:id="rId13"/>
    <p:sldId id="262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9537" autoAdjust="0"/>
  </p:normalViewPr>
  <p:slideViewPr>
    <p:cSldViewPr snapToGrid="0">
      <p:cViewPr varScale="1">
        <p:scale>
          <a:sx n="70" d="100"/>
          <a:sy n="70" d="100"/>
        </p:scale>
        <p:origin x="4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3B30B8-8F51-47A9-9406-A07F2159CDFC}" type="doc">
      <dgm:prSet loTypeId="urn:microsoft.com/office/officeart/2005/8/layout/chevron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B2AE2F79-8E5D-46CC-B9C8-4E9106744E33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Tutor</a:t>
          </a:r>
        </a:p>
        <a:p>
          <a:r>
            <a:rPr lang="en-US" sz="2400" b="1" dirty="0" smtClean="0">
              <a:solidFill>
                <a:srgbClr val="92D050"/>
              </a:solidFill>
            </a:rPr>
            <a:t>BI1</a:t>
          </a:r>
          <a:endParaRPr lang="en-US" sz="2400" b="1" dirty="0">
            <a:solidFill>
              <a:srgbClr val="92D050"/>
            </a:solidFill>
          </a:endParaRPr>
        </a:p>
      </dgm:t>
    </dgm:pt>
    <dgm:pt modelId="{A04AE561-64BE-41D5-BC19-DB3C0A44B370}" type="parTrans" cxnId="{7DCD1ABF-E50C-4FD1-A4C5-8DA4D4E38BB9}">
      <dgm:prSet/>
      <dgm:spPr/>
      <dgm:t>
        <a:bodyPr/>
        <a:lstStyle/>
        <a:p>
          <a:endParaRPr lang="en-US"/>
        </a:p>
      </dgm:t>
    </dgm:pt>
    <dgm:pt modelId="{1FF3F401-D27D-48F6-88C6-CCDD7C960006}" type="sibTrans" cxnId="{7DCD1ABF-E50C-4FD1-A4C5-8DA4D4E38BB9}">
      <dgm:prSet/>
      <dgm:spPr/>
      <dgm:t>
        <a:bodyPr/>
        <a:lstStyle/>
        <a:p>
          <a:endParaRPr lang="en-US"/>
        </a:p>
      </dgm:t>
    </dgm:pt>
    <dgm:pt modelId="{A5225817-A7C4-4B15-9A71-576EE64B3D22}">
      <dgm:prSet phldrT="[Text]" custT="1"/>
      <dgm:spPr/>
      <dgm:t>
        <a:bodyPr/>
        <a:lstStyle/>
        <a:p>
          <a:r>
            <a:rPr lang="en-US" sz="1400" dirty="0" smtClean="0"/>
            <a:t>First incident of ‘unkind’ </a:t>
          </a:r>
          <a:r>
            <a:rPr lang="en-GB" sz="1400" noProof="0" dirty="0" smtClean="0"/>
            <a:t>behaviour</a:t>
          </a:r>
          <a:r>
            <a:rPr lang="en-US" sz="1400" dirty="0" smtClean="0"/>
            <a:t>– unkind comment/text messages/social media</a:t>
          </a:r>
          <a:endParaRPr lang="en-US" sz="1400" dirty="0"/>
        </a:p>
      </dgm:t>
    </dgm:pt>
    <dgm:pt modelId="{E2430849-523A-4FDF-9167-A3B3BC593563}" type="parTrans" cxnId="{E16B9A1A-7DE9-45C6-9C2F-A823880FA8ED}">
      <dgm:prSet/>
      <dgm:spPr/>
      <dgm:t>
        <a:bodyPr/>
        <a:lstStyle/>
        <a:p>
          <a:endParaRPr lang="en-US"/>
        </a:p>
      </dgm:t>
    </dgm:pt>
    <dgm:pt modelId="{45733F5E-5E03-46A0-87DA-088DF3590F4D}" type="sibTrans" cxnId="{E16B9A1A-7DE9-45C6-9C2F-A823880FA8ED}">
      <dgm:prSet/>
      <dgm:spPr/>
      <dgm:t>
        <a:bodyPr/>
        <a:lstStyle/>
        <a:p>
          <a:endParaRPr lang="en-US"/>
        </a:p>
      </dgm:t>
    </dgm:pt>
    <dgm:pt modelId="{4FFABAB9-258E-4ED2-8FB9-E9700DBAE607}">
      <dgm:prSet phldrT="[Text]" custT="1"/>
      <dgm:spPr/>
      <dgm:t>
        <a:bodyPr/>
        <a:lstStyle/>
        <a:p>
          <a:r>
            <a:rPr lang="en-US" sz="1400" dirty="0" smtClean="0"/>
            <a:t>Refer to team leader if physical harm has occurred  </a:t>
          </a:r>
          <a:endParaRPr lang="en-US" sz="1400" dirty="0"/>
        </a:p>
      </dgm:t>
    </dgm:pt>
    <dgm:pt modelId="{7D62C0C2-494C-4DEF-ABA6-6097D00A39DA}" type="parTrans" cxnId="{4EFFFBBF-B9B4-48DF-884A-33F1710F27CC}">
      <dgm:prSet/>
      <dgm:spPr/>
      <dgm:t>
        <a:bodyPr/>
        <a:lstStyle/>
        <a:p>
          <a:endParaRPr lang="en-US"/>
        </a:p>
      </dgm:t>
    </dgm:pt>
    <dgm:pt modelId="{7F1D996D-7E20-4BE1-BDFD-083EF59AE0E2}" type="sibTrans" cxnId="{4EFFFBBF-B9B4-48DF-884A-33F1710F27CC}">
      <dgm:prSet/>
      <dgm:spPr/>
      <dgm:t>
        <a:bodyPr/>
        <a:lstStyle/>
        <a:p>
          <a:endParaRPr lang="en-US"/>
        </a:p>
      </dgm:t>
    </dgm:pt>
    <dgm:pt modelId="{C7BDB793-2F43-4F80-B9F8-F596F924A734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Team leader</a:t>
          </a:r>
        </a:p>
        <a:p>
          <a:r>
            <a:rPr lang="en-US" sz="2400" b="1" dirty="0" smtClean="0">
              <a:solidFill>
                <a:srgbClr val="FFC000"/>
              </a:solidFill>
            </a:rPr>
            <a:t>BI2</a:t>
          </a:r>
          <a:endParaRPr lang="en-US" sz="2400" b="1" dirty="0">
            <a:solidFill>
              <a:srgbClr val="FFC000"/>
            </a:solidFill>
          </a:endParaRPr>
        </a:p>
      </dgm:t>
    </dgm:pt>
    <dgm:pt modelId="{A9B9E145-B98D-475F-91AE-7C2E2FB6C4B1}" type="parTrans" cxnId="{55CCDD6F-B8AB-491E-9C82-E99A002CD3F6}">
      <dgm:prSet/>
      <dgm:spPr/>
      <dgm:t>
        <a:bodyPr/>
        <a:lstStyle/>
        <a:p>
          <a:endParaRPr lang="en-US"/>
        </a:p>
      </dgm:t>
    </dgm:pt>
    <dgm:pt modelId="{1E3F11FB-F296-49CA-A608-BD6EDCF96409}" type="sibTrans" cxnId="{55CCDD6F-B8AB-491E-9C82-E99A002CD3F6}">
      <dgm:prSet/>
      <dgm:spPr/>
      <dgm:t>
        <a:bodyPr/>
        <a:lstStyle/>
        <a:p>
          <a:endParaRPr lang="en-US"/>
        </a:p>
      </dgm:t>
    </dgm:pt>
    <dgm:pt modelId="{42B792C3-1AF5-42B2-8983-B70D468DA342}">
      <dgm:prSet phldrT="[Text]" custT="1"/>
      <dgm:spPr/>
      <dgm:t>
        <a:bodyPr/>
        <a:lstStyle/>
        <a:p>
          <a:r>
            <a:rPr lang="en-US" sz="1400" dirty="0" smtClean="0"/>
            <a:t>Tutor to refer to team leader if it’s a second incident of ‘unkind’ behaviour</a:t>
          </a:r>
          <a:endParaRPr lang="en-US" sz="1400" dirty="0"/>
        </a:p>
      </dgm:t>
    </dgm:pt>
    <dgm:pt modelId="{907B9DB5-AC75-48C4-84AA-D422A65F3AE7}" type="parTrans" cxnId="{A7D3B0B4-BB9F-4D69-8E1A-AF5009A18112}">
      <dgm:prSet/>
      <dgm:spPr/>
      <dgm:t>
        <a:bodyPr/>
        <a:lstStyle/>
        <a:p>
          <a:endParaRPr lang="en-US"/>
        </a:p>
      </dgm:t>
    </dgm:pt>
    <dgm:pt modelId="{EFBF3BD0-01D6-41A1-8BBB-C56BC6D1CB15}" type="sibTrans" cxnId="{A7D3B0B4-BB9F-4D69-8E1A-AF5009A18112}">
      <dgm:prSet/>
      <dgm:spPr/>
      <dgm:t>
        <a:bodyPr/>
        <a:lstStyle/>
        <a:p>
          <a:endParaRPr lang="en-US"/>
        </a:p>
      </dgm:t>
    </dgm:pt>
    <dgm:pt modelId="{3639E640-9412-4239-B2FC-5CBAAFC1C2DE}">
      <dgm:prSet phldrT="[Text]" custT="1"/>
      <dgm:spPr/>
      <dgm:t>
        <a:bodyPr/>
        <a:lstStyle/>
        <a:p>
          <a:r>
            <a:rPr lang="en-US" sz="1400" dirty="0" smtClean="0"/>
            <a:t>Team leader to liaise with parents </a:t>
          </a:r>
          <a:r>
            <a:rPr lang="en-US" sz="1400" b="1" dirty="0" smtClean="0">
              <a:solidFill>
                <a:srgbClr val="FF0000"/>
              </a:solidFill>
            </a:rPr>
            <a:t>(V/P)</a:t>
          </a:r>
          <a:endParaRPr lang="en-US" sz="1400" b="1" dirty="0">
            <a:solidFill>
              <a:srgbClr val="FF0000"/>
            </a:solidFill>
          </a:endParaRPr>
        </a:p>
      </dgm:t>
    </dgm:pt>
    <dgm:pt modelId="{1446A5C9-59A2-4B19-9B23-45BA8661ED3F}" type="parTrans" cxnId="{03D87E34-C568-4B23-BD5A-C9657A3A9589}">
      <dgm:prSet/>
      <dgm:spPr/>
      <dgm:t>
        <a:bodyPr/>
        <a:lstStyle/>
        <a:p>
          <a:endParaRPr lang="en-US"/>
        </a:p>
      </dgm:t>
    </dgm:pt>
    <dgm:pt modelId="{220F369B-3E1C-4971-A5A7-ED65BF7FE69C}" type="sibTrans" cxnId="{03D87E34-C568-4B23-BD5A-C9657A3A9589}">
      <dgm:prSet/>
      <dgm:spPr/>
      <dgm:t>
        <a:bodyPr/>
        <a:lstStyle/>
        <a:p>
          <a:endParaRPr lang="en-US"/>
        </a:p>
      </dgm:t>
    </dgm:pt>
    <dgm:pt modelId="{826691C6-139A-41C4-A741-AA77690A571D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VP</a:t>
          </a:r>
        </a:p>
        <a:p>
          <a:r>
            <a:rPr lang="en-US" sz="2400" dirty="0" smtClean="0">
              <a:solidFill>
                <a:srgbClr val="FF0000"/>
              </a:solidFill>
            </a:rPr>
            <a:t>BI3 </a:t>
          </a:r>
          <a:endParaRPr lang="en-US" sz="2400" dirty="0">
            <a:solidFill>
              <a:srgbClr val="FF0000"/>
            </a:solidFill>
          </a:endParaRPr>
        </a:p>
      </dgm:t>
    </dgm:pt>
    <dgm:pt modelId="{F1FE73C3-BD88-4145-8D05-E9506934CA6D}" type="parTrans" cxnId="{365BE479-60C9-4D50-940E-7A184C4B9372}">
      <dgm:prSet/>
      <dgm:spPr/>
      <dgm:t>
        <a:bodyPr/>
        <a:lstStyle/>
        <a:p>
          <a:endParaRPr lang="en-US"/>
        </a:p>
      </dgm:t>
    </dgm:pt>
    <dgm:pt modelId="{B248B789-D0D1-46AB-8558-CA11321943A9}" type="sibTrans" cxnId="{365BE479-60C9-4D50-940E-7A184C4B9372}">
      <dgm:prSet/>
      <dgm:spPr/>
      <dgm:t>
        <a:bodyPr/>
        <a:lstStyle/>
        <a:p>
          <a:endParaRPr lang="en-US"/>
        </a:p>
      </dgm:t>
    </dgm:pt>
    <dgm:pt modelId="{546098F7-95D4-401C-9F93-6F79EE44FDFB}">
      <dgm:prSet phldrT="[Text]" custT="1"/>
      <dgm:spPr/>
      <dgm:t>
        <a:bodyPr/>
        <a:lstStyle/>
        <a:p>
          <a:r>
            <a:rPr lang="en-US" sz="1400" dirty="0" smtClean="0"/>
            <a:t>Team leader to refer to CC if it’s a third repeated bullying incident</a:t>
          </a:r>
          <a:endParaRPr lang="en-US" sz="1400" dirty="0"/>
        </a:p>
      </dgm:t>
    </dgm:pt>
    <dgm:pt modelId="{420B792A-DFAB-4B73-B969-4BFE3E270078}" type="parTrans" cxnId="{12C41AE1-C3C6-4D2C-BFA2-7E7263795AE7}">
      <dgm:prSet/>
      <dgm:spPr/>
      <dgm:t>
        <a:bodyPr/>
        <a:lstStyle/>
        <a:p>
          <a:endParaRPr lang="en-US"/>
        </a:p>
      </dgm:t>
    </dgm:pt>
    <dgm:pt modelId="{CF29FE14-2656-4411-B774-F4FFA08EEE68}" type="sibTrans" cxnId="{12C41AE1-C3C6-4D2C-BFA2-7E7263795AE7}">
      <dgm:prSet/>
      <dgm:spPr/>
      <dgm:t>
        <a:bodyPr/>
        <a:lstStyle/>
        <a:p>
          <a:endParaRPr lang="en-US"/>
        </a:p>
      </dgm:t>
    </dgm:pt>
    <dgm:pt modelId="{8D94B814-71C7-41B5-B3A7-219AA789D3FB}">
      <dgm:prSet phldrT="[Text]" custT="1"/>
      <dgm:spPr/>
      <dgm:t>
        <a:bodyPr/>
        <a:lstStyle/>
        <a:p>
          <a:r>
            <a:rPr lang="en-US" sz="1400" dirty="0" smtClean="0"/>
            <a:t>Tutor to log on PARS </a:t>
          </a:r>
          <a:r>
            <a:rPr lang="en-US" sz="1400" b="1" u="sng" dirty="0" smtClean="0">
              <a:solidFill>
                <a:srgbClr val="92D050"/>
              </a:solidFill>
            </a:rPr>
            <a:t>(BI1) </a:t>
          </a:r>
          <a:r>
            <a:rPr lang="en-US" sz="1400" b="1" u="sng" dirty="0" smtClean="0">
              <a:solidFill>
                <a:srgbClr val="FF0000"/>
              </a:solidFill>
            </a:rPr>
            <a:t>(P)</a:t>
          </a:r>
          <a:r>
            <a:rPr lang="en-US" sz="1400" dirty="0" smtClean="0"/>
            <a:t>– email team leader</a:t>
          </a:r>
          <a:endParaRPr lang="en-US" sz="1400" dirty="0"/>
        </a:p>
      </dgm:t>
    </dgm:pt>
    <dgm:pt modelId="{41E7E238-76E2-434B-802A-351CC57DDFEC}" type="parTrans" cxnId="{610D1EA4-DAA6-4CD4-9ABB-5DB3E3EEAEE2}">
      <dgm:prSet/>
      <dgm:spPr/>
      <dgm:t>
        <a:bodyPr/>
        <a:lstStyle/>
        <a:p>
          <a:endParaRPr lang="en-US"/>
        </a:p>
      </dgm:t>
    </dgm:pt>
    <dgm:pt modelId="{64B99E03-A512-4F24-9861-6BB09DFCC2B7}" type="sibTrans" cxnId="{610D1EA4-DAA6-4CD4-9ABB-5DB3E3EEAEE2}">
      <dgm:prSet/>
      <dgm:spPr/>
      <dgm:t>
        <a:bodyPr/>
        <a:lstStyle/>
        <a:p>
          <a:endParaRPr lang="en-US"/>
        </a:p>
      </dgm:t>
    </dgm:pt>
    <dgm:pt modelId="{44CD6ED1-8F92-4CA8-AD4A-AA328F4611C7}">
      <dgm:prSet phldrT="[Text]" custT="1"/>
      <dgm:spPr/>
      <dgm:t>
        <a:bodyPr/>
        <a:lstStyle/>
        <a:p>
          <a:r>
            <a:rPr lang="en-US" sz="1400" dirty="0" smtClean="0"/>
            <a:t>Team leader to apply consequence </a:t>
          </a:r>
          <a:r>
            <a:rPr lang="en-US" sz="1400" b="1" dirty="0" smtClean="0">
              <a:solidFill>
                <a:srgbClr val="FF0000"/>
              </a:solidFill>
            </a:rPr>
            <a:t>(P) </a:t>
          </a:r>
          <a:r>
            <a:rPr lang="en-US" sz="1400" dirty="0" smtClean="0"/>
            <a:t>as appropriate  and inform tutor of </a:t>
          </a:r>
          <a:r>
            <a:rPr lang="en-US" sz="1400" b="1" dirty="0" smtClean="0">
              <a:solidFill>
                <a:srgbClr val="FF0000"/>
              </a:solidFill>
            </a:rPr>
            <a:t>(P/V)</a:t>
          </a:r>
          <a:endParaRPr lang="en-US" sz="1400" b="1" dirty="0">
            <a:solidFill>
              <a:srgbClr val="FF0000"/>
            </a:solidFill>
          </a:endParaRPr>
        </a:p>
      </dgm:t>
    </dgm:pt>
    <dgm:pt modelId="{4A2702E6-423C-4763-962B-0DDB48431D8C}" type="parTrans" cxnId="{AF9243BD-1987-4B2B-AEB2-8A3C70BA7EFF}">
      <dgm:prSet/>
      <dgm:spPr/>
      <dgm:t>
        <a:bodyPr/>
        <a:lstStyle/>
        <a:p>
          <a:endParaRPr lang="en-US"/>
        </a:p>
      </dgm:t>
    </dgm:pt>
    <dgm:pt modelId="{5DCDD228-EDB6-4760-80E8-DD36A389ACFC}" type="sibTrans" cxnId="{AF9243BD-1987-4B2B-AEB2-8A3C70BA7EFF}">
      <dgm:prSet/>
      <dgm:spPr/>
      <dgm:t>
        <a:bodyPr/>
        <a:lstStyle/>
        <a:p>
          <a:endParaRPr lang="en-US"/>
        </a:p>
      </dgm:t>
    </dgm:pt>
    <dgm:pt modelId="{49FAB527-56E5-48AD-8291-A11C8C1F004C}">
      <dgm:prSet phldrT="[Text]" custT="1"/>
      <dgm:spPr/>
      <dgm:t>
        <a:bodyPr/>
        <a:lstStyle/>
        <a:p>
          <a:r>
            <a:rPr lang="en-US" sz="1400" b="1" u="sng" dirty="0" smtClean="0">
              <a:solidFill>
                <a:srgbClr val="FF0000"/>
              </a:solidFill>
            </a:rPr>
            <a:t>(BI3</a:t>
          </a:r>
          <a:r>
            <a:rPr lang="en-US" sz="1400" dirty="0" smtClean="0"/>
            <a:t>) Central bullying log and PARS updated with all details</a:t>
          </a:r>
          <a:endParaRPr lang="en-US" sz="1400" dirty="0"/>
        </a:p>
      </dgm:t>
    </dgm:pt>
    <dgm:pt modelId="{BCE2C938-E6D3-4BEE-B7A4-165C1BBD6246}" type="parTrans" cxnId="{54011BB1-30A9-462F-92F5-597CEEEC69CE}">
      <dgm:prSet/>
      <dgm:spPr/>
      <dgm:t>
        <a:bodyPr/>
        <a:lstStyle/>
        <a:p>
          <a:endParaRPr lang="en-US"/>
        </a:p>
      </dgm:t>
    </dgm:pt>
    <dgm:pt modelId="{749969FD-94C6-427A-8E21-EB9BEDC8F64B}" type="sibTrans" cxnId="{54011BB1-30A9-462F-92F5-597CEEEC69CE}">
      <dgm:prSet/>
      <dgm:spPr/>
      <dgm:t>
        <a:bodyPr/>
        <a:lstStyle/>
        <a:p>
          <a:endParaRPr lang="en-US"/>
        </a:p>
      </dgm:t>
    </dgm:pt>
    <dgm:pt modelId="{73481282-2921-4E22-82DC-117EB5BA2D09}">
      <dgm:prSet phldrT="[Text]" custT="1"/>
      <dgm:spPr/>
      <dgm:t>
        <a:bodyPr/>
        <a:lstStyle/>
        <a:p>
          <a:r>
            <a:rPr lang="en-US" sz="1400" dirty="0" smtClean="0"/>
            <a:t>Tutor to apply consequence if appropriate </a:t>
          </a:r>
          <a:r>
            <a:rPr lang="en-US" sz="1400" dirty="0" smtClean="0">
              <a:solidFill>
                <a:srgbClr val="FF0000"/>
              </a:solidFill>
            </a:rPr>
            <a:t>(P)</a:t>
          </a:r>
          <a:endParaRPr lang="en-US" sz="1400" dirty="0">
            <a:solidFill>
              <a:srgbClr val="FF0000"/>
            </a:solidFill>
          </a:endParaRPr>
        </a:p>
      </dgm:t>
    </dgm:pt>
    <dgm:pt modelId="{CD7399D8-7265-4E32-A745-52AA837C3A6D}" type="parTrans" cxnId="{9636E2D8-DAF1-4B9A-806B-37F359C0A514}">
      <dgm:prSet/>
      <dgm:spPr/>
      <dgm:t>
        <a:bodyPr/>
        <a:lstStyle/>
        <a:p>
          <a:endParaRPr lang="en-US"/>
        </a:p>
      </dgm:t>
    </dgm:pt>
    <dgm:pt modelId="{B29A53E0-423D-4143-B8DD-2C8F4F12F793}" type="sibTrans" cxnId="{9636E2D8-DAF1-4B9A-806B-37F359C0A514}">
      <dgm:prSet/>
      <dgm:spPr/>
      <dgm:t>
        <a:bodyPr/>
        <a:lstStyle/>
        <a:p>
          <a:endParaRPr lang="en-US"/>
        </a:p>
      </dgm:t>
    </dgm:pt>
    <dgm:pt modelId="{A791F3DD-4C42-406C-A556-BF353FCDF0FD}">
      <dgm:prSet phldrT="[Text]" custT="1"/>
      <dgm:spPr/>
      <dgm:t>
        <a:bodyPr/>
        <a:lstStyle/>
        <a:p>
          <a:r>
            <a:rPr lang="en-US" sz="1400" dirty="0" smtClean="0"/>
            <a:t>CC to apply consequence </a:t>
          </a:r>
          <a:r>
            <a:rPr lang="en-US" sz="1400" b="1" dirty="0" smtClean="0">
              <a:solidFill>
                <a:srgbClr val="FF0000"/>
              </a:solidFill>
            </a:rPr>
            <a:t>(P) </a:t>
          </a:r>
          <a:endParaRPr lang="en-US" sz="1400" b="1" dirty="0">
            <a:solidFill>
              <a:srgbClr val="FF0000"/>
            </a:solidFill>
          </a:endParaRPr>
        </a:p>
      </dgm:t>
    </dgm:pt>
    <dgm:pt modelId="{D1A72F01-2826-4492-811E-612DAE1D4EAD}" type="parTrans" cxnId="{8F06C009-CF54-4120-8920-C78A82521EEE}">
      <dgm:prSet/>
      <dgm:spPr/>
      <dgm:t>
        <a:bodyPr/>
        <a:lstStyle/>
        <a:p>
          <a:endParaRPr lang="en-US"/>
        </a:p>
      </dgm:t>
    </dgm:pt>
    <dgm:pt modelId="{6E644073-E4E6-4C8E-8314-9F5942746ECC}" type="sibTrans" cxnId="{8F06C009-CF54-4120-8920-C78A82521EEE}">
      <dgm:prSet/>
      <dgm:spPr/>
      <dgm:t>
        <a:bodyPr/>
        <a:lstStyle/>
        <a:p>
          <a:endParaRPr lang="en-US"/>
        </a:p>
      </dgm:t>
    </dgm:pt>
    <dgm:pt modelId="{8E4768BD-3063-49FD-8BEA-955D03AC5366}">
      <dgm:prSet phldrT="[Text]" custT="1"/>
      <dgm:spPr/>
      <dgm:t>
        <a:bodyPr/>
        <a:lstStyle/>
        <a:p>
          <a:r>
            <a:rPr lang="en-US" sz="1400" dirty="0" smtClean="0"/>
            <a:t>CC to inform MC</a:t>
          </a:r>
          <a:endParaRPr lang="en-US" sz="1400" dirty="0"/>
        </a:p>
      </dgm:t>
    </dgm:pt>
    <dgm:pt modelId="{731B8118-5050-47B9-BC57-BCEC5F520D57}" type="parTrans" cxnId="{93D6DE17-02B0-4E5D-8C7B-7B159D172EC6}">
      <dgm:prSet/>
      <dgm:spPr/>
      <dgm:t>
        <a:bodyPr/>
        <a:lstStyle/>
        <a:p>
          <a:endParaRPr lang="en-US"/>
        </a:p>
      </dgm:t>
    </dgm:pt>
    <dgm:pt modelId="{23667449-1CE2-426A-A39F-B33CEB01AD92}" type="sibTrans" cxnId="{93D6DE17-02B0-4E5D-8C7B-7B159D172EC6}">
      <dgm:prSet/>
      <dgm:spPr/>
      <dgm:t>
        <a:bodyPr/>
        <a:lstStyle/>
        <a:p>
          <a:endParaRPr lang="en-US"/>
        </a:p>
      </dgm:t>
    </dgm:pt>
    <dgm:pt modelId="{6AB499F9-7731-4D10-8AB2-AE348D9C420C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Principal</a:t>
          </a:r>
        </a:p>
        <a:p>
          <a:r>
            <a:rPr lang="en-US" sz="2400" b="1" dirty="0" smtClean="0">
              <a:solidFill>
                <a:srgbClr val="FF0000"/>
              </a:solidFill>
            </a:rPr>
            <a:t>BI3+ </a:t>
          </a:r>
          <a:endParaRPr lang="en-US" sz="2400" b="1" dirty="0">
            <a:solidFill>
              <a:srgbClr val="FF0000"/>
            </a:solidFill>
          </a:endParaRPr>
        </a:p>
      </dgm:t>
    </dgm:pt>
    <dgm:pt modelId="{42DE92D4-B1C7-486F-B9BD-F14FEE8C1786}" type="parTrans" cxnId="{C585A58A-D44F-41C0-98D1-626C6AC31E35}">
      <dgm:prSet/>
      <dgm:spPr/>
      <dgm:t>
        <a:bodyPr/>
        <a:lstStyle/>
        <a:p>
          <a:endParaRPr lang="en-US"/>
        </a:p>
      </dgm:t>
    </dgm:pt>
    <dgm:pt modelId="{28542027-B5EE-4CC1-BB80-ED5374CEF055}" type="sibTrans" cxnId="{C585A58A-D44F-41C0-98D1-626C6AC31E35}">
      <dgm:prSet/>
      <dgm:spPr/>
      <dgm:t>
        <a:bodyPr/>
        <a:lstStyle/>
        <a:p>
          <a:endParaRPr lang="en-US"/>
        </a:p>
      </dgm:t>
    </dgm:pt>
    <dgm:pt modelId="{9ACBFFB3-10D7-4D8A-BC23-46117D703BEB}">
      <dgm:prSet custT="1"/>
      <dgm:spPr/>
      <dgm:t>
        <a:bodyPr/>
        <a:lstStyle/>
        <a:p>
          <a:r>
            <a:rPr lang="en-US" sz="1400" dirty="0" smtClean="0"/>
            <a:t>CC to inform MC if a fourth repeated incident occurs</a:t>
          </a:r>
          <a:endParaRPr lang="en-US" sz="1400" dirty="0"/>
        </a:p>
      </dgm:t>
    </dgm:pt>
    <dgm:pt modelId="{513DC00F-1F9A-4315-BF7E-E0E02BD15BD1}" type="parTrans" cxnId="{2E46A512-3BBA-4391-BDF8-DFB250DE5B45}">
      <dgm:prSet/>
      <dgm:spPr/>
      <dgm:t>
        <a:bodyPr/>
        <a:lstStyle/>
        <a:p>
          <a:endParaRPr lang="en-US"/>
        </a:p>
      </dgm:t>
    </dgm:pt>
    <dgm:pt modelId="{32288845-B367-4571-93D6-B6E58CF1F8D5}" type="sibTrans" cxnId="{2E46A512-3BBA-4391-BDF8-DFB250DE5B45}">
      <dgm:prSet/>
      <dgm:spPr/>
      <dgm:t>
        <a:bodyPr/>
        <a:lstStyle/>
        <a:p>
          <a:endParaRPr lang="en-US"/>
        </a:p>
      </dgm:t>
    </dgm:pt>
    <dgm:pt modelId="{1DB16940-018D-4455-9A55-E8FF6C8DDC3E}">
      <dgm:prSet custT="1"/>
      <dgm:spPr/>
      <dgm:t>
        <a:bodyPr/>
        <a:lstStyle/>
        <a:p>
          <a:r>
            <a:rPr lang="en-US" sz="1400" dirty="0" smtClean="0"/>
            <a:t>MC to apply appropriate consequence </a:t>
          </a:r>
          <a:r>
            <a:rPr lang="en-US" sz="1400" b="1" dirty="0" smtClean="0">
              <a:solidFill>
                <a:srgbClr val="FF0000"/>
              </a:solidFill>
            </a:rPr>
            <a:t>(P)</a:t>
          </a:r>
          <a:endParaRPr lang="en-US" sz="1400" b="1" dirty="0">
            <a:solidFill>
              <a:srgbClr val="FF0000"/>
            </a:solidFill>
          </a:endParaRPr>
        </a:p>
      </dgm:t>
    </dgm:pt>
    <dgm:pt modelId="{6708EB56-94E1-4C77-B260-D611503A5B17}" type="parTrans" cxnId="{45BA5BBE-F883-46C9-8D17-1041A6C5CB1A}">
      <dgm:prSet/>
      <dgm:spPr/>
      <dgm:t>
        <a:bodyPr/>
        <a:lstStyle/>
        <a:p>
          <a:endParaRPr lang="en-US"/>
        </a:p>
      </dgm:t>
    </dgm:pt>
    <dgm:pt modelId="{35EBE4D0-D5A8-4BE7-AE6B-098CD62DC312}" type="sibTrans" cxnId="{45BA5BBE-F883-46C9-8D17-1041A6C5CB1A}">
      <dgm:prSet/>
      <dgm:spPr/>
      <dgm:t>
        <a:bodyPr/>
        <a:lstStyle/>
        <a:p>
          <a:endParaRPr lang="en-US"/>
        </a:p>
      </dgm:t>
    </dgm:pt>
    <dgm:pt modelId="{4CB27870-5824-4251-80DB-C96729B44BB4}">
      <dgm:prSet custT="1"/>
      <dgm:spPr/>
      <dgm:t>
        <a:bodyPr/>
        <a:lstStyle/>
        <a:p>
          <a:r>
            <a:rPr lang="en-US" sz="1400" dirty="0" smtClean="0"/>
            <a:t>CC to update Central Bullying log and PARS with all details </a:t>
          </a:r>
          <a:r>
            <a:rPr lang="en-US" sz="1400" b="1" u="sng" dirty="0" smtClean="0">
              <a:solidFill>
                <a:srgbClr val="FF0000"/>
              </a:solidFill>
            </a:rPr>
            <a:t>(BI3+)</a:t>
          </a:r>
          <a:endParaRPr lang="en-US" sz="1400" b="1" u="sng" dirty="0">
            <a:solidFill>
              <a:srgbClr val="FF0000"/>
            </a:solidFill>
          </a:endParaRPr>
        </a:p>
      </dgm:t>
    </dgm:pt>
    <dgm:pt modelId="{C9A0BB30-C8A5-4136-8B00-B5DED929457A}" type="parTrans" cxnId="{AA7F6D69-4756-4661-82B1-DAFA8716894F}">
      <dgm:prSet/>
      <dgm:spPr/>
      <dgm:t>
        <a:bodyPr/>
        <a:lstStyle/>
        <a:p>
          <a:endParaRPr lang="en-US"/>
        </a:p>
      </dgm:t>
    </dgm:pt>
    <dgm:pt modelId="{567B96CD-2481-4873-B2B2-70C8D179A817}" type="sibTrans" cxnId="{AA7F6D69-4756-4661-82B1-DAFA8716894F}">
      <dgm:prSet/>
      <dgm:spPr/>
      <dgm:t>
        <a:bodyPr/>
        <a:lstStyle/>
        <a:p>
          <a:endParaRPr lang="en-US"/>
        </a:p>
      </dgm:t>
    </dgm:pt>
    <dgm:pt modelId="{F94AF14F-8AD3-4901-87D3-42C4D29A9745}">
      <dgm:prSet phldrT="[Text]" custT="1"/>
      <dgm:spPr/>
      <dgm:t>
        <a:bodyPr/>
        <a:lstStyle/>
        <a:p>
          <a:r>
            <a:rPr lang="en-US" sz="1400" dirty="0" smtClean="0"/>
            <a:t>Tutor to record on PARS for </a:t>
          </a:r>
          <a:r>
            <a:rPr lang="en-US" sz="1400" b="1" dirty="0" smtClean="0">
              <a:solidFill>
                <a:srgbClr val="FF0000"/>
              </a:solidFill>
            </a:rPr>
            <a:t>(V)</a:t>
          </a:r>
          <a:r>
            <a:rPr lang="en-US" sz="1400" dirty="0" smtClean="0"/>
            <a:t>Neutral for info </a:t>
          </a:r>
          <a:endParaRPr lang="en-US" sz="1400" dirty="0"/>
        </a:p>
      </dgm:t>
    </dgm:pt>
    <dgm:pt modelId="{E4224AF1-6AB5-4447-97FF-BA74483F1299}" type="parTrans" cxnId="{254EFD4A-96DF-4A8F-9178-418648ACB067}">
      <dgm:prSet/>
      <dgm:spPr/>
      <dgm:t>
        <a:bodyPr/>
        <a:lstStyle/>
        <a:p>
          <a:endParaRPr lang="en-GB"/>
        </a:p>
      </dgm:t>
    </dgm:pt>
    <dgm:pt modelId="{ECC7B8F2-A5D4-4F04-BD2C-FF29E2F77BEA}" type="sibTrans" cxnId="{254EFD4A-96DF-4A8F-9178-418648ACB067}">
      <dgm:prSet/>
      <dgm:spPr/>
      <dgm:t>
        <a:bodyPr/>
        <a:lstStyle/>
        <a:p>
          <a:endParaRPr lang="en-GB"/>
        </a:p>
      </dgm:t>
    </dgm:pt>
    <dgm:pt modelId="{2D77B0ED-4597-421F-84FF-EE6ECE086926}">
      <dgm:prSet phldrT="[Text]" custT="1"/>
      <dgm:spPr/>
      <dgm:t>
        <a:bodyPr/>
        <a:lstStyle/>
        <a:p>
          <a:r>
            <a:rPr lang="en-US" sz="1400" dirty="0" smtClean="0"/>
            <a:t>Tutor to call parents of </a:t>
          </a:r>
          <a:r>
            <a:rPr lang="en-US" sz="1400" b="1" dirty="0" smtClean="0">
              <a:solidFill>
                <a:srgbClr val="FF0000"/>
              </a:solidFill>
            </a:rPr>
            <a:t>(P)</a:t>
          </a:r>
          <a:endParaRPr lang="en-US" sz="1400" b="1" dirty="0">
            <a:solidFill>
              <a:srgbClr val="FF0000"/>
            </a:solidFill>
          </a:endParaRPr>
        </a:p>
      </dgm:t>
    </dgm:pt>
    <dgm:pt modelId="{3DD07B8C-A041-44BD-80FB-A8F530AC7916}" type="parTrans" cxnId="{802D830D-A48A-4240-8436-0BD3F8A27BCE}">
      <dgm:prSet/>
      <dgm:spPr/>
      <dgm:t>
        <a:bodyPr/>
        <a:lstStyle/>
        <a:p>
          <a:endParaRPr lang="en-GB"/>
        </a:p>
      </dgm:t>
    </dgm:pt>
    <dgm:pt modelId="{CA001274-EF5E-433A-A673-AE1A2BF19CED}" type="sibTrans" cxnId="{802D830D-A48A-4240-8436-0BD3F8A27BCE}">
      <dgm:prSet/>
      <dgm:spPr/>
      <dgm:t>
        <a:bodyPr/>
        <a:lstStyle/>
        <a:p>
          <a:endParaRPr lang="en-GB"/>
        </a:p>
      </dgm:t>
    </dgm:pt>
    <dgm:pt modelId="{21F4CB5E-200C-4365-9342-6B7A79BFCB82}">
      <dgm:prSet phldrT="[Text]" custT="1"/>
      <dgm:spPr/>
      <dgm:t>
        <a:bodyPr/>
        <a:lstStyle/>
        <a:p>
          <a:r>
            <a:rPr lang="en-US" sz="1400" dirty="0" smtClean="0"/>
            <a:t>Team leader to log on PARS </a:t>
          </a:r>
          <a:r>
            <a:rPr lang="en-US" sz="1400" b="1" u="sng" dirty="0" smtClean="0">
              <a:solidFill>
                <a:srgbClr val="FFC000"/>
              </a:solidFill>
            </a:rPr>
            <a:t>(BI2) </a:t>
          </a:r>
          <a:r>
            <a:rPr lang="en-US" sz="1400" b="1" u="sng" dirty="0" smtClean="0">
              <a:solidFill>
                <a:srgbClr val="FF0000"/>
              </a:solidFill>
            </a:rPr>
            <a:t>(P)</a:t>
          </a:r>
          <a:endParaRPr lang="en-US" sz="1400" dirty="0">
            <a:solidFill>
              <a:srgbClr val="FF0000"/>
            </a:solidFill>
          </a:endParaRPr>
        </a:p>
      </dgm:t>
    </dgm:pt>
    <dgm:pt modelId="{D26EA962-4248-4BDF-9E25-8734C44EFC7C}" type="parTrans" cxnId="{F177F20C-79C2-4808-9BD9-A78FE04758D9}">
      <dgm:prSet/>
      <dgm:spPr/>
      <dgm:t>
        <a:bodyPr/>
        <a:lstStyle/>
        <a:p>
          <a:endParaRPr lang="en-GB"/>
        </a:p>
      </dgm:t>
    </dgm:pt>
    <dgm:pt modelId="{DBA61C20-A936-4979-B88C-08643A9A3BDD}" type="sibTrans" cxnId="{F177F20C-79C2-4808-9BD9-A78FE04758D9}">
      <dgm:prSet/>
      <dgm:spPr/>
      <dgm:t>
        <a:bodyPr/>
        <a:lstStyle/>
        <a:p>
          <a:endParaRPr lang="en-GB"/>
        </a:p>
      </dgm:t>
    </dgm:pt>
    <dgm:pt modelId="{8E76F753-D454-41C8-B068-CD7E9EEFA748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Team leader to log on PARS Neutral for info </a:t>
          </a:r>
          <a:r>
            <a:rPr lang="en-US" sz="1400" b="1" dirty="0" smtClean="0">
              <a:solidFill>
                <a:srgbClr val="FF0000"/>
              </a:solidFill>
            </a:rPr>
            <a:t>(V)</a:t>
          </a:r>
          <a:endParaRPr lang="en-US" sz="1400" b="1" dirty="0">
            <a:solidFill>
              <a:srgbClr val="FF0000"/>
            </a:solidFill>
          </a:endParaRPr>
        </a:p>
      </dgm:t>
    </dgm:pt>
    <dgm:pt modelId="{855C6466-0D2D-48CB-92B3-5E76BBE47880}" type="parTrans" cxnId="{E4C3CD14-9AAF-499B-A58A-116FF210D066}">
      <dgm:prSet/>
      <dgm:spPr/>
      <dgm:t>
        <a:bodyPr/>
        <a:lstStyle/>
        <a:p>
          <a:endParaRPr lang="en-GB"/>
        </a:p>
      </dgm:t>
    </dgm:pt>
    <dgm:pt modelId="{9CF9E450-0FAD-4F7A-889F-F46B26F04828}" type="sibTrans" cxnId="{E4C3CD14-9AAF-499B-A58A-116FF210D066}">
      <dgm:prSet/>
      <dgm:spPr/>
      <dgm:t>
        <a:bodyPr/>
        <a:lstStyle/>
        <a:p>
          <a:endParaRPr lang="en-GB"/>
        </a:p>
      </dgm:t>
    </dgm:pt>
    <dgm:pt modelId="{BC480DAA-5E02-4FFD-B11F-ACF4C3CF9175}">
      <dgm:prSet phldrT="[Text]" custT="1"/>
      <dgm:spPr/>
      <dgm:t>
        <a:bodyPr/>
        <a:lstStyle/>
        <a:p>
          <a:r>
            <a:rPr lang="en-US" sz="1400" dirty="0" smtClean="0"/>
            <a:t>CC to liaise with parents </a:t>
          </a:r>
          <a:r>
            <a:rPr lang="en-US" sz="1400" b="1" u="none" dirty="0" smtClean="0">
              <a:solidFill>
                <a:srgbClr val="FF0000"/>
              </a:solidFill>
            </a:rPr>
            <a:t>(P/V) </a:t>
          </a:r>
          <a:r>
            <a:rPr lang="en-US" sz="1400" dirty="0" smtClean="0"/>
            <a:t>– parent meeting with parents of </a:t>
          </a:r>
          <a:r>
            <a:rPr lang="en-US" sz="1400" b="1" dirty="0" smtClean="0">
              <a:solidFill>
                <a:srgbClr val="FF0000"/>
              </a:solidFill>
            </a:rPr>
            <a:t>(P)</a:t>
          </a:r>
          <a:r>
            <a:rPr lang="en-US" sz="1400" dirty="0" smtClean="0"/>
            <a:t> </a:t>
          </a:r>
          <a:endParaRPr lang="en-US" sz="1400" dirty="0"/>
        </a:p>
      </dgm:t>
    </dgm:pt>
    <dgm:pt modelId="{050F5F45-F5D0-42DB-AB51-560EF002E7D6}" type="parTrans" cxnId="{1B5A7D91-9A03-4B6B-9425-A5AE6910D22F}">
      <dgm:prSet/>
      <dgm:spPr/>
      <dgm:t>
        <a:bodyPr/>
        <a:lstStyle/>
        <a:p>
          <a:endParaRPr lang="en-GB"/>
        </a:p>
      </dgm:t>
    </dgm:pt>
    <dgm:pt modelId="{8DD5D85D-5BE6-405F-BB70-4AD0133E9DA0}" type="sibTrans" cxnId="{1B5A7D91-9A03-4B6B-9425-A5AE6910D22F}">
      <dgm:prSet/>
      <dgm:spPr/>
      <dgm:t>
        <a:bodyPr/>
        <a:lstStyle/>
        <a:p>
          <a:endParaRPr lang="en-GB"/>
        </a:p>
      </dgm:t>
    </dgm:pt>
    <dgm:pt modelId="{61CABE5A-0B7B-4F39-8A1F-1DDF8F04932D}">
      <dgm:prSet custT="1"/>
      <dgm:spPr/>
      <dgm:t>
        <a:bodyPr/>
        <a:lstStyle/>
        <a:p>
          <a:r>
            <a:rPr lang="en-US" sz="1400" dirty="0" smtClean="0"/>
            <a:t>MC to liaise with parents </a:t>
          </a:r>
          <a:r>
            <a:rPr lang="en-US" sz="1400" b="1" dirty="0" smtClean="0">
              <a:solidFill>
                <a:srgbClr val="FF0000"/>
              </a:solidFill>
            </a:rPr>
            <a:t>(P)</a:t>
          </a:r>
          <a:endParaRPr lang="en-US" sz="1400" b="1" dirty="0">
            <a:solidFill>
              <a:srgbClr val="FF0000"/>
            </a:solidFill>
          </a:endParaRPr>
        </a:p>
      </dgm:t>
    </dgm:pt>
    <dgm:pt modelId="{78FB4392-60A0-4F93-B83D-8310DBB7707D}" type="parTrans" cxnId="{C9CEFDF1-9E9D-439E-B722-84249A65E5F5}">
      <dgm:prSet/>
      <dgm:spPr/>
      <dgm:t>
        <a:bodyPr/>
        <a:lstStyle/>
        <a:p>
          <a:endParaRPr lang="en-GB"/>
        </a:p>
      </dgm:t>
    </dgm:pt>
    <dgm:pt modelId="{0D244617-0B28-44D9-89CC-B0A8FC488763}" type="sibTrans" cxnId="{C9CEFDF1-9E9D-439E-B722-84249A65E5F5}">
      <dgm:prSet/>
      <dgm:spPr/>
      <dgm:t>
        <a:bodyPr/>
        <a:lstStyle/>
        <a:p>
          <a:endParaRPr lang="en-GB"/>
        </a:p>
      </dgm:t>
    </dgm:pt>
    <dgm:pt modelId="{16975E8C-2085-4424-9B76-AF20CB69184A}">
      <dgm:prSet custT="1"/>
      <dgm:spPr/>
      <dgm:t>
        <a:bodyPr/>
        <a:lstStyle/>
        <a:p>
          <a:r>
            <a:rPr lang="en-US" sz="1400" b="0" dirty="0" smtClean="0">
              <a:solidFill>
                <a:schemeClr val="tx1"/>
              </a:solidFill>
            </a:rPr>
            <a:t>CC to liaise with parents of </a:t>
          </a:r>
          <a:r>
            <a:rPr lang="en-US" sz="1400" b="1" dirty="0" smtClean="0">
              <a:solidFill>
                <a:srgbClr val="FF0000"/>
              </a:solidFill>
            </a:rPr>
            <a:t>(V)</a:t>
          </a:r>
          <a:endParaRPr lang="en-US" sz="1400" b="1" dirty="0">
            <a:solidFill>
              <a:srgbClr val="FF0000"/>
            </a:solidFill>
          </a:endParaRPr>
        </a:p>
      </dgm:t>
    </dgm:pt>
    <dgm:pt modelId="{A110B52B-7587-4D50-A14A-2EE913116919}" type="parTrans" cxnId="{25F9A587-F2B5-4FB7-AA4B-27387351C5C1}">
      <dgm:prSet/>
      <dgm:spPr/>
      <dgm:t>
        <a:bodyPr/>
        <a:lstStyle/>
        <a:p>
          <a:endParaRPr lang="en-GB"/>
        </a:p>
      </dgm:t>
    </dgm:pt>
    <dgm:pt modelId="{A4B4B442-8F4C-4244-8FD4-C9400D07C867}" type="sibTrans" cxnId="{25F9A587-F2B5-4FB7-AA4B-27387351C5C1}">
      <dgm:prSet/>
      <dgm:spPr/>
      <dgm:t>
        <a:bodyPr/>
        <a:lstStyle/>
        <a:p>
          <a:endParaRPr lang="en-GB"/>
        </a:p>
      </dgm:t>
    </dgm:pt>
    <dgm:pt modelId="{E5894AC4-9326-46DE-A28A-1F85808BE377}" type="pres">
      <dgm:prSet presAssocID="{C63B30B8-8F51-47A9-9406-A07F2159CD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9853DF-E570-42CC-B966-D69FA39A87D9}" type="pres">
      <dgm:prSet presAssocID="{B2AE2F79-8E5D-46CC-B9C8-4E9106744E33}" presName="composite" presStyleCnt="0"/>
      <dgm:spPr/>
    </dgm:pt>
    <dgm:pt modelId="{C49BBDF6-A799-491A-9D21-D501CD0050DF}" type="pres">
      <dgm:prSet presAssocID="{B2AE2F79-8E5D-46CC-B9C8-4E9106744E33}" presName="parentText" presStyleLbl="alignNode1" presStyleIdx="0" presStyleCnt="4" custLinFactNeighborX="-1090" custLinFactNeighborY="-228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533B7-CF4C-47CF-B05C-428522F0C4AF}" type="pres">
      <dgm:prSet presAssocID="{B2AE2F79-8E5D-46CC-B9C8-4E9106744E33}" presName="descendantText" presStyleLbl="alignAcc1" presStyleIdx="0" presStyleCnt="4" custScaleY="146297" custLinFactNeighborX="0" custLinFactNeighborY="22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DAF2A7-BBDE-4419-BE0C-FA194BFF0EDF}" type="pres">
      <dgm:prSet presAssocID="{1FF3F401-D27D-48F6-88C6-CCDD7C960006}" presName="sp" presStyleCnt="0"/>
      <dgm:spPr/>
    </dgm:pt>
    <dgm:pt modelId="{B777282E-51B9-4C35-8E58-C3BDDA0765C4}" type="pres">
      <dgm:prSet presAssocID="{C7BDB793-2F43-4F80-B9F8-F596F924A734}" presName="composite" presStyleCnt="0"/>
      <dgm:spPr/>
    </dgm:pt>
    <dgm:pt modelId="{2187B15F-519E-467E-B20B-976A59D7EBF3}" type="pres">
      <dgm:prSet presAssocID="{C7BDB793-2F43-4F80-B9F8-F596F924A73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5B175-F53B-4A1B-B7D8-44E94E46C6E9}" type="pres">
      <dgm:prSet presAssocID="{C7BDB793-2F43-4F80-B9F8-F596F924A734}" presName="descendantText" presStyleLbl="alignAcc1" presStyleIdx="1" presStyleCnt="4" custScaleX="98798" custScaleY="108844" custLinFactNeighborX="-654" custLinFactNeighborY="231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DBC83-FCC9-49F7-994C-D75BBBAB2B4E}" type="pres">
      <dgm:prSet presAssocID="{1E3F11FB-F296-49CA-A608-BD6EDCF96409}" presName="sp" presStyleCnt="0"/>
      <dgm:spPr/>
    </dgm:pt>
    <dgm:pt modelId="{7C8A0678-918A-4DD0-93AA-D95CB9F1B16D}" type="pres">
      <dgm:prSet presAssocID="{826691C6-139A-41C4-A741-AA77690A571D}" presName="composite" presStyleCnt="0"/>
      <dgm:spPr/>
    </dgm:pt>
    <dgm:pt modelId="{68556E11-6663-4217-B0F5-34367D4CA87E}" type="pres">
      <dgm:prSet presAssocID="{826691C6-139A-41C4-A741-AA77690A571D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2C7AC6-E8C2-4B31-B8E1-FAFE69FE1D66}" type="pres">
      <dgm:prSet presAssocID="{826691C6-139A-41C4-A741-AA77690A571D}" presName="descendantText" presStyleLbl="alignAcc1" presStyleIdx="2" presStyleCnt="4" custScaleY="129467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3DE516-15DD-46DF-AB78-9DD5045732EB}" type="pres">
      <dgm:prSet presAssocID="{B248B789-D0D1-46AB-8558-CA11321943A9}" presName="sp" presStyleCnt="0"/>
      <dgm:spPr/>
    </dgm:pt>
    <dgm:pt modelId="{72DE22CE-36FE-4BCF-82CA-1E8EFF178E2F}" type="pres">
      <dgm:prSet presAssocID="{6AB499F9-7731-4D10-8AB2-AE348D9C420C}" presName="composite" presStyleCnt="0"/>
      <dgm:spPr/>
    </dgm:pt>
    <dgm:pt modelId="{F82B35CB-4DD3-4E9F-AA4F-394AE79A9457}" type="pres">
      <dgm:prSet presAssocID="{6AB499F9-7731-4D10-8AB2-AE348D9C420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45F13-B54A-4C70-8512-12D0860B63AA}" type="pres">
      <dgm:prSet presAssocID="{6AB499F9-7731-4D10-8AB2-AE348D9C420C}" presName="descendantText" presStyleLbl="alignAcc1" presStyleIdx="3" presStyleCnt="4" custScaleY="115004" custLinFactNeighborX="654" custLinFactNeighborY="-8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16B525-D068-471D-A8A3-04D820A7643A}" type="presOf" srcId="{4CB27870-5824-4251-80DB-C96729B44BB4}" destId="{7B145F13-B54A-4C70-8512-12D0860B63AA}" srcOrd="0" destOrd="4" presId="urn:microsoft.com/office/officeart/2005/8/layout/chevron2"/>
    <dgm:cxn modelId="{45BA5BBE-F883-46C9-8D17-1041A6C5CB1A}" srcId="{6AB499F9-7731-4D10-8AB2-AE348D9C420C}" destId="{1DB16940-018D-4455-9A55-E8FF6C8DDC3E}" srcOrd="3" destOrd="0" parTransId="{6708EB56-94E1-4C77-B260-D611503A5B17}" sibTransId="{35EBE4D0-D5A8-4BE7-AE6B-098CD62DC312}"/>
    <dgm:cxn modelId="{24D93064-C823-4E22-AE10-7BE74448457C}" type="presOf" srcId="{49FAB527-56E5-48AD-8291-A11C8C1F004C}" destId="{222C7AC6-E8C2-4B31-B8E1-FAFE69FE1D66}" srcOrd="0" destOrd="4" presId="urn:microsoft.com/office/officeart/2005/8/layout/chevron2"/>
    <dgm:cxn modelId="{9E3B54BD-D150-4E00-8B71-80D3241D521F}" type="presOf" srcId="{16975E8C-2085-4424-9B76-AF20CB69184A}" destId="{7B145F13-B54A-4C70-8512-12D0860B63AA}" srcOrd="0" destOrd="2" presId="urn:microsoft.com/office/officeart/2005/8/layout/chevron2"/>
    <dgm:cxn modelId="{00655C4F-E300-428C-8DC4-D6AAD5F99982}" type="presOf" srcId="{826691C6-139A-41C4-A741-AA77690A571D}" destId="{68556E11-6663-4217-B0F5-34367D4CA87E}" srcOrd="0" destOrd="0" presId="urn:microsoft.com/office/officeart/2005/8/layout/chevron2"/>
    <dgm:cxn modelId="{D77FE565-A5A0-40C5-A627-DD28C6701564}" type="presOf" srcId="{B2AE2F79-8E5D-46CC-B9C8-4E9106744E33}" destId="{C49BBDF6-A799-491A-9D21-D501CD0050DF}" srcOrd="0" destOrd="0" presId="urn:microsoft.com/office/officeart/2005/8/layout/chevron2"/>
    <dgm:cxn modelId="{49800F04-1171-4561-8703-6BDB5C176D81}" type="presOf" srcId="{61CABE5A-0B7B-4F39-8A1F-1DDF8F04932D}" destId="{7B145F13-B54A-4C70-8512-12D0860B63AA}" srcOrd="0" destOrd="1" presId="urn:microsoft.com/office/officeart/2005/8/layout/chevron2"/>
    <dgm:cxn modelId="{4EFFFBBF-B9B4-48DF-884A-33F1710F27CC}" srcId="{B2AE2F79-8E5D-46CC-B9C8-4E9106744E33}" destId="{4FFABAB9-258E-4ED2-8FB9-E9700DBAE607}" srcOrd="4" destOrd="0" parTransId="{7D62C0C2-494C-4DEF-ABA6-6097D00A39DA}" sibTransId="{7F1D996D-7E20-4BE1-BDFD-083EF59AE0E2}"/>
    <dgm:cxn modelId="{7DCD1ABF-E50C-4FD1-A4C5-8DA4D4E38BB9}" srcId="{C63B30B8-8F51-47A9-9406-A07F2159CDFC}" destId="{B2AE2F79-8E5D-46CC-B9C8-4E9106744E33}" srcOrd="0" destOrd="0" parTransId="{A04AE561-64BE-41D5-BC19-DB3C0A44B370}" sibTransId="{1FF3F401-D27D-48F6-88C6-CCDD7C960006}"/>
    <dgm:cxn modelId="{610D1EA4-DAA6-4CD4-9ABB-5DB3E3EEAEE2}" srcId="{B2AE2F79-8E5D-46CC-B9C8-4E9106744E33}" destId="{8D94B814-71C7-41B5-B3A7-219AA789D3FB}" srcOrd="2" destOrd="0" parTransId="{41E7E238-76E2-434B-802A-351CC57DDFEC}" sibTransId="{64B99E03-A512-4F24-9861-6BB09DFCC2B7}"/>
    <dgm:cxn modelId="{1FC9B88F-DB36-462B-AB8F-3B218EF1DABA}" type="presOf" srcId="{44CD6ED1-8F92-4CA8-AD4A-AA328F4611C7}" destId="{FA45B175-F53B-4A1B-B7D8-44E94E46C6E9}" srcOrd="0" destOrd="4" presId="urn:microsoft.com/office/officeart/2005/8/layout/chevron2"/>
    <dgm:cxn modelId="{C0ADFCB2-91F5-4387-9CF9-4461A0DAB2F9}" type="presOf" srcId="{BC480DAA-5E02-4FFD-B11F-ACF4C3CF9175}" destId="{222C7AC6-E8C2-4B31-B8E1-FAFE69FE1D66}" srcOrd="0" destOrd="1" presId="urn:microsoft.com/office/officeart/2005/8/layout/chevron2"/>
    <dgm:cxn modelId="{AF9243BD-1987-4B2B-AEB2-8A3C70BA7EFF}" srcId="{C7BDB793-2F43-4F80-B9F8-F596F924A734}" destId="{44CD6ED1-8F92-4CA8-AD4A-AA328F4611C7}" srcOrd="4" destOrd="0" parTransId="{4A2702E6-423C-4763-962B-0DDB48431D8C}" sibTransId="{5DCDD228-EDB6-4760-80E8-DD36A389ACFC}"/>
    <dgm:cxn modelId="{5641AB3C-770C-4D0D-B683-9798EBA16E65}" type="presOf" srcId="{8E4768BD-3063-49FD-8BEA-955D03AC5366}" destId="{222C7AC6-E8C2-4B31-B8E1-FAFE69FE1D66}" srcOrd="0" destOrd="3" presId="urn:microsoft.com/office/officeart/2005/8/layout/chevron2"/>
    <dgm:cxn modelId="{CE3FD4DA-ECAA-450F-96DD-AC66984E8F82}" type="presOf" srcId="{73481282-2921-4E22-82DC-117EB5BA2D09}" destId="{EAC533B7-CF4C-47CF-B05C-428522F0C4AF}" srcOrd="0" destOrd="1" presId="urn:microsoft.com/office/officeart/2005/8/layout/chevron2"/>
    <dgm:cxn modelId="{C585A58A-D44F-41C0-98D1-626C6AC31E35}" srcId="{C63B30B8-8F51-47A9-9406-A07F2159CDFC}" destId="{6AB499F9-7731-4D10-8AB2-AE348D9C420C}" srcOrd="3" destOrd="0" parTransId="{42DE92D4-B1C7-486F-B9BD-F14FEE8C1786}" sibTransId="{28542027-B5EE-4CC1-BB80-ED5374CEF055}"/>
    <dgm:cxn modelId="{0C488591-DB3C-4244-BDDC-83EB1B0CCEF9}" type="presOf" srcId="{1DB16940-018D-4455-9A55-E8FF6C8DDC3E}" destId="{7B145F13-B54A-4C70-8512-12D0860B63AA}" srcOrd="0" destOrd="3" presId="urn:microsoft.com/office/officeart/2005/8/layout/chevron2"/>
    <dgm:cxn modelId="{55CCDD6F-B8AB-491E-9C82-E99A002CD3F6}" srcId="{C63B30B8-8F51-47A9-9406-A07F2159CDFC}" destId="{C7BDB793-2F43-4F80-B9F8-F596F924A734}" srcOrd="1" destOrd="0" parTransId="{A9B9E145-B98D-475F-91AE-7C2E2FB6C4B1}" sibTransId="{1E3F11FB-F296-49CA-A608-BD6EDCF96409}"/>
    <dgm:cxn modelId="{A7D3B0B4-BB9F-4D69-8E1A-AF5009A18112}" srcId="{C7BDB793-2F43-4F80-B9F8-F596F924A734}" destId="{42B792C3-1AF5-42B2-8983-B70D468DA342}" srcOrd="0" destOrd="0" parTransId="{907B9DB5-AC75-48C4-84AA-D422A65F3AE7}" sibTransId="{EFBF3BD0-01D6-41A1-8BBB-C56BC6D1CB15}"/>
    <dgm:cxn modelId="{E2E08D8D-2578-4C77-91FA-574D606F4898}" type="presOf" srcId="{A5225817-A7C4-4B15-9A71-576EE64B3D22}" destId="{EAC533B7-CF4C-47CF-B05C-428522F0C4AF}" srcOrd="0" destOrd="0" presId="urn:microsoft.com/office/officeart/2005/8/layout/chevron2"/>
    <dgm:cxn modelId="{8F06C009-CF54-4120-8920-C78A82521EEE}" srcId="{826691C6-139A-41C4-A741-AA77690A571D}" destId="{A791F3DD-4C42-406C-A556-BF353FCDF0FD}" srcOrd="2" destOrd="0" parTransId="{D1A72F01-2826-4492-811E-612DAE1D4EAD}" sibTransId="{6E644073-E4E6-4C8E-8314-9F5942746ECC}"/>
    <dgm:cxn modelId="{55D04D74-AD60-4E93-B659-EE5FB5FD9DF9}" type="presOf" srcId="{8D94B814-71C7-41B5-B3A7-219AA789D3FB}" destId="{EAC533B7-CF4C-47CF-B05C-428522F0C4AF}" srcOrd="0" destOrd="2" presId="urn:microsoft.com/office/officeart/2005/8/layout/chevron2"/>
    <dgm:cxn modelId="{54011BB1-30A9-462F-92F5-597CEEEC69CE}" srcId="{826691C6-139A-41C4-A741-AA77690A571D}" destId="{49FAB527-56E5-48AD-8291-A11C8C1F004C}" srcOrd="4" destOrd="0" parTransId="{BCE2C938-E6D3-4BEE-B7A4-165C1BBD6246}" sibTransId="{749969FD-94C6-427A-8E21-EB9BEDC8F64B}"/>
    <dgm:cxn modelId="{C9CEFDF1-9E9D-439E-B722-84249A65E5F5}" srcId="{6AB499F9-7731-4D10-8AB2-AE348D9C420C}" destId="{61CABE5A-0B7B-4F39-8A1F-1DDF8F04932D}" srcOrd="1" destOrd="0" parTransId="{78FB4392-60A0-4F93-B83D-8310DBB7707D}" sibTransId="{0D244617-0B28-44D9-89CC-B0A8FC488763}"/>
    <dgm:cxn modelId="{93709189-D128-4F4A-A8AD-2E0E482EBE05}" type="presOf" srcId="{42B792C3-1AF5-42B2-8983-B70D468DA342}" destId="{FA45B175-F53B-4A1B-B7D8-44E94E46C6E9}" srcOrd="0" destOrd="0" presId="urn:microsoft.com/office/officeart/2005/8/layout/chevron2"/>
    <dgm:cxn modelId="{25F9A587-F2B5-4FB7-AA4B-27387351C5C1}" srcId="{6AB499F9-7731-4D10-8AB2-AE348D9C420C}" destId="{16975E8C-2085-4424-9B76-AF20CB69184A}" srcOrd="2" destOrd="0" parTransId="{A110B52B-7587-4D50-A14A-2EE913116919}" sibTransId="{A4B4B442-8F4C-4244-8FD4-C9400D07C867}"/>
    <dgm:cxn modelId="{81184A63-3F45-4E7D-A1FB-4CE0E4931E89}" type="presOf" srcId="{8E76F753-D454-41C8-B068-CD7E9EEFA748}" destId="{FA45B175-F53B-4A1B-B7D8-44E94E46C6E9}" srcOrd="0" destOrd="3" presId="urn:microsoft.com/office/officeart/2005/8/layout/chevron2"/>
    <dgm:cxn modelId="{1B5A7D91-9A03-4B6B-9425-A5AE6910D22F}" srcId="{826691C6-139A-41C4-A741-AA77690A571D}" destId="{BC480DAA-5E02-4FFD-B11F-ACF4C3CF9175}" srcOrd="1" destOrd="0" parTransId="{050F5F45-F5D0-42DB-AB51-560EF002E7D6}" sibTransId="{8DD5D85D-5BE6-405F-BB70-4AD0133E9DA0}"/>
    <dgm:cxn modelId="{CEC94810-88EC-4277-9965-16DD5069F0A3}" type="presOf" srcId="{C63B30B8-8F51-47A9-9406-A07F2159CDFC}" destId="{E5894AC4-9326-46DE-A28A-1F85808BE377}" srcOrd="0" destOrd="0" presId="urn:microsoft.com/office/officeart/2005/8/layout/chevron2"/>
    <dgm:cxn modelId="{03D87E34-C568-4B23-BD5A-C9657A3A9589}" srcId="{C7BDB793-2F43-4F80-B9F8-F596F924A734}" destId="{3639E640-9412-4239-B2FC-5CBAAFC1C2DE}" srcOrd="1" destOrd="0" parTransId="{1446A5C9-59A2-4B19-9B23-45BA8661ED3F}" sibTransId="{220F369B-3E1C-4971-A5A7-ED65BF7FE69C}"/>
    <dgm:cxn modelId="{F177F20C-79C2-4808-9BD9-A78FE04758D9}" srcId="{C7BDB793-2F43-4F80-B9F8-F596F924A734}" destId="{21F4CB5E-200C-4365-9342-6B7A79BFCB82}" srcOrd="2" destOrd="0" parTransId="{D26EA962-4248-4BDF-9E25-8734C44EFC7C}" sibTransId="{DBA61C20-A936-4979-B88C-08643A9A3BDD}"/>
    <dgm:cxn modelId="{44C5F32E-2072-4D81-8370-2CA4D939E486}" type="presOf" srcId="{4FFABAB9-258E-4ED2-8FB9-E9700DBAE607}" destId="{EAC533B7-CF4C-47CF-B05C-428522F0C4AF}" srcOrd="0" destOrd="4" presId="urn:microsoft.com/office/officeart/2005/8/layout/chevron2"/>
    <dgm:cxn modelId="{84DBCF59-C792-4E35-8CFC-8EDC1F2CC8CF}" type="presOf" srcId="{A791F3DD-4C42-406C-A556-BF353FCDF0FD}" destId="{222C7AC6-E8C2-4B31-B8E1-FAFE69FE1D66}" srcOrd="0" destOrd="2" presId="urn:microsoft.com/office/officeart/2005/8/layout/chevron2"/>
    <dgm:cxn modelId="{2E46A512-3BBA-4391-BDF8-DFB250DE5B45}" srcId="{6AB499F9-7731-4D10-8AB2-AE348D9C420C}" destId="{9ACBFFB3-10D7-4D8A-BC23-46117D703BEB}" srcOrd="0" destOrd="0" parTransId="{513DC00F-1F9A-4315-BF7E-E0E02BD15BD1}" sibTransId="{32288845-B367-4571-93D6-B6E58CF1F8D5}"/>
    <dgm:cxn modelId="{AA7F6D69-4756-4661-82B1-DAFA8716894F}" srcId="{6AB499F9-7731-4D10-8AB2-AE348D9C420C}" destId="{4CB27870-5824-4251-80DB-C96729B44BB4}" srcOrd="4" destOrd="0" parTransId="{C9A0BB30-C8A5-4136-8B00-B5DED929457A}" sibTransId="{567B96CD-2481-4873-B2B2-70C8D179A817}"/>
    <dgm:cxn modelId="{9636E2D8-DAF1-4B9A-806B-37F359C0A514}" srcId="{B2AE2F79-8E5D-46CC-B9C8-4E9106744E33}" destId="{73481282-2921-4E22-82DC-117EB5BA2D09}" srcOrd="1" destOrd="0" parTransId="{CD7399D8-7265-4E32-A745-52AA837C3A6D}" sibTransId="{B29A53E0-423D-4143-B8DD-2C8F4F12F793}"/>
    <dgm:cxn modelId="{365BE479-60C9-4D50-940E-7A184C4B9372}" srcId="{C63B30B8-8F51-47A9-9406-A07F2159CDFC}" destId="{826691C6-139A-41C4-A741-AA77690A571D}" srcOrd="2" destOrd="0" parTransId="{F1FE73C3-BD88-4145-8D05-E9506934CA6D}" sibTransId="{B248B789-D0D1-46AB-8558-CA11321943A9}"/>
    <dgm:cxn modelId="{39EADCDA-C8CE-4101-BDB6-E6E9585C6814}" type="presOf" srcId="{9ACBFFB3-10D7-4D8A-BC23-46117D703BEB}" destId="{7B145F13-B54A-4C70-8512-12D0860B63AA}" srcOrd="0" destOrd="0" presId="urn:microsoft.com/office/officeart/2005/8/layout/chevron2"/>
    <dgm:cxn modelId="{220A47FD-9D0E-4E11-9A62-40A1FC27E8EB}" type="presOf" srcId="{546098F7-95D4-401C-9F93-6F79EE44FDFB}" destId="{222C7AC6-E8C2-4B31-B8E1-FAFE69FE1D66}" srcOrd="0" destOrd="0" presId="urn:microsoft.com/office/officeart/2005/8/layout/chevron2"/>
    <dgm:cxn modelId="{254EFD4A-96DF-4A8F-9178-418648ACB067}" srcId="{B2AE2F79-8E5D-46CC-B9C8-4E9106744E33}" destId="{F94AF14F-8AD3-4901-87D3-42C4D29A9745}" srcOrd="3" destOrd="0" parTransId="{E4224AF1-6AB5-4447-97FF-BA74483F1299}" sibTransId="{ECC7B8F2-A5D4-4F04-BD2C-FF29E2F77BEA}"/>
    <dgm:cxn modelId="{6E28A3B8-87BF-4361-9DF4-BD6EE8A7B10E}" type="presOf" srcId="{F94AF14F-8AD3-4901-87D3-42C4D29A9745}" destId="{EAC533B7-CF4C-47CF-B05C-428522F0C4AF}" srcOrd="0" destOrd="3" presId="urn:microsoft.com/office/officeart/2005/8/layout/chevron2"/>
    <dgm:cxn modelId="{7BA7CEB7-3791-41A6-B34F-FACE7F180C82}" type="presOf" srcId="{6AB499F9-7731-4D10-8AB2-AE348D9C420C}" destId="{F82B35CB-4DD3-4E9F-AA4F-394AE79A9457}" srcOrd="0" destOrd="0" presId="urn:microsoft.com/office/officeart/2005/8/layout/chevron2"/>
    <dgm:cxn modelId="{A949FC50-1544-479D-A99D-2C5E845000AB}" type="presOf" srcId="{21F4CB5E-200C-4365-9342-6B7A79BFCB82}" destId="{FA45B175-F53B-4A1B-B7D8-44E94E46C6E9}" srcOrd="0" destOrd="2" presId="urn:microsoft.com/office/officeart/2005/8/layout/chevron2"/>
    <dgm:cxn modelId="{93D6DE17-02B0-4E5D-8C7B-7B159D172EC6}" srcId="{826691C6-139A-41C4-A741-AA77690A571D}" destId="{8E4768BD-3063-49FD-8BEA-955D03AC5366}" srcOrd="3" destOrd="0" parTransId="{731B8118-5050-47B9-BC57-BCEC5F520D57}" sibTransId="{23667449-1CE2-426A-A39F-B33CEB01AD92}"/>
    <dgm:cxn modelId="{12C41AE1-C3C6-4D2C-BFA2-7E7263795AE7}" srcId="{826691C6-139A-41C4-A741-AA77690A571D}" destId="{546098F7-95D4-401C-9F93-6F79EE44FDFB}" srcOrd="0" destOrd="0" parTransId="{420B792A-DFAB-4B73-B969-4BFE3E270078}" sibTransId="{CF29FE14-2656-4411-B774-F4FFA08EEE68}"/>
    <dgm:cxn modelId="{5CD91E66-C709-473E-B35E-ECDBCD3CC35B}" type="presOf" srcId="{2D77B0ED-4597-421F-84FF-EE6ECE086926}" destId="{EAC533B7-CF4C-47CF-B05C-428522F0C4AF}" srcOrd="0" destOrd="5" presId="urn:microsoft.com/office/officeart/2005/8/layout/chevron2"/>
    <dgm:cxn modelId="{4244F038-0D52-4025-AFBC-CBF6D2666A15}" type="presOf" srcId="{3639E640-9412-4239-B2FC-5CBAAFC1C2DE}" destId="{FA45B175-F53B-4A1B-B7D8-44E94E46C6E9}" srcOrd="0" destOrd="1" presId="urn:microsoft.com/office/officeart/2005/8/layout/chevron2"/>
    <dgm:cxn modelId="{E4C3CD14-9AAF-499B-A58A-116FF210D066}" srcId="{C7BDB793-2F43-4F80-B9F8-F596F924A734}" destId="{8E76F753-D454-41C8-B068-CD7E9EEFA748}" srcOrd="3" destOrd="0" parTransId="{855C6466-0D2D-48CB-92B3-5E76BBE47880}" sibTransId="{9CF9E450-0FAD-4F7A-889F-F46B26F04828}"/>
    <dgm:cxn modelId="{E16B9A1A-7DE9-45C6-9C2F-A823880FA8ED}" srcId="{B2AE2F79-8E5D-46CC-B9C8-4E9106744E33}" destId="{A5225817-A7C4-4B15-9A71-576EE64B3D22}" srcOrd="0" destOrd="0" parTransId="{E2430849-523A-4FDF-9167-A3B3BC593563}" sibTransId="{45733F5E-5E03-46A0-87DA-088DF3590F4D}"/>
    <dgm:cxn modelId="{77498127-AE7E-4476-AF3F-07FACA1720D1}" type="presOf" srcId="{C7BDB793-2F43-4F80-B9F8-F596F924A734}" destId="{2187B15F-519E-467E-B20B-976A59D7EBF3}" srcOrd="0" destOrd="0" presId="urn:microsoft.com/office/officeart/2005/8/layout/chevron2"/>
    <dgm:cxn modelId="{802D830D-A48A-4240-8436-0BD3F8A27BCE}" srcId="{B2AE2F79-8E5D-46CC-B9C8-4E9106744E33}" destId="{2D77B0ED-4597-421F-84FF-EE6ECE086926}" srcOrd="5" destOrd="0" parTransId="{3DD07B8C-A041-44BD-80FB-A8F530AC7916}" sibTransId="{CA001274-EF5E-433A-A673-AE1A2BF19CED}"/>
    <dgm:cxn modelId="{476CFDDD-FB0A-4A31-8A96-3AF088452FA8}" type="presParOf" srcId="{E5894AC4-9326-46DE-A28A-1F85808BE377}" destId="{FD9853DF-E570-42CC-B966-D69FA39A87D9}" srcOrd="0" destOrd="0" presId="urn:microsoft.com/office/officeart/2005/8/layout/chevron2"/>
    <dgm:cxn modelId="{01A01852-04EC-453A-89DD-55AA4F755BA6}" type="presParOf" srcId="{FD9853DF-E570-42CC-B966-D69FA39A87D9}" destId="{C49BBDF6-A799-491A-9D21-D501CD0050DF}" srcOrd="0" destOrd="0" presId="urn:microsoft.com/office/officeart/2005/8/layout/chevron2"/>
    <dgm:cxn modelId="{D63E55FD-B944-43AF-87B8-B26A028CEBF2}" type="presParOf" srcId="{FD9853DF-E570-42CC-B966-D69FA39A87D9}" destId="{EAC533B7-CF4C-47CF-B05C-428522F0C4AF}" srcOrd="1" destOrd="0" presId="urn:microsoft.com/office/officeart/2005/8/layout/chevron2"/>
    <dgm:cxn modelId="{9EC0CC58-4B62-4ABE-B115-9EF5DBA8167A}" type="presParOf" srcId="{E5894AC4-9326-46DE-A28A-1F85808BE377}" destId="{F2DAF2A7-BBDE-4419-BE0C-FA194BFF0EDF}" srcOrd="1" destOrd="0" presId="urn:microsoft.com/office/officeart/2005/8/layout/chevron2"/>
    <dgm:cxn modelId="{1654A140-A590-41F6-8039-EA183C2AC2D1}" type="presParOf" srcId="{E5894AC4-9326-46DE-A28A-1F85808BE377}" destId="{B777282E-51B9-4C35-8E58-C3BDDA0765C4}" srcOrd="2" destOrd="0" presId="urn:microsoft.com/office/officeart/2005/8/layout/chevron2"/>
    <dgm:cxn modelId="{91A7471E-55B4-404D-B247-A32DB3BD986F}" type="presParOf" srcId="{B777282E-51B9-4C35-8E58-C3BDDA0765C4}" destId="{2187B15F-519E-467E-B20B-976A59D7EBF3}" srcOrd="0" destOrd="0" presId="urn:microsoft.com/office/officeart/2005/8/layout/chevron2"/>
    <dgm:cxn modelId="{B72F83FD-9895-4185-B130-D14BA379FCE1}" type="presParOf" srcId="{B777282E-51B9-4C35-8E58-C3BDDA0765C4}" destId="{FA45B175-F53B-4A1B-B7D8-44E94E46C6E9}" srcOrd="1" destOrd="0" presId="urn:microsoft.com/office/officeart/2005/8/layout/chevron2"/>
    <dgm:cxn modelId="{2F61DD0F-1257-44DA-8307-3C02F0AB5F61}" type="presParOf" srcId="{E5894AC4-9326-46DE-A28A-1F85808BE377}" destId="{94FDBC83-FCC9-49F7-994C-D75BBBAB2B4E}" srcOrd="3" destOrd="0" presId="urn:microsoft.com/office/officeart/2005/8/layout/chevron2"/>
    <dgm:cxn modelId="{CF8B7757-A5BE-434C-8E3C-9C67A30226BD}" type="presParOf" srcId="{E5894AC4-9326-46DE-A28A-1F85808BE377}" destId="{7C8A0678-918A-4DD0-93AA-D95CB9F1B16D}" srcOrd="4" destOrd="0" presId="urn:microsoft.com/office/officeart/2005/8/layout/chevron2"/>
    <dgm:cxn modelId="{35DCF353-AA95-4B15-991B-BC7F9FF92C27}" type="presParOf" srcId="{7C8A0678-918A-4DD0-93AA-D95CB9F1B16D}" destId="{68556E11-6663-4217-B0F5-34367D4CA87E}" srcOrd="0" destOrd="0" presId="urn:microsoft.com/office/officeart/2005/8/layout/chevron2"/>
    <dgm:cxn modelId="{82F5E8F5-0D45-469E-81F8-564A507D02E4}" type="presParOf" srcId="{7C8A0678-918A-4DD0-93AA-D95CB9F1B16D}" destId="{222C7AC6-E8C2-4B31-B8E1-FAFE69FE1D66}" srcOrd="1" destOrd="0" presId="urn:microsoft.com/office/officeart/2005/8/layout/chevron2"/>
    <dgm:cxn modelId="{362CF176-C23C-4BE2-B35F-006954B3C536}" type="presParOf" srcId="{E5894AC4-9326-46DE-A28A-1F85808BE377}" destId="{E73DE516-15DD-46DF-AB78-9DD5045732EB}" srcOrd="5" destOrd="0" presId="urn:microsoft.com/office/officeart/2005/8/layout/chevron2"/>
    <dgm:cxn modelId="{988A48BC-F532-4EC7-A04D-CED70777E3E3}" type="presParOf" srcId="{E5894AC4-9326-46DE-A28A-1F85808BE377}" destId="{72DE22CE-36FE-4BCF-82CA-1E8EFF178E2F}" srcOrd="6" destOrd="0" presId="urn:microsoft.com/office/officeart/2005/8/layout/chevron2"/>
    <dgm:cxn modelId="{6005EAC1-C8D5-41CC-AE6E-134785A79E39}" type="presParOf" srcId="{72DE22CE-36FE-4BCF-82CA-1E8EFF178E2F}" destId="{F82B35CB-4DD3-4E9F-AA4F-394AE79A9457}" srcOrd="0" destOrd="0" presId="urn:microsoft.com/office/officeart/2005/8/layout/chevron2"/>
    <dgm:cxn modelId="{23E508D6-266D-4EF3-AEB9-45D40AA883B7}" type="presParOf" srcId="{72DE22CE-36FE-4BCF-82CA-1E8EFF178E2F}" destId="{7B145F13-B54A-4C70-8512-12D0860B63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67AD6-5FE2-47ED-9903-762238D7896C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07592F3-5CF0-4B6B-BB0A-4005677D59F3}">
      <dgm:prSet phldrT="[Text]" custT="1"/>
      <dgm:spPr/>
      <dgm:t>
        <a:bodyPr/>
        <a:lstStyle/>
        <a:p>
          <a:r>
            <a:rPr lang="en-US" sz="1800" b="1" dirty="0" smtClean="0">
              <a:latin typeface="Calibri" panose="020F0502020204030204" pitchFamily="34" charset="0"/>
            </a:rPr>
            <a:t>Category drop down</a:t>
          </a:r>
          <a:endParaRPr lang="en-US" sz="1800" b="1" dirty="0">
            <a:latin typeface="Calibri" panose="020F0502020204030204" pitchFamily="34" charset="0"/>
          </a:endParaRPr>
        </a:p>
      </dgm:t>
    </dgm:pt>
    <dgm:pt modelId="{796EF7B5-DBCC-49A3-8820-A6ED93D2AECB}" type="parTrans" cxnId="{E2AAACCE-26F4-4B7A-8242-ECEB637D2122}">
      <dgm:prSet/>
      <dgm:spPr/>
      <dgm:t>
        <a:bodyPr/>
        <a:lstStyle/>
        <a:p>
          <a:endParaRPr lang="en-US"/>
        </a:p>
      </dgm:t>
    </dgm:pt>
    <dgm:pt modelId="{2AF17CCB-7AE2-402B-91BA-E3B318F8BE0F}" type="sibTrans" cxnId="{E2AAACCE-26F4-4B7A-8242-ECEB637D2122}">
      <dgm:prSet/>
      <dgm:spPr/>
      <dgm:t>
        <a:bodyPr/>
        <a:lstStyle/>
        <a:p>
          <a:endParaRPr lang="en-US"/>
        </a:p>
      </dgm:t>
    </dgm:pt>
    <dgm:pt modelId="{28CF7A23-52AD-44C4-AE1C-C5510832D04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b="1" dirty="0" smtClean="0"/>
            <a:t>BI1</a:t>
          </a:r>
          <a:endParaRPr lang="en-US" sz="1800" b="1" dirty="0"/>
        </a:p>
      </dgm:t>
    </dgm:pt>
    <dgm:pt modelId="{15E37A37-C138-4C21-A863-5DB9FD64EDBD}" type="parTrans" cxnId="{094BAD6F-A708-4A33-84B6-C5CA293A9CD0}">
      <dgm:prSet/>
      <dgm:spPr/>
      <dgm:t>
        <a:bodyPr/>
        <a:lstStyle/>
        <a:p>
          <a:endParaRPr lang="en-US"/>
        </a:p>
      </dgm:t>
    </dgm:pt>
    <dgm:pt modelId="{F544FCD4-6738-430B-9A83-4A7F5458E52F}" type="sibTrans" cxnId="{094BAD6F-A708-4A33-84B6-C5CA293A9CD0}">
      <dgm:prSet/>
      <dgm:spPr/>
      <dgm:t>
        <a:bodyPr/>
        <a:lstStyle/>
        <a:p>
          <a:endParaRPr lang="en-US"/>
        </a:p>
      </dgm:t>
    </dgm:pt>
    <dgm:pt modelId="{36146AAE-FBF5-4863-B6EF-AC90D97C64FB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b="1" dirty="0" smtClean="0"/>
            <a:t>BI2</a:t>
          </a:r>
          <a:endParaRPr lang="en-US" sz="1800" b="1" dirty="0"/>
        </a:p>
      </dgm:t>
    </dgm:pt>
    <dgm:pt modelId="{7C7AEBC0-AC67-4525-9CE5-44F578BF7403}" type="parTrans" cxnId="{441C5356-49C3-458C-90CB-5CCFC846D468}">
      <dgm:prSet/>
      <dgm:spPr/>
      <dgm:t>
        <a:bodyPr/>
        <a:lstStyle/>
        <a:p>
          <a:endParaRPr lang="en-US"/>
        </a:p>
      </dgm:t>
    </dgm:pt>
    <dgm:pt modelId="{2F709F88-E6FE-443B-837C-1CC5EF0F716D}" type="sibTrans" cxnId="{441C5356-49C3-458C-90CB-5CCFC846D468}">
      <dgm:prSet/>
      <dgm:spPr/>
      <dgm:t>
        <a:bodyPr/>
        <a:lstStyle/>
        <a:p>
          <a:endParaRPr lang="en-US"/>
        </a:p>
      </dgm:t>
    </dgm:pt>
    <dgm:pt modelId="{A74EB8CB-224B-4B20-B626-DE987474F280}">
      <dgm:prSet phldrT="[Text]"/>
      <dgm:spPr/>
      <dgm:t>
        <a:bodyPr/>
        <a:lstStyle/>
        <a:p>
          <a:r>
            <a:rPr lang="en-US" b="1" smtClean="0">
              <a:latin typeface="Calibri" panose="020F0502020204030204" pitchFamily="34" charset="0"/>
            </a:rPr>
            <a:t>Grounds</a:t>
          </a:r>
          <a:endParaRPr lang="en-US" b="1" dirty="0">
            <a:latin typeface="Calibri" panose="020F0502020204030204" pitchFamily="34" charset="0"/>
          </a:endParaRPr>
        </a:p>
      </dgm:t>
    </dgm:pt>
    <dgm:pt modelId="{24D28189-6759-4792-85C4-90A4F167449A}" type="parTrans" cxnId="{4745B911-2CF5-4D2F-9753-0B0C95BE4498}">
      <dgm:prSet/>
      <dgm:spPr/>
      <dgm:t>
        <a:bodyPr/>
        <a:lstStyle/>
        <a:p>
          <a:endParaRPr lang="en-US"/>
        </a:p>
      </dgm:t>
    </dgm:pt>
    <dgm:pt modelId="{73CD41A9-58A0-44C8-85E5-400AF6CDF345}" type="sibTrans" cxnId="{4745B911-2CF5-4D2F-9753-0B0C95BE4498}">
      <dgm:prSet/>
      <dgm:spPr/>
      <dgm:t>
        <a:bodyPr/>
        <a:lstStyle/>
        <a:p>
          <a:endParaRPr lang="en-US"/>
        </a:p>
      </dgm:t>
    </dgm:pt>
    <dgm:pt modelId="{1B7740B1-6E3C-4BDC-B81C-750E125399DB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Physical violence</a:t>
          </a:r>
          <a:endParaRPr lang="en-US" sz="1400" b="1" dirty="0"/>
        </a:p>
      </dgm:t>
    </dgm:pt>
    <dgm:pt modelId="{159A5B3A-4089-4AF8-862D-76CFB0101082}" type="parTrans" cxnId="{5622D8DB-BBFF-4F34-9B4E-D81DC392F17D}">
      <dgm:prSet/>
      <dgm:spPr/>
      <dgm:t>
        <a:bodyPr/>
        <a:lstStyle/>
        <a:p>
          <a:endParaRPr lang="en-US"/>
        </a:p>
      </dgm:t>
    </dgm:pt>
    <dgm:pt modelId="{8375F502-E334-42C3-BF42-0EB680D68FD2}" type="sibTrans" cxnId="{5622D8DB-BBFF-4F34-9B4E-D81DC392F17D}">
      <dgm:prSet/>
      <dgm:spPr/>
      <dgm:t>
        <a:bodyPr/>
        <a:lstStyle/>
        <a:p>
          <a:endParaRPr lang="en-US"/>
        </a:p>
      </dgm:t>
    </dgm:pt>
    <dgm:pt modelId="{0759B06C-A05F-4B89-825B-503D7E1D04E5}">
      <dgm:prSet phldrT="[Text]"/>
      <dgm:spPr/>
      <dgm:t>
        <a:bodyPr/>
        <a:lstStyle/>
        <a:p>
          <a:r>
            <a:rPr lang="en-US" b="1" smtClean="0">
              <a:latin typeface="Calibri" panose="020F0502020204030204" pitchFamily="34" charset="0"/>
            </a:rPr>
            <a:t>Outcome</a:t>
          </a:r>
          <a:endParaRPr lang="en-US" b="1" dirty="0">
            <a:latin typeface="Calibri" panose="020F0502020204030204" pitchFamily="34" charset="0"/>
          </a:endParaRPr>
        </a:p>
      </dgm:t>
    </dgm:pt>
    <dgm:pt modelId="{A57EF385-6C92-4168-81DA-B6D79A12C05C}" type="parTrans" cxnId="{5558821D-16BA-451D-9197-52623AC1E356}">
      <dgm:prSet/>
      <dgm:spPr/>
      <dgm:t>
        <a:bodyPr/>
        <a:lstStyle/>
        <a:p>
          <a:endParaRPr lang="en-US"/>
        </a:p>
      </dgm:t>
    </dgm:pt>
    <dgm:pt modelId="{8837562C-BC96-476D-8380-91A764C696F3}" type="sibTrans" cxnId="{5558821D-16BA-451D-9197-52623AC1E356}">
      <dgm:prSet/>
      <dgm:spPr/>
      <dgm:t>
        <a:bodyPr/>
        <a:lstStyle/>
        <a:p>
          <a:endParaRPr lang="en-US"/>
        </a:p>
      </dgm:t>
    </dgm:pt>
    <dgm:pt modelId="{19B8BA99-6766-4644-8EBC-9E073A07A736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Counselled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B4829FA0-5002-4945-87A5-76792A4FA569}" type="parTrans" cxnId="{01970C36-B964-40B4-A3B0-11E74A24EF23}">
      <dgm:prSet/>
      <dgm:spPr/>
      <dgm:t>
        <a:bodyPr/>
        <a:lstStyle/>
        <a:p>
          <a:endParaRPr lang="en-US"/>
        </a:p>
      </dgm:t>
    </dgm:pt>
    <dgm:pt modelId="{B6988925-D784-412C-BE0F-C0C35CF5C039}" type="sibTrans" cxnId="{01970C36-B964-40B4-A3B0-11E74A24EF23}">
      <dgm:prSet/>
      <dgm:spPr/>
      <dgm:t>
        <a:bodyPr/>
        <a:lstStyle/>
        <a:p>
          <a:endParaRPr lang="en-US"/>
        </a:p>
      </dgm:t>
    </dgm:pt>
    <dgm:pt modelId="{EBA1AF0C-A8F4-487F-B272-02662A2C2A2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Lunch time detention 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C93D9921-27AF-4267-BB59-5113853539E6}" type="parTrans" cxnId="{ED0967A1-6468-4573-AB4D-164B620164F1}">
      <dgm:prSet/>
      <dgm:spPr/>
      <dgm:t>
        <a:bodyPr/>
        <a:lstStyle/>
        <a:p>
          <a:endParaRPr lang="en-US"/>
        </a:p>
      </dgm:t>
    </dgm:pt>
    <dgm:pt modelId="{3A7962EE-A469-4005-A134-C728A5CD730A}" type="sibTrans" cxnId="{ED0967A1-6468-4573-AB4D-164B620164F1}">
      <dgm:prSet/>
      <dgm:spPr/>
      <dgm:t>
        <a:bodyPr/>
        <a:lstStyle/>
        <a:p>
          <a:endParaRPr lang="en-US"/>
        </a:p>
      </dgm:t>
    </dgm:pt>
    <dgm:pt modelId="{EB27CFA0-EBAC-43D6-B69D-2A73518EBFC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b="1" dirty="0" smtClean="0"/>
            <a:t>BI3</a:t>
          </a:r>
          <a:endParaRPr lang="en-US" sz="1800" b="1" dirty="0"/>
        </a:p>
      </dgm:t>
    </dgm:pt>
    <dgm:pt modelId="{1BC970CA-ED54-4DBE-BAA6-647237F51AE5}" type="parTrans" cxnId="{B0D25D7B-124E-4C8D-9C8C-CF069D037EEF}">
      <dgm:prSet/>
      <dgm:spPr/>
      <dgm:t>
        <a:bodyPr/>
        <a:lstStyle/>
        <a:p>
          <a:endParaRPr lang="en-US"/>
        </a:p>
      </dgm:t>
    </dgm:pt>
    <dgm:pt modelId="{2D06E6FE-4F73-4EDC-A496-418ECB6889C6}" type="sibTrans" cxnId="{B0D25D7B-124E-4C8D-9C8C-CF069D037EEF}">
      <dgm:prSet/>
      <dgm:spPr/>
      <dgm:t>
        <a:bodyPr/>
        <a:lstStyle/>
        <a:p>
          <a:endParaRPr lang="en-US"/>
        </a:p>
      </dgm:t>
    </dgm:pt>
    <dgm:pt modelId="{7122013C-6A70-434C-BD77-B6FF5552F166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800" b="1" dirty="0" smtClean="0"/>
            <a:t>BI3+</a:t>
          </a:r>
          <a:endParaRPr lang="en-US" sz="1800" b="1" dirty="0"/>
        </a:p>
      </dgm:t>
    </dgm:pt>
    <dgm:pt modelId="{9C9B51AD-B72E-4E8E-B872-FFA7246CDAAE}" type="parTrans" cxnId="{71D3652F-4510-44F8-8CF5-BE708738B8C9}">
      <dgm:prSet/>
      <dgm:spPr/>
      <dgm:t>
        <a:bodyPr/>
        <a:lstStyle/>
        <a:p>
          <a:endParaRPr lang="en-US"/>
        </a:p>
      </dgm:t>
    </dgm:pt>
    <dgm:pt modelId="{4CCFC7BC-FDF2-4CA4-8D95-14B17BC725F8}" type="sibTrans" cxnId="{71D3652F-4510-44F8-8CF5-BE708738B8C9}">
      <dgm:prSet/>
      <dgm:spPr/>
      <dgm:t>
        <a:bodyPr/>
        <a:lstStyle/>
        <a:p>
          <a:endParaRPr lang="en-US"/>
        </a:p>
      </dgm:t>
    </dgm:pt>
    <dgm:pt modelId="{7E69AB2F-96D9-4B9C-8B65-2C3A0C75E94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Verbal abuse</a:t>
          </a:r>
          <a:endParaRPr lang="en-US" sz="1400" b="1" dirty="0"/>
        </a:p>
      </dgm:t>
    </dgm:pt>
    <dgm:pt modelId="{69528935-796C-476E-AF77-B693631DC8F4}" type="parTrans" cxnId="{C52B6B96-0D11-4235-BEC8-61BBF2E468E0}">
      <dgm:prSet/>
      <dgm:spPr/>
      <dgm:t>
        <a:bodyPr/>
        <a:lstStyle/>
        <a:p>
          <a:endParaRPr lang="en-US"/>
        </a:p>
      </dgm:t>
    </dgm:pt>
    <dgm:pt modelId="{9CCDBEBC-43BA-4355-98D5-107BA52E09C6}" type="sibTrans" cxnId="{C52B6B96-0D11-4235-BEC8-61BBF2E468E0}">
      <dgm:prSet/>
      <dgm:spPr/>
      <dgm:t>
        <a:bodyPr/>
        <a:lstStyle/>
        <a:p>
          <a:endParaRPr lang="en-US"/>
        </a:p>
      </dgm:t>
    </dgm:pt>
    <dgm:pt modelId="{63D02A2F-8E19-4FEC-92BF-B6ECF743BADC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Emotional abuse</a:t>
          </a:r>
          <a:endParaRPr lang="en-US" sz="1400" b="1" dirty="0"/>
        </a:p>
      </dgm:t>
    </dgm:pt>
    <dgm:pt modelId="{3F38D7B6-6E42-4808-8DA8-DB6188A65E06}" type="parTrans" cxnId="{306FD6DC-D4A6-4A3F-A979-ED6E04576AB1}">
      <dgm:prSet/>
      <dgm:spPr/>
      <dgm:t>
        <a:bodyPr/>
        <a:lstStyle/>
        <a:p>
          <a:endParaRPr lang="en-US"/>
        </a:p>
      </dgm:t>
    </dgm:pt>
    <dgm:pt modelId="{BC318CFE-75B2-416D-BB21-CD48FCED2CD1}" type="sibTrans" cxnId="{306FD6DC-D4A6-4A3F-A979-ED6E04576AB1}">
      <dgm:prSet/>
      <dgm:spPr/>
      <dgm:t>
        <a:bodyPr/>
        <a:lstStyle/>
        <a:p>
          <a:endParaRPr lang="en-US"/>
        </a:p>
      </dgm:t>
    </dgm:pt>
    <dgm:pt modelId="{E2013E08-FD73-40DE-A109-8A9734F251CC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Social media incident</a:t>
          </a:r>
          <a:endParaRPr lang="en-US" sz="1400" b="1" dirty="0"/>
        </a:p>
      </dgm:t>
    </dgm:pt>
    <dgm:pt modelId="{ECA7C30D-5E47-4270-BA3F-E47C73AAC3EA}" type="parTrans" cxnId="{608D7EEB-B1FD-4370-995D-5050DAE03668}">
      <dgm:prSet/>
      <dgm:spPr/>
      <dgm:t>
        <a:bodyPr/>
        <a:lstStyle/>
        <a:p>
          <a:endParaRPr lang="en-US"/>
        </a:p>
      </dgm:t>
    </dgm:pt>
    <dgm:pt modelId="{CC676503-7612-4E83-B213-3BC352EE73E1}" type="sibTrans" cxnId="{608D7EEB-B1FD-4370-995D-5050DAE03668}">
      <dgm:prSet/>
      <dgm:spPr/>
      <dgm:t>
        <a:bodyPr/>
        <a:lstStyle/>
        <a:p>
          <a:endParaRPr lang="en-US"/>
        </a:p>
      </dgm:t>
    </dgm:pt>
    <dgm:pt modelId="{90087134-7FA0-4F41-B20C-38E74C16FF1C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Incident on bus</a:t>
          </a:r>
          <a:endParaRPr lang="en-US" sz="1400" b="1" dirty="0"/>
        </a:p>
      </dgm:t>
    </dgm:pt>
    <dgm:pt modelId="{1A6AD24B-90E6-456E-A492-E616E8F49EFA}" type="parTrans" cxnId="{990B9248-DF67-4839-882A-B559A61D15EF}">
      <dgm:prSet/>
      <dgm:spPr/>
      <dgm:t>
        <a:bodyPr/>
        <a:lstStyle/>
        <a:p>
          <a:endParaRPr lang="en-US"/>
        </a:p>
      </dgm:t>
    </dgm:pt>
    <dgm:pt modelId="{34716D0F-5C72-4687-98AA-BE77EFAB8B18}" type="sibTrans" cxnId="{990B9248-DF67-4839-882A-B559A61D15EF}">
      <dgm:prSet/>
      <dgm:spPr/>
      <dgm:t>
        <a:bodyPr/>
        <a:lstStyle/>
        <a:p>
          <a:endParaRPr lang="en-US"/>
        </a:p>
      </dgm:t>
    </dgm:pt>
    <dgm:pt modelId="{F72718AA-9617-4680-8D08-00C00900BDD0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smtClean="0"/>
            <a:t>Other </a:t>
          </a:r>
          <a:endParaRPr lang="en-US" sz="1400" b="1" dirty="0"/>
        </a:p>
      </dgm:t>
    </dgm:pt>
    <dgm:pt modelId="{71767D38-CB34-49BD-AED9-28B70CD78153}" type="parTrans" cxnId="{F9EA2C7E-09AB-4CEF-81D8-1D84B0F78026}">
      <dgm:prSet/>
      <dgm:spPr/>
      <dgm:t>
        <a:bodyPr/>
        <a:lstStyle/>
        <a:p>
          <a:endParaRPr lang="en-US"/>
        </a:p>
      </dgm:t>
    </dgm:pt>
    <dgm:pt modelId="{CFAC271F-447D-4F78-9A04-8298FC8D41FD}" type="sibTrans" cxnId="{F9EA2C7E-09AB-4CEF-81D8-1D84B0F78026}">
      <dgm:prSet/>
      <dgm:spPr/>
      <dgm:t>
        <a:bodyPr/>
        <a:lstStyle/>
        <a:p>
          <a:endParaRPr lang="en-US"/>
        </a:p>
      </dgm:t>
    </dgm:pt>
    <dgm:pt modelId="{E27F4794-7489-44FE-A263-DC2812FEE47F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Parents called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51B299B8-3E05-4AB6-82DD-B154F2538AC6}" type="parTrans" cxnId="{D5F0BF17-9531-4353-8197-700688EEBD09}">
      <dgm:prSet/>
      <dgm:spPr/>
      <dgm:t>
        <a:bodyPr/>
        <a:lstStyle/>
        <a:p>
          <a:endParaRPr lang="en-US"/>
        </a:p>
      </dgm:t>
    </dgm:pt>
    <dgm:pt modelId="{AF4B157A-CE56-437A-B7F7-D9E3C1C38625}" type="sibTrans" cxnId="{D5F0BF17-9531-4353-8197-700688EEBD09}">
      <dgm:prSet/>
      <dgm:spPr/>
      <dgm:t>
        <a:bodyPr/>
        <a:lstStyle/>
        <a:p>
          <a:endParaRPr lang="en-US"/>
        </a:p>
      </dgm:t>
    </dgm:pt>
    <dgm:pt modelId="{631C3DF3-362D-451E-BC34-537633F64CB3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Meeting with parents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9ABF1E30-A079-470E-B4AB-2BD64B4A5FEC}" type="parTrans" cxnId="{FBF414B1-67B7-4748-A110-C9ABD5E4FF26}">
      <dgm:prSet/>
      <dgm:spPr/>
      <dgm:t>
        <a:bodyPr/>
        <a:lstStyle/>
        <a:p>
          <a:endParaRPr lang="en-US"/>
        </a:p>
      </dgm:t>
    </dgm:pt>
    <dgm:pt modelId="{8B637409-E6EA-4F7B-9F1E-032DE42EC5C0}" type="sibTrans" cxnId="{FBF414B1-67B7-4748-A110-C9ABD5E4FF26}">
      <dgm:prSet/>
      <dgm:spPr/>
      <dgm:t>
        <a:bodyPr/>
        <a:lstStyle/>
        <a:p>
          <a:endParaRPr lang="en-US"/>
        </a:p>
      </dgm:t>
    </dgm:pt>
    <dgm:pt modelId="{D3FDA72C-06B3-4980-9F17-34D3CB973B31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After school detention 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ECAF5D80-00F9-481A-A675-8682AD0C4743}" type="parTrans" cxnId="{A90FE671-9A1D-4493-A3F0-E5F1A31B8082}">
      <dgm:prSet/>
      <dgm:spPr/>
      <dgm:t>
        <a:bodyPr/>
        <a:lstStyle/>
        <a:p>
          <a:endParaRPr lang="en-US"/>
        </a:p>
      </dgm:t>
    </dgm:pt>
    <dgm:pt modelId="{64EBA9C4-60B1-4C0C-91F8-9AF1E47F6004}" type="sibTrans" cxnId="{A90FE671-9A1D-4493-A3F0-E5F1A31B8082}">
      <dgm:prSet/>
      <dgm:spPr/>
      <dgm:t>
        <a:bodyPr/>
        <a:lstStyle/>
        <a:p>
          <a:endParaRPr lang="en-US"/>
        </a:p>
      </dgm:t>
    </dgm:pt>
    <dgm:pt modelId="{04B7A735-0429-4814-BE71-CD2764810CDB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Apology given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13327B29-338A-4ECE-B879-ED22E8A68DE0}" type="parTrans" cxnId="{69FF4F09-0AF5-4125-B9EE-2D3D18DE71AB}">
      <dgm:prSet/>
      <dgm:spPr/>
      <dgm:t>
        <a:bodyPr/>
        <a:lstStyle/>
        <a:p>
          <a:endParaRPr lang="en-US"/>
        </a:p>
      </dgm:t>
    </dgm:pt>
    <dgm:pt modelId="{F3270B85-7A3F-4AD7-9635-A08C0A8590ED}" type="sibTrans" cxnId="{69FF4F09-0AF5-4125-B9EE-2D3D18DE71AB}">
      <dgm:prSet/>
      <dgm:spPr/>
      <dgm:t>
        <a:bodyPr/>
        <a:lstStyle/>
        <a:p>
          <a:endParaRPr lang="en-US"/>
        </a:p>
      </dgm:t>
    </dgm:pt>
    <dgm:pt modelId="{9D6A76B2-63EF-44A7-B2A9-63F7B1E378A7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Exclusion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BC348226-EC61-41EA-824A-13A70278DE6D}" type="parTrans" cxnId="{8E0E1EF5-FC0D-43D6-BE5A-E13C6E9DAC1F}">
      <dgm:prSet/>
      <dgm:spPr/>
      <dgm:t>
        <a:bodyPr/>
        <a:lstStyle/>
        <a:p>
          <a:endParaRPr lang="en-US"/>
        </a:p>
      </dgm:t>
    </dgm:pt>
    <dgm:pt modelId="{15281166-77FA-4B4D-A4A6-492187A4F278}" type="sibTrans" cxnId="{8E0E1EF5-FC0D-43D6-BE5A-E13C6E9DAC1F}">
      <dgm:prSet/>
      <dgm:spPr/>
      <dgm:t>
        <a:bodyPr/>
        <a:lstStyle/>
        <a:p>
          <a:endParaRPr lang="en-US"/>
        </a:p>
      </dgm:t>
    </dgm:pt>
    <dgm:pt modelId="{00BC7740-31AE-4C36-BE7A-2AC791F5CA4F}">
      <dgm:prSet phldrT="[Text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sz="1400" b="1" dirty="0" smtClean="0">
              <a:latin typeface="Calibri" panose="020F0502020204030204" pitchFamily="34" charset="0"/>
            </a:rPr>
            <a:t>Meeting with Principal</a:t>
          </a:r>
          <a:endParaRPr lang="en-US" sz="1400" b="1" dirty="0">
            <a:latin typeface="Calibri" panose="020F0502020204030204" pitchFamily="34" charset="0"/>
          </a:endParaRPr>
        </a:p>
      </dgm:t>
    </dgm:pt>
    <dgm:pt modelId="{F95D9337-B88B-4310-8E7A-85E1BA423C71}" type="parTrans" cxnId="{EAB424C9-5000-4EB8-AC3D-A2CE86920566}">
      <dgm:prSet/>
      <dgm:spPr/>
      <dgm:t>
        <a:bodyPr/>
        <a:lstStyle/>
        <a:p>
          <a:endParaRPr lang="en-US"/>
        </a:p>
      </dgm:t>
    </dgm:pt>
    <dgm:pt modelId="{75A81570-8B1D-4391-834D-C8815F164923}" type="sibTrans" cxnId="{EAB424C9-5000-4EB8-AC3D-A2CE86920566}">
      <dgm:prSet/>
      <dgm:spPr/>
      <dgm:t>
        <a:bodyPr/>
        <a:lstStyle/>
        <a:p>
          <a:endParaRPr lang="en-US"/>
        </a:p>
      </dgm:t>
    </dgm:pt>
    <dgm:pt modelId="{C10C9497-4283-41B0-8DF6-6A0BF69121ED}" type="pres">
      <dgm:prSet presAssocID="{50167AD6-5FE2-47ED-9903-762238D7896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7E714EF-2760-4290-97DB-3333F55D2C7E}" type="pres">
      <dgm:prSet presAssocID="{707592F3-5CF0-4B6B-BB0A-4005677D59F3}" presName="composite" presStyleCnt="0"/>
      <dgm:spPr/>
    </dgm:pt>
    <dgm:pt modelId="{1CFFA918-41E8-4421-9431-5C283319CC4E}" type="pres">
      <dgm:prSet presAssocID="{707592F3-5CF0-4B6B-BB0A-4005677D59F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BF6F08-A260-4A0D-BEC8-2E4A4A8C7443}" type="pres">
      <dgm:prSet presAssocID="{707592F3-5CF0-4B6B-BB0A-4005677D59F3}" presName="descendantText" presStyleLbl="alignAcc1" presStyleIdx="0" presStyleCnt="3" custLinFactNeighborX="131" custLinFactNeighborY="-9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C16738-6EDB-4650-8992-1A8CF817CFCE}" type="pres">
      <dgm:prSet presAssocID="{2AF17CCB-7AE2-402B-91BA-E3B318F8BE0F}" presName="sp" presStyleCnt="0"/>
      <dgm:spPr/>
    </dgm:pt>
    <dgm:pt modelId="{E64E20B1-9954-41C4-A155-5271C4898C9B}" type="pres">
      <dgm:prSet presAssocID="{A74EB8CB-224B-4B20-B626-DE987474F280}" presName="composite" presStyleCnt="0"/>
      <dgm:spPr/>
    </dgm:pt>
    <dgm:pt modelId="{4600CCB9-CECA-495C-8A74-65F55436301B}" type="pres">
      <dgm:prSet presAssocID="{A74EB8CB-224B-4B20-B626-DE987474F280}" presName="parentText" presStyleLbl="alignNode1" presStyleIdx="1" presStyleCnt="3" custLinFactNeighborY="3368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46CA51-28BC-40E2-BA05-6A01B8D23AFA}" type="pres">
      <dgm:prSet presAssocID="{A74EB8CB-224B-4B20-B626-DE987474F280}" presName="descendantText" presStyleLbl="alignAcc1" presStyleIdx="1" presStyleCnt="3" custScaleY="119315" custLinFactNeighborX="0" custLinFactNeighborY="95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CFCA6-A90E-4AD4-AEDF-643A31774DF3}" type="pres">
      <dgm:prSet presAssocID="{73CD41A9-58A0-44C8-85E5-400AF6CDF345}" presName="sp" presStyleCnt="0"/>
      <dgm:spPr/>
    </dgm:pt>
    <dgm:pt modelId="{5B30A35E-A6F1-4BC9-A86B-4935DE385567}" type="pres">
      <dgm:prSet presAssocID="{0759B06C-A05F-4B89-825B-503D7E1D04E5}" presName="composite" presStyleCnt="0"/>
      <dgm:spPr/>
    </dgm:pt>
    <dgm:pt modelId="{D61C7D15-6FBE-43DE-BB73-4B28D5BB61FA}" type="pres">
      <dgm:prSet presAssocID="{0759B06C-A05F-4B89-825B-503D7E1D04E5}" presName="parentText" presStyleLbl="alignNode1" presStyleIdx="2" presStyleCnt="3" custLinFactNeighborY="202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0E4114-9CE0-43DB-9D79-F1DB07D72C6F}" type="pres">
      <dgm:prSet presAssocID="{0759B06C-A05F-4B89-825B-503D7E1D04E5}" presName="descendantText" presStyleLbl="alignAcc1" presStyleIdx="2" presStyleCnt="3" custScaleY="139815" custLinFactNeighborY="4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8D7EEB-B1FD-4370-995D-5050DAE03668}" srcId="{A74EB8CB-224B-4B20-B626-DE987474F280}" destId="{E2013E08-FD73-40DE-A109-8A9734F251CC}" srcOrd="3" destOrd="0" parTransId="{ECA7C30D-5E47-4270-BA3F-E47C73AAC3EA}" sibTransId="{CC676503-7612-4E83-B213-3BC352EE73E1}"/>
    <dgm:cxn modelId="{59AD3EF6-0F8B-4065-BE51-6ADB399D0D9A}" type="presOf" srcId="{90087134-7FA0-4F41-B20C-38E74C16FF1C}" destId="{EE46CA51-28BC-40E2-BA05-6A01B8D23AFA}" srcOrd="0" destOrd="4" presId="urn:microsoft.com/office/officeart/2005/8/layout/chevron2"/>
    <dgm:cxn modelId="{71D3652F-4510-44F8-8CF5-BE708738B8C9}" srcId="{707592F3-5CF0-4B6B-BB0A-4005677D59F3}" destId="{7122013C-6A70-434C-BD77-B6FF5552F166}" srcOrd="3" destOrd="0" parTransId="{9C9B51AD-B72E-4E8E-B872-FFA7246CDAAE}" sibTransId="{4CCFC7BC-FDF2-4CA4-8D95-14B17BC725F8}"/>
    <dgm:cxn modelId="{B636DB68-D150-4659-AD67-7CC2808D8C57}" type="presOf" srcId="{EBA1AF0C-A8F4-487F-B272-02662A2C2A21}" destId="{370E4114-9CE0-43DB-9D79-F1DB07D72C6F}" srcOrd="0" destOrd="3" presId="urn:microsoft.com/office/officeart/2005/8/layout/chevron2"/>
    <dgm:cxn modelId="{214BFE4F-8558-4CDB-B0FF-697978A618E0}" type="presOf" srcId="{28CF7A23-52AD-44C4-AE1C-C5510832D041}" destId="{0EBF6F08-A260-4A0D-BEC8-2E4A4A8C7443}" srcOrd="0" destOrd="0" presId="urn:microsoft.com/office/officeart/2005/8/layout/chevron2"/>
    <dgm:cxn modelId="{D5F0BF17-9531-4353-8197-700688EEBD09}" srcId="{0759B06C-A05F-4B89-825B-503D7E1D04E5}" destId="{E27F4794-7489-44FE-A263-DC2812FEE47F}" srcOrd="1" destOrd="0" parTransId="{51B299B8-3E05-4AB6-82DD-B154F2538AC6}" sibTransId="{AF4B157A-CE56-437A-B7F7-D9E3C1C38625}"/>
    <dgm:cxn modelId="{4745B911-2CF5-4D2F-9753-0B0C95BE4498}" srcId="{50167AD6-5FE2-47ED-9903-762238D7896C}" destId="{A74EB8CB-224B-4B20-B626-DE987474F280}" srcOrd="1" destOrd="0" parTransId="{24D28189-6759-4792-85C4-90A4F167449A}" sibTransId="{73CD41A9-58A0-44C8-85E5-400AF6CDF345}"/>
    <dgm:cxn modelId="{441C5356-49C3-458C-90CB-5CCFC846D468}" srcId="{707592F3-5CF0-4B6B-BB0A-4005677D59F3}" destId="{36146AAE-FBF5-4863-B6EF-AC90D97C64FB}" srcOrd="1" destOrd="0" parTransId="{7C7AEBC0-AC67-4525-9CE5-44F578BF7403}" sibTransId="{2F709F88-E6FE-443B-837C-1CC5EF0F716D}"/>
    <dgm:cxn modelId="{8E0E1EF5-FC0D-43D6-BE5A-E13C6E9DAC1F}" srcId="{0759B06C-A05F-4B89-825B-503D7E1D04E5}" destId="{9D6A76B2-63EF-44A7-B2A9-63F7B1E378A7}" srcOrd="6" destOrd="0" parTransId="{BC348226-EC61-41EA-824A-13A70278DE6D}" sibTransId="{15281166-77FA-4B4D-A4A6-492187A4F278}"/>
    <dgm:cxn modelId="{01970C36-B964-40B4-A3B0-11E74A24EF23}" srcId="{0759B06C-A05F-4B89-825B-503D7E1D04E5}" destId="{19B8BA99-6766-4644-8EBC-9E073A07A736}" srcOrd="0" destOrd="0" parTransId="{B4829FA0-5002-4945-87A5-76792A4FA569}" sibTransId="{B6988925-D784-412C-BE0F-C0C35CF5C039}"/>
    <dgm:cxn modelId="{A21286D4-1247-4072-8099-961E6B04CC21}" type="presOf" srcId="{707592F3-5CF0-4B6B-BB0A-4005677D59F3}" destId="{1CFFA918-41E8-4421-9431-5C283319CC4E}" srcOrd="0" destOrd="0" presId="urn:microsoft.com/office/officeart/2005/8/layout/chevron2"/>
    <dgm:cxn modelId="{A72C3F3A-547A-4933-84B3-B19D5F27FD26}" type="presOf" srcId="{0759B06C-A05F-4B89-825B-503D7E1D04E5}" destId="{D61C7D15-6FBE-43DE-BB73-4B28D5BB61FA}" srcOrd="0" destOrd="0" presId="urn:microsoft.com/office/officeart/2005/8/layout/chevron2"/>
    <dgm:cxn modelId="{E8CE7D19-8BDE-4C3B-88AC-139A8D8F7B53}" type="presOf" srcId="{19B8BA99-6766-4644-8EBC-9E073A07A736}" destId="{370E4114-9CE0-43DB-9D79-F1DB07D72C6F}" srcOrd="0" destOrd="0" presId="urn:microsoft.com/office/officeart/2005/8/layout/chevron2"/>
    <dgm:cxn modelId="{5558821D-16BA-451D-9197-52623AC1E356}" srcId="{50167AD6-5FE2-47ED-9903-762238D7896C}" destId="{0759B06C-A05F-4B89-825B-503D7E1D04E5}" srcOrd="2" destOrd="0" parTransId="{A57EF385-6C92-4168-81DA-B6D79A12C05C}" sibTransId="{8837562C-BC96-476D-8380-91A764C696F3}"/>
    <dgm:cxn modelId="{733C46AD-E0F6-4A52-9E50-BD0CB23E09FB}" type="presOf" srcId="{7E69AB2F-96D9-4B9C-8B65-2C3A0C75E941}" destId="{EE46CA51-28BC-40E2-BA05-6A01B8D23AFA}" srcOrd="0" destOrd="1" presId="urn:microsoft.com/office/officeart/2005/8/layout/chevron2"/>
    <dgm:cxn modelId="{AE7B27AC-A2BF-4D5D-BF64-71449B28E3AC}" type="presOf" srcId="{50167AD6-5FE2-47ED-9903-762238D7896C}" destId="{C10C9497-4283-41B0-8DF6-6A0BF69121ED}" srcOrd="0" destOrd="0" presId="urn:microsoft.com/office/officeart/2005/8/layout/chevron2"/>
    <dgm:cxn modelId="{66C27FD2-6A19-4DB8-B418-41798306C4AD}" type="presOf" srcId="{04B7A735-0429-4814-BE71-CD2764810CDB}" destId="{370E4114-9CE0-43DB-9D79-F1DB07D72C6F}" srcOrd="0" destOrd="5" presId="urn:microsoft.com/office/officeart/2005/8/layout/chevron2"/>
    <dgm:cxn modelId="{EAB424C9-5000-4EB8-AC3D-A2CE86920566}" srcId="{0759B06C-A05F-4B89-825B-503D7E1D04E5}" destId="{00BC7740-31AE-4C36-BE7A-2AC791F5CA4F}" srcOrd="7" destOrd="0" parTransId="{F95D9337-B88B-4310-8E7A-85E1BA423C71}" sibTransId="{75A81570-8B1D-4391-834D-C8815F164923}"/>
    <dgm:cxn modelId="{568AE341-6677-4419-86BB-67708975B2F6}" type="presOf" srcId="{1B7740B1-6E3C-4BDC-B81C-750E125399DB}" destId="{EE46CA51-28BC-40E2-BA05-6A01B8D23AFA}" srcOrd="0" destOrd="0" presId="urn:microsoft.com/office/officeart/2005/8/layout/chevron2"/>
    <dgm:cxn modelId="{69FF4F09-0AF5-4125-B9EE-2D3D18DE71AB}" srcId="{0759B06C-A05F-4B89-825B-503D7E1D04E5}" destId="{04B7A735-0429-4814-BE71-CD2764810CDB}" srcOrd="5" destOrd="0" parTransId="{13327B29-338A-4ECE-B879-ED22E8A68DE0}" sibTransId="{F3270B85-7A3F-4AD7-9635-A08C0A8590ED}"/>
    <dgm:cxn modelId="{F5D0B545-AECF-4263-B996-FFD9E546F802}" type="presOf" srcId="{9D6A76B2-63EF-44A7-B2A9-63F7B1E378A7}" destId="{370E4114-9CE0-43DB-9D79-F1DB07D72C6F}" srcOrd="0" destOrd="6" presId="urn:microsoft.com/office/officeart/2005/8/layout/chevron2"/>
    <dgm:cxn modelId="{28B51CA0-D134-48A9-B691-717D502E8F4E}" type="presOf" srcId="{A74EB8CB-224B-4B20-B626-DE987474F280}" destId="{4600CCB9-CECA-495C-8A74-65F55436301B}" srcOrd="0" destOrd="0" presId="urn:microsoft.com/office/officeart/2005/8/layout/chevron2"/>
    <dgm:cxn modelId="{B6D8DF30-A470-4C6E-B4F5-97AD767635F6}" type="presOf" srcId="{EB27CFA0-EBAC-43D6-B69D-2A73518EBFC1}" destId="{0EBF6F08-A260-4A0D-BEC8-2E4A4A8C7443}" srcOrd="0" destOrd="2" presId="urn:microsoft.com/office/officeart/2005/8/layout/chevron2"/>
    <dgm:cxn modelId="{D76C33F8-9ED5-45B0-B394-FAAB1D5D99EA}" type="presOf" srcId="{D3FDA72C-06B3-4980-9F17-34D3CB973B31}" destId="{370E4114-9CE0-43DB-9D79-F1DB07D72C6F}" srcOrd="0" destOrd="4" presId="urn:microsoft.com/office/officeart/2005/8/layout/chevron2"/>
    <dgm:cxn modelId="{A90FE671-9A1D-4493-A3F0-E5F1A31B8082}" srcId="{0759B06C-A05F-4B89-825B-503D7E1D04E5}" destId="{D3FDA72C-06B3-4980-9F17-34D3CB973B31}" srcOrd="4" destOrd="0" parTransId="{ECAF5D80-00F9-481A-A675-8682AD0C4743}" sibTransId="{64EBA9C4-60B1-4C0C-91F8-9AF1E47F6004}"/>
    <dgm:cxn modelId="{83D964C9-49C2-4391-AFB6-ABF33069A92A}" type="presOf" srcId="{E2013E08-FD73-40DE-A109-8A9734F251CC}" destId="{EE46CA51-28BC-40E2-BA05-6A01B8D23AFA}" srcOrd="0" destOrd="3" presId="urn:microsoft.com/office/officeart/2005/8/layout/chevron2"/>
    <dgm:cxn modelId="{5622D8DB-BBFF-4F34-9B4E-D81DC392F17D}" srcId="{A74EB8CB-224B-4B20-B626-DE987474F280}" destId="{1B7740B1-6E3C-4BDC-B81C-750E125399DB}" srcOrd="0" destOrd="0" parTransId="{159A5B3A-4089-4AF8-862D-76CFB0101082}" sibTransId="{8375F502-E334-42C3-BF42-0EB680D68FD2}"/>
    <dgm:cxn modelId="{306FD6DC-D4A6-4A3F-A979-ED6E04576AB1}" srcId="{A74EB8CB-224B-4B20-B626-DE987474F280}" destId="{63D02A2F-8E19-4FEC-92BF-B6ECF743BADC}" srcOrd="2" destOrd="0" parTransId="{3F38D7B6-6E42-4808-8DA8-DB6188A65E06}" sibTransId="{BC318CFE-75B2-416D-BB21-CD48FCED2CD1}"/>
    <dgm:cxn modelId="{ED0967A1-6468-4573-AB4D-164B620164F1}" srcId="{0759B06C-A05F-4B89-825B-503D7E1D04E5}" destId="{EBA1AF0C-A8F4-487F-B272-02662A2C2A21}" srcOrd="3" destOrd="0" parTransId="{C93D9921-27AF-4267-BB59-5113853539E6}" sibTransId="{3A7962EE-A469-4005-A134-C728A5CD730A}"/>
    <dgm:cxn modelId="{C52B6B96-0D11-4235-BEC8-61BBF2E468E0}" srcId="{A74EB8CB-224B-4B20-B626-DE987474F280}" destId="{7E69AB2F-96D9-4B9C-8B65-2C3A0C75E941}" srcOrd="1" destOrd="0" parTransId="{69528935-796C-476E-AF77-B693631DC8F4}" sibTransId="{9CCDBEBC-43BA-4355-98D5-107BA52E09C6}"/>
    <dgm:cxn modelId="{B0D25D7B-124E-4C8D-9C8C-CF069D037EEF}" srcId="{707592F3-5CF0-4B6B-BB0A-4005677D59F3}" destId="{EB27CFA0-EBAC-43D6-B69D-2A73518EBFC1}" srcOrd="2" destOrd="0" parTransId="{1BC970CA-ED54-4DBE-BAA6-647237F51AE5}" sibTransId="{2D06E6FE-4F73-4EDC-A496-418ECB6889C6}"/>
    <dgm:cxn modelId="{F9EA2C7E-09AB-4CEF-81D8-1D84B0F78026}" srcId="{A74EB8CB-224B-4B20-B626-DE987474F280}" destId="{F72718AA-9617-4680-8D08-00C00900BDD0}" srcOrd="5" destOrd="0" parTransId="{71767D38-CB34-49BD-AED9-28B70CD78153}" sibTransId="{CFAC271F-447D-4F78-9A04-8298FC8D41FD}"/>
    <dgm:cxn modelId="{B3E378E5-BBF4-472A-9FC1-82017F1A74CF}" type="presOf" srcId="{631C3DF3-362D-451E-BC34-537633F64CB3}" destId="{370E4114-9CE0-43DB-9D79-F1DB07D72C6F}" srcOrd="0" destOrd="2" presId="urn:microsoft.com/office/officeart/2005/8/layout/chevron2"/>
    <dgm:cxn modelId="{3E336A7F-E34A-42A4-A476-4ACD3D30A9D3}" type="presOf" srcId="{00BC7740-31AE-4C36-BE7A-2AC791F5CA4F}" destId="{370E4114-9CE0-43DB-9D79-F1DB07D72C6F}" srcOrd="0" destOrd="7" presId="urn:microsoft.com/office/officeart/2005/8/layout/chevron2"/>
    <dgm:cxn modelId="{5A696914-0EF6-422D-97E2-0843680F359C}" type="presOf" srcId="{63D02A2F-8E19-4FEC-92BF-B6ECF743BADC}" destId="{EE46CA51-28BC-40E2-BA05-6A01B8D23AFA}" srcOrd="0" destOrd="2" presId="urn:microsoft.com/office/officeart/2005/8/layout/chevron2"/>
    <dgm:cxn modelId="{66C8BA1E-CAD3-4A35-810A-2BFAFB8904AC}" type="presOf" srcId="{E27F4794-7489-44FE-A263-DC2812FEE47F}" destId="{370E4114-9CE0-43DB-9D79-F1DB07D72C6F}" srcOrd="0" destOrd="1" presId="urn:microsoft.com/office/officeart/2005/8/layout/chevron2"/>
    <dgm:cxn modelId="{094BAD6F-A708-4A33-84B6-C5CA293A9CD0}" srcId="{707592F3-5CF0-4B6B-BB0A-4005677D59F3}" destId="{28CF7A23-52AD-44C4-AE1C-C5510832D041}" srcOrd="0" destOrd="0" parTransId="{15E37A37-C138-4C21-A863-5DB9FD64EDBD}" sibTransId="{F544FCD4-6738-430B-9A83-4A7F5458E52F}"/>
    <dgm:cxn modelId="{E2AAACCE-26F4-4B7A-8242-ECEB637D2122}" srcId="{50167AD6-5FE2-47ED-9903-762238D7896C}" destId="{707592F3-5CF0-4B6B-BB0A-4005677D59F3}" srcOrd="0" destOrd="0" parTransId="{796EF7B5-DBCC-49A3-8820-A6ED93D2AECB}" sibTransId="{2AF17CCB-7AE2-402B-91BA-E3B318F8BE0F}"/>
    <dgm:cxn modelId="{70D970F0-CF7E-44D7-8669-7D1565218128}" type="presOf" srcId="{7122013C-6A70-434C-BD77-B6FF5552F166}" destId="{0EBF6F08-A260-4A0D-BEC8-2E4A4A8C7443}" srcOrd="0" destOrd="3" presId="urn:microsoft.com/office/officeart/2005/8/layout/chevron2"/>
    <dgm:cxn modelId="{990B9248-DF67-4839-882A-B559A61D15EF}" srcId="{A74EB8CB-224B-4B20-B626-DE987474F280}" destId="{90087134-7FA0-4F41-B20C-38E74C16FF1C}" srcOrd="4" destOrd="0" parTransId="{1A6AD24B-90E6-456E-A492-E616E8F49EFA}" sibTransId="{34716D0F-5C72-4687-98AA-BE77EFAB8B18}"/>
    <dgm:cxn modelId="{B6690727-4AB5-406A-9EA6-68D55CCFBF86}" type="presOf" srcId="{F72718AA-9617-4680-8D08-00C00900BDD0}" destId="{EE46CA51-28BC-40E2-BA05-6A01B8D23AFA}" srcOrd="0" destOrd="5" presId="urn:microsoft.com/office/officeart/2005/8/layout/chevron2"/>
    <dgm:cxn modelId="{67C144F7-0DB6-4E7A-856C-DB4C68046686}" type="presOf" srcId="{36146AAE-FBF5-4863-B6EF-AC90D97C64FB}" destId="{0EBF6F08-A260-4A0D-BEC8-2E4A4A8C7443}" srcOrd="0" destOrd="1" presId="urn:microsoft.com/office/officeart/2005/8/layout/chevron2"/>
    <dgm:cxn modelId="{FBF414B1-67B7-4748-A110-C9ABD5E4FF26}" srcId="{0759B06C-A05F-4B89-825B-503D7E1D04E5}" destId="{631C3DF3-362D-451E-BC34-537633F64CB3}" srcOrd="2" destOrd="0" parTransId="{9ABF1E30-A079-470E-B4AB-2BD64B4A5FEC}" sibTransId="{8B637409-E6EA-4F7B-9F1E-032DE42EC5C0}"/>
    <dgm:cxn modelId="{189A58CE-A4F7-40A2-B643-49C9C53C2A95}" type="presParOf" srcId="{C10C9497-4283-41B0-8DF6-6A0BF69121ED}" destId="{27E714EF-2760-4290-97DB-3333F55D2C7E}" srcOrd="0" destOrd="0" presId="urn:microsoft.com/office/officeart/2005/8/layout/chevron2"/>
    <dgm:cxn modelId="{A198ECE5-E63D-4820-A92C-3294407A8E6E}" type="presParOf" srcId="{27E714EF-2760-4290-97DB-3333F55D2C7E}" destId="{1CFFA918-41E8-4421-9431-5C283319CC4E}" srcOrd="0" destOrd="0" presId="urn:microsoft.com/office/officeart/2005/8/layout/chevron2"/>
    <dgm:cxn modelId="{963BBC9E-906E-423E-BB56-ECA9B1291FC0}" type="presParOf" srcId="{27E714EF-2760-4290-97DB-3333F55D2C7E}" destId="{0EBF6F08-A260-4A0D-BEC8-2E4A4A8C7443}" srcOrd="1" destOrd="0" presId="urn:microsoft.com/office/officeart/2005/8/layout/chevron2"/>
    <dgm:cxn modelId="{8A3FBCC6-E207-4D96-8D76-0248109D2710}" type="presParOf" srcId="{C10C9497-4283-41B0-8DF6-6A0BF69121ED}" destId="{8CC16738-6EDB-4650-8992-1A8CF817CFCE}" srcOrd="1" destOrd="0" presId="urn:microsoft.com/office/officeart/2005/8/layout/chevron2"/>
    <dgm:cxn modelId="{CB2E3003-2F48-48D8-B933-7BD0B4D545F0}" type="presParOf" srcId="{C10C9497-4283-41B0-8DF6-6A0BF69121ED}" destId="{E64E20B1-9954-41C4-A155-5271C4898C9B}" srcOrd="2" destOrd="0" presId="urn:microsoft.com/office/officeart/2005/8/layout/chevron2"/>
    <dgm:cxn modelId="{4ACBCF82-B80D-47AC-9E2A-875EF21C3F68}" type="presParOf" srcId="{E64E20B1-9954-41C4-A155-5271C4898C9B}" destId="{4600CCB9-CECA-495C-8A74-65F55436301B}" srcOrd="0" destOrd="0" presId="urn:microsoft.com/office/officeart/2005/8/layout/chevron2"/>
    <dgm:cxn modelId="{AFFBAF0E-2997-43CB-A2D1-C11604900E1E}" type="presParOf" srcId="{E64E20B1-9954-41C4-A155-5271C4898C9B}" destId="{EE46CA51-28BC-40E2-BA05-6A01B8D23AFA}" srcOrd="1" destOrd="0" presId="urn:microsoft.com/office/officeart/2005/8/layout/chevron2"/>
    <dgm:cxn modelId="{16B7E74A-E0D3-43B1-8BCD-8C053DB173A9}" type="presParOf" srcId="{C10C9497-4283-41B0-8DF6-6A0BF69121ED}" destId="{9E7CFCA6-A90E-4AD4-AEDF-643A31774DF3}" srcOrd="3" destOrd="0" presId="urn:microsoft.com/office/officeart/2005/8/layout/chevron2"/>
    <dgm:cxn modelId="{E7DA93C1-564C-4500-B19E-B2F2FB09E297}" type="presParOf" srcId="{C10C9497-4283-41B0-8DF6-6A0BF69121ED}" destId="{5B30A35E-A6F1-4BC9-A86B-4935DE385567}" srcOrd="4" destOrd="0" presId="urn:microsoft.com/office/officeart/2005/8/layout/chevron2"/>
    <dgm:cxn modelId="{31415AFD-287E-4732-B00C-F42C2953F324}" type="presParOf" srcId="{5B30A35E-A6F1-4BC9-A86B-4935DE385567}" destId="{D61C7D15-6FBE-43DE-BB73-4B28D5BB61FA}" srcOrd="0" destOrd="0" presId="urn:microsoft.com/office/officeart/2005/8/layout/chevron2"/>
    <dgm:cxn modelId="{DC07DD6D-B686-4982-AC68-9F9E1B8153FD}" type="presParOf" srcId="{5B30A35E-A6F1-4BC9-A86B-4935DE385567}" destId="{370E4114-9CE0-43DB-9D79-F1DB07D72C6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BBDF6-A799-491A-9D21-D501CD0050DF}">
      <dsp:nvSpPr>
        <dsp:cNvPr id="0" name=""/>
        <dsp:cNvSpPr/>
      </dsp:nvSpPr>
      <dsp:spPr>
        <a:xfrm rot="5400000">
          <a:off x="-232398" y="435024"/>
          <a:ext cx="1549323" cy="1084526"/>
        </a:xfrm>
        <a:prstGeom prst="chevron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Tutor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92D050"/>
              </a:solidFill>
            </a:rPr>
            <a:t>BI1</a:t>
          </a:r>
          <a:endParaRPr lang="en-US" sz="2400" b="1" kern="1200" dirty="0">
            <a:solidFill>
              <a:srgbClr val="92D050"/>
            </a:solidFill>
          </a:endParaRPr>
        </a:p>
      </dsp:txBody>
      <dsp:txXfrm rot="-5400000">
        <a:off x="1" y="744888"/>
        <a:ext cx="1084526" cy="464797"/>
      </dsp:txXfrm>
    </dsp:sp>
    <dsp:sp modelId="{EAC533B7-CF4C-47CF-B05C-428522F0C4AF}">
      <dsp:nvSpPr>
        <dsp:cNvPr id="0" name=""/>
        <dsp:cNvSpPr/>
      </dsp:nvSpPr>
      <dsp:spPr>
        <a:xfrm rot="5400000">
          <a:off x="5378638" y="-4064909"/>
          <a:ext cx="1474073" cy="100622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First incident of ‘unkind’ </a:t>
          </a:r>
          <a:r>
            <a:rPr lang="en-GB" sz="1400" kern="1200" noProof="0" dirty="0" smtClean="0"/>
            <a:t>behaviour</a:t>
          </a:r>
          <a:r>
            <a:rPr lang="en-US" sz="1400" kern="1200" dirty="0" smtClean="0"/>
            <a:t>– unkind comment/text messages/social media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Tutor to apply consequence if appropriate </a:t>
          </a:r>
          <a:r>
            <a:rPr lang="en-US" sz="1400" kern="1200" dirty="0" smtClean="0">
              <a:solidFill>
                <a:srgbClr val="FF0000"/>
              </a:solidFill>
            </a:rPr>
            <a:t>(P)</a:t>
          </a:r>
          <a:endParaRPr lang="en-US" sz="1400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Tutor to log on PARS </a:t>
          </a:r>
          <a:r>
            <a:rPr lang="en-US" sz="1400" b="1" u="sng" kern="1200" dirty="0" smtClean="0">
              <a:solidFill>
                <a:srgbClr val="92D050"/>
              </a:solidFill>
            </a:rPr>
            <a:t>(BI1) </a:t>
          </a:r>
          <a:r>
            <a:rPr lang="en-US" sz="1400" b="1" u="sng" kern="1200" dirty="0" smtClean="0">
              <a:solidFill>
                <a:srgbClr val="FF0000"/>
              </a:solidFill>
            </a:rPr>
            <a:t>(P)</a:t>
          </a:r>
          <a:r>
            <a:rPr lang="en-US" sz="1400" kern="1200" dirty="0" smtClean="0"/>
            <a:t>– email team leader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Tutor to record on PARS for </a:t>
          </a:r>
          <a:r>
            <a:rPr lang="en-US" sz="1400" b="1" kern="1200" dirty="0" smtClean="0">
              <a:solidFill>
                <a:srgbClr val="FF0000"/>
              </a:solidFill>
            </a:rPr>
            <a:t>(V)</a:t>
          </a:r>
          <a:r>
            <a:rPr lang="en-US" sz="1400" kern="1200" dirty="0" smtClean="0"/>
            <a:t>Neutral for info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Refer to team leader if physical harm has occurred 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Tutor to call parents of </a:t>
          </a:r>
          <a:r>
            <a:rPr lang="en-US" sz="1400" b="1" kern="1200" dirty="0" smtClean="0">
              <a:solidFill>
                <a:srgbClr val="FF0000"/>
              </a:solidFill>
            </a:rPr>
            <a:t>(P)</a:t>
          </a:r>
          <a:endParaRPr lang="en-US" sz="1400" b="1" kern="1200" dirty="0">
            <a:solidFill>
              <a:srgbClr val="FF0000"/>
            </a:solidFill>
          </a:endParaRPr>
        </a:p>
      </dsp:txBody>
      <dsp:txXfrm rot="-5400000">
        <a:off x="1084526" y="301161"/>
        <a:ext cx="9990340" cy="1330157"/>
      </dsp:txXfrm>
    </dsp:sp>
    <dsp:sp modelId="{2187B15F-519E-467E-B20B-976A59D7EBF3}">
      <dsp:nvSpPr>
        <dsp:cNvPr id="0" name=""/>
        <dsp:cNvSpPr/>
      </dsp:nvSpPr>
      <dsp:spPr>
        <a:xfrm rot="5400000">
          <a:off x="-232398" y="1932891"/>
          <a:ext cx="1549323" cy="1084526"/>
        </a:xfrm>
        <a:prstGeom prst="chevron">
          <a:avLst/>
        </a:prstGeom>
        <a:solidFill>
          <a:schemeClr val="accent3">
            <a:shade val="80000"/>
            <a:hueOff val="-32391"/>
            <a:satOff val="-3280"/>
            <a:lumOff val="9022"/>
            <a:alphaOff val="0"/>
          </a:schemeClr>
        </a:solidFill>
        <a:ln w="12700" cap="flat" cmpd="sng" algn="ctr">
          <a:solidFill>
            <a:schemeClr val="accent3">
              <a:shade val="80000"/>
              <a:hueOff val="-32391"/>
              <a:satOff val="-3280"/>
              <a:lumOff val="90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Team leader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C000"/>
              </a:solidFill>
            </a:rPr>
            <a:t>BI2</a:t>
          </a:r>
          <a:endParaRPr lang="en-US" sz="2400" b="1" kern="1200" dirty="0">
            <a:solidFill>
              <a:srgbClr val="FFC000"/>
            </a:solidFill>
          </a:endParaRPr>
        </a:p>
      </dsp:txBody>
      <dsp:txXfrm rot="-5400000">
        <a:off x="1" y="2242755"/>
        <a:ext cx="1084526" cy="464797"/>
      </dsp:txXfrm>
    </dsp:sp>
    <dsp:sp modelId="{FA45B175-F53B-4A1B-B7D8-44E94E46C6E9}">
      <dsp:nvSpPr>
        <dsp:cNvPr id="0" name=""/>
        <dsp:cNvSpPr/>
      </dsp:nvSpPr>
      <dsp:spPr>
        <a:xfrm rot="5400000">
          <a:off x="5501805" y="-2533225"/>
          <a:ext cx="1096124" cy="99413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32391"/>
              <a:satOff val="-3280"/>
              <a:lumOff val="90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Tutor to refer to team leader if it’s a second incident of ‘unkind’ behaviour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Team leader to liaise with parents </a:t>
          </a:r>
          <a:r>
            <a:rPr lang="en-US" sz="1400" b="1" kern="1200" dirty="0" smtClean="0">
              <a:solidFill>
                <a:srgbClr val="FF0000"/>
              </a:solidFill>
            </a:rPr>
            <a:t>(V/P)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Team leader to log on PARS </a:t>
          </a:r>
          <a:r>
            <a:rPr lang="en-US" sz="1400" b="1" u="sng" kern="1200" dirty="0" smtClean="0">
              <a:solidFill>
                <a:srgbClr val="FFC000"/>
              </a:solidFill>
            </a:rPr>
            <a:t>(BI2) </a:t>
          </a:r>
          <a:r>
            <a:rPr lang="en-US" sz="1400" b="1" u="sng" kern="1200" dirty="0" smtClean="0">
              <a:solidFill>
                <a:srgbClr val="FF0000"/>
              </a:solidFill>
            </a:rPr>
            <a:t>(P)</a:t>
          </a:r>
          <a:endParaRPr lang="en-US" sz="1400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</a:rPr>
            <a:t>Team leader to log on PARS Neutral for info </a:t>
          </a:r>
          <a:r>
            <a:rPr lang="en-US" sz="1400" b="1" kern="1200" dirty="0" smtClean="0">
              <a:solidFill>
                <a:srgbClr val="FF0000"/>
              </a:solidFill>
            </a:rPr>
            <a:t>(V)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Team leader to apply consequence </a:t>
          </a:r>
          <a:r>
            <a:rPr lang="en-US" sz="1400" b="1" kern="1200" dirty="0" smtClean="0">
              <a:solidFill>
                <a:srgbClr val="FF0000"/>
              </a:solidFill>
            </a:rPr>
            <a:t>(P) </a:t>
          </a:r>
          <a:r>
            <a:rPr lang="en-US" sz="1400" kern="1200" dirty="0" smtClean="0"/>
            <a:t>as appropriate  and inform tutor of </a:t>
          </a:r>
          <a:r>
            <a:rPr lang="en-US" sz="1400" b="1" kern="1200" dirty="0" smtClean="0">
              <a:solidFill>
                <a:srgbClr val="FF0000"/>
              </a:solidFill>
            </a:rPr>
            <a:t>(P/V)</a:t>
          </a:r>
          <a:endParaRPr lang="en-US" sz="1400" b="1" kern="1200" dirty="0">
            <a:solidFill>
              <a:srgbClr val="FF0000"/>
            </a:solidFill>
          </a:endParaRPr>
        </a:p>
      </dsp:txBody>
      <dsp:txXfrm rot="-5400000">
        <a:off x="1079193" y="1942895"/>
        <a:ext cx="9887841" cy="989108"/>
      </dsp:txXfrm>
    </dsp:sp>
    <dsp:sp modelId="{68556E11-6663-4217-B0F5-34367D4CA87E}">
      <dsp:nvSpPr>
        <dsp:cNvPr id="0" name=""/>
        <dsp:cNvSpPr/>
      </dsp:nvSpPr>
      <dsp:spPr>
        <a:xfrm rot="5400000">
          <a:off x="-232398" y="3499152"/>
          <a:ext cx="1549323" cy="1084526"/>
        </a:xfrm>
        <a:prstGeom prst="chevron">
          <a:avLst/>
        </a:prstGeom>
        <a:solidFill>
          <a:schemeClr val="accent3">
            <a:shade val="80000"/>
            <a:hueOff val="-64783"/>
            <a:satOff val="-6559"/>
            <a:lumOff val="18045"/>
            <a:alphaOff val="0"/>
          </a:schemeClr>
        </a:solidFill>
        <a:ln w="12700" cap="flat" cmpd="sng" algn="ctr">
          <a:solidFill>
            <a:schemeClr val="accent3">
              <a:shade val="80000"/>
              <a:hueOff val="-64783"/>
              <a:satOff val="-6559"/>
              <a:lumOff val="18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VP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FF0000"/>
              </a:solidFill>
            </a:rPr>
            <a:t>BI3 </a:t>
          </a:r>
          <a:endParaRPr lang="en-US" sz="2400" kern="1200" dirty="0">
            <a:solidFill>
              <a:srgbClr val="FF0000"/>
            </a:solidFill>
          </a:endParaRPr>
        </a:p>
      </dsp:txBody>
      <dsp:txXfrm rot="-5400000">
        <a:off x="1" y="3809016"/>
        <a:ext cx="1084526" cy="464797"/>
      </dsp:txXfrm>
    </dsp:sp>
    <dsp:sp modelId="{222C7AC6-E8C2-4B31-B8E1-FAFE69FE1D66}">
      <dsp:nvSpPr>
        <dsp:cNvPr id="0" name=""/>
        <dsp:cNvSpPr/>
      </dsp:nvSpPr>
      <dsp:spPr>
        <a:xfrm rot="5400000">
          <a:off x="5463770" y="-1260865"/>
          <a:ext cx="1303810" cy="100622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64783"/>
              <a:satOff val="-6559"/>
              <a:lumOff val="180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Team leader to refer to CC if it’s a third repeated bullying incident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CC to liaise with parents </a:t>
          </a:r>
          <a:r>
            <a:rPr lang="en-US" sz="1400" b="1" u="none" kern="1200" dirty="0" smtClean="0">
              <a:solidFill>
                <a:srgbClr val="FF0000"/>
              </a:solidFill>
            </a:rPr>
            <a:t>(P/V) </a:t>
          </a:r>
          <a:r>
            <a:rPr lang="en-US" sz="1400" kern="1200" dirty="0" smtClean="0"/>
            <a:t>– parent meeting with parents of </a:t>
          </a:r>
          <a:r>
            <a:rPr lang="en-US" sz="1400" b="1" kern="1200" dirty="0" smtClean="0">
              <a:solidFill>
                <a:srgbClr val="FF0000"/>
              </a:solidFill>
            </a:rPr>
            <a:t>(P)</a:t>
          </a:r>
          <a:r>
            <a:rPr lang="en-US" sz="1400" kern="1200" dirty="0" smtClean="0"/>
            <a:t>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CC to apply consequence </a:t>
          </a:r>
          <a:r>
            <a:rPr lang="en-US" sz="1400" b="1" kern="1200" dirty="0" smtClean="0">
              <a:solidFill>
                <a:srgbClr val="FF0000"/>
              </a:solidFill>
            </a:rPr>
            <a:t>(P) 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CC to inform MC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u="sng" kern="1200" dirty="0" smtClean="0">
              <a:solidFill>
                <a:srgbClr val="FF0000"/>
              </a:solidFill>
            </a:rPr>
            <a:t>(BI3</a:t>
          </a:r>
          <a:r>
            <a:rPr lang="en-US" sz="1400" kern="1200" dirty="0" smtClean="0"/>
            <a:t>) Central bullying log and PARS updated with all details</a:t>
          </a:r>
          <a:endParaRPr lang="en-US" sz="1400" kern="1200" dirty="0"/>
        </a:p>
      </dsp:txBody>
      <dsp:txXfrm rot="-5400000">
        <a:off x="1084527" y="3182025"/>
        <a:ext cx="9998651" cy="1176516"/>
      </dsp:txXfrm>
    </dsp:sp>
    <dsp:sp modelId="{F82B35CB-4DD3-4E9F-AA4F-394AE79A9457}">
      <dsp:nvSpPr>
        <dsp:cNvPr id="0" name=""/>
        <dsp:cNvSpPr/>
      </dsp:nvSpPr>
      <dsp:spPr>
        <a:xfrm rot="5400000">
          <a:off x="-232398" y="4992587"/>
          <a:ext cx="1549323" cy="1084526"/>
        </a:xfrm>
        <a:prstGeom prst="chevron">
          <a:avLst/>
        </a:prstGeom>
        <a:solidFill>
          <a:schemeClr val="accent3">
            <a:shade val="80000"/>
            <a:hueOff val="-97174"/>
            <a:satOff val="-9839"/>
            <a:lumOff val="27067"/>
            <a:alphaOff val="0"/>
          </a:schemeClr>
        </a:solidFill>
        <a:ln w="12700" cap="flat" cmpd="sng" algn="ctr">
          <a:solidFill>
            <a:schemeClr val="accent3">
              <a:shade val="80000"/>
              <a:hueOff val="-97174"/>
              <a:satOff val="-9839"/>
              <a:lumOff val="270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Principal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FF0000"/>
              </a:solidFill>
            </a:rPr>
            <a:t>BI3+ </a:t>
          </a:r>
          <a:endParaRPr lang="en-US" sz="2400" b="1" kern="1200" dirty="0">
            <a:solidFill>
              <a:srgbClr val="FF0000"/>
            </a:solidFill>
          </a:endParaRPr>
        </a:p>
      </dsp:txBody>
      <dsp:txXfrm rot="-5400000">
        <a:off x="1" y="5302451"/>
        <a:ext cx="1084526" cy="464797"/>
      </dsp:txXfrm>
    </dsp:sp>
    <dsp:sp modelId="{7B145F13-B54A-4C70-8512-12D0860B63AA}">
      <dsp:nvSpPr>
        <dsp:cNvPr id="0" name=""/>
        <dsp:cNvSpPr/>
      </dsp:nvSpPr>
      <dsp:spPr>
        <a:xfrm rot="5400000">
          <a:off x="5536595" y="149849"/>
          <a:ext cx="1158159" cy="100622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-97174"/>
              <a:satOff val="-9839"/>
              <a:lumOff val="270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CC to inform MC if a fourth repeated incident occurs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MC to liaise with parents </a:t>
          </a:r>
          <a:r>
            <a:rPr lang="en-US" sz="1400" b="1" kern="1200" dirty="0" smtClean="0">
              <a:solidFill>
                <a:srgbClr val="FF0000"/>
              </a:solidFill>
            </a:rPr>
            <a:t>(P)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>
              <a:solidFill>
                <a:schemeClr val="tx1"/>
              </a:solidFill>
            </a:rPr>
            <a:t>CC to liaise with parents of </a:t>
          </a:r>
          <a:r>
            <a:rPr lang="en-US" sz="1400" b="1" kern="1200" dirty="0" smtClean="0">
              <a:solidFill>
                <a:srgbClr val="FF0000"/>
              </a:solidFill>
            </a:rPr>
            <a:t>(V)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MC to apply appropriate consequence </a:t>
          </a:r>
          <a:r>
            <a:rPr lang="en-US" sz="1400" b="1" kern="1200" dirty="0" smtClean="0">
              <a:solidFill>
                <a:srgbClr val="FF0000"/>
              </a:solidFill>
            </a:rPr>
            <a:t>(P)</a:t>
          </a:r>
          <a:endParaRPr lang="en-US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CC to update Central Bullying log and PARS with all details </a:t>
          </a:r>
          <a:r>
            <a:rPr lang="en-US" sz="1400" b="1" u="sng" kern="1200" dirty="0" smtClean="0">
              <a:solidFill>
                <a:srgbClr val="FF0000"/>
              </a:solidFill>
            </a:rPr>
            <a:t>(BI3+)</a:t>
          </a:r>
          <a:endParaRPr lang="en-US" sz="1400" b="1" u="sng" kern="1200" dirty="0">
            <a:solidFill>
              <a:srgbClr val="FF0000"/>
            </a:solidFill>
          </a:endParaRPr>
        </a:p>
      </dsp:txBody>
      <dsp:txXfrm rot="-5400000">
        <a:off x="1084526" y="4658456"/>
        <a:ext cx="10005761" cy="1045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FA918-41E8-4421-9431-5C283319CC4E}">
      <dsp:nvSpPr>
        <dsp:cNvPr id="0" name=""/>
        <dsp:cNvSpPr/>
      </dsp:nvSpPr>
      <dsp:spPr>
        <a:xfrm rot="5400000">
          <a:off x="-290637" y="296400"/>
          <a:ext cx="1937580" cy="135630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anose="020F0502020204030204" pitchFamily="34" charset="0"/>
            </a:rPr>
            <a:t>Category drop down</a:t>
          </a:r>
          <a:endParaRPr lang="en-US" sz="1800" b="1" kern="1200" dirty="0">
            <a:latin typeface="Calibri" panose="020F0502020204030204" pitchFamily="34" charset="0"/>
          </a:endParaRPr>
        </a:p>
      </dsp:txBody>
      <dsp:txXfrm rot="-5400000">
        <a:off x="0" y="683916"/>
        <a:ext cx="1356306" cy="581274"/>
      </dsp:txXfrm>
    </dsp:sp>
    <dsp:sp modelId="{0EBF6F08-A260-4A0D-BEC8-2E4A4A8C7443}">
      <dsp:nvSpPr>
        <dsp:cNvPr id="0" name=""/>
        <dsp:cNvSpPr/>
      </dsp:nvSpPr>
      <dsp:spPr>
        <a:xfrm rot="5400000">
          <a:off x="5633430" y="-4277124"/>
          <a:ext cx="1259427" cy="9813675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BI1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BI2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BI3</a:t>
          </a:r>
          <a:endParaRPr lang="en-US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BI3+</a:t>
          </a:r>
          <a:endParaRPr lang="en-US" sz="1800" b="1" kern="1200" dirty="0"/>
        </a:p>
      </dsp:txBody>
      <dsp:txXfrm rot="-5400000">
        <a:off x="1356306" y="61480"/>
        <a:ext cx="9752195" cy="1136467"/>
      </dsp:txXfrm>
    </dsp:sp>
    <dsp:sp modelId="{4600CCB9-CECA-495C-8A74-65F55436301B}">
      <dsp:nvSpPr>
        <dsp:cNvPr id="0" name=""/>
        <dsp:cNvSpPr/>
      </dsp:nvSpPr>
      <dsp:spPr>
        <a:xfrm rot="5400000">
          <a:off x="-290637" y="2243178"/>
          <a:ext cx="1937580" cy="1356306"/>
        </a:xfrm>
        <a:prstGeom prst="chevron">
          <a:avLst/>
        </a:prstGeom>
        <a:solidFill>
          <a:schemeClr val="accent3">
            <a:hueOff val="4784907"/>
            <a:satOff val="-6752"/>
            <a:lumOff val="-294"/>
            <a:alphaOff val="0"/>
          </a:schemeClr>
        </a:solidFill>
        <a:ln w="12700" cap="flat" cmpd="sng" algn="ctr">
          <a:solidFill>
            <a:schemeClr val="accent3">
              <a:hueOff val="4784907"/>
              <a:satOff val="-6752"/>
              <a:lumOff val="-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mtClean="0">
              <a:latin typeface="Calibri" panose="020F0502020204030204" pitchFamily="34" charset="0"/>
            </a:rPr>
            <a:t>Grounds</a:t>
          </a:r>
          <a:endParaRPr lang="en-US" sz="2700" b="1" kern="1200" dirty="0">
            <a:latin typeface="Calibri" panose="020F0502020204030204" pitchFamily="34" charset="0"/>
          </a:endParaRPr>
        </a:p>
      </dsp:txBody>
      <dsp:txXfrm rot="-5400000">
        <a:off x="0" y="2630694"/>
        <a:ext cx="1356306" cy="581274"/>
      </dsp:txXfrm>
    </dsp:sp>
    <dsp:sp modelId="{EE46CA51-28BC-40E2-BA05-6A01B8D23AFA}">
      <dsp:nvSpPr>
        <dsp:cNvPr id="0" name=""/>
        <dsp:cNvSpPr/>
      </dsp:nvSpPr>
      <dsp:spPr>
        <a:xfrm rot="5400000">
          <a:off x="5511801" y="-2269388"/>
          <a:ext cx="1502685" cy="9813675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hueOff val="4784907"/>
              <a:satOff val="-6752"/>
              <a:lumOff val="-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Physical violence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Verbal abuse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Emotional abuse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Social media incident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Incident on bus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smtClean="0"/>
            <a:t>Other </a:t>
          </a:r>
          <a:endParaRPr lang="en-US" sz="1400" b="1" kern="1200" dirty="0"/>
        </a:p>
      </dsp:txBody>
      <dsp:txXfrm rot="-5400000">
        <a:off x="1356307" y="1959461"/>
        <a:ext cx="9740320" cy="1355975"/>
      </dsp:txXfrm>
    </dsp:sp>
    <dsp:sp modelId="{D61C7D15-6FBE-43DE-BB73-4B28D5BB61FA}">
      <dsp:nvSpPr>
        <dsp:cNvPr id="0" name=""/>
        <dsp:cNvSpPr/>
      </dsp:nvSpPr>
      <dsp:spPr>
        <a:xfrm rot="5400000">
          <a:off x="-290637" y="4194296"/>
          <a:ext cx="1937580" cy="1356306"/>
        </a:xfrm>
        <a:prstGeom prst="chevron">
          <a:avLst/>
        </a:prstGeom>
        <a:solidFill>
          <a:schemeClr val="accent3">
            <a:hueOff val="9569813"/>
            <a:satOff val="-13505"/>
            <a:lumOff val="-588"/>
            <a:alphaOff val="0"/>
          </a:schemeClr>
        </a:solidFill>
        <a:ln w="12700" cap="flat" cmpd="sng" algn="ctr">
          <a:solidFill>
            <a:schemeClr val="accent3">
              <a:hueOff val="9569813"/>
              <a:satOff val="-13505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smtClean="0">
              <a:latin typeface="Calibri" panose="020F0502020204030204" pitchFamily="34" charset="0"/>
            </a:rPr>
            <a:t>Outcome</a:t>
          </a:r>
          <a:endParaRPr lang="en-US" sz="2700" b="1" kern="1200" dirty="0">
            <a:latin typeface="Calibri" panose="020F0502020204030204" pitchFamily="34" charset="0"/>
          </a:endParaRPr>
        </a:p>
      </dsp:txBody>
      <dsp:txXfrm rot="-5400000">
        <a:off x="0" y="4581812"/>
        <a:ext cx="1356306" cy="581274"/>
      </dsp:txXfrm>
    </dsp:sp>
    <dsp:sp modelId="{370E4114-9CE0-43DB-9D79-F1DB07D72C6F}">
      <dsp:nvSpPr>
        <dsp:cNvPr id="0" name=""/>
        <dsp:cNvSpPr/>
      </dsp:nvSpPr>
      <dsp:spPr>
        <a:xfrm rot="5400000">
          <a:off x="5382710" y="-324632"/>
          <a:ext cx="1760868" cy="9813675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hueOff val="9569813"/>
              <a:satOff val="-13505"/>
              <a:lumOff val="-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Counselled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Parents called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Meeting with parents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Lunch time detention 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After school detention 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Apology given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Exclusion</a:t>
          </a:r>
          <a:endParaRPr lang="en-US" sz="1400" b="1" kern="1200" dirty="0">
            <a:latin typeface="Calibri" panose="020F050202020403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latin typeface="Calibri" panose="020F0502020204030204" pitchFamily="34" charset="0"/>
            </a:rPr>
            <a:t>Meeting with Principal</a:t>
          </a:r>
          <a:endParaRPr lang="en-US" sz="1400" b="1" kern="1200" dirty="0">
            <a:latin typeface="Calibri" panose="020F0502020204030204" pitchFamily="34" charset="0"/>
          </a:endParaRPr>
        </a:p>
      </dsp:txBody>
      <dsp:txXfrm rot="-5400000">
        <a:off x="1356307" y="3787729"/>
        <a:ext cx="9727717" cy="15889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11995-1065-4A9A-80AB-A797FD1CCE8E}" type="datetimeFigureOut">
              <a:rPr lang="en-GB" smtClean="0"/>
              <a:t>16/09/2018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D2BDB-070B-4336-BB0A-23DC206B9F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0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460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Card sort activity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744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groups</a:t>
            </a:r>
            <a:r>
              <a:rPr lang="en-GB" baseline="0" dirty="0" smtClean="0"/>
              <a:t> discuss and come up with an agreed definition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323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2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354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315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Just as important to record for victim to build a picture </a:t>
            </a:r>
          </a:p>
          <a:p>
            <a:r>
              <a:rPr lang="en-GB" dirty="0" smtClean="0"/>
              <a:t>Parents</a:t>
            </a:r>
            <a:r>
              <a:rPr lang="en-GB" baseline="0" dirty="0" smtClean="0"/>
              <a:t> in the past saying this has happened several times – this way of recording allows us to track incidents against victim also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D2BDB-070B-4336-BB0A-23DC206B9F3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172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9/16/2018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48" y="382138"/>
            <a:ext cx="10782300" cy="3352800"/>
          </a:xfrm>
        </p:spPr>
        <p:txBody>
          <a:bodyPr/>
          <a:lstStyle/>
          <a:p>
            <a:pPr algn="ctr"/>
            <a:r>
              <a:rPr lang="en-GB" dirty="0" smtClean="0"/>
              <a:t>Addressing/recording incidents of ‘unkind’ behaviour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635" y="3935874"/>
            <a:ext cx="3690181" cy="24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18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Scenarios</a:t>
            </a:r>
            <a:r>
              <a:rPr lang="en-GB" dirty="0" smtClean="0"/>
              <a:t> </a:t>
            </a:r>
            <a:r>
              <a:rPr lang="en-GB" sz="7200" dirty="0" smtClean="0"/>
              <a:t>– Activity 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2" y="2011680"/>
            <a:ext cx="11130130" cy="4061574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Calibri" panose="020F0502020204030204" pitchFamily="34" charset="0"/>
              </a:rPr>
              <a:t>1. For each scenario say what stage of the       flow diagram they link to</a:t>
            </a:r>
          </a:p>
          <a:p>
            <a:r>
              <a:rPr lang="en-GB" sz="4400" dirty="0" smtClean="0">
                <a:latin typeface="Calibri" panose="020F0502020204030204" pitchFamily="34" charset="0"/>
              </a:rPr>
              <a:t>2. Why?</a:t>
            </a:r>
          </a:p>
          <a:p>
            <a:r>
              <a:rPr lang="en-GB" sz="4400" dirty="0" smtClean="0">
                <a:latin typeface="Calibri" panose="020F0502020204030204" pitchFamily="34" charset="0"/>
              </a:rPr>
              <a:t>3. What needs to be done to address the issue?</a:t>
            </a:r>
          </a:p>
          <a:p>
            <a:endParaRPr lang="en-GB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7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48" y="388896"/>
            <a:ext cx="9840035" cy="5635263"/>
          </a:xfrm>
        </p:spPr>
      </p:pic>
    </p:spTree>
    <p:extLst>
      <p:ext uri="{BB962C8B-B14F-4D97-AF65-F5344CB8AC3E}">
        <p14:creationId xmlns:p14="http://schemas.microsoft.com/office/powerpoint/2010/main" val="529454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51" y="0"/>
            <a:ext cx="10772775" cy="1658198"/>
          </a:xfrm>
        </p:spPr>
        <p:txBody>
          <a:bodyPr/>
          <a:lstStyle/>
          <a:p>
            <a:pPr algn="ctr"/>
            <a:r>
              <a:rPr lang="en-GB" b="1" dirty="0" smtClean="0"/>
              <a:t>Recording on PARS -Perpetrator</a:t>
            </a:r>
            <a:endParaRPr lang="en-GB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470765"/>
              </p:ext>
            </p:extLst>
          </p:nvPr>
        </p:nvGraphicFramePr>
        <p:xfrm>
          <a:off x="272244" y="1228300"/>
          <a:ext cx="11169982" cy="5841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894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incident - Victim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dirty="0" smtClean="0"/>
              <a:t>Neutral section on PARS – For Info</a:t>
            </a:r>
          </a:p>
          <a:p>
            <a:r>
              <a:rPr lang="en-GB" sz="3200" b="1" dirty="0" smtClean="0"/>
              <a:t>Ground section: ‘Victim of verbal abuse etc..</a:t>
            </a:r>
          </a:p>
          <a:p>
            <a:r>
              <a:rPr lang="en-GB" sz="3200" b="1" dirty="0" smtClean="0"/>
              <a:t>Please add comments if needed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381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next……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411" t="15413" r="11232" b="5808"/>
          <a:stretch/>
        </p:blipFill>
        <p:spPr>
          <a:xfrm>
            <a:off x="1075826" y="1873044"/>
            <a:ext cx="9935570" cy="616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905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3358" t="27209" r="11455" b="5448"/>
          <a:stretch/>
        </p:blipFill>
        <p:spPr>
          <a:xfrm>
            <a:off x="1037231" y="-143288"/>
            <a:ext cx="9239534" cy="704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62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b="1" dirty="0" smtClean="0"/>
              <a:t>Session Objectives:</a:t>
            </a:r>
            <a:endParaRPr lang="en-GB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79"/>
            <a:ext cx="10753725" cy="4552893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4000" b="1" dirty="0" smtClean="0"/>
              <a:t>To create our own definition of bullying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4000" b="1" dirty="0" smtClean="0"/>
              <a:t>To understand how the new system for recording/addressing incidents of ‘unkind’ behaviour will work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4000" b="1" dirty="0" smtClean="0"/>
              <a:t>To share strategies on how to deal with incidents of ‘unkind’ behaviour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4000" b="1" dirty="0" smtClean="0"/>
              <a:t>To understand how to log incidents on PARS for both victim and perpetrator </a:t>
            </a:r>
          </a:p>
        </p:txBody>
      </p:sp>
    </p:spTree>
    <p:extLst>
      <p:ext uri="{BB962C8B-B14F-4D97-AF65-F5344CB8AC3E}">
        <p14:creationId xmlns:p14="http://schemas.microsoft.com/office/powerpoint/2010/main" val="3595715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800" dirty="0" smtClean="0"/>
              <a:t>Starter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630" y="2048751"/>
            <a:ext cx="10753725" cy="44612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5400" b="1" dirty="0" smtClean="0">
                <a:latin typeface="Calibri" panose="020F0502020204030204" pitchFamily="34" charset="0"/>
              </a:rPr>
              <a:t>What takes priority?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5400" b="1" dirty="0" smtClean="0">
                <a:latin typeface="Calibri" panose="020F0502020204030204" pitchFamily="34" charset="0"/>
              </a:rPr>
              <a:t>As a tutor how would you address       the issue?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5400" b="1" dirty="0" smtClean="0">
                <a:latin typeface="Calibri" panose="020F0502020204030204" pitchFamily="34" charset="0"/>
              </a:rPr>
              <a:t>Who would you involve?</a:t>
            </a:r>
            <a:endParaRPr lang="en-GB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3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1" y="634557"/>
            <a:ext cx="10058400" cy="5594320"/>
          </a:xfrm>
        </p:spPr>
      </p:pic>
    </p:spTree>
    <p:extLst>
      <p:ext uri="{BB962C8B-B14F-4D97-AF65-F5344CB8AC3E}">
        <p14:creationId xmlns:p14="http://schemas.microsoft.com/office/powerpoint/2010/main" val="379610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2" y="-303656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en-GB" sz="8000" dirty="0" smtClean="0"/>
              <a:t>Define Bullying </a:t>
            </a:r>
            <a:endParaRPr lang="en-GB" sz="8000" dirty="0"/>
          </a:p>
        </p:txBody>
      </p:sp>
      <p:sp>
        <p:nvSpPr>
          <p:cNvPr id="5" name="Rectangle 4"/>
          <p:cNvSpPr/>
          <p:nvPr/>
        </p:nvSpPr>
        <p:spPr>
          <a:xfrm>
            <a:off x="489246" y="1107722"/>
            <a:ext cx="111087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u="sng" dirty="0"/>
              <a:t>There is no legal definition of </a:t>
            </a:r>
            <a:r>
              <a:rPr lang="en-GB" sz="2800" b="1" u="sng" dirty="0" smtClean="0"/>
              <a:t>bullying</a:t>
            </a:r>
            <a:endParaRPr lang="en-GB" sz="2800" dirty="0"/>
          </a:p>
          <a:p>
            <a:r>
              <a:rPr lang="en-GB" sz="2800" b="1" dirty="0"/>
              <a:t>However, it’s usually defined as behaviour that 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repeated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intended to hurt someone either physically or emotionally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often aimed at certain groups, for example because of race, religion, gender or sexual orientation</a:t>
            </a:r>
          </a:p>
          <a:p>
            <a:r>
              <a:rPr lang="en-GB" sz="2800" b="1" dirty="0"/>
              <a:t>It takes many forms and can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physical assault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teasing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making threats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name calling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/>
              <a:t>cyberbullying - bullying via mobile phone or online (for example email, social networks and instant messenger)</a:t>
            </a:r>
          </a:p>
        </p:txBody>
      </p:sp>
    </p:spTree>
    <p:extLst>
      <p:ext uri="{BB962C8B-B14F-4D97-AF65-F5344CB8AC3E}">
        <p14:creationId xmlns:p14="http://schemas.microsoft.com/office/powerpoint/2010/main" val="181632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474" y="0"/>
            <a:ext cx="10772775" cy="1658198"/>
          </a:xfrm>
        </p:spPr>
        <p:txBody>
          <a:bodyPr/>
          <a:lstStyle/>
          <a:p>
            <a:pPr algn="ctr"/>
            <a:r>
              <a:rPr lang="en-GB" dirty="0"/>
              <a:t>O</a:t>
            </a:r>
            <a:r>
              <a:rPr lang="en-GB" dirty="0" smtClean="0"/>
              <a:t>ur Definition of Bullying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176" y="1214651"/>
            <a:ext cx="9266830" cy="557670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48" y="1658198"/>
            <a:ext cx="2718554" cy="183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2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Examples: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842" y="2050754"/>
            <a:ext cx="10503242" cy="224146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5303" y="4577536"/>
            <a:ext cx="106247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i="1" dirty="0">
                <a:solidFill>
                  <a:srgbClr val="000000"/>
                </a:solidFill>
              </a:rPr>
              <a:t>use superior strength or influence to intimidate (someone), typically to force them to do </a:t>
            </a:r>
            <a:r>
              <a:rPr lang="en-GB" sz="3600" b="1" i="1" dirty="0" smtClean="0">
                <a:solidFill>
                  <a:srgbClr val="000000"/>
                </a:solidFill>
              </a:rPr>
              <a:t>something</a:t>
            </a:r>
            <a:endParaRPr lang="en-GB" sz="3600" b="1" i="1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197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47" y="1768775"/>
            <a:ext cx="10772775" cy="1658198"/>
          </a:xfrm>
        </p:spPr>
        <p:txBody>
          <a:bodyPr>
            <a:noAutofit/>
          </a:bodyPr>
          <a:lstStyle/>
          <a:p>
            <a:pPr algn="ctr"/>
            <a:r>
              <a:rPr lang="en-GB" sz="7200" dirty="0" smtClean="0"/>
              <a:t>How will we now record/address incidents of ‘unkind’ behaviour?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421350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555023" y="543655"/>
          <a:ext cx="11146825" cy="6314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8919" y="174323"/>
            <a:ext cx="11252886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RECORDING INCIDENTS OF ‘UNKIND’ BEHAVIOUR 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5277" y="6398834"/>
            <a:ext cx="994718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ALL STAFF TO REFER INCIDENTS OF ‘UNKIND’ BEHAVIOUR TO TUTORS OF VICTIM AND PERPETRATOR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69214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1094</TotalTime>
  <Words>621</Words>
  <Application>Microsoft Office PowerPoint</Application>
  <PresentationFormat>Widescreen</PresentationFormat>
  <Paragraphs>99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Wingdings</vt:lpstr>
      <vt:lpstr>Metropolitan</vt:lpstr>
      <vt:lpstr>Addressing/recording incidents of ‘unkind’ behaviour</vt:lpstr>
      <vt:lpstr>Session Objectives:</vt:lpstr>
      <vt:lpstr>Starter</vt:lpstr>
      <vt:lpstr>PowerPoint Presentation</vt:lpstr>
      <vt:lpstr>Define Bullying </vt:lpstr>
      <vt:lpstr>Our Definition of Bullying</vt:lpstr>
      <vt:lpstr>Examples:</vt:lpstr>
      <vt:lpstr>How will we now record/address incidents of ‘unkind’ behaviour?</vt:lpstr>
      <vt:lpstr>PowerPoint Presentation</vt:lpstr>
      <vt:lpstr>Scenarios – Activity </vt:lpstr>
      <vt:lpstr>PowerPoint Presentation</vt:lpstr>
      <vt:lpstr>Recording on PARS -Perpetrator</vt:lpstr>
      <vt:lpstr>Recording incident - Victim</vt:lpstr>
      <vt:lpstr>What next……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Recording incidents of ‘unkind’ behaviour</dc:title>
  <dc:creator>Technician</dc:creator>
  <cp:lastModifiedBy>Administrator</cp:lastModifiedBy>
  <cp:revision>12</cp:revision>
  <dcterms:created xsi:type="dcterms:W3CDTF">2017-10-28T13:45:31Z</dcterms:created>
  <dcterms:modified xsi:type="dcterms:W3CDTF">2018-09-16T12:36:20Z</dcterms:modified>
</cp:coreProperties>
</file>