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40" d="100"/>
          <a:sy n="40" d="100"/>
        </p:scale>
        <p:origin x="4272" y="306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C Bryan" userId="8193a1e7-c982-4a60-b731-9e9752beb3a8" providerId="ADAL" clId="{9192AD46-E080-4F30-90D2-AFAB90815BF2}"/>
    <pc:docChg chg="undo custSel modSld">
      <pc:chgData name="Mrs C Bryan" userId="8193a1e7-c982-4a60-b731-9e9752beb3a8" providerId="ADAL" clId="{9192AD46-E080-4F30-90D2-AFAB90815BF2}" dt="2024-01-24T09:43:15.576" v="370" actId="14100"/>
      <pc:docMkLst>
        <pc:docMk/>
      </pc:docMkLst>
      <pc:sldChg chg="addSp delSp modSp">
        <pc:chgData name="Mrs C Bryan" userId="8193a1e7-c982-4a60-b731-9e9752beb3a8" providerId="ADAL" clId="{9192AD46-E080-4F30-90D2-AFAB90815BF2}" dt="2024-01-24T09:43:15.576" v="370" actId="14100"/>
        <pc:sldMkLst>
          <pc:docMk/>
          <pc:sldMk cId="1074321042" sldId="256"/>
        </pc:sldMkLst>
        <pc:spChg chg="mod">
          <ac:chgData name="Mrs C Bryan" userId="8193a1e7-c982-4a60-b731-9e9752beb3a8" providerId="ADAL" clId="{9192AD46-E080-4F30-90D2-AFAB90815BF2}" dt="2024-01-24T09:35:17.457" v="117" actId="1076"/>
          <ac:spMkLst>
            <pc:docMk/>
            <pc:sldMk cId="1074321042" sldId="256"/>
            <ac:spMk id="2" creationId="{1049614B-6B41-1342-5994-B657AEF139C8}"/>
          </ac:spMkLst>
        </pc:spChg>
        <pc:spChg chg="add del mod">
          <ac:chgData name="Mrs C Bryan" userId="8193a1e7-c982-4a60-b731-9e9752beb3a8" providerId="ADAL" clId="{9192AD46-E080-4F30-90D2-AFAB90815BF2}" dt="2024-01-24T09:43:15.576" v="370" actId="14100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Mrs C Bryan" userId="8193a1e7-c982-4a60-b731-9e9752beb3a8" providerId="ADAL" clId="{9192AD46-E080-4F30-90D2-AFAB90815BF2}" dt="2024-01-24T09:34:40.434" v="109" actId="1076"/>
          <ac:spMkLst>
            <pc:docMk/>
            <pc:sldMk cId="1074321042" sldId="256"/>
            <ac:spMk id="5" creationId="{2C9A2BC0-43AD-A133-D9BA-97234096D0F7}"/>
          </ac:spMkLst>
        </pc:spChg>
        <pc:spChg chg="mod">
          <ac:chgData name="Mrs C Bryan" userId="8193a1e7-c982-4a60-b731-9e9752beb3a8" providerId="ADAL" clId="{9192AD46-E080-4F30-90D2-AFAB90815BF2}" dt="2024-01-24T09:39:20.924" v="264" actId="1076"/>
          <ac:spMkLst>
            <pc:docMk/>
            <pc:sldMk cId="1074321042" sldId="256"/>
            <ac:spMk id="6" creationId="{B554B049-F74B-48F1-A036-FC00BC393C00}"/>
          </ac:spMkLst>
        </pc:spChg>
        <pc:spChg chg="del mod">
          <ac:chgData name="Mrs C Bryan" userId="8193a1e7-c982-4a60-b731-9e9752beb3a8" providerId="ADAL" clId="{9192AD46-E080-4F30-90D2-AFAB90815BF2}" dt="2024-01-24T09:35:05.938" v="113"/>
          <ac:spMkLst>
            <pc:docMk/>
            <pc:sldMk cId="1074321042" sldId="256"/>
            <ac:spMk id="7" creationId="{6985856E-06A7-03AE-5D60-28222853D5D2}"/>
          </ac:spMkLst>
        </pc:spChg>
        <pc:spChg chg="del">
          <ac:chgData name="Mrs C Bryan" userId="8193a1e7-c982-4a60-b731-9e9752beb3a8" providerId="ADAL" clId="{9192AD46-E080-4F30-90D2-AFAB90815BF2}" dt="2024-01-24T09:37:08.113" v="152" actId="478"/>
          <ac:spMkLst>
            <pc:docMk/>
            <pc:sldMk cId="1074321042" sldId="256"/>
            <ac:spMk id="42" creationId="{6B5CF508-9F97-7344-A588-8737134FC758}"/>
          </ac:spMkLst>
        </pc:spChg>
        <pc:spChg chg="mod">
          <ac:chgData name="Mrs C Bryan" userId="8193a1e7-c982-4a60-b731-9e9752beb3a8" providerId="ADAL" clId="{9192AD46-E080-4F30-90D2-AFAB90815BF2}" dt="2024-01-24T09:36:45.087" v="143" actId="1076"/>
          <ac:spMkLst>
            <pc:docMk/>
            <pc:sldMk cId="1074321042" sldId="256"/>
            <ac:spMk id="46" creationId="{B85D31BE-9BE0-3341-86C3-0BFD563EAA1B}"/>
          </ac:spMkLst>
        </pc:spChg>
        <pc:spChg chg="del mod">
          <ac:chgData name="Mrs C Bryan" userId="8193a1e7-c982-4a60-b731-9e9752beb3a8" providerId="ADAL" clId="{9192AD46-E080-4F30-90D2-AFAB90815BF2}" dt="2024-01-24T09:31:08.150" v="18"/>
          <ac:spMkLst>
            <pc:docMk/>
            <pc:sldMk cId="1074321042" sldId="256"/>
            <ac:spMk id="53" creationId="{2BE9DFE9-D2AE-C14C-AB63-41C6DF192559}"/>
          </ac:spMkLst>
        </pc:spChg>
        <pc:spChg chg="mod">
          <ac:chgData name="Mrs C Bryan" userId="8193a1e7-c982-4a60-b731-9e9752beb3a8" providerId="ADAL" clId="{9192AD46-E080-4F30-90D2-AFAB90815BF2}" dt="2024-01-24T09:30:56.566" v="15" actId="1076"/>
          <ac:spMkLst>
            <pc:docMk/>
            <pc:sldMk cId="1074321042" sldId="256"/>
            <ac:spMk id="54" creationId="{B87A07DE-C984-5043-ABB4-D3D967D43357}"/>
          </ac:spMkLst>
        </pc:spChg>
        <pc:spChg chg="add mod">
          <ac:chgData name="Mrs C Bryan" userId="8193a1e7-c982-4a60-b731-9e9752beb3a8" providerId="ADAL" clId="{9192AD46-E080-4F30-90D2-AFAB90815BF2}" dt="2024-01-24T09:32:53.989" v="66" actId="20577"/>
          <ac:spMkLst>
            <pc:docMk/>
            <pc:sldMk cId="1074321042" sldId="256"/>
            <ac:spMk id="89" creationId="{1E77DFCC-92DF-4998-B585-9EDCF0FC96A6}"/>
          </ac:spMkLst>
        </pc:spChg>
        <pc:spChg chg="add mod">
          <ac:chgData name="Mrs C Bryan" userId="8193a1e7-c982-4a60-b731-9e9752beb3a8" providerId="ADAL" clId="{9192AD46-E080-4F30-90D2-AFAB90815BF2}" dt="2024-01-24T09:33:28.363" v="68" actId="1076"/>
          <ac:spMkLst>
            <pc:docMk/>
            <pc:sldMk cId="1074321042" sldId="256"/>
            <ac:spMk id="90" creationId="{03DC2599-784D-41FD-991C-7FEC2927D919}"/>
          </ac:spMkLst>
        </pc:spChg>
        <pc:spChg chg="add mod">
          <ac:chgData name="Mrs C Bryan" userId="8193a1e7-c982-4a60-b731-9e9752beb3a8" providerId="ADAL" clId="{9192AD46-E080-4F30-90D2-AFAB90815BF2}" dt="2024-01-24T09:34:44.970" v="110" actId="1076"/>
          <ac:spMkLst>
            <pc:docMk/>
            <pc:sldMk cId="1074321042" sldId="256"/>
            <ac:spMk id="91" creationId="{017C28EB-6DB3-4EF1-9E12-1D3E05816496}"/>
          </ac:spMkLst>
        </pc:spChg>
        <pc:spChg chg="add mod ord">
          <ac:chgData name="Mrs C Bryan" userId="8193a1e7-c982-4a60-b731-9e9752beb3a8" providerId="ADAL" clId="{9192AD46-E080-4F30-90D2-AFAB90815BF2}" dt="2024-01-24T09:33:44.938" v="71" actId="171"/>
          <ac:spMkLst>
            <pc:docMk/>
            <pc:sldMk cId="1074321042" sldId="256"/>
            <ac:spMk id="92" creationId="{76FC1285-A629-4FB2-BE14-D3AD03EBDFAF}"/>
          </ac:spMkLst>
        </pc:spChg>
        <pc:spChg chg="add mod">
          <ac:chgData name="Mrs C Bryan" userId="8193a1e7-c982-4a60-b731-9e9752beb3a8" providerId="ADAL" clId="{9192AD46-E080-4F30-90D2-AFAB90815BF2}" dt="2024-01-24T09:40:04.190" v="291" actId="20577"/>
          <ac:spMkLst>
            <pc:docMk/>
            <pc:sldMk cId="1074321042" sldId="256"/>
            <ac:spMk id="93" creationId="{4C58E0E7-34EC-4149-AF40-46F700777307}"/>
          </ac:spMkLst>
        </pc:spChg>
        <pc:spChg chg="add mod">
          <ac:chgData name="Mrs C Bryan" userId="8193a1e7-c982-4a60-b731-9e9752beb3a8" providerId="ADAL" clId="{9192AD46-E080-4F30-90D2-AFAB90815BF2}" dt="2024-01-24T09:40:50.050" v="317" actId="1076"/>
          <ac:spMkLst>
            <pc:docMk/>
            <pc:sldMk cId="1074321042" sldId="256"/>
            <ac:spMk id="94" creationId="{EDBB79C6-6664-4373-863B-2600B5259FD1}"/>
          </ac:spMkLst>
        </pc:spChg>
        <pc:spChg chg="add del mod">
          <ac:chgData name="Mrs C Bryan" userId="8193a1e7-c982-4a60-b731-9e9752beb3a8" providerId="ADAL" clId="{9192AD46-E080-4F30-90D2-AFAB90815BF2}" dt="2024-01-24T09:42:44.962" v="365" actId="478"/>
          <ac:spMkLst>
            <pc:docMk/>
            <pc:sldMk cId="1074321042" sldId="256"/>
            <ac:spMk id="95" creationId="{B19E8518-65DB-4277-9A6F-93948AD85D17}"/>
          </ac:spMkLst>
        </pc:spChg>
        <pc:spChg chg="add mod">
          <ac:chgData name="Mrs C Bryan" userId="8193a1e7-c982-4a60-b731-9e9752beb3a8" providerId="ADAL" clId="{9192AD46-E080-4F30-90D2-AFAB90815BF2}" dt="2024-01-24T09:42:17.898" v="361" actId="14100"/>
          <ac:spMkLst>
            <pc:docMk/>
            <pc:sldMk cId="1074321042" sldId="256"/>
            <ac:spMk id="96" creationId="{3690C69C-BAC3-4474-A611-B291846B2082}"/>
          </ac:spMkLst>
        </pc:spChg>
        <pc:spChg chg="add mod">
          <ac:chgData name="Mrs C Bryan" userId="8193a1e7-c982-4a60-b731-9e9752beb3a8" providerId="ADAL" clId="{9192AD46-E080-4F30-90D2-AFAB90815BF2}" dt="2024-01-24T09:42:55.168" v="369" actId="14100"/>
          <ac:spMkLst>
            <pc:docMk/>
            <pc:sldMk cId="1074321042" sldId="256"/>
            <ac:spMk id="97" creationId="{98124E82-C4EB-43D6-AD68-44C5C4A2FDCD}"/>
          </ac:spMkLst>
        </pc:spChg>
        <pc:spChg chg="del">
          <ac:chgData name="Mrs C Bryan" userId="8193a1e7-c982-4a60-b731-9e9752beb3a8" providerId="ADAL" clId="{9192AD46-E080-4F30-90D2-AFAB90815BF2}" dt="2024-01-24T09:34:05.564" v="93" actId="478"/>
          <ac:spMkLst>
            <pc:docMk/>
            <pc:sldMk cId="1074321042" sldId="256"/>
            <ac:spMk id="125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4:06.477" v="94" actId="478"/>
          <ac:spMkLst>
            <pc:docMk/>
            <pc:sldMk cId="1074321042" sldId="256"/>
            <ac:spMk id="126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5:05.938" v="111" actId="478"/>
          <ac:spMkLst>
            <pc:docMk/>
            <pc:sldMk cId="1074321042" sldId="256"/>
            <ac:spMk id="127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5:06.810" v="114" actId="478"/>
          <ac:spMkLst>
            <pc:docMk/>
            <pc:sldMk cId="1074321042" sldId="256"/>
            <ac:spMk id="128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5:08.659" v="115" actId="478"/>
          <ac:spMkLst>
            <pc:docMk/>
            <pc:sldMk cId="1074321042" sldId="256"/>
            <ac:spMk id="129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5:09.771" v="116" actId="478"/>
          <ac:spMkLst>
            <pc:docMk/>
            <pc:sldMk cId="1074321042" sldId="256"/>
            <ac:spMk id="130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5:23.785" v="119" actId="478"/>
          <ac:spMkLst>
            <pc:docMk/>
            <pc:sldMk cId="1074321042" sldId="256"/>
            <ac:spMk id="131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5:22.481" v="118" actId="478"/>
          <ac:spMkLst>
            <pc:docMk/>
            <pc:sldMk cId="1074321042" sldId="256"/>
            <ac:spMk id="134" creationId="{CF8DA0D5-E311-477C-BFC5-B9445D2888E9}"/>
          </ac:spMkLst>
        </pc:spChg>
        <pc:spChg chg="mod">
          <ac:chgData name="Mrs C Bryan" userId="8193a1e7-c982-4a60-b731-9e9752beb3a8" providerId="ADAL" clId="{9192AD46-E080-4F30-90D2-AFAB90815BF2}" dt="2024-01-24T09:36:07.648" v="135" actId="1076"/>
          <ac:spMkLst>
            <pc:docMk/>
            <pc:sldMk cId="1074321042" sldId="256"/>
            <ac:spMk id="142" creationId="{5B6ECEE5-8B0A-BE49-88D6-380CCB5771D4}"/>
          </ac:spMkLst>
        </pc:spChg>
        <pc:spChg chg="mod">
          <ac:chgData name="Mrs C Bryan" userId="8193a1e7-c982-4a60-b731-9e9752beb3a8" providerId="ADAL" clId="{9192AD46-E080-4F30-90D2-AFAB90815BF2}" dt="2024-01-24T09:36:10.496" v="136" actId="1076"/>
          <ac:spMkLst>
            <pc:docMk/>
            <pc:sldMk cId="1074321042" sldId="256"/>
            <ac:spMk id="143" creationId="{F9A4C65A-77AF-D444-B52E-87C937A7CC66}"/>
          </ac:spMkLst>
        </pc:spChg>
        <pc:spChg chg="del">
          <ac:chgData name="Mrs C Bryan" userId="8193a1e7-c982-4a60-b731-9e9752beb3a8" providerId="ADAL" clId="{9192AD46-E080-4F30-90D2-AFAB90815BF2}" dt="2024-01-24T09:35:24.899" v="120" actId="478"/>
          <ac:spMkLst>
            <pc:docMk/>
            <pc:sldMk cId="1074321042" sldId="256"/>
            <ac:spMk id="145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5:25.913" v="121" actId="478"/>
          <ac:spMkLst>
            <pc:docMk/>
            <pc:sldMk cId="1074321042" sldId="256"/>
            <ac:spMk id="146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5:27.155" v="122" actId="478"/>
          <ac:spMkLst>
            <pc:docMk/>
            <pc:sldMk cId="1074321042" sldId="256"/>
            <ac:spMk id="147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5:27.987" v="123" actId="478"/>
          <ac:spMkLst>
            <pc:docMk/>
            <pc:sldMk cId="1074321042" sldId="256"/>
            <ac:spMk id="150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7:00.319" v="148" actId="478"/>
          <ac:spMkLst>
            <pc:docMk/>
            <pc:sldMk cId="1074321042" sldId="256"/>
            <ac:spMk id="155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7:02.079" v="149" actId="478"/>
          <ac:spMkLst>
            <pc:docMk/>
            <pc:sldMk cId="1074321042" sldId="256"/>
            <ac:spMk id="157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7:04.200" v="150" actId="478"/>
          <ac:spMkLst>
            <pc:docMk/>
            <pc:sldMk cId="1074321042" sldId="256"/>
            <ac:spMk id="162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1:59.799" v="42" actId="478"/>
          <ac:spMkLst>
            <pc:docMk/>
            <pc:sldMk cId="1074321042" sldId="256"/>
            <ac:spMk id="173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1:21.215" v="23" actId="478"/>
          <ac:spMkLst>
            <pc:docMk/>
            <pc:sldMk cId="1074321042" sldId="256"/>
            <ac:spMk id="174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1:20.015" v="22" actId="478"/>
          <ac:spMkLst>
            <pc:docMk/>
            <pc:sldMk cId="1074321042" sldId="256"/>
            <ac:spMk id="175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1:11.831" v="19" actId="478"/>
          <ac:spMkLst>
            <pc:docMk/>
            <pc:sldMk cId="1074321042" sldId="256"/>
            <ac:spMk id="176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3:56.860" v="87" actId="478"/>
          <ac:spMkLst>
            <pc:docMk/>
            <pc:sldMk cId="1074321042" sldId="256"/>
            <ac:spMk id="177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4:00.684" v="89" actId="478"/>
          <ac:spMkLst>
            <pc:docMk/>
            <pc:sldMk cId="1074321042" sldId="256"/>
            <ac:spMk id="180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1:58.311" v="41" actId="478"/>
          <ac:spMkLst>
            <pc:docMk/>
            <pc:sldMk cId="1074321042" sldId="256"/>
            <ac:spMk id="181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4:03.570" v="91" actId="478"/>
          <ac:spMkLst>
            <pc:docMk/>
            <pc:sldMk cId="1074321042" sldId="256"/>
            <ac:spMk id="182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3:58.339" v="88" actId="478"/>
          <ac:spMkLst>
            <pc:docMk/>
            <pc:sldMk cId="1074321042" sldId="256"/>
            <ac:spMk id="183" creationId="{CF8DA0D5-E311-477C-BFC5-B9445D2888E9}"/>
          </ac:spMkLst>
        </pc:spChg>
        <pc:spChg chg="del mod">
          <ac:chgData name="Mrs C Bryan" userId="8193a1e7-c982-4a60-b731-9e9752beb3a8" providerId="ADAL" clId="{9192AD46-E080-4F30-90D2-AFAB90815BF2}" dt="2024-01-24T09:36:32.745" v="140" actId="478"/>
          <ac:spMkLst>
            <pc:docMk/>
            <pc:sldMk cId="1074321042" sldId="256"/>
            <ac:spMk id="214" creationId="{9BB00DD6-C4C4-7348-AD3E-28EAE4D8492B}"/>
          </ac:spMkLst>
        </pc:spChg>
        <pc:spChg chg="mod">
          <ac:chgData name="Mrs C Bryan" userId="8193a1e7-c982-4a60-b731-9e9752beb3a8" providerId="ADAL" clId="{9192AD46-E080-4F30-90D2-AFAB90815BF2}" dt="2024-01-24T09:36:16.600" v="138" actId="1076"/>
          <ac:spMkLst>
            <pc:docMk/>
            <pc:sldMk cId="1074321042" sldId="256"/>
            <ac:spMk id="215" creationId="{19CB39D4-AD12-0B45-8E85-C9D1845FD3AE}"/>
          </ac:spMkLst>
        </pc:spChg>
        <pc:spChg chg="del">
          <ac:chgData name="Mrs C Bryan" userId="8193a1e7-c982-4a60-b731-9e9752beb3a8" providerId="ADAL" clId="{9192AD46-E080-4F30-90D2-AFAB90815BF2}" dt="2024-01-24T09:34:01.940" v="90" actId="478"/>
          <ac:spMkLst>
            <pc:docMk/>
            <pc:sldMk cId="1074321042" sldId="256"/>
            <ac:spMk id="254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4:04.652" v="92" actId="478"/>
          <ac:spMkLst>
            <pc:docMk/>
            <pc:sldMk cId="1074321042" sldId="256"/>
            <ac:spMk id="282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1:55.334" v="39" actId="478"/>
          <ac:spMkLst>
            <pc:docMk/>
            <pc:sldMk cId="1074321042" sldId="256"/>
            <ac:spMk id="302" creationId="{FE3C75D7-E58D-4934-9D4C-5208215A1E00}"/>
          </ac:spMkLst>
        </pc:spChg>
        <pc:spChg chg="del">
          <ac:chgData name="Mrs C Bryan" userId="8193a1e7-c982-4a60-b731-9e9752beb3a8" providerId="ADAL" clId="{9192AD46-E080-4F30-90D2-AFAB90815BF2}" dt="2024-01-24T09:31:56.446" v="40" actId="478"/>
          <ac:spMkLst>
            <pc:docMk/>
            <pc:sldMk cId="1074321042" sldId="256"/>
            <ac:spMk id="310" creationId="{CF8DA0D5-E311-477C-BFC5-B9445D2888E9}"/>
          </ac:spMkLst>
        </pc:spChg>
        <pc:spChg chg="del">
          <ac:chgData name="Mrs C Bryan" userId="8193a1e7-c982-4a60-b731-9e9752beb3a8" providerId="ADAL" clId="{9192AD46-E080-4F30-90D2-AFAB90815BF2}" dt="2024-01-24T09:31:08.148" v="16" actId="478"/>
          <ac:spMkLst>
            <pc:docMk/>
            <pc:sldMk cId="1074321042" sldId="256"/>
            <ac:spMk id="316" creationId="{978F2586-2C8D-4AAC-BE3B-4496F9C3ACB5}"/>
          </ac:spMkLst>
        </pc:spChg>
        <pc:spChg chg="mod">
          <ac:chgData name="Mrs C Bryan" userId="8193a1e7-c982-4a60-b731-9e9752beb3a8" providerId="ADAL" clId="{9192AD46-E080-4F30-90D2-AFAB90815BF2}" dt="2024-01-24T09:32:26.028" v="49" actId="1076"/>
          <ac:spMkLst>
            <pc:docMk/>
            <pc:sldMk cId="1074321042" sldId="256"/>
            <ac:spMk id="370" creationId="{8F2FCE06-B784-40AE-99FE-6BE6AEB80DF4}"/>
          </ac:spMkLst>
        </pc:spChg>
        <pc:picChg chg="del mod">
          <ac:chgData name="Mrs C Bryan" userId="8193a1e7-c982-4a60-b731-9e9752beb3a8" providerId="ADAL" clId="{9192AD46-E080-4F30-90D2-AFAB90815BF2}" dt="2024-01-24T09:36:01.040" v="134" actId="478"/>
          <ac:picMkLst>
            <pc:docMk/>
            <pc:sldMk cId="1074321042" sldId="256"/>
            <ac:picMk id="138" creationId="{3BAD402D-BA5C-4FB8-9788-A016D5772274}"/>
          </ac:picMkLst>
        </pc:picChg>
        <pc:picChg chg="mod">
          <ac:chgData name="Mrs C Bryan" userId="8193a1e7-c982-4a60-b731-9e9752beb3a8" providerId="ADAL" clId="{9192AD46-E080-4F30-90D2-AFAB90815BF2}" dt="2024-01-24T09:42:20.681" v="363" actId="1076"/>
          <ac:picMkLst>
            <pc:docMk/>
            <pc:sldMk cId="1074321042" sldId="256"/>
            <ac:picMk id="139" creationId="{3DFA94E5-D1DE-4D07-98F8-53E5DEECCE4D}"/>
          </ac:picMkLst>
        </pc:picChg>
        <pc:picChg chg="mod">
          <ac:chgData name="Mrs C Bryan" userId="8193a1e7-c982-4a60-b731-9e9752beb3a8" providerId="ADAL" clId="{9192AD46-E080-4F30-90D2-AFAB90815BF2}" dt="2024-01-24T09:40:47.746" v="316" actId="1076"/>
          <ac:picMkLst>
            <pc:docMk/>
            <pc:sldMk cId="1074321042" sldId="256"/>
            <ac:picMk id="144" creationId="{55CC21ED-42DB-44AF-8406-AB91694BF1AD}"/>
          </ac:picMkLst>
        </pc:picChg>
        <pc:picChg chg="mod">
          <ac:chgData name="Mrs C Bryan" userId="8193a1e7-c982-4a60-b731-9e9752beb3a8" providerId="ADAL" clId="{9192AD46-E080-4F30-90D2-AFAB90815BF2}" dt="2024-01-24T09:35:51.919" v="130" actId="1076"/>
          <ac:picMkLst>
            <pc:docMk/>
            <pc:sldMk cId="1074321042" sldId="256"/>
            <ac:picMk id="148" creationId="{B4449061-609F-480E-89A0-4C897535D5A5}"/>
          </ac:picMkLst>
        </pc:picChg>
        <pc:picChg chg="mod">
          <ac:chgData name="Mrs C Bryan" userId="8193a1e7-c982-4a60-b731-9e9752beb3a8" providerId="ADAL" clId="{9192AD46-E080-4F30-90D2-AFAB90815BF2}" dt="2024-01-24T09:39:38.795" v="267" actId="1076"/>
          <ac:picMkLst>
            <pc:docMk/>
            <pc:sldMk cId="1074321042" sldId="256"/>
            <ac:picMk id="149" creationId="{F0435E3C-7C96-403E-8F47-A03E57AF1604}"/>
          </ac:picMkLst>
        </pc:picChg>
        <pc:picChg chg="mod">
          <ac:chgData name="Mrs C Bryan" userId="8193a1e7-c982-4a60-b731-9e9752beb3a8" providerId="ADAL" clId="{9192AD46-E080-4F30-90D2-AFAB90815BF2}" dt="2024-01-24T09:35:58.343" v="132" actId="1076"/>
          <ac:picMkLst>
            <pc:docMk/>
            <pc:sldMk cId="1074321042" sldId="256"/>
            <ac:picMk id="156" creationId="{B486224C-4663-48EC-BCF9-6919F24F4B63}"/>
          </ac:picMkLst>
        </pc:picChg>
        <pc:picChg chg="mod">
          <ac:chgData name="Mrs C Bryan" userId="8193a1e7-c982-4a60-b731-9e9752beb3a8" providerId="ADAL" clId="{9192AD46-E080-4F30-90D2-AFAB90815BF2}" dt="2024-01-24T09:35:44.232" v="128" actId="1076"/>
          <ac:picMkLst>
            <pc:docMk/>
            <pc:sldMk cId="1074321042" sldId="256"/>
            <ac:picMk id="160" creationId="{9B05661C-961C-4233-8F83-DE7BFB0FB7F6}"/>
          </ac:picMkLst>
        </pc:picChg>
        <pc:picChg chg="del mod">
          <ac:chgData name="Mrs C Bryan" userId="8193a1e7-c982-4a60-b731-9e9752beb3a8" providerId="ADAL" clId="{9192AD46-E080-4F30-90D2-AFAB90815BF2}" dt="2024-01-24T09:35:54.369" v="131" actId="478"/>
          <ac:picMkLst>
            <pc:docMk/>
            <pc:sldMk cId="1074321042" sldId="256"/>
            <ac:picMk id="178" creationId="{00000000-0000-0000-0000-000000000000}"/>
          </ac:picMkLst>
        </pc:picChg>
        <pc:picChg chg="mod">
          <ac:chgData name="Mrs C Bryan" userId="8193a1e7-c982-4a60-b731-9e9752beb3a8" providerId="ADAL" clId="{9192AD46-E080-4F30-90D2-AFAB90815BF2}" dt="2024-01-24T09:36:59.263" v="147" actId="1076"/>
          <ac:picMkLst>
            <pc:docMk/>
            <pc:sldMk cId="1074321042" sldId="256"/>
            <ac:picMk id="336" creationId="{00000000-0000-0000-0000-000000000000}"/>
          </ac:picMkLst>
        </pc:picChg>
        <pc:picChg chg="mod">
          <ac:chgData name="Mrs C Bryan" userId="8193a1e7-c982-4a60-b731-9e9752beb3a8" providerId="ADAL" clId="{9192AD46-E080-4F30-90D2-AFAB90815BF2}" dt="2024-01-24T09:37:17.014" v="153" actId="1076"/>
          <ac:picMkLst>
            <pc:docMk/>
            <pc:sldMk cId="1074321042" sldId="256"/>
            <ac:picMk id="338" creationId="{00000000-0000-0000-0000-000000000000}"/>
          </ac:picMkLst>
        </pc:picChg>
        <pc:picChg chg="mod">
          <ac:chgData name="Mrs C Bryan" userId="8193a1e7-c982-4a60-b731-9e9752beb3a8" providerId="ADAL" clId="{9192AD46-E080-4F30-90D2-AFAB90815BF2}" dt="2024-01-24T09:36:49.503" v="144" actId="1076"/>
          <ac:picMkLst>
            <pc:docMk/>
            <pc:sldMk cId="1074321042" sldId="256"/>
            <ac:picMk id="341" creationId="{00000000-0000-0000-0000-000000000000}"/>
          </ac:picMkLst>
        </pc:picChg>
        <pc:picChg chg="mod">
          <ac:chgData name="Mrs C Bryan" userId="8193a1e7-c982-4a60-b731-9e9752beb3a8" providerId="ADAL" clId="{9192AD46-E080-4F30-90D2-AFAB90815BF2}" dt="2024-01-24T09:42:19.441" v="362" actId="1076"/>
          <ac:picMkLst>
            <pc:docMk/>
            <pc:sldMk cId="1074321042" sldId="256"/>
            <ac:picMk id="342" creationId="{00000000-0000-0000-0000-000000000000}"/>
          </ac:picMkLst>
        </pc:picChg>
        <pc:picChg chg="mod">
          <ac:chgData name="Mrs C Bryan" userId="8193a1e7-c982-4a60-b731-9e9752beb3a8" providerId="ADAL" clId="{9192AD46-E080-4F30-90D2-AFAB90815BF2}" dt="2024-01-24T09:42:15.324" v="360" actId="1076"/>
          <ac:picMkLst>
            <pc:docMk/>
            <pc:sldMk cId="1074321042" sldId="256"/>
            <ac:picMk id="343" creationId="{00000000-0000-0000-0000-000000000000}"/>
          </ac:picMkLst>
        </pc:picChg>
        <pc:picChg chg="mod">
          <ac:chgData name="Mrs C Bryan" userId="8193a1e7-c982-4a60-b731-9e9752beb3a8" providerId="ADAL" clId="{9192AD46-E080-4F30-90D2-AFAB90815BF2}" dt="2024-01-24T09:40:19.410" v="296" actId="1076"/>
          <ac:picMkLst>
            <pc:docMk/>
            <pc:sldMk cId="1074321042" sldId="256"/>
            <ac:picMk id="344" creationId="{00000000-0000-0000-0000-000000000000}"/>
          </ac:picMkLst>
        </pc:picChg>
        <pc:picChg chg="mod">
          <ac:chgData name="Mrs C Bryan" userId="8193a1e7-c982-4a60-b731-9e9752beb3a8" providerId="ADAL" clId="{9192AD46-E080-4F30-90D2-AFAB90815BF2}" dt="2024-01-24T09:35:48.768" v="129" actId="1076"/>
          <ac:picMkLst>
            <pc:docMk/>
            <pc:sldMk cId="1074321042" sldId="256"/>
            <ac:picMk id="345" creationId="{00000000-0000-0000-0000-000000000000}"/>
          </ac:picMkLst>
        </pc:picChg>
        <pc:picChg chg="del">
          <ac:chgData name="Mrs C Bryan" userId="8193a1e7-c982-4a60-b731-9e9752beb3a8" providerId="ADAL" clId="{9192AD46-E080-4F30-90D2-AFAB90815BF2}" dt="2024-01-24T09:36:50.817" v="145" actId="478"/>
          <ac:picMkLst>
            <pc:docMk/>
            <pc:sldMk cId="1074321042" sldId="256"/>
            <ac:picMk id="346" creationId="{00000000-0000-0000-0000-000000000000}"/>
          </ac:picMkLst>
        </pc:picChg>
        <pc:picChg chg="del mod">
          <ac:chgData name="Mrs C Bryan" userId="8193a1e7-c982-4a60-b731-9e9752beb3a8" providerId="ADAL" clId="{9192AD46-E080-4F30-90D2-AFAB90815BF2}" dt="2024-01-24T09:42:12.227" v="359" actId="478"/>
          <ac:picMkLst>
            <pc:docMk/>
            <pc:sldMk cId="1074321042" sldId="256"/>
            <ac:picMk id="348" creationId="{00000000-0000-0000-0000-000000000000}"/>
          </ac:picMkLst>
        </pc:picChg>
        <pc:picChg chg="mod">
          <ac:chgData name="Mrs C Bryan" userId="8193a1e7-c982-4a60-b731-9e9752beb3a8" providerId="ADAL" clId="{9192AD46-E080-4F30-90D2-AFAB90815BF2}" dt="2024-01-24T09:36:53.791" v="146" actId="1076"/>
          <ac:picMkLst>
            <pc:docMk/>
            <pc:sldMk cId="1074321042" sldId="256"/>
            <ac:picMk id="708" creationId="{1FDB4158-C97B-485A-9493-41C7BA2E0DF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24" Type="http://schemas.openxmlformats.org/officeDocument/2006/relationships/image" Target="../media/image22.jpe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jpeg"/><Relationship Id="rId27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279378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87439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4060" y="-6035"/>
            <a:ext cx="10461603" cy="192163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</a:t>
            </a:r>
            <a:r>
              <a:rPr lang="en-GB" sz="800" dirty="0" err="1"/>
              <a:t>needsmpl</a:t>
            </a:r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608268" y="13652220"/>
            <a:ext cx="2780712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52219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420889" y="11394649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335221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2032661" y="11131055"/>
            <a:ext cx="5841604" cy="65497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70067" y="9270881"/>
            <a:ext cx="2800986" cy="2229301"/>
          </a:xfrm>
          <a:prstGeom prst="blockArc">
            <a:avLst>
              <a:gd name="adj1" fmla="val 10532807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358147" y="7090906"/>
            <a:ext cx="2805423" cy="228791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2032660" y="8981637"/>
            <a:ext cx="5935711" cy="652772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82" y="6839984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55764" y="4985653"/>
            <a:ext cx="2763038" cy="2184400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38352" y="4710147"/>
            <a:ext cx="5733212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7774102" y="4651766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67D857C8-6DBF-1441-BED6-4FF1EB531C36}"/>
              </a:ext>
            </a:extLst>
          </p:cNvPr>
          <p:cNvSpPr/>
          <p:nvPr/>
        </p:nvSpPr>
        <p:spPr>
          <a:xfrm>
            <a:off x="7405919" y="1515772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7616782" y="15358512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210358" y="1045425"/>
            <a:ext cx="56453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haroni" panose="020B0604020202020204" pitchFamily="2" charset="-79"/>
                <a:cs typeface="Aharoni" panose="020B0604020202020204" pitchFamily="2" charset="-79"/>
              </a:rPr>
              <a:t>Careers In the Curriculum Tutor Time Learning Journey </a:t>
            </a:r>
          </a:p>
          <a:p>
            <a:pPr algn="ctr"/>
            <a:r>
              <a:rPr lang="en-GB" sz="2800" b="1" dirty="0">
                <a:latin typeface="Aharoni" panose="020B0604020202020204" pitchFamily="2" charset="-79"/>
                <a:cs typeface="Aharoni" panose="020B0604020202020204" pitchFamily="2" charset="-79"/>
              </a:rPr>
              <a:t>Key Stage 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7A07DE-C984-5043-ABB4-D3D967D43357}"/>
              </a:ext>
            </a:extLst>
          </p:cNvPr>
          <p:cNvSpPr txBox="1"/>
          <p:nvPr/>
        </p:nvSpPr>
        <p:spPr>
          <a:xfrm>
            <a:off x="7638771" y="15499742"/>
            <a:ext cx="84107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Autumn Term</a:t>
            </a:r>
            <a:endParaRPr lang="en-US" sz="1400" dirty="0"/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8F2FCE06-B784-40AE-99FE-6BE6AEB80DF4}"/>
              </a:ext>
            </a:extLst>
          </p:cNvPr>
          <p:cNvSpPr txBox="1"/>
          <p:nvPr/>
        </p:nvSpPr>
        <p:spPr>
          <a:xfrm>
            <a:off x="3786092" y="14716834"/>
            <a:ext cx="3312981" cy="510778"/>
          </a:xfrm>
          <a:prstGeom prst="wedgeRoundRectCallout">
            <a:avLst>
              <a:gd name="adj1" fmla="val -57302"/>
              <a:gd name="adj2" fmla="val 126751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 </a:t>
            </a:r>
            <a:r>
              <a:rPr lang="en-GB" sz="2400" b="1" dirty="0"/>
              <a:t>Team Work</a:t>
            </a:r>
            <a:endParaRPr lang="en-GB" sz="2400" dirty="0"/>
          </a:p>
        </p:txBody>
      </p:sp>
      <p:pic>
        <p:nvPicPr>
          <p:cNvPr id="708" name="Picture 707" descr="A close up of a logo&#10;&#10;Description automatically generated">
            <a:extLst>
              <a:ext uri="{FF2B5EF4-FFF2-40B4-BE49-F238E27FC236}">
                <a16:creationId xmlns:a16="http://schemas.microsoft.com/office/drawing/2014/main" id="{1FDB4158-C97B-485A-9493-41C7BA2E0DF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78"/>
          <a:stretch/>
        </p:blipFill>
        <p:spPr>
          <a:xfrm>
            <a:off x="9040139" y="3642804"/>
            <a:ext cx="1284972" cy="1047535"/>
          </a:xfrm>
          <a:prstGeom prst="rect">
            <a:avLst/>
          </a:prstGeom>
        </p:spPr>
      </p:pic>
      <p:pic>
        <p:nvPicPr>
          <p:cNvPr id="336" name="Picture 335" descr="See the source image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4" t="17405" r="26234" b="15822"/>
          <a:stretch/>
        </p:blipFill>
        <p:spPr bwMode="auto">
          <a:xfrm>
            <a:off x="7286612" y="3519659"/>
            <a:ext cx="890905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8" name="Picture 337" descr="https://thumbs.dreamstime.com/t/linear-selection-process-icon-human-resources-outline-collection-thin-line-selection-process-icon-isolated-white-140060125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5" t="16250" r="17500" b="30000"/>
          <a:stretch/>
        </p:blipFill>
        <p:spPr bwMode="auto">
          <a:xfrm>
            <a:off x="332730" y="3949504"/>
            <a:ext cx="942975" cy="819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0" name="Picture 339" descr="See the source imag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734" y="8989415"/>
            <a:ext cx="1027430" cy="70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Picture 340"/>
          <p:cNvPicPr/>
          <p:nvPr/>
        </p:nvPicPr>
        <p:blipFill rotWithShape="1">
          <a:blip r:embed="rId7"/>
          <a:srcRect l="3661" t="15385" r="52412" b="5591"/>
          <a:stretch/>
        </p:blipFill>
        <p:spPr bwMode="auto">
          <a:xfrm>
            <a:off x="198862" y="5586546"/>
            <a:ext cx="660896" cy="7102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2" name="Picture 341" descr="See the source image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6" t="10298" r="15781" b="12792"/>
          <a:stretch/>
        </p:blipFill>
        <p:spPr bwMode="auto">
          <a:xfrm rot="1099807">
            <a:off x="9133221" y="5236350"/>
            <a:ext cx="651646" cy="7938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3" name="Picture 342"/>
          <p:cNvPicPr/>
          <p:nvPr/>
        </p:nvPicPr>
        <p:blipFill rotWithShape="1">
          <a:blip r:embed="rId9"/>
          <a:srcRect l="2162" t="11834" r="57421" b="8284"/>
          <a:stretch/>
        </p:blipFill>
        <p:spPr bwMode="auto">
          <a:xfrm>
            <a:off x="2327423" y="5685733"/>
            <a:ext cx="693835" cy="7828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4" name="Picture 343" descr="See the source image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63" y="7913540"/>
            <a:ext cx="817024" cy="454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5" name="Picture 344" descr="http://www.pngall.com/wp-content/uploads/2016/07/Team-Work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783" y="12476835"/>
            <a:ext cx="674918" cy="723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Picture 138" descr="C:\Users\hbaraks.SAET\AppData\Local\Microsoft\Windows\INetCache\Content.MSO\B173A1B8.tmp">
            <a:extLst>
              <a:ext uri="{FF2B5EF4-FFF2-40B4-BE49-F238E27FC236}">
                <a16:creationId xmlns:a16="http://schemas.microsoft.com/office/drawing/2014/main" id="{3DFA94E5-D1DE-4D07-98F8-53E5DEECCE4D}"/>
              </a:ext>
            </a:extLst>
          </p:cNvPr>
          <p:cNvPicPr/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2" t="19556" r="23111" b="21333"/>
          <a:stretch/>
        </p:blipFill>
        <p:spPr bwMode="auto">
          <a:xfrm>
            <a:off x="8601459" y="6187302"/>
            <a:ext cx="788724" cy="8153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4" name="Picture 143" descr="Image result for aims and objectives clipart black and white">
            <a:extLst>
              <a:ext uri="{FF2B5EF4-FFF2-40B4-BE49-F238E27FC236}">
                <a16:creationId xmlns:a16="http://schemas.microsoft.com/office/drawing/2014/main" id="{55CC21ED-42DB-44AF-8406-AB91694BF1AD}"/>
              </a:ext>
            </a:extLst>
          </p:cNvPr>
          <p:cNvPicPr/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0" t="15356" r="15384" b="24287"/>
          <a:stretch/>
        </p:blipFill>
        <p:spPr bwMode="auto">
          <a:xfrm>
            <a:off x="7424983" y="7625615"/>
            <a:ext cx="517020" cy="3745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8" name="Picture 147" descr="C:\Users\hbaraks.SAET\AppData\Local\Microsoft\Windows\INetCache\Content.MSO\D12CFAD1.tmp">
            <a:extLst>
              <a:ext uri="{FF2B5EF4-FFF2-40B4-BE49-F238E27FC236}">
                <a16:creationId xmlns:a16="http://schemas.microsoft.com/office/drawing/2014/main" id="{B4449061-609F-480E-89A0-4C897535D5A5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8" y="12922202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Picture 148" descr="Image result for marketing mix clipart black and white">
            <a:extLst>
              <a:ext uri="{FF2B5EF4-FFF2-40B4-BE49-F238E27FC236}">
                <a16:creationId xmlns:a16="http://schemas.microsoft.com/office/drawing/2014/main" id="{F0435E3C-7C96-403E-8F47-A03E57AF1604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570" y="10108949"/>
            <a:ext cx="790575" cy="790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Picture 150" descr="C:\Users\hbaraks.SAET\AppData\Local\Microsoft\Windows\INetCache\Content.MSO\4ED7DACA.tmp">
            <a:extLst>
              <a:ext uri="{FF2B5EF4-FFF2-40B4-BE49-F238E27FC236}">
                <a16:creationId xmlns:a16="http://schemas.microsoft.com/office/drawing/2014/main" id="{CB12EF77-A87E-4D62-8ED8-5D75D3AC33D5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146" y="16427849"/>
            <a:ext cx="547046" cy="575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Picture 152" descr="C:\Users\hbaraks.SAET\AppData\Local\Microsoft\Windows\INetCache\Content.MSO\B8C3FFB6.tmp">
            <a:extLst>
              <a:ext uri="{FF2B5EF4-FFF2-40B4-BE49-F238E27FC236}">
                <a16:creationId xmlns:a16="http://schemas.microsoft.com/office/drawing/2014/main" id="{327338BA-F65A-44B6-A88D-FC207DE838B5}"/>
              </a:ext>
            </a:extLst>
          </p:cNvPr>
          <p:cNvPicPr/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55" t="20000" r="23111" b="32444"/>
          <a:stretch/>
        </p:blipFill>
        <p:spPr bwMode="auto">
          <a:xfrm>
            <a:off x="2072561" y="8200694"/>
            <a:ext cx="811530" cy="723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6" name="Picture 155" descr="C:\Users\hbaraks.SAET\AppData\Local\Microsoft\Windows\INetCache\Content.MSO\BDBF49FB.tmp">
            <a:extLst>
              <a:ext uri="{FF2B5EF4-FFF2-40B4-BE49-F238E27FC236}">
                <a16:creationId xmlns:a16="http://schemas.microsoft.com/office/drawing/2014/main" id="{B486224C-4663-48EC-BCF9-6919F24F4B63}"/>
              </a:ext>
            </a:extLst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371" y="11986808"/>
            <a:ext cx="707441" cy="6957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Picture 157" descr="Image result for business plans clipart black and white">
            <a:extLst>
              <a:ext uri="{FF2B5EF4-FFF2-40B4-BE49-F238E27FC236}">
                <a16:creationId xmlns:a16="http://schemas.microsoft.com/office/drawing/2014/main" id="{865929C9-B4E9-4E1D-A0E9-81AB7A6D65FA}"/>
              </a:ext>
            </a:extLst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96" y="11680914"/>
            <a:ext cx="766967" cy="616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Picture 158" descr="C:\Users\hbaraks.SAET\AppData\Local\Microsoft\Windows\INetCache\Content.MSO\6ACEED0C.tmp">
            <a:extLst>
              <a:ext uri="{FF2B5EF4-FFF2-40B4-BE49-F238E27FC236}">
                <a16:creationId xmlns:a16="http://schemas.microsoft.com/office/drawing/2014/main" id="{7F909F7E-71F9-49AA-90B9-72C731BC504B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3" y="10385531"/>
            <a:ext cx="585071" cy="6836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Picture 159" descr="C:\Users\hbaraks.SAET\AppData\Local\Microsoft\Windows\INetCache\Content.MSO\CE8432FA.tmp">
            <a:extLst>
              <a:ext uri="{FF2B5EF4-FFF2-40B4-BE49-F238E27FC236}">
                <a16:creationId xmlns:a16="http://schemas.microsoft.com/office/drawing/2014/main" id="{9B05661C-961C-4233-8F83-DE7BFB0FB7F6}"/>
              </a:ext>
            </a:extLst>
          </p:cNvPr>
          <p:cNvPicPr/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39"/>
          <a:stretch/>
        </p:blipFill>
        <p:spPr bwMode="auto">
          <a:xfrm>
            <a:off x="9632739" y="8114392"/>
            <a:ext cx="523804" cy="4635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3" name="Picture 162" descr="Image result for sources of finance clipart black and white">
            <a:extLst>
              <a:ext uri="{FF2B5EF4-FFF2-40B4-BE49-F238E27FC236}">
                <a16:creationId xmlns:a16="http://schemas.microsoft.com/office/drawing/2014/main" id="{DCBF1664-5DCF-4390-9528-F714E2D42B48}"/>
              </a:ext>
            </a:extLst>
          </p:cNvPr>
          <p:cNvPicPr/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3"/>
          <a:stretch/>
        </p:blipFill>
        <p:spPr bwMode="auto">
          <a:xfrm>
            <a:off x="8725620" y="13612073"/>
            <a:ext cx="733425" cy="7600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4" name="Picture 163" descr="Image result for profit clipart black and white">
            <a:extLst>
              <a:ext uri="{FF2B5EF4-FFF2-40B4-BE49-F238E27FC236}">
                <a16:creationId xmlns:a16="http://schemas.microsoft.com/office/drawing/2014/main" id="{68B4CA13-2FD7-42D8-87F6-4C6CA37B67D7}"/>
              </a:ext>
            </a:extLst>
          </p:cNvPr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148" y="14061877"/>
            <a:ext cx="590550" cy="59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Picture 164" descr="Related image">
            <a:extLst>
              <a:ext uri="{FF2B5EF4-FFF2-40B4-BE49-F238E27FC236}">
                <a16:creationId xmlns:a16="http://schemas.microsoft.com/office/drawing/2014/main" id="{2AB26410-C223-485F-A793-83FC3C79AD3B}"/>
              </a:ext>
            </a:extLst>
          </p:cNvPr>
          <p:cNvPicPr/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95" b="37193"/>
          <a:stretch/>
        </p:blipFill>
        <p:spPr bwMode="auto">
          <a:xfrm>
            <a:off x="2910113" y="14111846"/>
            <a:ext cx="1911818" cy="3944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6" name="Picture 165" descr="C:\Users\hbaraks.SAET\AppData\Local\Microsoft\Windows\INetCache\Content.MSO\13493B92.tmp">
            <a:extLst>
              <a:ext uri="{FF2B5EF4-FFF2-40B4-BE49-F238E27FC236}">
                <a16:creationId xmlns:a16="http://schemas.microsoft.com/office/drawing/2014/main" id="{FA34832B-594B-45F5-B376-A721CC4AFE2B}"/>
              </a:ext>
            </a:extLst>
          </p:cNvPr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18" y="15471475"/>
            <a:ext cx="738862" cy="784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Picture 168" descr="C:\Users\hbaraks.SAET\AppData\Local\Microsoft\Windows\INetCache\Content.MSO\4BACDDBC.tmp">
            <a:extLst>
              <a:ext uri="{FF2B5EF4-FFF2-40B4-BE49-F238E27FC236}">
                <a16:creationId xmlns:a16="http://schemas.microsoft.com/office/drawing/2014/main" id="{C3D5DE56-700A-4D42-8D28-ABF97401E9F4}"/>
              </a:ext>
            </a:extLst>
          </p:cNvPr>
          <p:cNvPicPr/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4" r="28169"/>
          <a:stretch/>
        </p:blipFill>
        <p:spPr bwMode="auto">
          <a:xfrm>
            <a:off x="7028610" y="16335952"/>
            <a:ext cx="523875" cy="6813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1" name="Picture 170" descr="C:\Users\hbaraks.SAET\AppData\Local\Microsoft\Windows\INetCache\Content.MSO\A2342923.tmp">
            <a:extLst>
              <a:ext uri="{FF2B5EF4-FFF2-40B4-BE49-F238E27FC236}">
                <a16:creationId xmlns:a16="http://schemas.microsoft.com/office/drawing/2014/main" id="{8D196EED-C1CB-4D78-B705-01709750A2C5}"/>
              </a:ext>
            </a:extLst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904" y="16323017"/>
            <a:ext cx="962025" cy="599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1049614B-6B41-1342-5994-B657AEF139C8}"/>
              </a:ext>
            </a:extLst>
          </p:cNvPr>
          <p:cNvSpPr/>
          <p:nvPr/>
        </p:nvSpPr>
        <p:spPr>
          <a:xfrm>
            <a:off x="8076364" y="723788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2DE4510-D678-12D1-14B1-046C22576AEF}"/>
              </a:ext>
            </a:extLst>
          </p:cNvPr>
          <p:cNvSpPr/>
          <p:nvPr/>
        </p:nvSpPr>
        <p:spPr>
          <a:xfrm>
            <a:off x="8272496" y="7428669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9A2BC0-43AD-A133-D9BA-97234096D0F7}"/>
              </a:ext>
            </a:extLst>
          </p:cNvPr>
          <p:cNvSpPr txBox="1"/>
          <p:nvPr/>
        </p:nvSpPr>
        <p:spPr>
          <a:xfrm>
            <a:off x="8285708" y="7582722"/>
            <a:ext cx="841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Summer Term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7843908" y="14663823"/>
            <a:ext cx="857250" cy="447675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1E77DFCC-92DF-4998-B585-9EDCF0FC96A6}"/>
              </a:ext>
            </a:extLst>
          </p:cNvPr>
          <p:cNvSpPr txBox="1"/>
          <p:nvPr/>
        </p:nvSpPr>
        <p:spPr>
          <a:xfrm>
            <a:off x="3315749" y="12381770"/>
            <a:ext cx="3312981" cy="510778"/>
          </a:xfrm>
          <a:prstGeom prst="wedgeRoundRectCallout">
            <a:avLst>
              <a:gd name="adj1" fmla="val -57302"/>
              <a:gd name="adj2" fmla="val 126751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 </a:t>
            </a:r>
            <a:r>
              <a:rPr lang="en-GB" sz="2400" b="1" dirty="0"/>
              <a:t>Study Smart</a:t>
            </a:r>
            <a:endParaRPr lang="en-GB" sz="2400" dirty="0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3DC2599-784D-41FD-991C-7FEC2927D919}"/>
              </a:ext>
            </a:extLst>
          </p:cNvPr>
          <p:cNvSpPr/>
          <p:nvPr/>
        </p:nvSpPr>
        <p:spPr>
          <a:xfrm>
            <a:off x="8038882" y="11383079"/>
            <a:ext cx="1214980" cy="1304869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76FC1285-A629-4FB2-BE14-D3AD03EBDFAF}"/>
              </a:ext>
            </a:extLst>
          </p:cNvPr>
          <p:cNvSpPr/>
          <p:nvPr/>
        </p:nvSpPr>
        <p:spPr>
          <a:xfrm>
            <a:off x="8243316" y="11573534"/>
            <a:ext cx="841075" cy="90330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17C28EB-6DB3-4EF1-9E12-1D3E05816496}"/>
              </a:ext>
            </a:extLst>
          </p:cNvPr>
          <p:cNvSpPr txBox="1"/>
          <p:nvPr/>
        </p:nvSpPr>
        <p:spPr>
          <a:xfrm>
            <a:off x="8255243" y="11773903"/>
            <a:ext cx="84107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Spring Term</a:t>
            </a:r>
            <a:endParaRPr lang="en-US" sz="14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C58E0E7-34EC-4149-AF40-46F700777307}"/>
              </a:ext>
            </a:extLst>
          </p:cNvPr>
          <p:cNvSpPr txBox="1"/>
          <p:nvPr/>
        </p:nvSpPr>
        <p:spPr>
          <a:xfrm>
            <a:off x="2487613" y="9894153"/>
            <a:ext cx="3312981" cy="510778"/>
          </a:xfrm>
          <a:prstGeom prst="wedgeRoundRectCallout">
            <a:avLst>
              <a:gd name="adj1" fmla="val 43020"/>
              <a:gd name="adj2" fmla="val 176566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 </a:t>
            </a:r>
            <a:r>
              <a:rPr lang="en-GB" sz="2400" b="1" dirty="0"/>
              <a:t>Introducing Resilience</a:t>
            </a:r>
            <a:endParaRPr lang="en-GB" sz="24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DBB79C6-6664-4373-863B-2600B5259FD1}"/>
              </a:ext>
            </a:extLst>
          </p:cNvPr>
          <p:cNvSpPr txBox="1"/>
          <p:nvPr/>
        </p:nvSpPr>
        <p:spPr>
          <a:xfrm>
            <a:off x="3902087" y="7680808"/>
            <a:ext cx="3312981" cy="510778"/>
          </a:xfrm>
          <a:prstGeom prst="wedgeRoundRectCallout">
            <a:avLst>
              <a:gd name="adj1" fmla="val -46982"/>
              <a:gd name="adj2" fmla="val 187463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 </a:t>
            </a:r>
            <a:r>
              <a:rPr lang="en-GB" sz="2400" b="1" dirty="0"/>
              <a:t>The Best of Me</a:t>
            </a:r>
            <a:endParaRPr lang="en-GB" sz="24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690C69C-BAC3-4474-A611-B291846B2082}"/>
              </a:ext>
            </a:extLst>
          </p:cNvPr>
          <p:cNvSpPr txBox="1"/>
          <p:nvPr/>
        </p:nvSpPr>
        <p:spPr>
          <a:xfrm>
            <a:off x="3525425" y="5558016"/>
            <a:ext cx="3880494" cy="919401"/>
          </a:xfrm>
          <a:prstGeom prst="wedgeRoundRectCallout">
            <a:avLst>
              <a:gd name="adj1" fmla="val -46982"/>
              <a:gd name="adj2" fmla="val 187463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 </a:t>
            </a:r>
            <a:r>
              <a:rPr lang="en-GB" sz="2400" b="1" dirty="0"/>
              <a:t>Positive Me – Growth Mindset</a:t>
            </a:r>
            <a:endParaRPr lang="en-GB" sz="2400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8124E82-C4EB-43D6-AD68-44C5C4A2FDCD}"/>
              </a:ext>
            </a:extLst>
          </p:cNvPr>
          <p:cNvSpPr txBox="1"/>
          <p:nvPr/>
        </p:nvSpPr>
        <p:spPr>
          <a:xfrm>
            <a:off x="1262937" y="2943675"/>
            <a:ext cx="3880494" cy="919401"/>
          </a:xfrm>
          <a:prstGeom prst="wedgeRoundRectCallout">
            <a:avLst>
              <a:gd name="adj1" fmla="val 48298"/>
              <a:gd name="adj2" fmla="val 122600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 </a:t>
            </a:r>
            <a:r>
              <a:rPr lang="en-GB" sz="2400" b="1" dirty="0"/>
              <a:t>Positive Me – Growth Mindset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edbf48-e6a3-490e-a852-8315dd51bb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15FBFD5A605419709379FC5DAC0C6" ma:contentTypeVersion="17" ma:contentTypeDescription="Create a new document." ma:contentTypeScope="" ma:versionID="cfa8595dea4509cbef6d5f397cb923d7">
  <xsd:schema xmlns:xsd="http://www.w3.org/2001/XMLSchema" xmlns:xs="http://www.w3.org/2001/XMLSchema" xmlns:p="http://schemas.microsoft.com/office/2006/metadata/properties" xmlns:ns3="4eedbf48-e6a3-490e-a852-8315dd51bb3c" xmlns:ns4="7802225c-b7b2-460b-b2d0-872f302c8e00" targetNamespace="http://schemas.microsoft.com/office/2006/metadata/properties" ma:root="true" ma:fieldsID="20bac57f87eafe4b9221aa3a522ae661" ns3:_="" ns4:_="">
    <xsd:import namespace="4eedbf48-e6a3-490e-a852-8315dd51bb3c"/>
    <xsd:import namespace="7802225c-b7b2-460b-b2d0-872f302c8e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edbf48-e6a3-490e-a852-8315dd51bb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02225c-b7b2-460b-b2d0-872f302c8e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3A4EB7-3A83-44F0-BE7D-2DB8413E62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49A23-AE7A-4D32-9B8E-D44C9CDAEF7D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7802225c-b7b2-460b-b2d0-872f302c8e00"/>
    <ds:schemaRef ds:uri="http://schemas.openxmlformats.org/package/2006/metadata/core-properties"/>
    <ds:schemaRef ds:uri="4eedbf48-e6a3-490e-a852-8315dd51bb3c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EEB97C4-13E7-4781-A8E5-E552207E1A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edbf48-e6a3-490e-a852-8315dd51bb3c"/>
    <ds:schemaRef ds:uri="7802225c-b7b2-460b-b2d0-872f302c8e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14865</TotalTime>
  <Words>49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Mrs C Bryan</cp:lastModifiedBy>
  <cp:revision>319</cp:revision>
  <cp:lastPrinted>2019-10-07T07:04:47Z</cp:lastPrinted>
  <dcterms:created xsi:type="dcterms:W3CDTF">2018-02-08T08:28:53Z</dcterms:created>
  <dcterms:modified xsi:type="dcterms:W3CDTF">2024-01-24T09:43:21Z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0x010100D3115FBFD5A605419709379FC5DAC0C6</vt:lpwstr>
  </property>
</Properties>
</file>