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60" r:id="rId8"/>
    <p:sldId id="261" r:id="rId9"/>
    <p:sldId id="264" r:id="rId10"/>
    <p:sldId id="259" r:id="rId11"/>
    <p:sldId id="263" r:id="rId12"/>
    <p:sldId id="262" r:id="rId13"/>
    <p:sldId id="266" r:id="rId14"/>
    <p:sldId id="267" r:id="rId15"/>
    <p:sldId id="268" r:id="rId16"/>
    <p:sldId id="265" r:id="rId17"/>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68A4FD4-2A79-2A65-9B84-D6B0EB544D37}" v="388" dt="2023-11-01T14:58:03.856"/>
    <p1510:client id="{24E8F064-B197-1E6B-084B-4420E32B0133}" v="306" dt="2023-10-31T13:06:41.872"/>
    <p1510:client id="{9E1DA3D4-C8B3-B1C0-0E04-93FB1096204E}" v="171" dt="2023-10-31T11:11:44.772"/>
    <p1510:client id="{B183BC77-A0B5-558F-96A8-CDA8A362E33F}" v="1" dt="2023-10-31T14:26:40.204"/>
    <p1510:client id="{C2600AA9-70C8-2383-E3F0-17F03FA87B66}" v="133" dt="2023-10-31T12:34:57.837"/>
    <p1510:client id="{C9D87617-EAD3-3A52-540B-5CF464DDF575}" v="14" dt="2023-11-02T10:01:13.879"/>
    <p1510:client id="{DB5DF1D6-4730-09FA-0D2C-9988841ABC18}" v="12" dt="2023-10-31T12:29:57.085"/>
    <p1510:client id="{DD2C0A0A-43D2-8BA9-88B2-DDA1058F09B1}" v="1" dt="2023-10-31T14:32:42.77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880"/>
        <p:guide pos="216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ELA CPD" userId="S::telacpd@thomasestley.org.uk::fac35e65-aa5b-4006-9df9-0525e7b63d7e" providerId="AD" clId="Web-{9E1DA3D4-C8B3-B1C0-0E04-93FB1096204E}"/>
    <pc:docChg chg="modSld">
      <pc:chgData name="TELA CPD" userId="S::telacpd@thomasestley.org.uk::fac35e65-aa5b-4006-9df9-0525e7b63d7e" providerId="AD" clId="Web-{9E1DA3D4-C8B3-B1C0-0E04-93FB1096204E}" dt="2023-10-31T11:11:42.397" v="118" actId="20577"/>
      <pc:docMkLst>
        <pc:docMk/>
      </pc:docMkLst>
      <pc:sldChg chg="addSp delSp modSp">
        <pc:chgData name="TELA CPD" userId="S::telacpd@thomasestley.org.uk::fac35e65-aa5b-4006-9df9-0525e7b63d7e" providerId="AD" clId="Web-{9E1DA3D4-C8B3-B1C0-0E04-93FB1096204E}" dt="2023-10-31T11:11:42.397" v="118" actId="20577"/>
        <pc:sldMkLst>
          <pc:docMk/>
          <pc:sldMk cId="0" sldId="256"/>
        </pc:sldMkLst>
        <pc:spChg chg="mod">
          <ac:chgData name="TELA CPD" userId="S::telacpd@thomasestley.org.uk::fac35e65-aa5b-4006-9df9-0525e7b63d7e" providerId="AD" clId="Web-{9E1DA3D4-C8B3-B1C0-0E04-93FB1096204E}" dt="2023-10-31T10:53:25.169" v="27" actId="1076"/>
          <ac:spMkLst>
            <pc:docMk/>
            <pc:sldMk cId="0" sldId="256"/>
            <ac:spMk id="2" creationId="{00000000-0000-0000-0000-000000000000}"/>
          </ac:spMkLst>
        </pc:spChg>
        <pc:spChg chg="add del">
          <ac:chgData name="TELA CPD" userId="S::telacpd@thomasestley.org.uk::fac35e65-aa5b-4006-9df9-0525e7b63d7e" providerId="AD" clId="Web-{9E1DA3D4-C8B3-B1C0-0E04-93FB1096204E}" dt="2023-10-31T10:52:17.949" v="8"/>
          <ac:spMkLst>
            <pc:docMk/>
            <pc:sldMk cId="0" sldId="256"/>
            <ac:spMk id="5" creationId="{14D4E1FC-52AD-9E3A-288F-269D1FFD371F}"/>
          </ac:spMkLst>
        </pc:spChg>
        <pc:spChg chg="mod">
          <ac:chgData name="TELA CPD" userId="S::telacpd@thomasestley.org.uk::fac35e65-aa5b-4006-9df9-0525e7b63d7e" providerId="AD" clId="Web-{9E1DA3D4-C8B3-B1C0-0E04-93FB1096204E}" dt="2023-10-31T11:11:22.787" v="115" actId="20577"/>
          <ac:spMkLst>
            <pc:docMk/>
            <pc:sldMk cId="0" sldId="256"/>
            <ac:spMk id="6" creationId="{00000000-0000-0000-0000-000000000000}"/>
          </ac:spMkLst>
        </pc:spChg>
        <pc:spChg chg="mod">
          <ac:chgData name="TELA CPD" userId="S::telacpd@thomasestley.org.uk::fac35e65-aa5b-4006-9df9-0525e7b63d7e" providerId="AD" clId="Web-{9E1DA3D4-C8B3-B1C0-0E04-93FB1096204E}" dt="2023-10-31T11:11:42.397" v="118" actId="20577"/>
          <ac:spMkLst>
            <pc:docMk/>
            <pc:sldMk cId="0" sldId="256"/>
            <ac:spMk id="7" creationId="{00000000-0000-0000-0000-000000000000}"/>
          </ac:spMkLst>
        </pc:spChg>
        <pc:spChg chg="add mod">
          <ac:chgData name="TELA CPD" userId="S::telacpd@thomasestley.org.uk::fac35e65-aa5b-4006-9df9-0525e7b63d7e" providerId="AD" clId="Web-{9E1DA3D4-C8B3-B1C0-0E04-93FB1096204E}" dt="2023-10-31T11:10:04.160" v="85" actId="20577"/>
          <ac:spMkLst>
            <pc:docMk/>
            <pc:sldMk cId="0" sldId="256"/>
            <ac:spMk id="8" creationId="{674CC9DE-527A-9D29-03CC-9C3F55E5EFFC}"/>
          </ac:spMkLst>
        </pc:spChg>
        <pc:picChg chg="add mod">
          <ac:chgData name="TELA CPD" userId="S::telacpd@thomasestley.org.uk::fac35e65-aa5b-4006-9df9-0525e7b63d7e" providerId="AD" clId="Web-{9E1DA3D4-C8B3-B1C0-0E04-93FB1096204E}" dt="2023-10-31T10:53:10.637" v="25"/>
          <ac:picMkLst>
            <pc:docMk/>
            <pc:sldMk cId="0" sldId="256"/>
            <ac:picMk id="3" creationId="{D05BC9CA-B3EF-79B6-59A6-06F99808E4D9}"/>
          </ac:picMkLst>
        </pc:picChg>
        <pc:picChg chg="mod">
          <ac:chgData name="TELA CPD" userId="S::telacpd@thomasestley.org.uk::fac35e65-aa5b-4006-9df9-0525e7b63d7e" providerId="AD" clId="Web-{9E1DA3D4-C8B3-B1C0-0E04-93FB1096204E}" dt="2023-10-31T10:53:06.591" v="23" actId="1076"/>
          <ac:picMkLst>
            <pc:docMk/>
            <pc:sldMk cId="0" sldId="256"/>
            <ac:picMk id="4" creationId="{00000000-0000-0000-0000-000000000000}"/>
          </ac:picMkLst>
        </pc:picChg>
        <pc:picChg chg="del">
          <ac:chgData name="TELA CPD" userId="S::telacpd@thomasestley.org.uk::fac35e65-aa5b-4006-9df9-0525e7b63d7e" providerId="AD" clId="Web-{9E1DA3D4-C8B3-B1C0-0E04-93FB1096204E}" dt="2023-10-31T10:49:41.430" v="6"/>
          <ac:picMkLst>
            <pc:docMk/>
            <pc:sldMk cId="0" sldId="256"/>
            <ac:picMk id="12" creationId="{00000000-0000-0000-0000-000000000000}"/>
          </ac:picMkLst>
        </pc:picChg>
      </pc:sldChg>
      <pc:sldChg chg="modSp">
        <pc:chgData name="TELA CPD" userId="S::telacpd@thomasestley.org.uk::fac35e65-aa5b-4006-9df9-0525e7b63d7e" providerId="AD" clId="Web-{9E1DA3D4-C8B3-B1C0-0E04-93FB1096204E}" dt="2023-10-31T11:04:56.481" v="73"/>
        <pc:sldMkLst>
          <pc:docMk/>
          <pc:sldMk cId="0" sldId="263"/>
        </pc:sldMkLst>
        <pc:graphicFrameChg chg="mod modGraphic">
          <ac:chgData name="TELA CPD" userId="S::telacpd@thomasestley.org.uk::fac35e65-aa5b-4006-9df9-0525e7b63d7e" providerId="AD" clId="Web-{9E1DA3D4-C8B3-B1C0-0E04-93FB1096204E}" dt="2023-10-31T11:04:56.481" v="73"/>
          <ac:graphicFrameMkLst>
            <pc:docMk/>
            <pc:sldMk cId="0" sldId="263"/>
            <ac:graphicFrameMk id="5" creationId="{00000000-0000-0000-0000-000000000000}"/>
          </ac:graphicFrameMkLst>
        </pc:graphicFrameChg>
        <pc:graphicFrameChg chg="mod modGraphic">
          <ac:chgData name="TELA CPD" userId="S::telacpd@thomasestley.org.uk::fac35e65-aa5b-4006-9df9-0525e7b63d7e" providerId="AD" clId="Web-{9E1DA3D4-C8B3-B1C0-0E04-93FB1096204E}" dt="2023-10-31T11:04:49.950" v="71"/>
          <ac:graphicFrameMkLst>
            <pc:docMk/>
            <pc:sldMk cId="0" sldId="263"/>
            <ac:graphicFrameMk id="7" creationId="{00000000-0000-0000-0000-000000000000}"/>
          </ac:graphicFrameMkLst>
        </pc:graphicFrameChg>
      </pc:sldChg>
      <pc:sldChg chg="modSp">
        <pc:chgData name="TELA CPD" userId="S::telacpd@thomasestley.org.uk::fac35e65-aa5b-4006-9df9-0525e7b63d7e" providerId="AD" clId="Web-{9E1DA3D4-C8B3-B1C0-0E04-93FB1096204E}" dt="2023-10-31T11:04:02.183" v="61"/>
        <pc:sldMkLst>
          <pc:docMk/>
          <pc:sldMk cId="0" sldId="264"/>
        </pc:sldMkLst>
        <pc:spChg chg="mod">
          <ac:chgData name="TELA CPD" userId="S::telacpd@thomasestley.org.uk::fac35e65-aa5b-4006-9df9-0525e7b63d7e" providerId="AD" clId="Web-{9E1DA3D4-C8B3-B1C0-0E04-93FB1096204E}" dt="2023-10-31T10:55:57.469" v="59" actId="20577"/>
          <ac:spMkLst>
            <pc:docMk/>
            <pc:sldMk cId="0" sldId="264"/>
            <ac:spMk id="8" creationId="{00000000-0000-0000-0000-000000000000}"/>
          </ac:spMkLst>
        </pc:spChg>
        <pc:graphicFrameChg chg="mod modGraphic">
          <ac:chgData name="TELA CPD" userId="S::telacpd@thomasestley.org.uk::fac35e65-aa5b-4006-9df9-0525e7b63d7e" providerId="AD" clId="Web-{9E1DA3D4-C8B3-B1C0-0E04-93FB1096204E}" dt="2023-10-31T11:04:02.183" v="61"/>
          <ac:graphicFrameMkLst>
            <pc:docMk/>
            <pc:sldMk cId="0" sldId="264"/>
            <ac:graphicFrameMk id="7" creationId="{00000000-0000-0000-0000-000000000000}"/>
          </ac:graphicFrameMkLst>
        </pc:graphicFrameChg>
      </pc:sldChg>
      <pc:sldChg chg="modSp">
        <pc:chgData name="TELA CPD" userId="S::telacpd@thomasestley.org.uk::fac35e65-aa5b-4006-9df9-0525e7b63d7e" providerId="AD" clId="Web-{9E1DA3D4-C8B3-B1C0-0E04-93FB1096204E}" dt="2023-10-31T11:09:43.238" v="83"/>
        <pc:sldMkLst>
          <pc:docMk/>
          <pc:sldMk cId="0" sldId="268"/>
        </pc:sldMkLst>
        <pc:graphicFrameChg chg="mod modGraphic">
          <ac:chgData name="TELA CPD" userId="S::telacpd@thomasestley.org.uk::fac35e65-aa5b-4006-9df9-0525e7b63d7e" providerId="AD" clId="Web-{9E1DA3D4-C8B3-B1C0-0E04-93FB1096204E}" dt="2023-10-31T11:09:43.238" v="83"/>
          <ac:graphicFrameMkLst>
            <pc:docMk/>
            <pc:sldMk cId="0" sldId="268"/>
            <ac:graphicFrameMk id="7" creationId="{00000000-0000-0000-0000-000000000000}"/>
          </ac:graphicFrameMkLst>
        </pc:graphicFrameChg>
      </pc:sldChg>
    </pc:docChg>
  </pc:docChgLst>
  <pc:docChgLst>
    <pc:chgData name="TELA CPD" userId="S::telacpd@thomasestley.org.uk::fac35e65-aa5b-4006-9df9-0525e7b63d7e" providerId="AD" clId="Web-{C2600AA9-70C8-2383-E3F0-17F03FA87B66}"/>
    <pc:docChg chg="modSld sldOrd">
      <pc:chgData name="TELA CPD" userId="S::telacpd@thomasestley.org.uk::fac35e65-aa5b-4006-9df9-0525e7b63d7e" providerId="AD" clId="Web-{C2600AA9-70C8-2383-E3F0-17F03FA87B66}" dt="2023-10-31T12:34:57.837" v="81"/>
      <pc:docMkLst>
        <pc:docMk/>
      </pc:docMkLst>
      <pc:sldChg chg="modSp ord">
        <pc:chgData name="TELA CPD" userId="S::telacpd@thomasestley.org.uk::fac35e65-aa5b-4006-9df9-0525e7b63d7e" providerId="AD" clId="Web-{C2600AA9-70C8-2383-E3F0-17F03FA87B66}" dt="2023-10-31T12:31:37.113" v="11"/>
        <pc:sldMkLst>
          <pc:docMk/>
          <pc:sldMk cId="0" sldId="261"/>
        </pc:sldMkLst>
        <pc:graphicFrameChg chg="mod modGraphic">
          <ac:chgData name="TELA CPD" userId="S::telacpd@thomasestley.org.uk::fac35e65-aa5b-4006-9df9-0525e7b63d7e" providerId="AD" clId="Web-{C2600AA9-70C8-2383-E3F0-17F03FA87B66}" dt="2023-10-31T12:31:37.113" v="11"/>
          <ac:graphicFrameMkLst>
            <pc:docMk/>
            <pc:sldMk cId="0" sldId="261"/>
            <ac:graphicFrameMk id="7" creationId="{00000000-0000-0000-0000-000000000000}"/>
          </ac:graphicFrameMkLst>
        </pc:graphicFrameChg>
      </pc:sldChg>
      <pc:sldChg chg="modSp">
        <pc:chgData name="TELA CPD" userId="S::telacpd@thomasestley.org.uk::fac35e65-aa5b-4006-9df9-0525e7b63d7e" providerId="AD" clId="Web-{C2600AA9-70C8-2383-E3F0-17F03FA87B66}" dt="2023-10-31T12:31:33.050" v="6"/>
        <pc:sldMkLst>
          <pc:docMk/>
          <pc:sldMk cId="0" sldId="262"/>
        </pc:sldMkLst>
        <pc:graphicFrameChg chg="mod modGraphic">
          <ac:chgData name="TELA CPD" userId="S::telacpd@thomasestley.org.uk::fac35e65-aa5b-4006-9df9-0525e7b63d7e" providerId="AD" clId="Web-{C2600AA9-70C8-2383-E3F0-17F03FA87B66}" dt="2023-10-31T12:31:33.050" v="6"/>
          <ac:graphicFrameMkLst>
            <pc:docMk/>
            <pc:sldMk cId="0" sldId="262"/>
            <ac:graphicFrameMk id="7" creationId="{00000000-0000-0000-0000-000000000000}"/>
          </ac:graphicFrameMkLst>
        </pc:graphicFrameChg>
      </pc:sldChg>
      <pc:sldChg chg="modSp">
        <pc:chgData name="TELA CPD" userId="S::telacpd@thomasestley.org.uk::fac35e65-aa5b-4006-9df9-0525e7b63d7e" providerId="AD" clId="Web-{C2600AA9-70C8-2383-E3F0-17F03FA87B66}" dt="2023-10-31T12:33:38.413" v="53" actId="20577"/>
        <pc:sldMkLst>
          <pc:docMk/>
          <pc:sldMk cId="0" sldId="264"/>
        </pc:sldMkLst>
        <pc:spChg chg="mod">
          <ac:chgData name="TELA CPD" userId="S::telacpd@thomasestley.org.uk::fac35e65-aa5b-4006-9df9-0525e7b63d7e" providerId="AD" clId="Web-{C2600AA9-70C8-2383-E3F0-17F03FA87B66}" dt="2023-10-31T12:33:38.413" v="53" actId="20577"/>
          <ac:spMkLst>
            <pc:docMk/>
            <pc:sldMk cId="0" sldId="264"/>
            <ac:spMk id="8" creationId="{00000000-0000-0000-0000-000000000000}"/>
          </ac:spMkLst>
        </pc:spChg>
        <pc:graphicFrameChg chg="mod modGraphic">
          <ac:chgData name="TELA CPD" userId="S::telacpd@thomasestley.org.uk::fac35e65-aa5b-4006-9df9-0525e7b63d7e" providerId="AD" clId="Web-{C2600AA9-70C8-2383-E3F0-17F03FA87B66}" dt="2023-10-31T12:31:45.488" v="19"/>
          <ac:graphicFrameMkLst>
            <pc:docMk/>
            <pc:sldMk cId="0" sldId="264"/>
            <ac:graphicFrameMk id="5" creationId="{00000000-0000-0000-0000-000000000000}"/>
          </ac:graphicFrameMkLst>
        </pc:graphicFrameChg>
        <pc:graphicFrameChg chg="mod modGraphic">
          <ac:chgData name="TELA CPD" userId="S::telacpd@thomasestley.org.uk::fac35e65-aa5b-4006-9df9-0525e7b63d7e" providerId="AD" clId="Web-{C2600AA9-70C8-2383-E3F0-17F03FA87B66}" dt="2023-10-31T12:31:43.253" v="17"/>
          <ac:graphicFrameMkLst>
            <pc:docMk/>
            <pc:sldMk cId="0" sldId="264"/>
            <ac:graphicFrameMk id="7" creationId="{00000000-0000-0000-0000-000000000000}"/>
          </ac:graphicFrameMkLst>
        </pc:graphicFrameChg>
      </pc:sldChg>
      <pc:sldChg chg="addSp delSp modSp ord">
        <pc:chgData name="TELA CPD" userId="S::telacpd@thomasestley.org.uk::fac35e65-aa5b-4006-9df9-0525e7b63d7e" providerId="AD" clId="Web-{C2600AA9-70C8-2383-E3F0-17F03FA87B66}" dt="2023-10-31T12:34:47.055" v="79" actId="20577"/>
        <pc:sldMkLst>
          <pc:docMk/>
          <pc:sldMk cId="0" sldId="265"/>
        </pc:sldMkLst>
        <pc:spChg chg="add mod">
          <ac:chgData name="TELA CPD" userId="S::telacpd@thomasestley.org.uk::fac35e65-aa5b-4006-9df9-0525e7b63d7e" providerId="AD" clId="Web-{C2600AA9-70C8-2383-E3F0-17F03FA87B66}" dt="2023-10-31T12:34:47.055" v="79" actId="20577"/>
          <ac:spMkLst>
            <pc:docMk/>
            <pc:sldMk cId="0" sldId="265"/>
            <ac:spMk id="2" creationId="{2927B4B0-F85B-4E36-32C6-2DAE1DC3C4DC}"/>
          </ac:spMkLst>
        </pc:spChg>
        <pc:graphicFrameChg chg="mod modGraphic">
          <ac:chgData name="TELA CPD" userId="S::telacpd@thomasestley.org.uk::fac35e65-aa5b-4006-9df9-0525e7b63d7e" providerId="AD" clId="Web-{C2600AA9-70C8-2383-E3F0-17F03FA87B66}" dt="2023-10-31T12:33:14.881" v="51"/>
          <ac:graphicFrameMkLst>
            <pc:docMk/>
            <pc:sldMk cId="0" sldId="265"/>
            <ac:graphicFrameMk id="7" creationId="{00000000-0000-0000-0000-000000000000}"/>
          </ac:graphicFrameMkLst>
        </pc:graphicFrameChg>
        <pc:picChg chg="add del mod">
          <ac:chgData name="TELA CPD" userId="S::telacpd@thomasestley.org.uk::fac35e65-aa5b-4006-9df9-0525e7b63d7e" providerId="AD" clId="Web-{C2600AA9-70C8-2383-E3F0-17F03FA87B66}" dt="2023-10-31T12:33:53.148" v="56"/>
          <ac:picMkLst>
            <pc:docMk/>
            <pc:sldMk cId="0" sldId="265"/>
            <ac:picMk id="3" creationId="{E249DCB2-1358-DABD-DE1C-072DE4C3B0EE}"/>
          </ac:picMkLst>
        </pc:picChg>
        <pc:picChg chg="del">
          <ac:chgData name="TELA CPD" userId="S::telacpd@thomasestley.org.uk::fac35e65-aa5b-4006-9df9-0525e7b63d7e" providerId="AD" clId="Web-{C2600AA9-70C8-2383-E3F0-17F03FA87B66}" dt="2023-10-31T12:33:19.475" v="52"/>
          <ac:picMkLst>
            <pc:docMk/>
            <pc:sldMk cId="0" sldId="265"/>
            <ac:picMk id="5" creationId="{00000000-0000-0000-0000-000000000000}"/>
          </ac:picMkLst>
        </pc:picChg>
      </pc:sldChg>
      <pc:sldChg chg="modSp ord">
        <pc:chgData name="TELA CPD" userId="S::telacpd@thomasestley.org.uk::fac35e65-aa5b-4006-9df9-0525e7b63d7e" providerId="AD" clId="Web-{C2600AA9-70C8-2383-E3F0-17F03FA87B66}" dt="2023-10-31T12:32:53.037" v="39"/>
        <pc:sldMkLst>
          <pc:docMk/>
          <pc:sldMk cId="0" sldId="266"/>
        </pc:sldMkLst>
        <pc:graphicFrameChg chg="mod modGraphic">
          <ac:chgData name="TELA CPD" userId="S::telacpd@thomasestley.org.uk::fac35e65-aa5b-4006-9df9-0525e7b63d7e" providerId="AD" clId="Web-{C2600AA9-70C8-2383-E3F0-17F03FA87B66}" dt="2023-10-31T12:32:53.037" v="39"/>
          <ac:graphicFrameMkLst>
            <pc:docMk/>
            <pc:sldMk cId="0" sldId="266"/>
            <ac:graphicFrameMk id="7" creationId="{00000000-0000-0000-0000-000000000000}"/>
          </ac:graphicFrameMkLst>
        </pc:graphicFrameChg>
      </pc:sldChg>
      <pc:sldChg chg="modSp">
        <pc:chgData name="TELA CPD" userId="S::telacpd@thomasestley.org.uk::fac35e65-aa5b-4006-9df9-0525e7b63d7e" providerId="AD" clId="Web-{C2600AA9-70C8-2383-E3F0-17F03FA87B66}" dt="2023-10-31T12:32:59.521" v="41"/>
        <pc:sldMkLst>
          <pc:docMk/>
          <pc:sldMk cId="0" sldId="267"/>
        </pc:sldMkLst>
        <pc:graphicFrameChg chg="mod modGraphic">
          <ac:chgData name="TELA CPD" userId="S::telacpd@thomasestley.org.uk::fac35e65-aa5b-4006-9df9-0525e7b63d7e" providerId="AD" clId="Web-{C2600AA9-70C8-2383-E3F0-17F03FA87B66}" dt="2023-10-31T12:32:59.521" v="41"/>
          <ac:graphicFrameMkLst>
            <pc:docMk/>
            <pc:sldMk cId="0" sldId="267"/>
            <ac:graphicFrameMk id="7" creationId="{00000000-0000-0000-0000-000000000000}"/>
          </ac:graphicFrameMkLst>
        </pc:graphicFrameChg>
      </pc:sldChg>
      <pc:sldChg chg="modSp">
        <pc:chgData name="TELA CPD" userId="S::telacpd@thomasestley.org.uk::fac35e65-aa5b-4006-9df9-0525e7b63d7e" providerId="AD" clId="Web-{C2600AA9-70C8-2383-E3F0-17F03FA87B66}" dt="2023-10-31T12:34:57.837" v="81"/>
        <pc:sldMkLst>
          <pc:docMk/>
          <pc:sldMk cId="0" sldId="268"/>
        </pc:sldMkLst>
        <pc:graphicFrameChg chg="mod modGraphic">
          <ac:chgData name="TELA CPD" userId="S::telacpd@thomasestley.org.uk::fac35e65-aa5b-4006-9df9-0525e7b63d7e" providerId="AD" clId="Web-{C2600AA9-70C8-2383-E3F0-17F03FA87B66}" dt="2023-10-31T12:34:57.837" v="81"/>
          <ac:graphicFrameMkLst>
            <pc:docMk/>
            <pc:sldMk cId="0" sldId="268"/>
            <ac:graphicFrameMk id="7" creationId="{00000000-0000-0000-0000-000000000000}"/>
          </ac:graphicFrameMkLst>
        </pc:graphicFrameChg>
      </pc:sldChg>
    </pc:docChg>
  </pc:docChgLst>
  <pc:docChgLst>
    <pc:chgData name="TELA CPD" userId="S::telacpd@thomasestley.org.uk::fac35e65-aa5b-4006-9df9-0525e7b63d7e" providerId="AD" clId="Web-{DD2C0A0A-43D2-8BA9-88B2-DDA1058F09B1}"/>
    <pc:docChg chg="modSld">
      <pc:chgData name="TELA CPD" userId="S::telacpd@thomasestley.org.uk::fac35e65-aa5b-4006-9df9-0525e7b63d7e" providerId="AD" clId="Web-{DD2C0A0A-43D2-8BA9-88B2-DDA1058F09B1}" dt="2023-10-31T14:32:42.776" v="0"/>
      <pc:docMkLst>
        <pc:docMk/>
      </pc:docMkLst>
      <pc:sldChg chg="modSp">
        <pc:chgData name="TELA CPD" userId="S::telacpd@thomasestley.org.uk::fac35e65-aa5b-4006-9df9-0525e7b63d7e" providerId="AD" clId="Web-{DD2C0A0A-43D2-8BA9-88B2-DDA1058F09B1}" dt="2023-10-31T14:32:42.776" v="0"/>
        <pc:sldMkLst>
          <pc:docMk/>
          <pc:sldMk cId="0" sldId="256"/>
        </pc:sldMkLst>
        <pc:spChg chg="mod">
          <ac:chgData name="TELA CPD" userId="S::telacpd@thomasestley.org.uk::fac35e65-aa5b-4006-9df9-0525e7b63d7e" providerId="AD" clId="Web-{DD2C0A0A-43D2-8BA9-88B2-DDA1058F09B1}" dt="2023-10-31T14:32:42.776" v="0"/>
          <ac:spMkLst>
            <pc:docMk/>
            <pc:sldMk cId="0" sldId="256"/>
            <ac:spMk id="2" creationId="{00000000-0000-0000-0000-000000000000}"/>
          </ac:spMkLst>
        </pc:spChg>
      </pc:sldChg>
    </pc:docChg>
  </pc:docChgLst>
  <pc:docChgLst>
    <pc:chgData name="TELA CPD" userId="S::telacpd@thomasestley.org.uk::fac35e65-aa5b-4006-9df9-0525e7b63d7e" providerId="AD" clId="Web-{B183BC77-A0B5-558F-96A8-CDA8A362E33F}"/>
    <pc:docChg chg="modSld">
      <pc:chgData name="TELA CPD" userId="S::telacpd@thomasestley.org.uk::fac35e65-aa5b-4006-9df9-0525e7b63d7e" providerId="AD" clId="Web-{B183BC77-A0B5-558F-96A8-CDA8A362E33F}" dt="2023-10-31T14:26:40.204" v="0"/>
      <pc:docMkLst>
        <pc:docMk/>
      </pc:docMkLst>
      <pc:sldChg chg="delSp">
        <pc:chgData name="TELA CPD" userId="S::telacpd@thomasestley.org.uk::fac35e65-aa5b-4006-9df9-0525e7b63d7e" providerId="AD" clId="Web-{B183BC77-A0B5-558F-96A8-CDA8A362E33F}" dt="2023-10-31T14:26:40.204" v="0"/>
        <pc:sldMkLst>
          <pc:docMk/>
          <pc:sldMk cId="0" sldId="262"/>
        </pc:sldMkLst>
        <pc:picChg chg="del">
          <ac:chgData name="TELA CPD" userId="S::telacpd@thomasestley.org.uk::fac35e65-aa5b-4006-9df9-0525e7b63d7e" providerId="AD" clId="Web-{B183BC77-A0B5-558F-96A8-CDA8A362E33F}" dt="2023-10-31T14:26:40.204" v="0"/>
          <ac:picMkLst>
            <pc:docMk/>
            <pc:sldMk cId="0" sldId="262"/>
            <ac:picMk id="6" creationId="{00000000-0000-0000-0000-000000000000}"/>
          </ac:picMkLst>
        </pc:picChg>
      </pc:sldChg>
    </pc:docChg>
  </pc:docChgLst>
  <pc:docChgLst>
    <pc:chgData name="TELA CPD" userId="S::telacpd@thomasestley.org.uk::fac35e65-aa5b-4006-9df9-0525e7b63d7e" providerId="AD" clId="Web-{C9D87617-EAD3-3A52-540B-5CF464DDF575}"/>
    <pc:docChg chg="modSld">
      <pc:chgData name="TELA CPD" userId="S::telacpd@thomasestley.org.uk::fac35e65-aa5b-4006-9df9-0525e7b63d7e" providerId="AD" clId="Web-{C9D87617-EAD3-3A52-540B-5CF464DDF575}" dt="2023-11-02T10:01:13.879" v="9" actId="14100"/>
      <pc:docMkLst>
        <pc:docMk/>
      </pc:docMkLst>
      <pc:sldChg chg="modSp">
        <pc:chgData name="TELA CPD" userId="S::telacpd@thomasestley.org.uk::fac35e65-aa5b-4006-9df9-0525e7b63d7e" providerId="AD" clId="Web-{C9D87617-EAD3-3A52-540B-5CF464DDF575}" dt="2023-11-02T10:01:13.879" v="9" actId="14100"/>
        <pc:sldMkLst>
          <pc:docMk/>
          <pc:sldMk cId="0" sldId="256"/>
        </pc:sldMkLst>
        <pc:spChg chg="mod">
          <ac:chgData name="TELA CPD" userId="S::telacpd@thomasestley.org.uk::fac35e65-aa5b-4006-9df9-0525e7b63d7e" providerId="AD" clId="Web-{C9D87617-EAD3-3A52-540B-5CF464DDF575}" dt="2023-11-02T10:00:55.300" v="1" actId="14100"/>
          <ac:spMkLst>
            <pc:docMk/>
            <pc:sldMk cId="0" sldId="256"/>
            <ac:spMk id="2" creationId="{00000000-0000-0000-0000-000000000000}"/>
          </ac:spMkLst>
        </pc:spChg>
        <pc:spChg chg="mod">
          <ac:chgData name="TELA CPD" userId="S::telacpd@thomasestley.org.uk::fac35e65-aa5b-4006-9df9-0525e7b63d7e" providerId="AD" clId="Web-{C9D87617-EAD3-3A52-540B-5CF464DDF575}" dt="2023-11-02T10:01:05.988" v="7" actId="20577"/>
          <ac:spMkLst>
            <pc:docMk/>
            <pc:sldMk cId="0" sldId="256"/>
            <ac:spMk id="6" creationId="{00000000-0000-0000-0000-000000000000}"/>
          </ac:spMkLst>
        </pc:spChg>
        <pc:picChg chg="mod">
          <ac:chgData name="TELA CPD" userId="S::telacpd@thomasestley.org.uk::fac35e65-aa5b-4006-9df9-0525e7b63d7e" providerId="AD" clId="Web-{C9D87617-EAD3-3A52-540B-5CF464DDF575}" dt="2023-11-02T10:01:13.879" v="9" actId="14100"/>
          <ac:picMkLst>
            <pc:docMk/>
            <pc:sldMk cId="0" sldId="256"/>
            <ac:picMk id="4" creationId="{00000000-0000-0000-0000-000000000000}"/>
          </ac:picMkLst>
        </pc:picChg>
      </pc:sldChg>
    </pc:docChg>
  </pc:docChgLst>
  <pc:docChgLst>
    <pc:chgData name="TELA CPD" userId="S::telacpd@thomasestley.org.uk::fac35e65-aa5b-4006-9df9-0525e7b63d7e" providerId="AD" clId="Web-{068A4FD4-2A79-2A65-9B84-D6B0EB544D37}"/>
    <pc:docChg chg="modSld sldOrd">
      <pc:chgData name="TELA CPD" userId="S::telacpd@thomasestley.org.uk::fac35e65-aa5b-4006-9df9-0525e7b63d7e" providerId="AD" clId="Web-{068A4FD4-2A79-2A65-9B84-D6B0EB544D37}" dt="2023-11-01T14:57:57.871" v="250"/>
      <pc:docMkLst>
        <pc:docMk/>
      </pc:docMkLst>
      <pc:sldChg chg="modSp">
        <pc:chgData name="TELA CPD" userId="S::telacpd@thomasestley.org.uk::fac35e65-aa5b-4006-9df9-0525e7b63d7e" providerId="AD" clId="Web-{068A4FD4-2A79-2A65-9B84-D6B0EB544D37}" dt="2023-11-01T14:46:43.371" v="1"/>
        <pc:sldMkLst>
          <pc:docMk/>
          <pc:sldMk cId="0" sldId="256"/>
        </pc:sldMkLst>
        <pc:graphicFrameChg chg="modGraphic">
          <ac:chgData name="TELA CPD" userId="S::telacpd@thomasestley.org.uk::fac35e65-aa5b-4006-9df9-0525e7b63d7e" providerId="AD" clId="Web-{068A4FD4-2A79-2A65-9B84-D6B0EB544D37}" dt="2023-11-01T14:46:38.246" v="0"/>
          <ac:graphicFrameMkLst>
            <pc:docMk/>
            <pc:sldMk cId="0" sldId="256"/>
            <ac:graphicFrameMk id="9" creationId="{00000000-0000-0000-0000-000000000000}"/>
          </ac:graphicFrameMkLst>
        </pc:graphicFrameChg>
        <pc:graphicFrameChg chg="modGraphic">
          <ac:chgData name="TELA CPD" userId="S::telacpd@thomasestley.org.uk::fac35e65-aa5b-4006-9df9-0525e7b63d7e" providerId="AD" clId="Web-{068A4FD4-2A79-2A65-9B84-D6B0EB544D37}" dt="2023-11-01T14:46:43.371" v="1"/>
          <ac:graphicFrameMkLst>
            <pc:docMk/>
            <pc:sldMk cId="0" sldId="256"/>
            <ac:graphicFrameMk id="10" creationId="{00000000-0000-0000-0000-000000000000}"/>
          </ac:graphicFrameMkLst>
        </pc:graphicFrameChg>
      </pc:sldChg>
      <pc:sldChg chg="addSp modSp">
        <pc:chgData name="TELA CPD" userId="S::telacpd@thomasestley.org.uk::fac35e65-aa5b-4006-9df9-0525e7b63d7e" providerId="AD" clId="Web-{068A4FD4-2A79-2A65-9B84-D6B0EB544D37}" dt="2023-11-01T14:47:24.090" v="10" actId="1076"/>
        <pc:sldMkLst>
          <pc:docMk/>
          <pc:sldMk cId="0" sldId="257"/>
        </pc:sldMkLst>
        <pc:graphicFrameChg chg="mod modGraphic">
          <ac:chgData name="TELA CPD" userId="S::telacpd@thomasestley.org.uk::fac35e65-aa5b-4006-9df9-0525e7b63d7e" providerId="AD" clId="Web-{068A4FD4-2A79-2A65-9B84-D6B0EB544D37}" dt="2023-11-01T14:47:10.949" v="8"/>
          <ac:graphicFrameMkLst>
            <pc:docMk/>
            <pc:sldMk cId="0" sldId="257"/>
            <ac:graphicFrameMk id="9" creationId="{00000000-0000-0000-0000-000000000000}"/>
          </ac:graphicFrameMkLst>
        </pc:graphicFrameChg>
        <pc:picChg chg="add mod">
          <ac:chgData name="TELA CPD" userId="S::telacpd@thomasestley.org.uk::fac35e65-aa5b-4006-9df9-0525e7b63d7e" providerId="AD" clId="Web-{068A4FD4-2A79-2A65-9B84-D6B0EB544D37}" dt="2023-11-01T14:47:24.090" v="10" actId="1076"/>
          <ac:picMkLst>
            <pc:docMk/>
            <pc:sldMk cId="0" sldId="257"/>
            <ac:picMk id="2" creationId="{FEC6E563-82E1-4D52-FCA9-34AFA1ECD21B}"/>
          </ac:picMkLst>
        </pc:picChg>
      </pc:sldChg>
      <pc:sldChg chg="addSp modSp">
        <pc:chgData name="TELA CPD" userId="S::telacpd@thomasestley.org.uk::fac35e65-aa5b-4006-9df9-0525e7b63d7e" providerId="AD" clId="Web-{068A4FD4-2A79-2A65-9B84-D6B0EB544D37}" dt="2023-11-01T14:48:24.436" v="23"/>
        <pc:sldMkLst>
          <pc:docMk/>
          <pc:sldMk cId="0" sldId="258"/>
        </pc:sldMkLst>
        <pc:graphicFrameChg chg="mod modGraphic">
          <ac:chgData name="TELA CPD" userId="S::telacpd@thomasestley.org.uk::fac35e65-aa5b-4006-9df9-0525e7b63d7e" providerId="AD" clId="Web-{068A4FD4-2A79-2A65-9B84-D6B0EB544D37}" dt="2023-11-01T14:48:16.514" v="20"/>
          <ac:graphicFrameMkLst>
            <pc:docMk/>
            <pc:sldMk cId="0" sldId="258"/>
            <ac:graphicFrameMk id="6" creationId="{00000000-0000-0000-0000-000000000000}"/>
          </ac:graphicFrameMkLst>
        </pc:graphicFrameChg>
        <pc:graphicFrameChg chg="mod modGraphic">
          <ac:chgData name="TELA CPD" userId="S::telacpd@thomasestley.org.uk::fac35e65-aa5b-4006-9df9-0525e7b63d7e" providerId="AD" clId="Web-{068A4FD4-2A79-2A65-9B84-D6B0EB544D37}" dt="2023-11-01T14:48:18.232" v="22"/>
          <ac:graphicFrameMkLst>
            <pc:docMk/>
            <pc:sldMk cId="0" sldId="258"/>
            <ac:graphicFrameMk id="7" creationId="{00000000-0000-0000-0000-000000000000}"/>
          </ac:graphicFrameMkLst>
        </pc:graphicFrameChg>
        <pc:picChg chg="add">
          <ac:chgData name="TELA CPD" userId="S::telacpd@thomasestley.org.uk::fac35e65-aa5b-4006-9df9-0525e7b63d7e" providerId="AD" clId="Web-{068A4FD4-2A79-2A65-9B84-D6B0EB544D37}" dt="2023-11-01T14:48:24.436" v="23"/>
          <ac:picMkLst>
            <pc:docMk/>
            <pc:sldMk cId="0" sldId="258"/>
            <ac:picMk id="3" creationId="{26891427-E705-6CDB-EB96-1F8719B86116}"/>
          </ac:picMkLst>
        </pc:picChg>
      </pc:sldChg>
      <pc:sldChg chg="addSp modSp">
        <pc:chgData name="TELA CPD" userId="S::telacpd@thomasestley.org.uk::fac35e65-aa5b-4006-9df9-0525e7b63d7e" providerId="AD" clId="Web-{068A4FD4-2A79-2A65-9B84-D6B0EB544D37}" dt="2023-11-01T14:57:25.308" v="238"/>
        <pc:sldMkLst>
          <pc:docMk/>
          <pc:sldMk cId="0" sldId="259"/>
        </pc:sldMkLst>
        <pc:graphicFrameChg chg="mod modGraphic">
          <ac:chgData name="TELA CPD" userId="S::telacpd@thomasestley.org.uk::fac35e65-aa5b-4006-9df9-0525e7b63d7e" providerId="AD" clId="Web-{068A4FD4-2A79-2A65-9B84-D6B0EB544D37}" dt="2023-11-01T14:57:25.308" v="238"/>
          <ac:graphicFrameMkLst>
            <pc:docMk/>
            <pc:sldMk cId="0" sldId="259"/>
            <ac:graphicFrameMk id="7" creationId="{00000000-0000-0000-0000-000000000000}"/>
          </ac:graphicFrameMkLst>
        </pc:graphicFrameChg>
        <pc:picChg chg="add">
          <ac:chgData name="TELA CPD" userId="S::telacpd@thomasestley.org.uk::fac35e65-aa5b-4006-9df9-0525e7b63d7e" providerId="AD" clId="Web-{068A4FD4-2A79-2A65-9B84-D6B0EB544D37}" dt="2023-11-01T14:54:44.710" v="197"/>
          <ac:picMkLst>
            <pc:docMk/>
            <pc:sldMk cId="0" sldId="259"/>
            <ac:picMk id="3" creationId="{2865EA0A-5E35-4739-9C3D-CF326C625BBD}"/>
          </ac:picMkLst>
        </pc:picChg>
      </pc:sldChg>
      <pc:sldChg chg="addSp modSp">
        <pc:chgData name="TELA CPD" userId="S::telacpd@thomasestley.org.uk::fac35e65-aa5b-4006-9df9-0525e7b63d7e" providerId="AD" clId="Web-{068A4FD4-2A79-2A65-9B84-D6B0EB544D37}" dt="2023-11-01T14:56:43.370" v="223"/>
        <pc:sldMkLst>
          <pc:docMk/>
          <pc:sldMk cId="0" sldId="260"/>
        </pc:sldMkLst>
        <pc:graphicFrameChg chg="add mod modGraphic">
          <ac:chgData name="TELA CPD" userId="S::telacpd@thomasestley.org.uk::fac35e65-aa5b-4006-9df9-0525e7b63d7e" providerId="AD" clId="Web-{068A4FD4-2A79-2A65-9B84-D6B0EB544D37}" dt="2023-11-01T14:51:50.722" v="181"/>
          <ac:graphicFrameMkLst>
            <pc:docMk/>
            <pc:sldMk cId="0" sldId="260"/>
            <ac:graphicFrameMk id="2" creationId="{9292FFFB-A094-223B-F3B7-D160E8602A2E}"/>
          </ac:graphicFrameMkLst>
        </pc:graphicFrameChg>
        <pc:graphicFrameChg chg="mod modGraphic">
          <ac:chgData name="TELA CPD" userId="S::telacpd@thomasestley.org.uk::fac35e65-aa5b-4006-9df9-0525e7b63d7e" providerId="AD" clId="Web-{068A4FD4-2A79-2A65-9B84-D6B0EB544D37}" dt="2023-11-01T14:56:43.370" v="223"/>
          <ac:graphicFrameMkLst>
            <pc:docMk/>
            <pc:sldMk cId="0" sldId="260"/>
            <ac:graphicFrameMk id="5" creationId="{00000000-0000-0000-0000-000000000000}"/>
          </ac:graphicFrameMkLst>
        </pc:graphicFrameChg>
        <pc:graphicFrameChg chg="mod modGraphic">
          <ac:chgData name="TELA CPD" userId="S::telacpd@thomasestley.org.uk::fac35e65-aa5b-4006-9df9-0525e7b63d7e" providerId="AD" clId="Web-{068A4FD4-2A79-2A65-9B84-D6B0EB544D37}" dt="2023-11-01T14:56:40.338" v="221"/>
          <ac:graphicFrameMkLst>
            <pc:docMk/>
            <pc:sldMk cId="0" sldId="260"/>
            <ac:graphicFrameMk id="7" creationId="{00000000-0000-0000-0000-000000000000}"/>
          </ac:graphicFrameMkLst>
        </pc:graphicFrameChg>
        <pc:picChg chg="add">
          <ac:chgData name="TELA CPD" userId="S::telacpd@thomasestley.org.uk::fac35e65-aa5b-4006-9df9-0525e7b63d7e" providerId="AD" clId="Web-{068A4FD4-2A79-2A65-9B84-D6B0EB544D37}" dt="2023-11-01T14:49:53.235" v="44"/>
          <ac:picMkLst>
            <pc:docMk/>
            <pc:sldMk cId="0" sldId="260"/>
            <ac:picMk id="8" creationId="{AFF035E0-1D54-5666-06F2-86055E2B040B}"/>
          </ac:picMkLst>
        </pc:picChg>
      </pc:sldChg>
      <pc:sldChg chg="addSp modSp ord">
        <pc:chgData name="TELA CPD" userId="S::telacpd@thomasestley.org.uk::fac35e65-aa5b-4006-9df9-0525e7b63d7e" providerId="AD" clId="Web-{068A4FD4-2A79-2A65-9B84-D6B0EB544D37}" dt="2023-11-01T14:57:09.026" v="228"/>
        <pc:sldMkLst>
          <pc:docMk/>
          <pc:sldMk cId="0" sldId="261"/>
        </pc:sldMkLst>
        <pc:graphicFrameChg chg="mod modGraphic">
          <ac:chgData name="TELA CPD" userId="S::telacpd@thomasestley.org.uk::fac35e65-aa5b-4006-9df9-0525e7b63d7e" providerId="AD" clId="Web-{068A4FD4-2A79-2A65-9B84-D6B0EB544D37}" dt="2023-11-01T14:57:09.026" v="228"/>
          <ac:graphicFrameMkLst>
            <pc:docMk/>
            <pc:sldMk cId="0" sldId="261"/>
            <ac:graphicFrameMk id="7" creationId="{00000000-0000-0000-0000-000000000000}"/>
          </ac:graphicFrameMkLst>
        </pc:graphicFrameChg>
        <pc:picChg chg="add">
          <ac:chgData name="TELA CPD" userId="S::telacpd@thomasestley.org.uk::fac35e65-aa5b-4006-9df9-0525e7b63d7e" providerId="AD" clId="Web-{068A4FD4-2A79-2A65-9B84-D6B0EB544D37}" dt="2023-11-01T14:54:38.960" v="196"/>
          <ac:picMkLst>
            <pc:docMk/>
            <pc:sldMk cId="0" sldId="261"/>
            <ac:picMk id="3" creationId="{F11C157E-9264-C6E3-F2C3-C2497F2930F8}"/>
          </ac:picMkLst>
        </pc:picChg>
      </pc:sldChg>
      <pc:sldChg chg="addSp modSp">
        <pc:chgData name="TELA CPD" userId="S::telacpd@thomasestley.org.uk::fac35e65-aa5b-4006-9df9-0525e7b63d7e" providerId="AD" clId="Web-{068A4FD4-2A79-2A65-9B84-D6B0EB544D37}" dt="2023-11-01T14:55:26.086" v="204"/>
        <pc:sldMkLst>
          <pc:docMk/>
          <pc:sldMk cId="0" sldId="262"/>
        </pc:sldMkLst>
        <pc:graphicFrameChg chg="modGraphic">
          <ac:chgData name="TELA CPD" userId="S::telacpd@thomasestley.org.uk::fac35e65-aa5b-4006-9df9-0525e7b63d7e" providerId="AD" clId="Web-{068A4FD4-2A79-2A65-9B84-D6B0EB544D37}" dt="2023-11-01T14:55:16.258" v="203"/>
          <ac:graphicFrameMkLst>
            <pc:docMk/>
            <pc:sldMk cId="0" sldId="262"/>
            <ac:graphicFrameMk id="7" creationId="{00000000-0000-0000-0000-000000000000}"/>
          </ac:graphicFrameMkLst>
        </pc:graphicFrameChg>
        <pc:picChg chg="add">
          <ac:chgData name="TELA CPD" userId="S::telacpd@thomasestley.org.uk::fac35e65-aa5b-4006-9df9-0525e7b63d7e" providerId="AD" clId="Web-{068A4FD4-2A79-2A65-9B84-D6B0EB544D37}" dt="2023-11-01T14:55:26.086" v="204"/>
          <ac:picMkLst>
            <pc:docMk/>
            <pc:sldMk cId="0" sldId="262"/>
            <ac:picMk id="3" creationId="{89F05AD2-A11A-16FE-1799-430021F19841}"/>
          </ac:picMkLst>
        </pc:picChg>
      </pc:sldChg>
      <pc:sldChg chg="modSp">
        <pc:chgData name="TELA CPD" userId="S::telacpd@thomasestley.org.uk::fac35e65-aa5b-4006-9df9-0525e7b63d7e" providerId="AD" clId="Web-{068A4FD4-2A79-2A65-9B84-D6B0EB544D37}" dt="2023-11-01T14:57:34.590" v="244"/>
        <pc:sldMkLst>
          <pc:docMk/>
          <pc:sldMk cId="0" sldId="263"/>
        </pc:sldMkLst>
        <pc:graphicFrameChg chg="mod modGraphic">
          <ac:chgData name="TELA CPD" userId="S::telacpd@thomasestley.org.uk::fac35e65-aa5b-4006-9df9-0525e7b63d7e" providerId="AD" clId="Web-{068A4FD4-2A79-2A65-9B84-D6B0EB544D37}" dt="2023-11-01T14:57:34.590" v="244"/>
          <ac:graphicFrameMkLst>
            <pc:docMk/>
            <pc:sldMk cId="0" sldId="263"/>
            <ac:graphicFrameMk id="5" creationId="{00000000-0000-0000-0000-000000000000}"/>
          </ac:graphicFrameMkLst>
        </pc:graphicFrameChg>
        <pc:graphicFrameChg chg="mod modGraphic">
          <ac:chgData name="TELA CPD" userId="S::telacpd@thomasestley.org.uk::fac35e65-aa5b-4006-9df9-0525e7b63d7e" providerId="AD" clId="Web-{068A4FD4-2A79-2A65-9B84-D6B0EB544D37}" dt="2023-11-01T14:57:31.527" v="242"/>
          <ac:graphicFrameMkLst>
            <pc:docMk/>
            <pc:sldMk cId="0" sldId="263"/>
            <ac:graphicFrameMk id="7" creationId="{00000000-0000-0000-0000-000000000000}"/>
          </ac:graphicFrameMkLst>
        </pc:graphicFrameChg>
      </pc:sldChg>
      <pc:sldChg chg="addSp modSp">
        <pc:chgData name="TELA CPD" userId="S::telacpd@thomasestley.org.uk::fac35e65-aa5b-4006-9df9-0525e7b63d7e" providerId="AD" clId="Web-{068A4FD4-2A79-2A65-9B84-D6B0EB544D37}" dt="2023-11-01T14:57:19.620" v="234"/>
        <pc:sldMkLst>
          <pc:docMk/>
          <pc:sldMk cId="0" sldId="264"/>
        </pc:sldMkLst>
        <pc:graphicFrameChg chg="mod modGraphic">
          <ac:chgData name="TELA CPD" userId="S::telacpd@thomasestley.org.uk::fac35e65-aa5b-4006-9df9-0525e7b63d7e" providerId="AD" clId="Web-{068A4FD4-2A79-2A65-9B84-D6B0EB544D37}" dt="2023-11-01T14:57:19.620" v="234"/>
          <ac:graphicFrameMkLst>
            <pc:docMk/>
            <pc:sldMk cId="0" sldId="264"/>
            <ac:graphicFrameMk id="5" creationId="{00000000-0000-0000-0000-000000000000}"/>
          </ac:graphicFrameMkLst>
        </pc:graphicFrameChg>
        <pc:graphicFrameChg chg="mod modGraphic">
          <ac:chgData name="TELA CPD" userId="S::telacpd@thomasestley.org.uk::fac35e65-aa5b-4006-9df9-0525e7b63d7e" providerId="AD" clId="Web-{068A4FD4-2A79-2A65-9B84-D6B0EB544D37}" dt="2023-11-01T14:57:16.152" v="232"/>
          <ac:graphicFrameMkLst>
            <pc:docMk/>
            <pc:sldMk cId="0" sldId="264"/>
            <ac:graphicFrameMk id="7" creationId="{00000000-0000-0000-0000-000000000000}"/>
          </ac:graphicFrameMkLst>
        </pc:graphicFrameChg>
        <pc:picChg chg="add mod">
          <ac:chgData name="TELA CPD" userId="S::telacpd@thomasestley.org.uk::fac35e65-aa5b-4006-9df9-0525e7b63d7e" providerId="AD" clId="Web-{068A4FD4-2A79-2A65-9B84-D6B0EB544D37}" dt="2023-11-01T14:54:33.976" v="195" actId="1076"/>
          <ac:picMkLst>
            <pc:docMk/>
            <pc:sldMk cId="0" sldId="264"/>
            <ac:picMk id="3" creationId="{568C5FBF-69B5-088E-BAFA-5670F5019CF8}"/>
          </ac:picMkLst>
        </pc:picChg>
      </pc:sldChg>
      <pc:sldChg chg="modSp ord">
        <pc:chgData name="TELA CPD" userId="S::telacpd@thomasestley.org.uk::fac35e65-aa5b-4006-9df9-0525e7b63d7e" providerId="AD" clId="Web-{068A4FD4-2A79-2A65-9B84-D6B0EB544D37}" dt="2023-11-01T14:57:57.871" v="250"/>
        <pc:sldMkLst>
          <pc:docMk/>
          <pc:sldMk cId="0" sldId="265"/>
        </pc:sldMkLst>
        <pc:graphicFrameChg chg="mod modGraphic">
          <ac:chgData name="TELA CPD" userId="S::telacpd@thomasestley.org.uk::fac35e65-aa5b-4006-9df9-0525e7b63d7e" providerId="AD" clId="Web-{068A4FD4-2A79-2A65-9B84-D6B0EB544D37}" dt="2023-11-01T14:57:57.871" v="250"/>
          <ac:graphicFrameMkLst>
            <pc:docMk/>
            <pc:sldMk cId="0" sldId="265"/>
            <ac:graphicFrameMk id="7" creationId="{00000000-0000-0000-0000-000000000000}"/>
          </ac:graphicFrameMkLst>
        </pc:graphicFrameChg>
      </pc:sldChg>
      <pc:sldChg chg="addSp modSp">
        <pc:chgData name="TELA CPD" userId="S::telacpd@thomasestley.org.uk::fac35e65-aa5b-4006-9df9-0525e7b63d7e" providerId="AD" clId="Web-{068A4FD4-2A79-2A65-9B84-D6B0EB544D37}" dt="2023-11-01T14:55:35.009" v="206"/>
        <pc:sldMkLst>
          <pc:docMk/>
          <pc:sldMk cId="0" sldId="266"/>
        </pc:sldMkLst>
        <pc:graphicFrameChg chg="modGraphic">
          <ac:chgData name="TELA CPD" userId="S::telacpd@thomasestley.org.uk::fac35e65-aa5b-4006-9df9-0525e7b63d7e" providerId="AD" clId="Web-{068A4FD4-2A79-2A65-9B84-D6B0EB544D37}" dt="2023-11-01T14:55:35.009" v="206"/>
          <ac:graphicFrameMkLst>
            <pc:docMk/>
            <pc:sldMk cId="0" sldId="266"/>
            <ac:graphicFrameMk id="7" creationId="{00000000-0000-0000-0000-000000000000}"/>
          </ac:graphicFrameMkLst>
        </pc:graphicFrameChg>
        <pc:picChg chg="add">
          <ac:chgData name="TELA CPD" userId="S::telacpd@thomasestley.org.uk::fac35e65-aa5b-4006-9df9-0525e7b63d7e" providerId="AD" clId="Web-{068A4FD4-2A79-2A65-9B84-D6B0EB544D37}" dt="2023-11-01T14:55:32.415" v="205"/>
          <ac:picMkLst>
            <pc:docMk/>
            <pc:sldMk cId="0" sldId="266"/>
            <ac:picMk id="3" creationId="{62CAB2C9-9EB0-8E60-051F-21CBBA789937}"/>
          </ac:picMkLst>
        </pc:picChg>
      </pc:sldChg>
      <pc:sldChg chg="addSp modSp">
        <pc:chgData name="TELA CPD" userId="S::telacpd@thomasestley.org.uk::fac35e65-aa5b-4006-9df9-0525e7b63d7e" providerId="AD" clId="Web-{068A4FD4-2A79-2A65-9B84-D6B0EB544D37}" dt="2023-11-01T14:55:43.618" v="208"/>
        <pc:sldMkLst>
          <pc:docMk/>
          <pc:sldMk cId="0" sldId="267"/>
        </pc:sldMkLst>
        <pc:graphicFrameChg chg="modGraphic">
          <ac:chgData name="TELA CPD" userId="S::telacpd@thomasestley.org.uk::fac35e65-aa5b-4006-9df9-0525e7b63d7e" providerId="AD" clId="Web-{068A4FD4-2A79-2A65-9B84-D6B0EB544D37}" dt="2023-11-01T14:55:40.009" v="207"/>
          <ac:graphicFrameMkLst>
            <pc:docMk/>
            <pc:sldMk cId="0" sldId="267"/>
            <ac:graphicFrameMk id="7" creationId="{00000000-0000-0000-0000-000000000000}"/>
          </ac:graphicFrameMkLst>
        </pc:graphicFrameChg>
        <pc:picChg chg="add">
          <ac:chgData name="TELA CPD" userId="S::telacpd@thomasestley.org.uk::fac35e65-aa5b-4006-9df9-0525e7b63d7e" providerId="AD" clId="Web-{068A4FD4-2A79-2A65-9B84-D6B0EB544D37}" dt="2023-11-01T14:55:43.618" v="208"/>
          <ac:picMkLst>
            <pc:docMk/>
            <pc:sldMk cId="0" sldId="267"/>
            <ac:picMk id="3" creationId="{485F1312-A4D4-E012-B5BB-17D87BDA863B}"/>
          </ac:picMkLst>
        </pc:picChg>
      </pc:sldChg>
      <pc:sldChg chg="addSp modSp ord">
        <pc:chgData name="TELA CPD" userId="S::telacpd@thomasestley.org.uk::fac35e65-aa5b-4006-9df9-0525e7b63d7e" providerId="AD" clId="Web-{068A4FD4-2A79-2A65-9B84-D6B0EB544D37}" dt="2023-11-01T14:57:41.746" v="245"/>
        <pc:sldMkLst>
          <pc:docMk/>
          <pc:sldMk cId="0" sldId="268"/>
        </pc:sldMkLst>
        <pc:graphicFrameChg chg="modGraphic">
          <ac:chgData name="TELA CPD" userId="S::telacpd@thomasestley.org.uk::fac35e65-aa5b-4006-9df9-0525e7b63d7e" providerId="AD" clId="Web-{068A4FD4-2A79-2A65-9B84-D6B0EB544D37}" dt="2023-11-01T14:55:53.603" v="210"/>
          <ac:graphicFrameMkLst>
            <pc:docMk/>
            <pc:sldMk cId="0" sldId="268"/>
            <ac:graphicFrameMk id="7" creationId="{00000000-0000-0000-0000-000000000000}"/>
          </ac:graphicFrameMkLst>
        </pc:graphicFrameChg>
        <pc:picChg chg="add">
          <ac:chgData name="TELA CPD" userId="S::telacpd@thomasestley.org.uk::fac35e65-aa5b-4006-9df9-0525e7b63d7e" providerId="AD" clId="Web-{068A4FD4-2A79-2A65-9B84-D6B0EB544D37}" dt="2023-11-01T14:55:50.634" v="209"/>
          <ac:picMkLst>
            <pc:docMk/>
            <pc:sldMk cId="0" sldId="268"/>
            <ac:picMk id="3" creationId="{8176965C-EF03-E63C-787B-DD8E4BCEF065}"/>
          </ac:picMkLst>
        </pc:picChg>
      </pc:sldChg>
    </pc:docChg>
  </pc:docChgLst>
  <pc:docChgLst>
    <pc:chgData name="TELA CPD" userId="S::telacpd@thomasestley.org.uk::fac35e65-aa5b-4006-9df9-0525e7b63d7e" providerId="AD" clId="Web-{DB5DF1D6-4730-09FA-0D2C-9988841ABC18}"/>
    <pc:docChg chg="modSld sldOrd">
      <pc:chgData name="TELA CPD" userId="S::telacpd@thomasestley.org.uk::fac35e65-aa5b-4006-9df9-0525e7b63d7e" providerId="AD" clId="Web-{DB5DF1D6-4730-09FA-0D2C-9988841ABC18}" dt="2023-10-31T12:29:57.085" v="11"/>
      <pc:docMkLst>
        <pc:docMk/>
      </pc:docMkLst>
      <pc:sldChg chg="delSp">
        <pc:chgData name="TELA CPD" userId="S::telacpd@thomasestley.org.uk::fac35e65-aa5b-4006-9df9-0525e7b63d7e" providerId="AD" clId="Web-{DB5DF1D6-4730-09FA-0D2C-9988841ABC18}" dt="2023-10-31T12:29:34.242" v="0"/>
        <pc:sldMkLst>
          <pc:docMk/>
          <pc:sldMk cId="0" sldId="257"/>
        </pc:sldMkLst>
        <pc:picChg chg="del">
          <ac:chgData name="TELA CPD" userId="S::telacpd@thomasestley.org.uk::fac35e65-aa5b-4006-9df9-0525e7b63d7e" providerId="AD" clId="Web-{DB5DF1D6-4730-09FA-0D2C-9988841ABC18}" dt="2023-10-31T12:29:34.242" v="0"/>
          <ac:picMkLst>
            <pc:docMk/>
            <pc:sldMk cId="0" sldId="257"/>
            <ac:picMk id="5" creationId="{00000000-0000-0000-0000-000000000000}"/>
          </ac:picMkLst>
        </pc:picChg>
      </pc:sldChg>
      <pc:sldChg chg="delSp">
        <pc:chgData name="TELA CPD" userId="S::telacpd@thomasestley.org.uk::fac35e65-aa5b-4006-9df9-0525e7b63d7e" providerId="AD" clId="Web-{DB5DF1D6-4730-09FA-0D2C-9988841ABC18}" dt="2023-10-31T12:29:36.913" v="1"/>
        <pc:sldMkLst>
          <pc:docMk/>
          <pc:sldMk cId="0" sldId="258"/>
        </pc:sldMkLst>
        <pc:picChg chg="del">
          <ac:chgData name="TELA CPD" userId="S::telacpd@thomasestley.org.uk::fac35e65-aa5b-4006-9df9-0525e7b63d7e" providerId="AD" clId="Web-{DB5DF1D6-4730-09FA-0D2C-9988841ABC18}" dt="2023-10-31T12:29:36.913" v="1"/>
          <ac:picMkLst>
            <pc:docMk/>
            <pc:sldMk cId="0" sldId="258"/>
            <ac:picMk id="5" creationId="{00000000-0000-0000-0000-000000000000}"/>
          </ac:picMkLst>
        </pc:picChg>
      </pc:sldChg>
      <pc:sldChg chg="delSp ord">
        <pc:chgData name="TELA CPD" userId="S::telacpd@thomasestley.org.uk::fac35e65-aa5b-4006-9df9-0525e7b63d7e" providerId="AD" clId="Web-{DB5DF1D6-4730-09FA-0D2C-9988841ABC18}" dt="2023-10-31T12:29:39.272" v="3"/>
        <pc:sldMkLst>
          <pc:docMk/>
          <pc:sldMk cId="0" sldId="259"/>
        </pc:sldMkLst>
        <pc:picChg chg="del">
          <ac:chgData name="TELA CPD" userId="S::telacpd@thomasestley.org.uk::fac35e65-aa5b-4006-9df9-0525e7b63d7e" providerId="AD" clId="Web-{DB5DF1D6-4730-09FA-0D2C-9988841ABC18}" dt="2023-10-31T12:29:39.272" v="3"/>
          <ac:picMkLst>
            <pc:docMk/>
            <pc:sldMk cId="0" sldId="259"/>
            <ac:picMk id="5" creationId="{00000000-0000-0000-0000-000000000000}"/>
          </ac:picMkLst>
        </pc:picChg>
      </pc:sldChg>
      <pc:sldChg chg="delSp ord">
        <pc:chgData name="TELA CPD" userId="S::telacpd@thomasestley.org.uk::fac35e65-aa5b-4006-9df9-0525e7b63d7e" providerId="AD" clId="Web-{DB5DF1D6-4730-09FA-0D2C-9988841ABC18}" dt="2023-10-31T12:29:42.617" v="5"/>
        <pc:sldMkLst>
          <pc:docMk/>
          <pc:sldMk cId="0" sldId="261"/>
        </pc:sldMkLst>
        <pc:picChg chg="del">
          <ac:chgData name="TELA CPD" userId="S::telacpd@thomasestley.org.uk::fac35e65-aa5b-4006-9df9-0525e7b63d7e" providerId="AD" clId="Web-{DB5DF1D6-4730-09FA-0D2C-9988841ABC18}" dt="2023-10-31T12:29:42.617" v="5"/>
          <ac:picMkLst>
            <pc:docMk/>
            <pc:sldMk cId="0" sldId="261"/>
            <ac:picMk id="5" creationId="{00000000-0000-0000-0000-000000000000}"/>
          </ac:picMkLst>
        </pc:picChg>
      </pc:sldChg>
      <pc:sldChg chg="delSp">
        <pc:chgData name="TELA CPD" userId="S::telacpd@thomasestley.org.uk::fac35e65-aa5b-4006-9df9-0525e7b63d7e" providerId="AD" clId="Web-{DB5DF1D6-4730-09FA-0D2C-9988841ABC18}" dt="2023-10-31T12:29:44.757" v="6"/>
        <pc:sldMkLst>
          <pc:docMk/>
          <pc:sldMk cId="0" sldId="263"/>
        </pc:sldMkLst>
        <pc:picChg chg="del">
          <ac:chgData name="TELA CPD" userId="S::telacpd@thomasestley.org.uk::fac35e65-aa5b-4006-9df9-0525e7b63d7e" providerId="AD" clId="Web-{DB5DF1D6-4730-09FA-0D2C-9988841ABC18}" dt="2023-10-31T12:29:44.757" v="6"/>
          <ac:picMkLst>
            <pc:docMk/>
            <pc:sldMk cId="0" sldId="263"/>
            <ac:picMk id="6" creationId="{00000000-0000-0000-0000-000000000000}"/>
          </ac:picMkLst>
        </pc:picChg>
      </pc:sldChg>
      <pc:sldChg chg="delSp ord">
        <pc:chgData name="TELA CPD" userId="S::telacpd@thomasestley.org.uk::fac35e65-aa5b-4006-9df9-0525e7b63d7e" providerId="AD" clId="Web-{DB5DF1D6-4730-09FA-0D2C-9988841ABC18}" dt="2023-10-31T12:29:48.413" v="8"/>
        <pc:sldMkLst>
          <pc:docMk/>
          <pc:sldMk cId="0" sldId="264"/>
        </pc:sldMkLst>
        <pc:picChg chg="del">
          <ac:chgData name="TELA CPD" userId="S::telacpd@thomasestley.org.uk::fac35e65-aa5b-4006-9df9-0525e7b63d7e" providerId="AD" clId="Web-{DB5DF1D6-4730-09FA-0D2C-9988841ABC18}" dt="2023-10-31T12:29:48.413" v="8"/>
          <ac:picMkLst>
            <pc:docMk/>
            <pc:sldMk cId="0" sldId="264"/>
            <ac:picMk id="6" creationId="{00000000-0000-0000-0000-000000000000}"/>
          </ac:picMkLst>
        </pc:picChg>
      </pc:sldChg>
      <pc:sldChg chg="delSp ord">
        <pc:chgData name="TELA CPD" userId="S::telacpd@thomasestley.org.uk::fac35e65-aa5b-4006-9df9-0525e7b63d7e" providerId="AD" clId="Web-{DB5DF1D6-4730-09FA-0D2C-9988841ABC18}" dt="2023-10-31T12:29:51.413" v="10"/>
        <pc:sldMkLst>
          <pc:docMk/>
          <pc:sldMk cId="0" sldId="266"/>
        </pc:sldMkLst>
        <pc:picChg chg="del">
          <ac:chgData name="TELA CPD" userId="S::telacpd@thomasestley.org.uk::fac35e65-aa5b-4006-9df9-0525e7b63d7e" providerId="AD" clId="Web-{DB5DF1D6-4730-09FA-0D2C-9988841ABC18}" dt="2023-10-31T12:29:51.413" v="10"/>
          <ac:picMkLst>
            <pc:docMk/>
            <pc:sldMk cId="0" sldId="266"/>
            <ac:picMk id="5" creationId="{00000000-0000-0000-0000-000000000000}"/>
          </ac:picMkLst>
        </pc:picChg>
      </pc:sldChg>
      <pc:sldChg chg="delSp">
        <pc:chgData name="TELA CPD" userId="S::telacpd@thomasestley.org.uk::fac35e65-aa5b-4006-9df9-0525e7b63d7e" providerId="AD" clId="Web-{DB5DF1D6-4730-09FA-0D2C-9988841ABC18}" dt="2023-10-31T12:29:57.085" v="11"/>
        <pc:sldMkLst>
          <pc:docMk/>
          <pc:sldMk cId="0" sldId="268"/>
        </pc:sldMkLst>
        <pc:picChg chg="del">
          <ac:chgData name="TELA CPD" userId="S::telacpd@thomasestley.org.uk::fac35e65-aa5b-4006-9df9-0525e7b63d7e" providerId="AD" clId="Web-{DB5DF1D6-4730-09FA-0D2C-9988841ABC18}" dt="2023-10-31T12:29:57.085" v="11"/>
          <ac:picMkLst>
            <pc:docMk/>
            <pc:sldMk cId="0" sldId="268"/>
            <ac:picMk id="5" creationId="{00000000-0000-0000-0000-000000000000}"/>
          </ac:picMkLst>
        </pc:picChg>
      </pc:sldChg>
    </pc:docChg>
  </pc:docChgLst>
  <pc:docChgLst>
    <pc:chgData name="TELA CPD" userId="S::telacpd@thomasestley.org.uk::fac35e65-aa5b-4006-9df9-0525e7b63d7e" providerId="AD" clId="Web-{24E8F064-B197-1E6B-084B-4420E32B0133}"/>
    <pc:docChg chg="modSld sldOrd">
      <pc:chgData name="TELA CPD" userId="S::telacpd@thomasestley.org.uk::fac35e65-aa5b-4006-9df9-0525e7b63d7e" providerId="AD" clId="Web-{24E8F064-B197-1E6B-084B-4420E32B0133}" dt="2023-10-31T13:06:11.043" v="206"/>
      <pc:docMkLst>
        <pc:docMk/>
      </pc:docMkLst>
      <pc:sldChg chg="modSp">
        <pc:chgData name="TELA CPD" userId="S::telacpd@thomasestley.org.uk::fac35e65-aa5b-4006-9df9-0525e7b63d7e" providerId="AD" clId="Web-{24E8F064-B197-1E6B-084B-4420E32B0133}" dt="2023-10-31T12:50:11.408" v="56"/>
        <pc:sldMkLst>
          <pc:docMk/>
          <pc:sldMk cId="0" sldId="256"/>
        </pc:sldMkLst>
        <pc:spChg chg="mod">
          <ac:chgData name="TELA CPD" userId="S::telacpd@thomasestley.org.uk::fac35e65-aa5b-4006-9df9-0525e7b63d7e" providerId="AD" clId="Web-{24E8F064-B197-1E6B-084B-4420E32B0133}" dt="2023-10-31T12:50:04.439" v="54" actId="20577"/>
          <ac:spMkLst>
            <pc:docMk/>
            <pc:sldMk cId="0" sldId="256"/>
            <ac:spMk id="2" creationId="{00000000-0000-0000-0000-000000000000}"/>
          </ac:spMkLst>
        </pc:spChg>
        <pc:graphicFrameChg chg="mod modGraphic">
          <ac:chgData name="TELA CPD" userId="S::telacpd@thomasestley.org.uk::fac35e65-aa5b-4006-9df9-0525e7b63d7e" providerId="AD" clId="Web-{24E8F064-B197-1E6B-084B-4420E32B0133}" dt="2023-10-31T12:50:11.408" v="56"/>
          <ac:graphicFrameMkLst>
            <pc:docMk/>
            <pc:sldMk cId="0" sldId="256"/>
            <ac:graphicFrameMk id="9" creationId="{00000000-0000-0000-0000-000000000000}"/>
          </ac:graphicFrameMkLst>
        </pc:graphicFrameChg>
      </pc:sldChg>
      <pc:sldChg chg="modSp ord">
        <pc:chgData name="TELA CPD" userId="S::telacpd@thomasestley.org.uk::fac35e65-aa5b-4006-9df9-0525e7b63d7e" providerId="AD" clId="Web-{24E8F064-B197-1E6B-084B-4420E32B0133}" dt="2023-10-31T13:02:03.861" v="169"/>
        <pc:sldMkLst>
          <pc:docMk/>
          <pc:sldMk cId="0" sldId="259"/>
        </pc:sldMkLst>
        <pc:graphicFrameChg chg="mod modGraphic">
          <ac:chgData name="TELA CPD" userId="S::telacpd@thomasestley.org.uk::fac35e65-aa5b-4006-9df9-0525e7b63d7e" providerId="AD" clId="Web-{24E8F064-B197-1E6B-084B-4420E32B0133}" dt="2023-10-31T13:02:03.861" v="169"/>
          <ac:graphicFrameMkLst>
            <pc:docMk/>
            <pc:sldMk cId="0" sldId="259"/>
            <ac:graphicFrameMk id="7" creationId="{00000000-0000-0000-0000-000000000000}"/>
          </ac:graphicFrameMkLst>
        </pc:graphicFrameChg>
      </pc:sldChg>
      <pc:sldChg chg="modSp">
        <pc:chgData name="TELA CPD" userId="S::telacpd@thomasestley.org.uk::fac35e65-aa5b-4006-9df9-0525e7b63d7e" providerId="AD" clId="Web-{24E8F064-B197-1E6B-084B-4420E32B0133}" dt="2023-10-31T12:46:23.337" v="5"/>
        <pc:sldMkLst>
          <pc:docMk/>
          <pc:sldMk cId="0" sldId="260"/>
        </pc:sldMkLst>
        <pc:graphicFrameChg chg="mod modGraphic">
          <ac:chgData name="TELA CPD" userId="S::telacpd@thomasestley.org.uk::fac35e65-aa5b-4006-9df9-0525e7b63d7e" providerId="AD" clId="Web-{24E8F064-B197-1E6B-084B-4420E32B0133}" dt="2023-10-31T12:46:23.337" v="5"/>
          <ac:graphicFrameMkLst>
            <pc:docMk/>
            <pc:sldMk cId="0" sldId="260"/>
            <ac:graphicFrameMk id="5" creationId="{00000000-0000-0000-0000-000000000000}"/>
          </ac:graphicFrameMkLst>
        </pc:graphicFrameChg>
        <pc:graphicFrameChg chg="mod modGraphic">
          <ac:chgData name="TELA CPD" userId="S::telacpd@thomasestley.org.uk::fac35e65-aa5b-4006-9df9-0525e7b63d7e" providerId="AD" clId="Web-{24E8F064-B197-1E6B-084B-4420E32B0133}" dt="2023-10-31T12:46:20.493" v="3"/>
          <ac:graphicFrameMkLst>
            <pc:docMk/>
            <pc:sldMk cId="0" sldId="260"/>
            <ac:graphicFrameMk id="7" creationId="{00000000-0000-0000-0000-000000000000}"/>
          </ac:graphicFrameMkLst>
        </pc:graphicFrameChg>
      </pc:sldChg>
      <pc:sldChg chg="modSp ord">
        <pc:chgData name="TELA CPD" userId="S::telacpd@thomasestley.org.uk::fac35e65-aa5b-4006-9df9-0525e7b63d7e" providerId="AD" clId="Web-{24E8F064-B197-1E6B-084B-4420E32B0133}" dt="2023-10-31T12:58:01.035" v="95"/>
        <pc:sldMkLst>
          <pc:docMk/>
          <pc:sldMk cId="0" sldId="261"/>
        </pc:sldMkLst>
        <pc:graphicFrameChg chg="mod modGraphic">
          <ac:chgData name="TELA CPD" userId="S::telacpd@thomasestley.org.uk::fac35e65-aa5b-4006-9df9-0525e7b63d7e" providerId="AD" clId="Web-{24E8F064-B197-1E6B-084B-4420E32B0133}" dt="2023-10-31T12:58:01.035" v="95"/>
          <ac:graphicFrameMkLst>
            <pc:docMk/>
            <pc:sldMk cId="0" sldId="261"/>
            <ac:graphicFrameMk id="7" creationId="{00000000-0000-0000-0000-000000000000}"/>
          </ac:graphicFrameMkLst>
        </pc:graphicFrameChg>
      </pc:sldChg>
      <pc:sldChg chg="modSp ord">
        <pc:chgData name="TELA CPD" userId="S::telacpd@thomasestley.org.uk::fac35e65-aa5b-4006-9df9-0525e7b63d7e" providerId="AD" clId="Web-{24E8F064-B197-1E6B-084B-4420E32B0133}" dt="2023-10-31T13:05:05.540" v="194"/>
        <pc:sldMkLst>
          <pc:docMk/>
          <pc:sldMk cId="0" sldId="262"/>
        </pc:sldMkLst>
        <pc:graphicFrameChg chg="mod modGraphic">
          <ac:chgData name="TELA CPD" userId="S::telacpd@thomasestley.org.uk::fac35e65-aa5b-4006-9df9-0525e7b63d7e" providerId="AD" clId="Web-{24E8F064-B197-1E6B-084B-4420E32B0133}" dt="2023-10-31T13:05:05.540" v="194"/>
          <ac:graphicFrameMkLst>
            <pc:docMk/>
            <pc:sldMk cId="0" sldId="262"/>
            <ac:graphicFrameMk id="7" creationId="{00000000-0000-0000-0000-000000000000}"/>
          </ac:graphicFrameMkLst>
        </pc:graphicFrameChg>
      </pc:sldChg>
      <pc:sldChg chg="modSp">
        <pc:chgData name="TELA CPD" userId="S::telacpd@thomasestley.org.uk::fac35e65-aa5b-4006-9df9-0525e7b63d7e" providerId="AD" clId="Web-{24E8F064-B197-1E6B-084B-4420E32B0133}" dt="2023-10-31T13:04:52.430" v="192"/>
        <pc:sldMkLst>
          <pc:docMk/>
          <pc:sldMk cId="0" sldId="263"/>
        </pc:sldMkLst>
        <pc:graphicFrameChg chg="mod modGraphic">
          <ac:chgData name="TELA CPD" userId="S::telacpd@thomasestley.org.uk::fac35e65-aa5b-4006-9df9-0525e7b63d7e" providerId="AD" clId="Web-{24E8F064-B197-1E6B-084B-4420E32B0133}" dt="2023-10-31T13:04:52.430" v="192"/>
          <ac:graphicFrameMkLst>
            <pc:docMk/>
            <pc:sldMk cId="0" sldId="263"/>
            <ac:graphicFrameMk id="5" creationId="{00000000-0000-0000-0000-000000000000}"/>
          </ac:graphicFrameMkLst>
        </pc:graphicFrameChg>
        <pc:graphicFrameChg chg="mod modGraphic">
          <ac:chgData name="TELA CPD" userId="S::telacpd@thomasestley.org.uk::fac35e65-aa5b-4006-9df9-0525e7b63d7e" providerId="AD" clId="Web-{24E8F064-B197-1E6B-084B-4420E32B0133}" dt="2023-10-31T13:04:35.148" v="190"/>
          <ac:graphicFrameMkLst>
            <pc:docMk/>
            <pc:sldMk cId="0" sldId="263"/>
            <ac:graphicFrameMk id="7" creationId="{00000000-0000-0000-0000-000000000000}"/>
          </ac:graphicFrameMkLst>
        </pc:graphicFrameChg>
      </pc:sldChg>
      <pc:sldChg chg="modSp ord">
        <pc:chgData name="TELA CPD" userId="S::telacpd@thomasestley.org.uk::fac35e65-aa5b-4006-9df9-0525e7b63d7e" providerId="AD" clId="Web-{24E8F064-B197-1E6B-084B-4420E32B0133}" dt="2023-10-31T12:58:36.193" v="102"/>
        <pc:sldMkLst>
          <pc:docMk/>
          <pc:sldMk cId="0" sldId="264"/>
        </pc:sldMkLst>
        <pc:graphicFrameChg chg="mod modGraphic">
          <ac:chgData name="TELA CPD" userId="S::telacpd@thomasestley.org.uk::fac35e65-aa5b-4006-9df9-0525e7b63d7e" providerId="AD" clId="Web-{24E8F064-B197-1E6B-084B-4420E32B0133}" dt="2023-10-31T12:58:36.193" v="102"/>
          <ac:graphicFrameMkLst>
            <pc:docMk/>
            <pc:sldMk cId="0" sldId="264"/>
            <ac:graphicFrameMk id="5" creationId="{00000000-0000-0000-0000-000000000000}"/>
          </ac:graphicFrameMkLst>
        </pc:graphicFrameChg>
        <pc:graphicFrameChg chg="mod modGraphic">
          <ac:chgData name="TELA CPD" userId="S::telacpd@thomasestley.org.uk::fac35e65-aa5b-4006-9df9-0525e7b63d7e" providerId="AD" clId="Web-{24E8F064-B197-1E6B-084B-4420E32B0133}" dt="2023-10-31T12:58:33.099" v="100"/>
          <ac:graphicFrameMkLst>
            <pc:docMk/>
            <pc:sldMk cId="0" sldId="264"/>
            <ac:graphicFrameMk id="7" creationId="{00000000-0000-0000-0000-000000000000}"/>
          </ac:graphicFrameMkLst>
        </pc:graphicFrameChg>
      </pc:sldChg>
      <pc:sldChg chg="modSp">
        <pc:chgData name="TELA CPD" userId="S::telacpd@thomasestley.org.uk::fac35e65-aa5b-4006-9df9-0525e7b63d7e" providerId="AD" clId="Web-{24E8F064-B197-1E6B-084B-4420E32B0133}" dt="2023-10-31T13:06:11.043" v="206"/>
        <pc:sldMkLst>
          <pc:docMk/>
          <pc:sldMk cId="0" sldId="265"/>
        </pc:sldMkLst>
        <pc:graphicFrameChg chg="mod modGraphic">
          <ac:chgData name="TELA CPD" userId="S::telacpd@thomasestley.org.uk::fac35e65-aa5b-4006-9df9-0525e7b63d7e" providerId="AD" clId="Web-{24E8F064-B197-1E6B-084B-4420E32B0133}" dt="2023-10-31T13:06:11.043" v="206"/>
          <ac:graphicFrameMkLst>
            <pc:docMk/>
            <pc:sldMk cId="0" sldId="265"/>
            <ac:graphicFrameMk id="7" creationId="{00000000-0000-0000-0000-000000000000}"/>
          </ac:graphicFrameMkLst>
        </pc:graphicFrameChg>
      </pc:sldChg>
      <pc:sldChg chg="modSp ord">
        <pc:chgData name="TELA CPD" userId="S::telacpd@thomasestley.org.uk::fac35e65-aa5b-4006-9df9-0525e7b63d7e" providerId="AD" clId="Web-{24E8F064-B197-1E6B-084B-4420E32B0133}" dt="2023-10-31T13:05:28.510" v="198"/>
        <pc:sldMkLst>
          <pc:docMk/>
          <pc:sldMk cId="0" sldId="266"/>
        </pc:sldMkLst>
        <pc:graphicFrameChg chg="mod modGraphic">
          <ac:chgData name="TELA CPD" userId="S::telacpd@thomasestley.org.uk::fac35e65-aa5b-4006-9df9-0525e7b63d7e" providerId="AD" clId="Web-{24E8F064-B197-1E6B-084B-4420E32B0133}" dt="2023-10-31T13:05:28.510" v="198"/>
          <ac:graphicFrameMkLst>
            <pc:docMk/>
            <pc:sldMk cId="0" sldId="266"/>
            <ac:graphicFrameMk id="7" creationId="{00000000-0000-0000-0000-000000000000}"/>
          </ac:graphicFrameMkLst>
        </pc:graphicFrameChg>
      </pc:sldChg>
      <pc:sldChg chg="modSp">
        <pc:chgData name="TELA CPD" userId="S::telacpd@thomasestley.org.uk::fac35e65-aa5b-4006-9df9-0525e7b63d7e" providerId="AD" clId="Web-{24E8F064-B197-1E6B-084B-4420E32B0133}" dt="2023-10-31T13:05:42.542" v="200"/>
        <pc:sldMkLst>
          <pc:docMk/>
          <pc:sldMk cId="0" sldId="267"/>
        </pc:sldMkLst>
        <pc:graphicFrameChg chg="mod modGraphic">
          <ac:chgData name="TELA CPD" userId="S::telacpd@thomasestley.org.uk::fac35e65-aa5b-4006-9df9-0525e7b63d7e" providerId="AD" clId="Web-{24E8F064-B197-1E6B-084B-4420E32B0133}" dt="2023-10-31T13:05:42.542" v="200"/>
          <ac:graphicFrameMkLst>
            <pc:docMk/>
            <pc:sldMk cId="0" sldId="267"/>
            <ac:graphicFrameMk id="7" creationId="{00000000-0000-0000-0000-000000000000}"/>
          </ac:graphicFrameMkLst>
        </pc:graphicFrameChg>
      </pc:sldChg>
      <pc:sldChg chg="modSp ord">
        <pc:chgData name="TELA CPD" userId="S::telacpd@thomasestley.org.uk::fac35e65-aa5b-4006-9df9-0525e7b63d7e" providerId="AD" clId="Web-{24E8F064-B197-1E6B-084B-4420E32B0133}" dt="2023-10-31T13:05:57.292" v="202"/>
        <pc:sldMkLst>
          <pc:docMk/>
          <pc:sldMk cId="0" sldId="268"/>
        </pc:sldMkLst>
        <pc:graphicFrameChg chg="mod modGraphic">
          <ac:chgData name="TELA CPD" userId="S::telacpd@thomasestley.org.uk::fac35e65-aa5b-4006-9df9-0525e7b63d7e" providerId="AD" clId="Web-{24E8F064-B197-1E6B-084B-4420E32B0133}" dt="2023-10-31T13:05:57.292" v="202"/>
          <ac:graphicFrameMkLst>
            <pc:docMk/>
            <pc:sldMk cId="0" sldId="268"/>
            <ac:graphicFrameMk id="7" creationId="{00000000-0000-0000-0000-000000000000}"/>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a:t>Click to edit Master title style</a:t>
            </a:r>
            <a:endParaRPr lang="en-GB"/>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74DBA54E-6AC0-4177-8378-88CCC2FA6405}" type="datetimeFigureOut">
              <a:rPr lang="en-GB" smtClean="0"/>
              <a:pPr/>
              <a:t>02/11/2023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85DCDC9-9513-49C9-8866-C939A0BCDDEA}"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4DBA54E-6AC0-4177-8378-88CCC2FA6405}" type="datetimeFigureOut">
              <a:rPr lang="en-GB" smtClean="0"/>
              <a:pPr/>
              <a:t>02/11/2023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85DCDC9-9513-49C9-8866-C939A0BCDDEA}"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4DBA54E-6AC0-4177-8378-88CCC2FA6405}" type="datetimeFigureOut">
              <a:rPr lang="en-GB" smtClean="0"/>
              <a:pPr/>
              <a:t>02/11/2023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85DCDC9-9513-49C9-8866-C939A0BCDDEA}"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4DBA54E-6AC0-4177-8378-88CCC2FA6405}" type="datetimeFigureOut">
              <a:rPr lang="en-GB" smtClean="0"/>
              <a:pPr/>
              <a:t>02/11/2023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85DCDC9-9513-49C9-8866-C939A0BCDDEA}"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4DBA54E-6AC0-4177-8378-88CCC2FA6405}" type="datetimeFigureOut">
              <a:rPr lang="en-GB" smtClean="0"/>
              <a:pPr/>
              <a:t>02/11/2023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85DCDC9-9513-49C9-8866-C939A0BCDDEA}"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74DBA54E-6AC0-4177-8378-88CCC2FA6405}" type="datetimeFigureOut">
              <a:rPr lang="en-GB" smtClean="0"/>
              <a:pPr/>
              <a:t>02/11/2023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85DCDC9-9513-49C9-8866-C939A0BCDDEA}"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74DBA54E-6AC0-4177-8378-88CCC2FA6405}" type="datetimeFigureOut">
              <a:rPr lang="en-GB" smtClean="0"/>
              <a:pPr/>
              <a:t>02/11/2023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85DCDC9-9513-49C9-8866-C939A0BCDDEA}"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74DBA54E-6AC0-4177-8378-88CCC2FA6405}" type="datetimeFigureOut">
              <a:rPr lang="en-GB" smtClean="0"/>
              <a:pPr/>
              <a:t>02/11/2023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85DCDC9-9513-49C9-8866-C939A0BCDDEA}"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DBA54E-6AC0-4177-8378-88CCC2FA6405}" type="datetimeFigureOut">
              <a:rPr lang="en-GB" smtClean="0"/>
              <a:pPr/>
              <a:t>02/11/2023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85DCDC9-9513-49C9-8866-C939A0BCDDEA}"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4DBA54E-6AC0-4177-8378-88CCC2FA6405}" type="datetimeFigureOut">
              <a:rPr lang="en-GB" smtClean="0"/>
              <a:pPr/>
              <a:t>02/11/2023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85DCDC9-9513-49C9-8866-C939A0BCDDEA}"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4DBA54E-6AC0-4177-8378-88CCC2FA6405}" type="datetimeFigureOut">
              <a:rPr lang="en-GB" smtClean="0"/>
              <a:pPr/>
              <a:t>02/11/2023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85DCDC9-9513-49C9-8866-C939A0BCDDEA}"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74DBA54E-6AC0-4177-8378-88CCC2FA6405}" type="datetimeFigureOut">
              <a:rPr lang="en-GB" smtClean="0"/>
              <a:pPr/>
              <a:t>02/11/2023</a:t>
            </a:fld>
            <a:endParaRPr lang="en-GB"/>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A85DCDC9-9513-49C9-8866-C939A0BCDDEA}"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6558" y="1658992"/>
            <a:ext cx="6374149" cy="435288"/>
          </a:xfrm>
          <a:solidFill>
            <a:schemeClr val="tx2">
              <a:lumMod val="20000"/>
              <a:lumOff val="80000"/>
            </a:schemeClr>
          </a:solidFill>
          <a:ln>
            <a:solidFill>
              <a:srgbClr val="0070C0"/>
            </a:solidFill>
          </a:ln>
        </p:spPr>
        <p:txBody>
          <a:bodyPr>
            <a:normAutofit/>
          </a:bodyPr>
          <a:lstStyle/>
          <a:p>
            <a:r>
              <a:rPr lang="en-GB" sz="1800" b="1">
                <a:latin typeface="Candara"/>
              </a:rPr>
              <a:t>Confidential – Application Form</a:t>
            </a:r>
          </a:p>
        </p:txBody>
      </p:sp>
      <p:sp>
        <p:nvSpPr>
          <p:cNvPr id="6" name="TextBox 5"/>
          <p:cNvSpPr txBox="1"/>
          <p:nvPr/>
        </p:nvSpPr>
        <p:spPr>
          <a:xfrm>
            <a:off x="1444684" y="86252"/>
            <a:ext cx="4232402" cy="1384995"/>
          </a:xfrm>
          <a:prstGeom prst="rect">
            <a:avLst/>
          </a:prstGeom>
          <a:noFill/>
          <a:ln>
            <a:noFill/>
          </a:ln>
        </p:spPr>
        <p:txBody>
          <a:bodyPr wrap="square" lIns="91440" tIns="45720" rIns="91440" bIns="45720" rtlCol="0" anchor="t">
            <a:spAutoFit/>
          </a:bodyPr>
          <a:lstStyle/>
          <a:p>
            <a:pPr algn="ctr"/>
            <a:r>
              <a:rPr lang="en-GB" sz="1200" b="1" dirty="0">
                <a:latin typeface="Candara"/>
              </a:rPr>
              <a:t>Station Road, </a:t>
            </a:r>
            <a:endParaRPr lang="en-GB" sz="1200" b="1">
              <a:latin typeface="Candara" pitchFamily="34" charset="0"/>
            </a:endParaRPr>
          </a:p>
          <a:p>
            <a:pPr algn="ctr"/>
            <a:r>
              <a:rPr lang="en-GB" sz="1200" b="1" dirty="0">
                <a:latin typeface="Candara"/>
              </a:rPr>
              <a:t>Broughton Astley, </a:t>
            </a:r>
            <a:endParaRPr lang="en-GB" sz="1200" b="1">
              <a:latin typeface="Candara" pitchFamily="34" charset="0"/>
            </a:endParaRPr>
          </a:p>
          <a:p>
            <a:pPr algn="ctr"/>
            <a:r>
              <a:rPr lang="en-GB" sz="1200" b="1" dirty="0">
                <a:latin typeface="Candara"/>
              </a:rPr>
              <a:t>Leicestershire, LE9 6PT </a:t>
            </a:r>
            <a:endParaRPr lang="en-GB" sz="1200" b="1">
              <a:latin typeface="Candara" pitchFamily="34" charset="0"/>
            </a:endParaRPr>
          </a:p>
          <a:p>
            <a:pPr algn="ctr"/>
            <a:r>
              <a:rPr lang="en-GB" sz="1200" b="1" dirty="0">
                <a:latin typeface="Candara"/>
              </a:rPr>
              <a:t>01455 283 263</a:t>
            </a:r>
          </a:p>
          <a:p>
            <a:pPr algn="ctr"/>
            <a:r>
              <a:rPr lang="en-GB" sz="1200" b="1" dirty="0">
                <a:latin typeface="Candara"/>
              </a:rPr>
              <a:t>Thomasestley.org.uk</a:t>
            </a:r>
          </a:p>
          <a:p>
            <a:pPr algn="ctr"/>
            <a:endParaRPr lang="en-GB" sz="1200" dirty="0">
              <a:latin typeface="Candara"/>
            </a:endParaRPr>
          </a:p>
          <a:p>
            <a:pPr algn="ctr"/>
            <a:r>
              <a:rPr lang="en-GB" sz="1200" b="1" dirty="0">
                <a:latin typeface="Candara"/>
              </a:rPr>
              <a:t>College Principal – Mandi Collins</a:t>
            </a:r>
          </a:p>
        </p:txBody>
      </p:sp>
      <p:pic>
        <p:nvPicPr>
          <p:cNvPr id="4" name="Picture 3" descr="TECC.jpg"/>
          <p:cNvPicPr>
            <a:picLocks noChangeAspect="1"/>
          </p:cNvPicPr>
          <p:nvPr/>
        </p:nvPicPr>
        <p:blipFill>
          <a:blip r:embed="rId2" cstate="print"/>
          <a:stretch>
            <a:fillRect/>
          </a:stretch>
        </p:blipFill>
        <p:spPr>
          <a:xfrm>
            <a:off x="193761" y="227215"/>
            <a:ext cx="1158306" cy="96085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7" name="TextBox 6"/>
          <p:cNvSpPr txBox="1"/>
          <p:nvPr/>
        </p:nvSpPr>
        <p:spPr>
          <a:xfrm>
            <a:off x="-62802" y="2351454"/>
            <a:ext cx="6858000" cy="1231106"/>
          </a:xfrm>
          <a:prstGeom prst="rect">
            <a:avLst/>
          </a:prstGeom>
          <a:noFill/>
        </p:spPr>
        <p:txBody>
          <a:bodyPr wrap="square" lIns="91440" tIns="45720" rIns="91440" bIns="45720" rtlCol="0" anchor="t">
            <a:spAutoFit/>
          </a:bodyPr>
          <a:lstStyle/>
          <a:p>
            <a:pPr algn="ctr"/>
            <a:r>
              <a:rPr lang="en-US" sz="1400" b="1">
                <a:latin typeface="Candara"/>
              </a:rPr>
              <a:t>Pre-employment screening checks may be undertaken on recruitment applications and applicants for the purposes of confirming information requested and provided within this application form. </a:t>
            </a:r>
            <a:endParaRPr lang="en-GB" sz="1400">
              <a:latin typeface="Candara"/>
            </a:endParaRPr>
          </a:p>
          <a:p>
            <a:pPr algn="ctr"/>
            <a:r>
              <a:rPr lang="en-US" sz="1400" b="1">
                <a:latin typeface="Candara"/>
              </a:rPr>
              <a:t>Please be aware that your online profile will be checked as part of this process.</a:t>
            </a:r>
            <a:endParaRPr lang="en-GB" sz="1400">
              <a:latin typeface="Candara"/>
            </a:endParaRPr>
          </a:p>
          <a:p>
            <a:endParaRPr lang="en-GB"/>
          </a:p>
        </p:txBody>
      </p:sp>
      <p:graphicFrame>
        <p:nvGraphicFramePr>
          <p:cNvPr id="9" name="Table 8"/>
          <p:cNvGraphicFramePr>
            <a:graphicFrameLocks noGrp="1"/>
          </p:cNvGraphicFramePr>
          <p:nvPr>
            <p:extLst>
              <p:ext uri="{D42A27DB-BD31-4B8C-83A1-F6EECF244321}">
                <p14:modId xmlns:p14="http://schemas.microsoft.com/office/powerpoint/2010/main" val="3635230819"/>
              </p:ext>
            </p:extLst>
          </p:nvPr>
        </p:nvGraphicFramePr>
        <p:xfrm>
          <a:off x="260648" y="3635896"/>
          <a:ext cx="6408712" cy="1107440"/>
        </p:xfrm>
        <a:graphic>
          <a:graphicData uri="http://schemas.openxmlformats.org/drawingml/2006/table">
            <a:tbl>
              <a:tblPr firstRow="1" bandRow="1">
                <a:tableStyleId>{5C22544A-7EE6-4342-B048-85BDC9FD1C3A}</a:tableStyleId>
              </a:tblPr>
              <a:tblGrid>
                <a:gridCol w="4414890">
                  <a:extLst>
                    <a:ext uri="{9D8B030D-6E8A-4147-A177-3AD203B41FA5}">
                      <a16:colId xmlns:a16="http://schemas.microsoft.com/office/drawing/2014/main" val="20000"/>
                    </a:ext>
                  </a:extLst>
                </a:gridCol>
                <a:gridCol w="1993822">
                  <a:extLst>
                    <a:ext uri="{9D8B030D-6E8A-4147-A177-3AD203B41FA5}">
                      <a16:colId xmlns:a16="http://schemas.microsoft.com/office/drawing/2014/main" val="20001"/>
                    </a:ext>
                  </a:extLst>
                </a:gridCol>
              </a:tblGrid>
              <a:tr h="360040">
                <a:tc gridSpan="2">
                  <a:txBody>
                    <a:bodyPr/>
                    <a:lstStyle/>
                    <a:p>
                      <a:r>
                        <a:rPr lang="en-GB" dirty="0">
                          <a:solidFill>
                            <a:schemeClr val="tx1"/>
                          </a:solidFill>
                        </a:rPr>
                        <a:t>1. POST DETAILS</a:t>
                      </a:r>
                      <a:r>
                        <a:rPr lang="en-GB" baseline="0" dirty="0">
                          <a:solidFill>
                            <a:schemeClr val="tx1"/>
                          </a:solidFill>
                        </a:rPr>
                        <a:t> -</a:t>
                      </a:r>
                      <a:endParaRPr lang="en-GB" dirty="0">
                        <a:solidFill>
                          <a:schemeClr val="tx1"/>
                        </a:solidFill>
                      </a:endParaRPr>
                    </a:p>
                  </a:txBody>
                  <a:tcPr>
                    <a:solidFill>
                      <a:schemeClr val="accent1">
                        <a:lumMod val="20000"/>
                        <a:lumOff val="80000"/>
                      </a:schemeClr>
                    </a:solidFill>
                  </a:tcPr>
                </a:tc>
                <a:tc hMerge="1">
                  <a:txBody>
                    <a:bodyPr/>
                    <a:lstStyle/>
                    <a:p>
                      <a:endParaRPr lang="en-GB"/>
                    </a:p>
                  </a:txBody>
                  <a:tcPr/>
                </a:tc>
                <a:extLst>
                  <a:ext uri="{0D108BD9-81ED-4DB2-BD59-A6C34878D82A}">
                    <a16:rowId xmlns:a16="http://schemas.microsoft.com/office/drawing/2014/main" val="10000"/>
                  </a:ext>
                </a:extLst>
              </a:tr>
              <a:tr h="370840">
                <a:tc>
                  <a:txBody>
                    <a:bodyPr/>
                    <a:lstStyle/>
                    <a:p>
                      <a:r>
                        <a:rPr lang="en-GB" dirty="0"/>
                        <a:t>Post</a:t>
                      </a:r>
                      <a:r>
                        <a:rPr lang="en-GB" baseline="0" dirty="0"/>
                        <a:t> applied for - </a:t>
                      </a:r>
                      <a:endParaRPr lang="en-GB"/>
                    </a:p>
                  </a:txBody>
                  <a:tcPr>
                    <a:solidFill>
                      <a:schemeClr val="bg1">
                        <a:lumMod val="95000"/>
                      </a:schemeClr>
                    </a:solidFill>
                  </a:tcPr>
                </a:tc>
                <a:tc>
                  <a:txBody>
                    <a:bodyPr/>
                    <a:lstStyle/>
                    <a:p>
                      <a:r>
                        <a:rPr lang="en-GB" dirty="0"/>
                        <a:t>Post ref</a:t>
                      </a:r>
                      <a:r>
                        <a:rPr lang="en-GB" baseline="0" dirty="0"/>
                        <a:t> -</a:t>
                      </a:r>
                      <a:endParaRPr lang="en-GB" dirty="0"/>
                    </a:p>
                  </a:txBody>
                  <a:tcPr>
                    <a:solidFill>
                      <a:schemeClr val="bg1">
                        <a:lumMod val="95000"/>
                      </a:schemeClr>
                    </a:solidFill>
                  </a:tcPr>
                </a:tc>
                <a:extLst>
                  <a:ext uri="{0D108BD9-81ED-4DB2-BD59-A6C34878D82A}">
                    <a16:rowId xmlns:a16="http://schemas.microsoft.com/office/drawing/2014/main" val="10001"/>
                  </a:ext>
                </a:extLst>
              </a:tr>
              <a:tr h="370840">
                <a:tc>
                  <a:txBody>
                    <a:bodyPr/>
                    <a:lstStyle/>
                    <a:p>
                      <a:r>
                        <a:rPr lang="en-GB" dirty="0"/>
                        <a:t>Department -</a:t>
                      </a:r>
                    </a:p>
                  </a:txBody>
                  <a:tcPr>
                    <a:solidFill>
                      <a:schemeClr val="bg1">
                        <a:lumMod val="95000"/>
                      </a:schemeClr>
                    </a:solidFill>
                  </a:tcPr>
                </a:tc>
                <a:tc>
                  <a:txBody>
                    <a:bodyPr/>
                    <a:lstStyle/>
                    <a:p>
                      <a:r>
                        <a:rPr lang="en-GB" b="1" dirty="0"/>
                        <a:t>Thomas Estley CC</a:t>
                      </a:r>
                    </a:p>
                  </a:txBody>
                  <a:tcPr>
                    <a:solidFill>
                      <a:schemeClr val="bg1">
                        <a:lumMod val="95000"/>
                      </a:schemeClr>
                    </a:solidFill>
                  </a:tcPr>
                </a:tc>
                <a:extLst>
                  <a:ext uri="{0D108BD9-81ED-4DB2-BD59-A6C34878D82A}">
                    <a16:rowId xmlns:a16="http://schemas.microsoft.com/office/drawing/2014/main" val="10002"/>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2326772517"/>
              </p:ext>
            </p:extLst>
          </p:nvPr>
        </p:nvGraphicFramePr>
        <p:xfrm>
          <a:off x="260648" y="4932040"/>
          <a:ext cx="6408712" cy="3472904"/>
        </p:xfrm>
        <a:graphic>
          <a:graphicData uri="http://schemas.openxmlformats.org/drawingml/2006/table">
            <a:tbl>
              <a:tblPr firstRow="1" bandRow="1">
                <a:tableStyleId>{5C22544A-7EE6-4342-B048-85BDC9FD1C3A}</a:tableStyleId>
              </a:tblPr>
              <a:tblGrid>
                <a:gridCol w="3204356">
                  <a:extLst>
                    <a:ext uri="{9D8B030D-6E8A-4147-A177-3AD203B41FA5}">
                      <a16:colId xmlns:a16="http://schemas.microsoft.com/office/drawing/2014/main" val="20000"/>
                    </a:ext>
                  </a:extLst>
                </a:gridCol>
                <a:gridCol w="3204356">
                  <a:extLst>
                    <a:ext uri="{9D8B030D-6E8A-4147-A177-3AD203B41FA5}">
                      <a16:colId xmlns:a16="http://schemas.microsoft.com/office/drawing/2014/main" val="20001"/>
                    </a:ext>
                  </a:extLst>
                </a:gridCol>
              </a:tblGrid>
              <a:tr h="360040">
                <a:tc gridSpan="2">
                  <a:txBody>
                    <a:bodyPr/>
                    <a:lstStyle/>
                    <a:p>
                      <a:r>
                        <a:rPr lang="en-GB" dirty="0">
                          <a:solidFill>
                            <a:schemeClr val="tx1"/>
                          </a:solidFill>
                        </a:rPr>
                        <a:t>2. PERSONAL DETAILS - </a:t>
                      </a:r>
                      <a:endParaRPr lang="en-GB">
                        <a:solidFill>
                          <a:schemeClr val="tx1"/>
                        </a:solidFill>
                      </a:endParaRPr>
                    </a:p>
                  </a:txBody>
                  <a:tcPr>
                    <a:solidFill>
                      <a:schemeClr val="accent1">
                        <a:lumMod val="20000"/>
                        <a:lumOff val="80000"/>
                      </a:schemeClr>
                    </a:solidFill>
                  </a:tcPr>
                </a:tc>
                <a:tc hMerge="1">
                  <a:txBody>
                    <a:bodyPr/>
                    <a:lstStyle/>
                    <a:p>
                      <a:endParaRPr lang="en-GB"/>
                    </a:p>
                  </a:txBody>
                  <a:tcPr/>
                </a:tc>
                <a:extLst>
                  <a:ext uri="{0D108BD9-81ED-4DB2-BD59-A6C34878D82A}">
                    <a16:rowId xmlns:a16="http://schemas.microsoft.com/office/drawing/2014/main" val="10000"/>
                  </a:ext>
                </a:extLst>
              </a:tr>
              <a:tr h="370840">
                <a:tc>
                  <a:txBody>
                    <a:bodyPr/>
                    <a:lstStyle/>
                    <a:p>
                      <a:r>
                        <a:rPr lang="en-GB" dirty="0"/>
                        <a:t>Title - </a:t>
                      </a:r>
                      <a:endParaRPr lang="en-GB"/>
                    </a:p>
                  </a:txBody>
                  <a:tcPr>
                    <a:solidFill>
                      <a:schemeClr val="bg1">
                        <a:lumMod val="95000"/>
                      </a:schemeClr>
                    </a:solidFill>
                  </a:tcPr>
                </a:tc>
                <a:tc>
                  <a:txBody>
                    <a:bodyPr/>
                    <a:lstStyle/>
                    <a:p>
                      <a:r>
                        <a:rPr lang="en-GB" dirty="0"/>
                        <a:t>Surname - </a:t>
                      </a:r>
                      <a:endParaRPr lang="en-GB"/>
                    </a:p>
                  </a:txBody>
                  <a:tcPr>
                    <a:solidFill>
                      <a:schemeClr val="bg1">
                        <a:lumMod val="95000"/>
                      </a:schemeClr>
                    </a:solidFill>
                  </a:tcPr>
                </a:tc>
                <a:extLst>
                  <a:ext uri="{0D108BD9-81ED-4DB2-BD59-A6C34878D82A}">
                    <a16:rowId xmlns:a16="http://schemas.microsoft.com/office/drawing/2014/main" val="10001"/>
                  </a:ext>
                </a:extLst>
              </a:tr>
              <a:tr h="370840">
                <a:tc>
                  <a:txBody>
                    <a:bodyPr/>
                    <a:lstStyle/>
                    <a:p>
                      <a:r>
                        <a:rPr lang="en-GB" dirty="0"/>
                        <a:t>Forename/s</a:t>
                      </a:r>
                      <a:r>
                        <a:rPr lang="en-GB" baseline="0" dirty="0"/>
                        <a:t> - </a:t>
                      </a:r>
                      <a:endParaRPr lang="en-GB"/>
                    </a:p>
                  </a:txBody>
                  <a:tcPr>
                    <a:solidFill>
                      <a:schemeClr val="bg1">
                        <a:lumMod val="95000"/>
                      </a:schemeClr>
                    </a:solidFill>
                  </a:tcPr>
                </a:tc>
                <a:tc>
                  <a:txBody>
                    <a:bodyPr/>
                    <a:lstStyle/>
                    <a:p>
                      <a:endParaRPr lang="en-GB"/>
                    </a:p>
                  </a:txBody>
                  <a:tcPr>
                    <a:solidFill>
                      <a:schemeClr val="bg1">
                        <a:lumMod val="95000"/>
                      </a:schemeClr>
                    </a:solidFill>
                  </a:tcPr>
                </a:tc>
                <a:extLst>
                  <a:ext uri="{0D108BD9-81ED-4DB2-BD59-A6C34878D82A}">
                    <a16:rowId xmlns:a16="http://schemas.microsoft.com/office/drawing/2014/main" val="10002"/>
                  </a:ext>
                </a:extLst>
              </a:tr>
              <a:tr h="370840">
                <a:tc gridSpan="2">
                  <a:txBody>
                    <a:bodyPr/>
                    <a:lstStyle/>
                    <a:p>
                      <a:r>
                        <a:rPr lang="en-GB" dirty="0"/>
                        <a:t>Previous names -</a:t>
                      </a:r>
                    </a:p>
                  </a:txBody>
                  <a:tcPr>
                    <a:solidFill>
                      <a:schemeClr val="bg1">
                        <a:lumMod val="95000"/>
                      </a:schemeClr>
                    </a:solidFill>
                  </a:tcPr>
                </a:tc>
                <a:tc hMerge="1">
                  <a:txBody>
                    <a:bodyPr/>
                    <a:lstStyle/>
                    <a:p>
                      <a:endParaRPr lang="en-GB"/>
                    </a:p>
                  </a:txBody>
                  <a:tcPr/>
                </a:tc>
                <a:extLst>
                  <a:ext uri="{0D108BD9-81ED-4DB2-BD59-A6C34878D82A}">
                    <a16:rowId xmlns:a16="http://schemas.microsoft.com/office/drawing/2014/main" val="10003"/>
                  </a:ext>
                </a:extLst>
              </a:tr>
              <a:tr h="370840">
                <a:tc gridSpan="2">
                  <a:txBody>
                    <a:bodyPr/>
                    <a:lstStyle/>
                    <a:p>
                      <a:r>
                        <a:rPr lang="en-GB" dirty="0"/>
                        <a:t>Contact number</a:t>
                      </a:r>
                      <a:r>
                        <a:rPr lang="en-GB" baseline="0" dirty="0"/>
                        <a:t> /s - </a:t>
                      </a:r>
                      <a:endParaRPr lang="en-GB"/>
                    </a:p>
                  </a:txBody>
                  <a:tcPr>
                    <a:solidFill>
                      <a:schemeClr val="bg1">
                        <a:lumMod val="95000"/>
                      </a:schemeClr>
                    </a:solidFill>
                  </a:tcPr>
                </a:tc>
                <a:tc hMerge="1">
                  <a:txBody>
                    <a:bodyPr/>
                    <a:lstStyle/>
                    <a:p>
                      <a:endParaRPr lang="en-GB"/>
                    </a:p>
                  </a:txBody>
                  <a:tcPr/>
                </a:tc>
                <a:extLst>
                  <a:ext uri="{0D108BD9-81ED-4DB2-BD59-A6C34878D82A}">
                    <a16:rowId xmlns:a16="http://schemas.microsoft.com/office/drawing/2014/main" val="10004"/>
                  </a:ext>
                </a:extLst>
              </a:tr>
              <a:tr h="882104">
                <a:tc gridSpan="2">
                  <a:txBody>
                    <a:bodyPr/>
                    <a:lstStyle/>
                    <a:p>
                      <a:r>
                        <a:rPr lang="en-GB" dirty="0"/>
                        <a:t>Address </a:t>
                      </a:r>
                      <a:r>
                        <a:rPr lang="en-GB" baseline="0" dirty="0"/>
                        <a:t> </a:t>
                      </a:r>
                      <a:r>
                        <a:rPr lang="en-GB" sz="1400" baseline="0" dirty="0"/>
                        <a:t>(include postcode)</a:t>
                      </a:r>
                      <a:endParaRPr lang="en-GB" sz="1400" dirty="0"/>
                    </a:p>
                  </a:txBody>
                  <a:tcPr>
                    <a:solidFill>
                      <a:schemeClr val="bg1">
                        <a:lumMod val="95000"/>
                      </a:schemeClr>
                    </a:solidFill>
                  </a:tcPr>
                </a:tc>
                <a:tc hMerge="1">
                  <a:txBody>
                    <a:bodyPr/>
                    <a:lstStyle/>
                    <a:p>
                      <a:endParaRPr lang="en-GB"/>
                    </a:p>
                  </a:txBody>
                  <a:tcPr/>
                </a:tc>
                <a:extLst>
                  <a:ext uri="{0D108BD9-81ED-4DB2-BD59-A6C34878D82A}">
                    <a16:rowId xmlns:a16="http://schemas.microsoft.com/office/drawing/2014/main" val="10005"/>
                  </a:ext>
                </a:extLst>
              </a:tr>
              <a:tr h="370840">
                <a:tc gridSpan="2">
                  <a:txBody>
                    <a:bodyPr/>
                    <a:lstStyle/>
                    <a:p>
                      <a:r>
                        <a:rPr lang="en-GB" dirty="0"/>
                        <a:t>Contact</a:t>
                      </a:r>
                      <a:r>
                        <a:rPr lang="en-GB" baseline="0" dirty="0"/>
                        <a:t> e</a:t>
                      </a:r>
                      <a:r>
                        <a:rPr lang="en-GB" dirty="0"/>
                        <a:t>mail address -</a:t>
                      </a:r>
                    </a:p>
                  </a:txBody>
                  <a:tcPr>
                    <a:solidFill>
                      <a:schemeClr val="bg1">
                        <a:lumMod val="95000"/>
                      </a:schemeClr>
                    </a:solidFill>
                  </a:tcPr>
                </a:tc>
                <a:tc hMerge="1">
                  <a:txBody>
                    <a:bodyPr/>
                    <a:lstStyle/>
                    <a:p>
                      <a:endParaRPr lang="en-GB"/>
                    </a:p>
                  </a:txBody>
                  <a:tcPr/>
                </a:tc>
                <a:extLst>
                  <a:ext uri="{0D108BD9-81ED-4DB2-BD59-A6C34878D82A}">
                    <a16:rowId xmlns:a16="http://schemas.microsoft.com/office/drawing/2014/main" val="10006"/>
                  </a:ext>
                </a:extLst>
              </a:tr>
              <a:tr h="370840">
                <a:tc gridSpan="2">
                  <a:txBody>
                    <a:bodyPr/>
                    <a:lstStyle/>
                    <a:p>
                      <a:r>
                        <a:rPr lang="en-GB" dirty="0"/>
                        <a:t>National Insurance</a:t>
                      </a:r>
                      <a:r>
                        <a:rPr lang="en-GB" baseline="0" dirty="0"/>
                        <a:t> No - </a:t>
                      </a:r>
                      <a:endParaRPr lang="en-GB"/>
                    </a:p>
                  </a:txBody>
                  <a:tcPr>
                    <a:solidFill>
                      <a:schemeClr val="bg1">
                        <a:lumMod val="95000"/>
                      </a:schemeClr>
                    </a:solidFill>
                  </a:tcPr>
                </a:tc>
                <a:tc hMerge="1">
                  <a:txBody>
                    <a:bodyPr/>
                    <a:lstStyle/>
                    <a:p>
                      <a:endParaRPr lang="en-GB"/>
                    </a:p>
                  </a:txBody>
                  <a:tcPr/>
                </a:tc>
                <a:extLst>
                  <a:ext uri="{0D108BD9-81ED-4DB2-BD59-A6C34878D82A}">
                    <a16:rowId xmlns:a16="http://schemas.microsoft.com/office/drawing/2014/main" val="10007"/>
                  </a:ext>
                </a:extLst>
              </a:tr>
            </a:tbl>
          </a:graphicData>
        </a:graphic>
      </p:graphicFrame>
      <p:graphicFrame>
        <p:nvGraphicFramePr>
          <p:cNvPr id="11" name="Table 10"/>
          <p:cNvGraphicFramePr>
            <a:graphicFrameLocks noGrp="1"/>
          </p:cNvGraphicFramePr>
          <p:nvPr/>
        </p:nvGraphicFramePr>
        <p:xfrm>
          <a:off x="188640" y="8532440"/>
          <a:ext cx="6453336" cy="370840"/>
        </p:xfrm>
        <a:graphic>
          <a:graphicData uri="http://schemas.openxmlformats.org/drawingml/2006/table">
            <a:tbl>
              <a:tblPr firstRow="1" bandRow="1">
                <a:tableStyleId>{5C22544A-7EE6-4342-B048-85BDC9FD1C3A}</a:tableStyleId>
              </a:tblPr>
              <a:tblGrid>
                <a:gridCol w="3226668">
                  <a:extLst>
                    <a:ext uri="{9D8B030D-6E8A-4147-A177-3AD203B41FA5}">
                      <a16:colId xmlns:a16="http://schemas.microsoft.com/office/drawing/2014/main" val="20000"/>
                    </a:ext>
                  </a:extLst>
                </a:gridCol>
                <a:gridCol w="3226668">
                  <a:extLst>
                    <a:ext uri="{9D8B030D-6E8A-4147-A177-3AD203B41FA5}">
                      <a16:colId xmlns:a16="http://schemas.microsoft.com/office/drawing/2014/main" val="20001"/>
                    </a:ext>
                  </a:extLst>
                </a:gridCol>
              </a:tblGrid>
              <a:tr h="370840">
                <a:tc>
                  <a:txBody>
                    <a:bodyPr/>
                    <a:lstStyle/>
                    <a:p>
                      <a:r>
                        <a:rPr lang="en-GB" sz="1400">
                          <a:solidFill>
                            <a:schemeClr val="tx1"/>
                          </a:solidFill>
                          <a:latin typeface="Candara" pitchFamily="34" charset="0"/>
                        </a:rPr>
                        <a:t>Do you hold</a:t>
                      </a:r>
                      <a:r>
                        <a:rPr lang="en-GB" sz="1400" baseline="0">
                          <a:solidFill>
                            <a:schemeClr val="tx1"/>
                          </a:solidFill>
                          <a:latin typeface="Candara" pitchFamily="34" charset="0"/>
                        </a:rPr>
                        <a:t> a driving licence</a:t>
                      </a:r>
                      <a:r>
                        <a:rPr lang="en-GB" sz="1400">
                          <a:solidFill>
                            <a:schemeClr val="tx1"/>
                          </a:solidFill>
                          <a:latin typeface="Candara" pitchFamily="34" charset="0"/>
                        </a:rPr>
                        <a:t>?</a:t>
                      </a:r>
                    </a:p>
                  </a:txBody>
                  <a:tcPr>
                    <a:solidFill>
                      <a:schemeClr val="bg1">
                        <a:lumMod val="95000"/>
                      </a:schemeClr>
                    </a:solidFill>
                  </a:tcPr>
                </a:tc>
                <a:tc>
                  <a:txBody>
                    <a:bodyPr/>
                    <a:lstStyle/>
                    <a:p>
                      <a:r>
                        <a:rPr lang="en-GB" sz="1400">
                          <a:solidFill>
                            <a:schemeClr val="tx1"/>
                          </a:solidFill>
                          <a:latin typeface="Candara" pitchFamily="34" charset="0"/>
                        </a:rPr>
                        <a:t>Do you have use of a vehicle?</a:t>
                      </a:r>
                    </a:p>
                  </a:txBody>
                  <a:tcPr>
                    <a:solidFill>
                      <a:schemeClr val="bg1">
                        <a:lumMod val="95000"/>
                      </a:schemeClr>
                    </a:solidFill>
                  </a:tcPr>
                </a:tc>
                <a:extLst>
                  <a:ext uri="{0D108BD9-81ED-4DB2-BD59-A6C34878D82A}">
                    <a16:rowId xmlns:a16="http://schemas.microsoft.com/office/drawing/2014/main" val="10000"/>
                  </a:ext>
                </a:extLst>
              </a:tr>
            </a:tbl>
          </a:graphicData>
        </a:graphic>
      </p:graphicFrame>
      <p:pic>
        <p:nvPicPr>
          <p:cNvPr id="3" name="Picture 2" descr="A colorful leafy tree&#10;&#10;Description automatically generated">
            <a:extLst>
              <a:ext uri="{FF2B5EF4-FFF2-40B4-BE49-F238E27FC236}">
                <a16:creationId xmlns:a16="http://schemas.microsoft.com/office/drawing/2014/main" id="{D05BC9CA-B3EF-79B6-59A6-06F99808E4D9}"/>
              </a:ext>
            </a:extLst>
          </p:cNvPr>
          <p:cNvPicPr>
            <a:picLocks noChangeAspect="1"/>
          </p:cNvPicPr>
          <p:nvPr/>
        </p:nvPicPr>
        <p:blipFill>
          <a:blip r:embed="rId3"/>
          <a:stretch>
            <a:fillRect/>
          </a:stretch>
        </p:blipFill>
        <p:spPr>
          <a:xfrm>
            <a:off x="5990385" y="275527"/>
            <a:ext cx="657374" cy="76434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8" name="TextBox 7">
            <a:extLst>
              <a:ext uri="{FF2B5EF4-FFF2-40B4-BE49-F238E27FC236}">
                <a16:creationId xmlns:a16="http://schemas.microsoft.com/office/drawing/2014/main" id="{674CC9DE-527A-9D29-03CC-9C3F55E5EFFC}"/>
              </a:ext>
            </a:extLst>
          </p:cNvPr>
          <p:cNvSpPr txBox="1"/>
          <p:nvPr/>
        </p:nvSpPr>
        <p:spPr>
          <a:xfrm>
            <a:off x="5539154" y="778747"/>
            <a:ext cx="1029956" cy="4001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00">
                <a:latin typeface="Candara"/>
                <a:ea typeface="Calibri"/>
                <a:cs typeface="Calibri"/>
              </a:rPr>
              <a:t>Success Academy Trust</a:t>
            </a:r>
            <a:endParaRPr lang="en-US" sz="1000">
              <a:latin typeface="Candara"/>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ECC.jpg"/>
          <p:cNvPicPr>
            <a:picLocks noChangeAspect="1"/>
          </p:cNvPicPr>
          <p:nvPr/>
        </p:nvPicPr>
        <p:blipFill>
          <a:blip r:embed="rId2" cstate="print"/>
          <a:stretch>
            <a:fillRect/>
          </a:stretch>
        </p:blipFill>
        <p:spPr>
          <a:xfrm>
            <a:off x="2996952" y="179512"/>
            <a:ext cx="921415" cy="75949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graphicFrame>
        <p:nvGraphicFramePr>
          <p:cNvPr id="7" name="Table 6"/>
          <p:cNvGraphicFramePr>
            <a:graphicFrameLocks noGrp="1"/>
          </p:cNvGraphicFramePr>
          <p:nvPr>
            <p:extLst>
              <p:ext uri="{D42A27DB-BD31-4B8C-83A1-F6EECF244321}">
                <p14:modId xmlns:p14="http://schemas.microsoft.com/office/powerpoint/2010/main" val="302385893"/>
              </p:ext>
            </p:extLst>
          </p:nvPr>
        </p:nvGraphicFramePr>
        <p:xfrm>
          <a:off x="188640" y="1187624"/>
          <a:ext cx="6480720" cy="4114800"/>
        </p:xfrm>
        <a:graphic>
          <a:graphicData uri="http://schemas.openxmlformats.org/drawingml/2006/table">
            <a:tbl>
              <a:tblPr firstRow="1" bandRow="1">
                <a:tableStyleId>{5C22544A-7EE6-4342-B048-85BDC9FD1C3A}</a:tableStyleId>
              </a:tblPr>
              <a:tblGrid>
                <a:gridCol w="6480720">
                  <a:extLst>
                    <a:ext uri="{9D8B030D-6E8A-4147-A177-3AD203B41FA5}">
                      <a16:colId xmlns:a16="http://schemas.microsoft.com/office/drawing/2014/main" val="20000"/>
                    </a:ext>
                  </a:extLst>
                </a:gridCol>
              </a:tblGrid>
              <a:tr h="360040">
                <a:tc>
                  <a:txBody>
                    <a:bodyPr/>
                    <a:lstStyle/>
                    <a:p>
                      <a:r>
                        <a:rPr lang="en-GB" dirty="0">
                          <a:solidFill>
                            <a:schemeClr val="tx1"/>
                          </a:solidFill>
                          <a:latin typeface="Candara"/>
                        </a:rPr>
                        <a:t>14a – MONITORING</a:t>
                      </a:r>
                      <a:endParaRPr lang="en-US" sz="1600" b="1" kern="1200" dirty="0">
                        <a:solidFill>
                          <a:schemeClr val="tx1"/>
                        </a:solidFill>
                        <a:latin typeface="Candara" pitchFamily="34" charset="0"/>
                        <a:ea typeface="+mn-ea"/>
                        <a:cs typeface="+mn-cs"/>
                      </a:endParaRPr>
                    </a:p>
                  </a:txBody>
                  <a:tcPr>
                    <a:solidFill>
                      <a:schemeClr val="accent1">
                        <a:lumMod val="20000"/>
                        <a:lumOff val="80000"/>
                      </a:schemeClr>
                    </a:solidFill>
                  </a:tcPr>
                </a:tc>
                <a:extLst>
                  <a:ext uri="{0D108BD9-81ED-4DB2-BD59-A6C34878D82A}">
                    <a16:rowId xmlns:a16="http://schemas.microsoft.com/office/drawing/2014/main" val="10000"/>
                  </a:ext>
                </a:extLst>
              </a:tr>
              <a:tr h="360040">
                <a:tc>
                  <a:txBody>
                    <a:bodyPr/>
                    <a:lstStyle/>
                    <a:p>
                      <a:pPr lvl="0" hangingPunct="0">
                        <a:buFont typeface="Arial" pitchFamily="34" charset="0"/>
                        <a:buNone/>
                      </a:pPr>
                      <a:r>
                        <a:rPr lang="en-US" sz="1800" kern="1200" dirty="0">
                          <a:solidFill>
                            <a:schemeClr val="dk1"/>
                          </a:solidFill>
                          <a:latin typeface="+mn-lt"/>
                          <a:ea typeface="+mn-ea"/>
                          <a:cs typeface="+mn-cs"/>
                        </a:rPr>
                        <a:t>It would be really helpful if you could complete this section for us. </a:t>
                      </a:r>
                      <a:endParaRPr lang="en-US" sz="1800" kern="1200">
                        <a:solidFill>
                          <a:schemeClr val="dk1"/>
                        </a:solidFill>
                        <a:latin typeface="+mn-lt"/>
                        <a:ea typeface="+mn-ea"/>
                        <a:cs typeface="+mn-cs"/>
                      </a:endParaRPr>
                    </a:p>
                    <a:p>
                      <a:pPr lvl="0" hangingPunct="0">
                        <a:buFont typeface="Arial" pitchFamily="34" charset="0"/>
                        <a:buNone/>
                      </a:pPr>
                      <a:r>
                        <a:rPr lang="en-US" sz="1800" kern="1200" dirty="0">
                          <a:solidFill>
                            <a:schemeClr val="dk1"/>
                          </a:solidFill>
                          <a:latin typeface="+mn-lt"/>
                          <a:ea typeface="+mn-ea"/>
                          <a:cs typeface="+mn-cs"/>
                        </a:rPr>
                        <a:t>We are committed to equality of opportunity in employment and service delivery and the information you provide will help us to ensure fair and equal treatment of applicants and employees alike. </a:t>
                      </a:r>
                    </a:p>
                    <a:p>
                      <a:pPr lvl="0" hangingPunct="0">
                        <a:buFont typeface="Arial" pitchFamily="34" charset="0"/>
                        <a:buNone/>
                      </a:pPr>
                      <a:r>
                        <a:rPr lang="en-US" sz="1800" kern="1200" dirty="0">
                          <a:solidFill>
                            <a:schemeClr val="dk1"/>
                          </a:solidFill>
                          <a:latin typeface="+mn-lt"/>
                          <a:ea typeface="+mn-ea"/>
                          <a:cs typeface="+mn-cs"/>
                        </a:rPr>
                        <a:t>The details you supply will be stored separately to the information on the rest of the application form and will not be used as a basis for decision-making within the selection process.  </a:t>
                      </a:r>
                    </a:p>
                    <a:p>
                      <a:pPr lvl="0" hangingPunct="0">
                        <a:buFont typeface="Arial" pitchFamily="34" charset="0"/>
                        <a:buNone/>
                      </a:pPr>
                      <a:r>
                        <a:rPr lang="en-US" sz="1800" kern="1200" dirty="0">
                          <a:solidFill>
                            <a:schemeClr val="dk1"/>
                          </a:solidFill>
                          <a:latin typeface="+mn-lt"/>
                          <a:ea typeface="+mn-ea"/>
                          <a:cs typeface="+mn-cs"/>
                        </a:rPr>
                        <a:t>If successful, the information obtained will be kept in your Personnel File in a secure appropriate facility.  If you are not successful, this will be processed in line with the Trust retention policy. </a:t>
                      </a:r>
                    </a:p>
                    <a:p>
                      <a:pPr lvl="0" hangingPunct="0">
                        <a:buFont typeface="Arial" pitchFamily="34" charset="0"/>
                        <a:buNone/>
                      </a:pPr>
                      <a:r>
                        <a:rPr lang="en-US" sz="1800" kern="1200" dirty="0">
                          <a:solidFill>
                            <a:schemeClr val="dk1"/>
                          </a:solidFill>
                          <a:latin typeface="+mn-lt"/>
                          <a:ea typeface="+mn-ea"/>
                          <a:cs typeface="+mn-cs"/>
                        </a:rPr>
                        <a:t>The</a:t>
                      </a:r>
                      <a:r>
                        <a:rPr lang="en-US" sz="1800" kern="1200" baseline="0" dirty="0">
                          <a:solidFill>
                            <a:schemeClr val="dk1"/>
                          </a:solidFill>
                          <a:latin typeface="+mn-lt"/>
                          <a:ea typeface="+mn-ea"/>
                          <a:cs typeface="+mn-cs"/>
                        </a:rPr>
                        <a:t> c</a:t>
                      </a:r>
                      <a:r>
                        <a:rPr lang="en-US" sz="1800" kern="1200" dirty="0">
                          <a:solidFill>
                            <a:schemeClr val="dk1"/>
                          </a:solidFill>
                          <a:latin typeface="+mn-lt"/>
                          <a:ea typeface="+mn-ea"/>
                          <a:cs typeface="+mn-cs"/>
                        </a:rPr>
                        <a:t>ompletion of this section is optional.</a:t>
                      </a:r>
                      <a:endParaRPr lang="en-US" sz="1800" kern="1200" dirty="0">
                        <a:solidFill>
                          <a:schemeClr val="dk1"/>
                        </a:solidFill>
                        <a:latin typeface="Candara" pitchFamily="34" charset="0"/>
                        <a:ea typeface="+mn-ea"/>
                        <a:cs typeface="+mn-cs"/>
                      </a:endParaRPr>
                    </a:p>
                  </a:txBody>
                  <a:tcPr>
                    <a:solidFill>
                      <a:schemeClr val="bg1">
                        <a:lumMod val="95000"/>
                      </a:schemeClr>
                    </a:solidFill>
                  </a:tcPr>
                </a:tc>
                <a:extLst>
                  <a:ext uri="{0D108BD9-81ED-4DB2-BD59-A6C34878D82A}">
                    <a16:rowId xmlns:a16="http://schemas.microsoft.com/office/drawing/2014/main" val="10001"/>
                  </a:ext>
                </a:extLst>
              </a:tr>
              <a:tr h="360040">
                <a:tc>
                  <a:txBody>
                    <a:bodyPr/>
                    <a:lstStyle/>
                    <a:p>
                      <a:pPr hangingPunct="0"/>
                      <a:r>
                        <a:rPr lang="en-US" sz="1800" b="1" kern="1200" dirty="0">
                          <a:solidFill>
                            <a:schemeClr val="dk1"/>
                          </a:solidFill>
                          <a:latin typeface="Candara"/>
                          <a:ea typeface="+mn-ea"/>
                          <a:cs typeface="+mn-cs"/>
                        </a:rPr>
                        <a:t>Application for the post of - </a:t>
                      </a:r>
                      <a:endParaRPr lang="en-US" sz="1800" b="1" kern="1200">
                        <a:solidFill>
                          <a:schemeClr val="dk1"/>
                        </a:solidFill>
                        <a:latin typeface="Candara" pitchFamily="34" charset="0"/>
                        <a:ea typeface="+mn-ea"/>
                        <a:cs typeface="+mn-cs"/>
                      </a:endParaRPr>
                    </a:p>
                  </a:txBody>
                  <a:tcPr>
                    <a:solidFill>
                      <a:schemeClr val="bg1">
                        <a:lumMod val="95000"/>
                      </a:schemeClr>
                    </a:solidFill>
                  </a:tcPr>
                </a:tc>
                <a:extLst>
                  <a:ext uri="{0D108BD9-81ED-4DB2-BD59-A6C34878D82A}">
                    <a16:rowId xmlns:a16="http://schemas.microsoft.com/office/drawing/2014/main" val="10002"/>
                  </a:ext>
                </a:extLst>
              </a:tr>
            </a:tbl>
          </a:graphicData>
        </a:graphic>
      </p:graphicFrame>
      <p:pic>
        <p:nvPicPr>
          <p:cNvPr id="3" name="Picture 2" descr="A close up of a logo&#10;&#10;Description automatically generated">
            <a:extLst>
              <a:ext uri="{FF2B5EF4-FFF2-40B4-BE49-F238E27FC236}">
                <a16:creationId xmlns:a16="http://schemas.microsoft.com/office/drawing/2014/main" id="{62CAB2C9-9EB0-8E60-051F-21CBBA789937}"/>
              </a:ext>
            </a:extLst>
          </p:cNvPr>
          <p:cNvPicPr>
            <a:picLocks noChangeAspect="1"/>
          </p:cNvPicPr>
          <p:nvPr/>
        </p:nvPicPr>
        <p:blipFill>
          <a:blip r:embed="rId3"/>
          <a:stretch>
            <a:fillRect/>
          </a:stretch>
        </p:blipFill>
        <p:spPr>
          <a:xfrm>
            <a:off x="2933700" y="8643222"/>
            <a:ext cx="990600" cy="361950"/>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ECC.jpg"/>
          <p:cNvPicPr>
            <a:picLocks noChangeAspect="1"/>
          </p:cNvPicPr>
          <p:nvPr/>
        </p:nvPicPr>
        <p:blipFill>
          <a:blip r:embed="rId2" cstate="print"/>
          <a:stretch>
            <a:fillRect/>
          </a:stretch>
        </p:blipFill>
        <p:spPr>
          <a:xfrm>
            <a:off x="2996952" y="179512"/>
            <a:ext cx="921415" cy="75949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graphicFrame>
        <p:nvGraphicFramePr>
          <p:cNvPr id="7" name="Table 6"/>
          <p:cNvGraphicFramePr>
            <a:graphicFrameLocks noGrp="1"/>
          </p:cNvGraphicFramePr>
          <p:nvPr>
            <p:extLst>
              <p:ext uri="{D42A27DB-BD31-4B8C-83A1-F6EECF244321}">
                <p14:modId xmlns:p14="http://schemas.microsoft.com/office/powerpoint/2010/main" val="3434666461"/>
              </p:ext>
            </p:extLst>
          </p:nvPr>
        </p:nvGraphicFramePr>
        <p:xfrm>
          <a:off x="188640" y="1187624"/>
          <a:ext cx="6480720" cy="7559040"/>
        </p:xfrm>
        <a:graphic>
          <a:graphicData uri="http://schemas.openxmlformats.org/drawingml/2006/table">
            <a:tbl>
              <a:tblPr firstRow="1" bandRow="1">
                <a:tableStyleId>{5C22544A-7EE6-4342-B048-85BDC9FD1C3A}</a:tableStyleId>
              </a:tblPr>
              <a:tblGrid>
                <a:gridCol w="6480720">
                  <a:extLst>
                    <a:ext uri="{9D8B030D-6E8A-4147-A177-3AD203B41FA5}">
                      <a16:colId xmlns:a16="http://schemas.microsoft.com/office/drawing/2014/main" val="20000"/>
                    </a:ext>
                  </a:extLst>
                </a:gridCol>
              </a:tblGrid>
              <a:tr h="360040">
                <a:tc>
                  <a:txBody>
                    <a:bodyPr/>
                    <a:lstStyle/>
                    <a:p>
                      <a:r>
                        <a:rPr lang="en-GB" dirty="0">
                          <a:solidFill>
                            <a:schemeClr val="tx1"/>
                          </a:solidFill>
                          <a:latin typeface="Candara"/>
                        </a:rPr>
                        <a:t>14b – MONITORING  </a:t>
                      </a:r>
                      <a:r>
                        <a:rPr lang="en-GB" dirty="0" err="1">
                          <a:solidFill>
                            <a:schemeClr val="tx1"/>
                          </a:solidFill>
                          <a:latin typeface="Candara"/>
                        </a:rPr>
                        <a:t>cont</a:t>
                      </a:r>
                      <a:r>
                        <a:rPr lang="en-GB" dirty="0">
                          <a:solidFill>
                            <a:schemeClr val="tx1"/>
                          </a:solidFill>
                          <a:latin typeface="Candara"/>
                        </a:rPr>
                        <a:t>..d</a:t>
                      </a:r>
                      <a:endParaRPr lang="en-US" sz="1600" b="1" kern="1200" dirty="0">
                        <a:solidFill>
                          <a:schemeClr val="tx1"/>
                        </a:solidFill>
                        <a:latin typeface="Candara"/>
                        <a:ea typeface="+mn-ea"/>
                        <a:cs typeface="+mn-cs"/>
                      </a:endParaRPr>
                    </a:p>
                  </a:txBody>
                  <a:tcPr>
                    <a:solidFill>
                      <a:schemeClr val="accent1">
                        <a:lumMod val="20000"/>
                        <a:lumOff val="80000"/>
                      </a:schemeClr>
                    </a:solidFill>
                  </a:tcPr>
                </a:tc>
                <a:extLst>
                  <a:ext uri="{0D108BD9-81ED-4DB2-BD59-A6C34878D82A}">
                    <a16:rowId xmlns:a16="http://schemas.microsoft.com/office/drawing/2014/main" val="10000"/>
                  </a:ext>
                </a:extLst>
              </a:tr>
              <a:tr h="360040">
                <a:tc>
                  <a:txBody>
                    <a:bodyPr/>
                    <a:lstStyle/>
                    <a:p>
                      <a:pPr lvl="0" hangingPunct="0">
                        <a:buFont typeface="Arial" pitchFamily="34" charset="0"/>
                        <a:buNone/>
                      </a:pPr>
                      <a:r>
                        <a:rPr lang="en-US" sz="1800" kern="1200" dirty="0">
                          <a:solidFill>
                            <a:schemeClr val="dk1"/>
                          </a:solidFill>
                          <a:latin typeface="Candara"/>
                          <a:ea typeface="+mn-ea"/>
                          <a:cs typeface="+mn-cs"/>
                        </a:rPr>
                        <a:t>How would you describe your ethnicity?   </a:t>
                      </a:r>
                      <a:r>
                        <a:rPr lang="en-US" sz="1400" kern="1200" dirty="0">
                          <a:solidFill>
                            <a:schemeClr val="tx1"/>
                          </a:solidFill>
                          <a:latin typeface="Candara"/>
                          <a:ea typeface="+mn-ea"/>
                          <a:cs typeface="+mn-cs"/>
                        </a:rPr>
                        <a:t>Please highlight</a:t>
                      </a:r>
                    </a:p>
                  </a:txBody>
                  <a:tcPr>
                    <a:solidFill>
                      <a:schemeClr val="bg1">
                        <a:lumMod val="95000"/>
                      </a:schemeClr>
                    </a:solidFill>
                  </a:tcPr>
                </a:tc>
                <a:extLst>
                  <a:ext uri="{0D108BD9-81ED-4DB2-BD59-A6C34878D82A}">
                    <a16:rowId xmlns:a16="http://schemas.microsoft.com/office/drawing/2014/main" val="10001"/>
                  </a:ext>
                </a:extLst>
              </a:tr>
              <a:tr h="360040">
                <a:tc>
                  <a:txBody>
                    <a:bodyPr/>
                    <a:lstStyle/>
                    <a:p>
                      <a:pPr marL="342900" indent="-342900" hangingPunct="0">
                        <a:buAutoNum type="alphaLcParenR"/>
                      </a:pPr>
                      <a:r>
                        <a:rPr lang="en-US" sz="1800" b="1" kern="1200" baseline="0" dirty="0">
                          <a:solidFill>
                            <a:schemeClr val="dk1"/>
                          </a:solidFill>
                          <a:latin typeface="Candara"/>
                          <a:ea typeface="+mn-ea"/>
                          <a:cs typeface="+mn-cs"/>
                        </a:rPr>
                        <a:t>White</a:t>
                      </a:r>
                    </a:p>
                    <a:p>
                      <a:pPr marL="342900" indent="-342900" hangingPunct="0">
                        <a:buNone/>
                      </a:pPr>
                      <a:r>
                        <a:rPr lang="en-US" sz="1600" b="0" kern="1200" baseline="0" dirty="0">
                          <a:solidFill>
                            <a:schemeClr val="dk1"/>
                          </a:solidFill>
                          <a:latin typeface="Candara"/>
                          <a:ea typeface="+mn-ea"/>
                          <a:cs typeface="+mn-cs"/>
                        </a:rPr>
                        <a:t>British</a:t>
                      </a:r>
                    </a:p>
                    <a:p>
                      <a:pPr marL="342900" indent="-342900" hangingPunct="0">
                        <a:buNone/>
                      </a:pPr>
                      <a:r>
                        <a:rPr lang="en-US" sz="1600" b="0" kern="1200" baseline="0" dirty="0">
                          <a:solidFill>
                            <a:schemeClr val="dk1"/>
                          </a:solidFill>
                          <a:latin typeface="Candara"/>
                          <a:ea typeface="+mn-ea"/>
                          <a:cs typeface="+mn-cs"/>
                        </a:rPr>
                        <a:t>Irish</a:t>
                      </a:r>
                    </a:p>
                    <a:p>
                      <a:pPr marL="342900" indent="-342900" hangingPunct="0">
                        <a:buNone/>
                      </a:pPr>
                      <a:r>
                        <a:rPr lang="en-US" sz="1600" b="0" kern="1200" baseline="0" dirty="0">
                          <a:solidFill>
                            <a:schemeClr val="dk1"/>
                          </a:solidFill>
                          <a:latin typeface="Candara"/>
                          <a:ea typeface="+mn-ea"/>
                          <a:cs typeface="+mn-cs"/>
                        </a:rPr>
                        <a:t>Any other white background?</a:t>
                      </a:r>
                      <a:endParaRPr lang="en-US" sz="1600" b="0" kern="1200" dirty="0">
                        <a:solidFill>
                          <a:schemeClr val="dk1"/>
                        </a:solidFill>
                        <a:latin typeface="Candara"/>
                        <a:ea typeface="+mn-ea"/>
                        <a:cs typeface="+mn-cs"/>
                      </a:endParaRPr>
                    </a:p>
                  </a:txBody>
                  <a:tcPr>
                    <a:solidFill>
                      <a:schemeClr val="bg1">
                        <a:lumMod val="95000"/>
                      </a:schemeClr>
                    </a:solidFill>
                  </a:tcPr>
                </a:tc>
                <a:extLst>
                  <a:ext uri="{0D108BD9-81ED-4DB2-BD59-A6C34878D82A}">
                    <a16:rowId xmlns:a16="http://schemas.microsoft.com/office/drawing/2014/main" val="10002"/>
                  </a:ext>
                </a:extLst>
              </a:tr>
              <a:tr h="360040">
                <a:tc>
                  <a:txBody>
                    <a:bodyPr/>
                    <a:lstStyle/>
                    <a:p>
                      <a:pPr marL="342900" indent="-342900" hangingPunct="0">
                        <a:buAutoNum type="alphaLcParenR" startAt="2"/>
                      </a:pPr>
                      <a:r>
                        <a:rPr lang="en-US" sz="1800" b="1" kern="1200" dirty="0">
                          <a:solidFill>
                            <a:schemeClr val="dk1"/>
                          </a:solidFill>
                          <a:latin typeface="Candara"/>
                          <a:ea typeface="+mn-ea"/>
                          <a:cs typeface="+mn-cs"/>
                        </a:rPr>
                        <a:t>Mixed</a:t>
                      </a:r>
                    </a:p>
                    <a:p>
                      <a:pPr marL="342900" indent="-342900" hangingPunct="0">
                        <a:buNone/>
                      </a:pPr>
                      <a:r>
                        <a:rPr lang="en-US" sz="1600" b="0" kern="1200" dirty="0">
                          <a:solidFill>
                            <a:schemeClr val="dk1"/>
                          </a:solidFill>
                          <a:latin typeface="Candara"/>
                          <a:ea typeface="+mn-ea"/>
                          <a:cs typeface="+mn-cs"/>
                        </a:rPr>
                        <a:t>White &amp; black</a:t>
                      </a:r>
                      <a:r>
                        <a:rPr lang="en-US" sz="1600" b="0" kern="1200" baseline="0" dirty="0">
                          <a:solidFill>
                            <a:schemeClr val="dk1"/>
                          </a:solidFill>
                          <a:latin typeface="Candara"/>
                          <a:ea typeface="+mn-ea"/>
                          <a:cs typeface="+mn-cs"/>
                        </a:rPr>
                        <a:t> Caribbean</a:t>
                      </a:r>
                    </a:p>
                    <a:p>
                      <a:pPr marL="342900" indent="-342900" hangingPunct="0">
                        <a:buNone/>
                      </a:pPr>
                      <a:r>
                        <a:rPr lang="en-US" sz="1600" b="0" kern="1200" baseline="0" dirty="0">
                          <a:solidFill>
                            <a:schemeClr val="dk1"/>
                          </a:solidFill>
                          <a:latin typeface="Candara"/>
                          <a:ea typeface="+mn-ea"/>
                          <a:cs typeface="+mn-cs"/>
                        </a:rPr>
                        <a:t>White &amp; black African</a:t>
                      </a:r>
                    </a:p>
                    <a:p>
                      <a:pPr marL="342900" indent="-342900" hangingPunct="0">
                        <a:buNone/>
                      </a:pPr>
                      <a:r>
                        <a:rPr lang="en-US" sz="1600" b="0" kern="1200" baseline="0" dirty="0">
                          <a:solidFill>
                            <a:schemeClr val="dk1"/>
                          </a:solidFill>
                          <a:latin typeface="Candara"/>
                          <a:ea typeface="+mn-ea"/>
                          <a:cs typeface="+mn-cs"/>
                        </a:rPr>
                        <a:t>White &amp; Asian</a:t>
                      </a:r>
                    </a:p>
                    <a:p>
                      <a:pPr marL="342900" indent="-342900" hangingPunct="0">
                        <a:buNone/>
                      </a:pPr>
                      <a:r>
                        <a:rPr lang="en-US" sz="1600" b="0" kern="1200" baseline="0" dirty="0">
                          <a:solidFill>
                            <a:schemeClr val="dk1"/>
                          </a:solidFill>
                          <a:latin typeface="Candara"/>
                          <a:ea typeface="+mn-ea"/>
                          <a:cs typeface="+mn-cs"/>
                        </a:rPr>
                        <a:t>Any other mixed background?</a:t>
                      </a:r>
                      <a:endParaRPr lang="en-US" sz="1600" b="0" kern="1200" dirty="0">
                        <a:solidFill>
                          <a:schemeClr val="dk1"/>
                        </a:solidFill>
                        <a:latin typeface="Candara"/>
                        <a:ea typeface="+mn-ea"/>
                        <a:cs typeface="+mn-cs"/>
                      </a:endParaRPr>
                    </a:p>
                  </a:txBody>
                  <a:tcPr>
                    <a:solidFill>
                      <a:schemeClr val="bg1">
                        <a:lumMod val="95000"/>
                      </a:schemeClr>
                    </a:solidFill>
                  </a:tcPr>
                </a:tc>
                <a:extLst>
                  <a:ext uri="{0D108BD9-81ED-4DB2-BD59-A6C34878D82A}">
                    <a16:rowId xmlns:a16="http://schemas.microsoft.com/office/drawing/2014/main" val="10003"/>
                  </a:ext>
                </a:extLst>
              </a:tr>
              <a:tr h="360040">
                <a:tc>
                  <a:txBody>
                    <a:bodyPr/>
                    <a:lstStyle/>
                    <a:p>
                      <a:pPr marL="342900" indent="-342900" hangingPunct="0">
                        <a:buNone/>
                      </a:pPr>
                      <a:r>
                        <a:rPr lang="en-US" sz="1800" b="1" kern="1200" dirty="0">
                          <a:solidFill>
                            <a:schemeClr val="dk1"/>
                          </a:solidFill>
                          <a:latin typeface="Candara"/>
                          <a:ea typeface="+mn-ea"/>
                          <a:cs typeface="+mn-cs"/>
                        </a:rPr>
                        <a:t>c) Asian &amp; British Asian</a:t>
                      </a:r>
                    </a:p>
                    <a:p>
                      <a:pPr marL="342900" indent="-342900" hangingPunct="0">
                        <a:buNone/>
                      </a:pPr>
                      <a:r>
                        <a:rPr lang="en-US" sz="1600" b="0" kern="1200" dirty="0">
                          <a:solidFill>
                            <a:schemeClr val="dk1"/>
                          </a:solidFill>
                          <a:latin typeface="Candara"/>
                          <a:ea typeface="+mn-ea"/>
                          <a:cs typeface="+mn-cs"/>
                        </a:rPr>
                        <a:t>Indian</a:t>
                      </a:r>
                    </a:p>
                    <a:p>
                      <a:pPr marL="342900" indent="-342900" hangingPunct="0">
                        <a:buNone/>
                      </a:pPr>
                      <a:r>
                        <a:rPr lang="en-US" sz="1600" b="0" kern="1200" dirty="0">
                          <a:solidFill>
                            <a:schemeClr val="dk1"/>
                          </a:solidFill>
                          <a:latin typeface="Candara"/>
                          <a:ea typeface="+mn-ea"/>
                          <a:cs typeface="+mn-cs"/>
                        </a:rPr>
                        <a:t>Pakistani</a:t>
                      </a:r>
                    </a:p>
                    <a:p>
                      <a:pPr marL="342900" indent="-342900" hangingPunct="0">
                        <a:buNone/>
                      </a:pPr>
                      <a:r>
                        <a:rPr lang="en-US" sz="1600" b="0" kern="1200" dirty="0">
                          <a:solidFill>
                            <a:schemeClr val="dk1"/>
                          </a:solidFill>
                          <a:latin typeface="Candara"/>
                          <a:ea typeface="+mn-ea"/>
                          <a:cs typeface="+mn-cs"/>
                        </a:rPr>
                        <a:t>Bangladeshi</a:t>
                      </a:r>
                    </a:p>
                    <a:p>
                      <a:pPr marL="342900" indent="-342900" hangingPunct="0">
                        <a:buNone/>
                      </a:pPr>
                      <a:r>
                        <a:rPr lang="en-US" sz="1600" b="0" kern="1200" dirty="0">
                          <a:solidFill>
                            <a:schemeClr val="dk1"/>
                          </a:solidFill>
                          <a:latin typeface="Candara"/>
                          <a:ea typeface="+mn-ea"/>
                          <a:cs typeface="+mn-cs"/>
                        </a:rPr>
                        <a:t>Any other Asian background?</a:t>
                      </a:r>
                    </a:p>
                  </a:txBody>
                  <a:tcPr>
                    <a:solidFill>
                      <a:schemeClr val="bg1">
                        <a:lumMod val="95000"/>
                      </a:schemeClr>
                    </a:solidFill>
                  </a:tcPr>
                </a:tc>
                <a:extLst>
                  <a:ext uri="{0D108BD9-81ED-4DB2-BD59-A6C34878D82A}">
                    <a16:rowId xmlns:a16="http://schemas.microsoft.com/office/drawing/2014/main" val="10004"/>
                  </a:ext>
                </a:extLst>
              </a:tr>
              <a:tr h="360040">
                <a:tc>
                  <a:txBody>
                    <a:bodyPr/>
                    <a:lstStyle/>
                    <a:p>
                      <a:pPr marL="342900" indent="-342900" hangingPunct="0">
                        <a:buNone/>
                      </a:pPr>
                      <a:r>
                        <a:rPr lang="en-US" sz="1800" b="1" kern="1200" dirty="0">
                          <a:solidFill>
                            <a:schemeClr val="dk1"/>
                          </a:solidFill>
                          <a:latin typeface="Candara"/>
                          <a:ea typeface="+mn-ea"/>
                          <a:cs typeface="+mn-cs"/>
                        </a:rPr>
                        <a:t>d) Black</a:t>
                      </a:r>
                      <a:r>
                        <a:rPr lang="en-US" sz="1800" b="1" kern="1200" baseline="0" dirty="0">
                          <a:solidFill>
                            <a:schemeClr val="dk1"/>
                          </a:solidFill>
                          <a:latin typeface="Candara"/>
                          <a:ea typeface="+mn-ea"/>
                          <a:cs typeface="+mn-cs"/>
                        </a:rPr>
                        <a:t> or Black British?</a:t>
                      </a:r>
                    </a:p>
                    <a:p>
                      <a:pPr marL="342900" indent="-342900" hangingPunct="0">
                        <a:buNone/>
                      </a:pPr>
                      <a:r>
                        <a:rPr lang="en-US" sz="1600" b="0" kern="1200" baseline="0" dirty="0">
                          <a:solidFill>
                            <a:schemeClr val="dk1"/>
                          </a:solidFill>
                          <a:latin typeface="Candara"/>
                          <a:ea typeface="+mn-ea"/>
                          <a:cs typeface="+mn-cs"/>
                        </a:rPr>
                        <a:t>Caribbean</a:t>
                      </a:r>
                    </a:p>
                    <a:p>
                      <a:pPr marL="342900" indent="-342900" hangingPunct="0">
                        <a:buNone/>
                      </a:pPr>
                      <a:r>
                        <a:rPr lang="en-US" sz="1600" b="0" kern="1200" baseline="0" dirty="0">
                          <a:solidFill>
                            <a:schemeClr val="dk1"/>
                          </a:solidFill>
                          <a:latin typeface="Candara"/>
                          <a:ea typeface="+mn-ea"/>
                          <a:cs typeface="+mn-cs"/>
                        </a:rPr>
                        <a:t>African</a:t>
                      </a:r>
                    </a:p>
                    <a:p>
                      <a:pPr marL="342900" indent="-342900" hangingPunct="0">
                        <a:buNone/>
                      </a:pPr>
                      <a:r>
                        <a:rPr lang="en-US" sz="1600" b="0" kern="1200" baseline="0" dirty="0">
                          <a:solidFill>
                            <a:schemeClr val="dk1"/>
                          </a:solidFill>
                          <a:latin typeface="Candara"/>
                          <a:ea typeface="+mn-ea"/>
                          <a:cs typeface="+mn-cs"/>
                        </a:rPr>
                        <a:t>Any other black background?</a:t>
                      </a:r>
                      <a:endParaRPr lang="en-US" sz="1600" b="0" kern="1200" dirty="0">
                        <a:solidFill>
                          <a:schemeClr val="dk1"/>
                        </a:solidFill>
                        <a:latin typeface="Candara"/>
                        <a:ea typeface="+mn-ea"/>
                        <a:cs typeface="+mn-cs"/>
                      </a:endParaRPr>
                    </a:p>
                  </a:txBody>
                  <a:tcPr>
                    <a:solidFill>
                      <a:schemeClr val="bg1">
                        <a:lumMod val="95000"/>
                      </a:schemeClr>
                    </a:solidFill>
                  </a:tcPr>
                </a:tc>
                <a:extLst>
                  <a:ext uri="{0D108BD9-81ED-4DB2-BD59-A6C34878D82A}">
                    <a16:rowId xmlns:a16="http://schemas.microsoft.com/office/drawing/2014/main" val="10005"/>
                  </a:ext>
                </a:extLst>
              </a:tr>
              <a:tr h="360040">
                <a:tc>
                  <a:txBody>
                    <a:bodyPr/>
                    <a:lstStyle/>
                    <a:p>
                      <a:pPr marL="342900" indent="-342900" hangingPunct="0">
                        <a:buNone/>
                      </a:pPr>
                      <a:r>
                        <a:rPr lang="en-US" sz="1800" b="1" kern="1200" dirty="0">
                          <a:solidFill>
                            <a:schemeClr val="dk1"/>
                          </a:solidFill>
                          <a:latin typeface="Candara"/>
                          <a:ea typeface="+mn-ea"/>
                          <a:cs typeface="+mn-cs"/>
                        </a:rPr>
                        <a:t>e)</a:t>
                      </a:r>
                      <a:r>
                        <a:rPr lang="en-US" sz="1800" b="0" kern="1200" baseline="0" dirty="0">
                          <a:solidFill>
                            <a:schemeClr val="dk1"/>
                          </a:solidFill>
                          <a:latin typeface="Candara"/>
                          <a:ea typeface="+mn-ea"/>
                          <a:cs typeface="+mn-cs"/>
                        </a:rPr>
                        <a:t> </a:t>
                      </a:r>
                      <a:r>
                        <a:rPr lang="en-US" sz="1800" b="1" kern="1200" baseline="0" dirty="0">
                          <a:solidFill>
                            <a:schemeClr val="dk1"/>
                          </a:solidFill>
                          <a:latin typeface="Candara"/>
                          <a:ea typeface="+mn-ea"/>
                          <a:cs typeface="+mn-cs"/>
                        </a:rPr>
                        <a:t>Chinese or other ethnic group?</a:t>
                      </a:r>
                    </a:p>
                    <a:p>
                      <a:pPr marL="342900" indent="-342900" hangingPunct="0">
                        <a:buNone/>
                      </a:pPr>
                      <a:r>
                        <a:rPr lang="en-US" sz="1600" b="0" kern="1200" baseline="0" dirty="0">
                          <a:solidFill>
                            <a:schemeClr val="dk1"/>
                          </a:solidFill>
                          <a:latin typeface="Candara"/>
                          <a:ea typeface="+mn-ea"/>
                          <a:cs typeface="+mn-cs"/>
                        </a:rPr>
                        <a:t>Chinese</a:t>
                      </a:r>
                    </a:p>
                    <a:p>
                      <a:pPr marL="342900" indent="-342900" hangingPunct="0">
                        <a:buNone/>
                      </a:pPr>
                      <a:r>
                        <a:rPr lang="en-US" sz="1600" b="0" kern="1200" baseline="0" dirty="0">
                          <a:solidFill>
                            <a:schemeClr val="dk1"/>
                          </a:solidFill>
                          <a:latin typeface="Candara"/>
                          <a:ea typeface="+mn-ea"/>
                          <a:cs typeface="+mn-cs"/>
                        </a:rPr>
                        <a:t>Any other ethnic group</a:t>
                      </a:r>
                      <a:endParaRPr lang="en-US" sz="1600" b="0" kern="1200" dirty="0">
                        <a:solidFill>
                          <a:schemeClr val="dk1"/>
                        </a:solidFill>
                        <a:latin typeface="Candara"/>
                        <a:ea typeface="+mn-ea"/>
                        <a:cs typeface="+mn-cs"/>
                      </a:endParaRPr>
                    </a:p>
                  </a:txBody>
                  <a:tcPr>
                    <a:solidFill>
                      <a:schemeClr val="bg1">
                        <a:lumMod val="95000"/>
                      </a:schemeClr>
                    </a:solidFill>
                  </a:tcPr>
                </a:tc>
                <a:extLst>
                  <a:ext uri="{0D108BD9-81ED-4DB2-BD59-A6C34878D82A}">
                    <a16:rowId xmlns:a16="http://schemas.microsoft.com/office/drawing/2014/main" val="10006"/>
                  </a:ext>
                </a:extLst>
              </a:tr>
              <a:tr h="360040">
                <a:tc>
                  <a:txBody>
                    <a:bodyPr/>
                    <a:lstStyle/>
                    <a:p>
                      <a:pPr marL="342900" indent="-342900" hangingPunct="0">
                        <a:buNone/>
                      </a:pPr>
                      <a:r>
                        <a:rPr lang="en-US" sz="1800" b="1" kern="1200" dirty="0">
                          <a:solidFill>
                            <a:schemeClr val="dk1"/>
                          </a:solidFill>
                          <a:latin typeface="Candara"/>
                          <a:ea typeface="+mn-ea"/>
                          <a:cs typeface="+mn-cs"/>
                        </a:rPr>
                        <a:t>f) Gypsy/</a:t>
                      </a:r>
                      <a:r>
                        <a:rPr lang="en-US" sz="1800" b="1" kern="1200" dirty="0" err="1">
                          <a:solidFill>
                            <a:schemeClr val="dk1"/>
                          </a:solidFill>
                          <a:latin typeface="Candara"/>
                          <a:ea typeface="+mn-ea"/>
                          <a:cs typeface="+mn-cs"/>
                        </a:rPr>
                        <a:t>traveller</a:t>
                      </a:r>
                      <a:endParaRPr lang="en-US" sz="1800" b="1" kern="1200" dirty="0">
                        <a:solidFill>
                          <a:schemeClr val="dk1"/>
                        </a:solidFill>
                        <a:latin typeface="Candara"/>
                        <a:ea typeface="+mn-ea"/>
                        <a:cs typeface="+mn-cs"/>
                      </a:endParaRPr>
                    </a:p>
                    <a:p>
                      <a:pPr marL="342900" indent="-342900" hangingPunct="0">
                        <a:buNone/>
                      </a:pPr>
                      <a:r>
                        <a:rPr lang="en-US" sz="1600" b="0" kern="1200" dirty="0">
                          <a:solidFill>
                            <a:schemeClr val="dk1"/>
                          </a:solidFill>
                          <a:latin typeface="Candara"/>
                          <a:ea typeface="+mn-ea"/>
                          <a:cs typeface="+mn-cs"/>
                        </a:rPr>
                        <a:t>Irish </a:t>
                      </a:r>
                      <a:r>
                        <a:rPr lang="en-US" sz="1600" b="0" kern="1200" dirty="0" err="1">
                          <a:solidFill>
                            <a:schemeClr val="dk1"/>
                          </a:solidFill>
                          <a:latin typeface="Candara"/>
                          <a:ea typeface="+mn-ea"/>
                          <a:cs typeface="+mn-cs"/>
                        </a:rPr>
                        <a:t>traveller</a:t>
                      </a:r>
                      <a:endParaRPr lang="en-US" sz="1600" b="0" kern="1200" dirty="0">
                        <a:solidFill>
                          <a:schemeClr val="dk1"/>
                        </a:solidFill>
                        <a:latin typeface="Candara"/>
                        <a:ea typeface="+mn-ea"/>
                        <a:cs typeface="+mn-cs"/>
                      </a:endParaRPr>
                    </a:p>
                    <a:p>
                      <a:pPr marL="342900" indent="-342900" hangingPunct="0">
                        <a:buNone/>
                      </a:pPr>
                      <a:r>
                        <a:rPr lang="en-US" sz="1600" b="0" kern="1200" dirty="0">
                          <a:solidFill>
                            <a:schemeClr val="dk1"/>
                          </a:solidFill>
                          <a:latin typeface="Candara"/>
                          <a:ea typeface="+mn-ea"/>
                          <a:cs typeface="+mn-cs"/>
                        </a:rPr>
                        <a:t>Romany Gypsy</a:t>
                      </a:r>
                    </a:p>
                    <a:p>
                      <a:pPr marL="342900" indent="-342900" hangingPunct="0">
                        <a:buNone/>
                      </a:pPr>
                      <a:r>
                        <a:rPr lang="en-US" sz="1600" b="0" kern="1200" dirty="0">
                          <a:solidFill>
                            <a:schemeClr val="dk1"/>
                          </a:solidFill>
                          <a:latin typeface="Candara"/>
                          <a:ea typeface="+mn-ea"/>
                          <a:cs typeface="+mn-cs"/>
                        </a:rPr>
                        <a:t>Any other background?</a:t>
                      </a:r>
                    </a:p>
                  </a:txBody>
                  <a:tcPr>
                    <a:solidFill>
                      <a:schemeClr val="bg1">
                        <a:lumMod val="95000"/>
                      </a:schemeClr>
                    </a:solidFill>
                  </a:tcPr>
                </a:tc>
                <a:extLst>
                  <a:ext uri="{0D108BD9-81ED-4DB2-BD59-A6C34878D82A}">
                    <a16:rowId xmlns:a16="http://schemas.microsoft.com/office/drawing/2014/main" val="10007"/>
                  </a:ext>
                </a:extLst>
              </a:tr>
            </a:tbl>
          </a:graphicData>
        </a:graphic>
      </p:graphicFrame>
      <p:pic>
        <p:nvPicPr>
          <p:cNvPr id="5" name="Picture 4" descr="Success At.JPG"/>
          <p:cNvPicPr>
            <a:picLocks noChangeAspect="1"/>
          </p:cNvPicPr>
          <p:nvPr/>
        </p:nvPicPr>
        <p:blipFill>
          <a:blip r:embed="rId3" cstate="print"/>
          <a:stretch>
            <a:fillRect/>
          </a:stretch>
        </p:blipFill>
        <p:spPr>
          <a:xfrm>
            <a:off x="3933056" y="395536"/>
            <a:ext cx="856095" cy="360040"/>
          </a:xfrm>
          <a:prstGeom prst="rect">
            <a:avLst/>
          </a:prstGeom>
        </p:spPr>
      </p:pic>
      <p:pic>
        <p:nvPicPr>
          <p:cNvPr id="3" name="Picture 2" descr="A close up of a logo&#10;&#10;Description automatically generated">
            <a:extLst>
              <a:ext uri="{FF2B5EF4-FFF2-40B4-BE49-F238E27FC236}">
                <a16:creationId xmlns:a16="http://schemas.microsoft.com/office/drawing/2014/main" id="{485F1312-A4D4-E012-B5BB-17D87BDA863B}"/>
              </a:ext>
            </a:extLst>
          </p:cNvPr>
          <p:cNvPicPr>
            <a:picLocks noChangeAspect="1"/>
          </p:cNvPicPr>
          <p:nvPr/>
        </p:nvPicPr>
        <p:blipFill>
          <a:blip r:embed="rId4"/>
          <a:stretch>
            <a:fillRect/>
          </a:stretch>
        </p:blipFill>
        <p:spPr>
          <a:xfrm>
            <a:off x="2933700" y="8643222"/>
            <a:ext cx="990600" cy="361950"/>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ECC.jpg"/>
          <p:cNvPicPr>
            <a:picLocks noChangeAspect="1"/>
          </p:cNvPicPr>
          <p:nvPr/>
        </p:nvPicPr>
        <p:blipFill>
          <a:blip r:embed="rId2" cstate="print"/>
          <a:stretch>
            <a:fillRect/>
          </a:stretch>
        </p:blipFill>
        <p:spPr>
          <a:xfrm>
            <a:off x="2996952" y="179512"/>
            <a:ext cx="921415" cy="75949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graphicFrame>
        <p:nvGraphicFramePr>
          <p:cNvPr id="7" name="Table 6"/>
          <p:cNvGraphicFramePr>
            <a:graphicFrameLocks noGrp="1"/>
          </p:cNvGraphicFramePr>
          <p:nvPr>
            <p:extLst>
              <p:ext uri="{D42A27DB-BD31-4B8C-83A1-F6EECF244321}">
                <p14:modId xmlns:p14="http://schemas.microsoft.com/office/powerpoint/2010/main" val="3400408634"/>
              </p:ext>
            </p:extLst>
          </p:nvPr>
        </p:nvGraphicFramePr>
        <p:xfrm>
          <a:off x="188640" y="1187624"/>
          <a:ext cx="6480720" cy="7010400"/>
        </p:xfrm>
        <a:graphic>
          <a:graphicData uri="http://schemas.openxmlformats.org/drawingml/2006/table">
            <a:tbl>
              <a:tblPr firstRow="1" bandRow="1">
                <a:tableStyleId>{5C22544A-7EE6-4342-B048-85BDC9FD1C3A}</a:tableStyleId>
              </a:tblPr>
              <a:tblGrid>
                <a:gridCol w="3240360">
                  <a:extLst>
                    <a:ext uri="{9D8B030D-6E8A-4147-A177-3AD203B41FA5}">
                      <a16:colId xmlns:a16="http://schemas.microsoft.com/office/drawing/2014/main" val="20000"/>
                    </a:ext>
                  </a:extLst>
                </a:gridCol>
                <a:gridCol w="3240360">
                  <a:extLst>
                    <a:ext uri="{9D8B030D-6E8A-4147-A177-3AD203B41FA5}">
                      <a16:colId xmlns:a16="http://schemas.microsoft.com/office/drawing/2014/main" val="20001"/>
                    </a:ext>
                  </a:extLst>
                </a:gridCol>
              </a:tblGrid>
              <a:tr h="360040">
                <a:tc gridSpan="2">
                  <a:txBody>
                    <a:bodyPr/>
                    <a:lstStyle/>
                    <a:p>
                      <a:r>
                        <a:rPr lang="en-GB" dirty="0">
                          <a:solidFill>
                            <a:schemeClr val="tx1"/>
                          </a:solidFill>
                          <a:latin typeface="Candara"/>
                        </a:rPr>
                        <a:t>14c – MONITORING  </a:t>
                      </a:r>
                      <a:r>
                        <a:rPr lang="en-GB" dirty="0" err="1">
                          <a:solidFill>
                            <a:schemeClr val="tx1"/>
                          </a:solidFill>
                          <a:latin typeface="Candara"/>
                        </a:rPr>
                        <a:t>cont</a:t>
                      </a:r>
                      <a:r>
                        <a:rPr lang="en-GB" dirty="0">
                          <a:solidFill>
                            <a:schemeClr val="tx1"/>
                          </a:solidFill>
                          <a:latin typeface="Candara"/>
                        </a:rPr>
                        <a:t>..d</a:t>
                      </a:r>
                      <a:endParaRPr lang="en-US" sz="1600" b="1" kern="1200" dirty="0">
                        <a:solidFill>
                          <a:schemeClr val="tx1"/>
                        </a:solidFill>
                        <a:latin typeface="Candara" pitchFamily="34" charset="0"/>
                        <a:ea typeface="+mn-ea"/>
                        <a:cs typeface="+mn-cs"/>
                      </a:endParaRPr>
                    </a:p>
                  </a:txBody>
                  <a:tcPr>
                    <a:solidFill>
                      <a:schemeClr val="accent1">
                        <a:lumMod val="20000"/>
                        <a:lumOff val="80000"/>
                      </a:schemeClr>
                    </a:solidFill>
                  </a:tcPr>
                </a:tc>
                <a:tc hMerge="1">
                  <a:txBody>
                    <a:bodyPr/>
                    <a:lstStyle/>
                    <a:p>
                      <a:endParaRPr lang="en-GB"/>
                    </a:p>
                  </a:txBody>
                  <a:tcPr/>
                </a:tc>
                <a:extLst>
                  <a:ext uri="{0D108BD9-81ED-4DB2-BD59-A6C34878D82A}">
                    <a16:rowId xmlns:a16="http://schemas.microsoft.com/office/drawing/2014/main" val="10000"/>
                  </a:ext>
                </a:extLst>
              </a:tr>
              <a:tr h="360040">
                <a:tc gridSpan="2">
                  <a:txBody>
                    <a:bodyPr/>
                    <a:lstStyle/>
                    <a:p>
                      <a:pPr lvl="0" hangingPunct="0">
                        <a:buFont typeface="Arial" pitchFamily="34" charset="0"/>
                        <a:buNone/>
                      </a:pPr>
                      <a:r>
                        <a:rPr lang="en-US" sz="1600" kern="1200" dirty="0">
                          <a:solidFill>
                            <a:schemeClr val="dk1"/>
                          </a:solidFill>
                          <a:latin typeface="Candara"/>
                          <a:ea typeface="+mn-ea"/>
                          <a:cs typeface="+mn-cs"/>
                        </a:rPr>
                        <a:t>How would you describe your ethnicity? </a:t>
                      </a:r>
                      <a:r>
                        <a:rPr lang="en-US" sz="1800" kern="1200" dirty="0">
                          <a:solidFill>
                            <a:schemeClr val="dk1"/>
                          </a:solidFill>
                          <a:latin typeface="Candara"/>
                          <a:ea typeface="+mn-ea"/>
                          <a:cs typeface="+mn-cs"/>
                        </a:rPr>
                        <a:t>  </a:t>
                      </a:r>
                      <a:r>
                        <a:rPr lang="en-US" sz="1400" kern="1200" dirty="0">
                          <a:solidFill>
                            <a:schemeClr val="tx1"/>
                          </a:solidFill>
                          <a:latin typeface="Candara"/>
                          <a:ea typeface="+mn-ea"/>
                          <a:cs typeface="+mn-cs"/>
                        </a:rPr>
                        <a:t>Please highlight</a:t>
                      </a:r>
                    </a:p>
                  </a:txBody>
                  <a:tcPr>
                    <a:solidFill>
                      <a:schemeClr val="bg1">
                        <a:lumMod val="95000"/>
                      </a:schemeClr>
                    </a:solidFill>
                  </a:tcPr>
                </a:tc>
                <a:tc hMerge="1">
                  <a:txBody>
                    <a:bodyPr/>
                    <a:lstStyle/>
                    <a:p>
                      <a:endParaRPr lang="en-GB"/>
                    </a:p>
                  </a:txBody>
                  <a:tcPr/>
                </a:tc>
                <a:extLst>
                  <a:ext uri="{0D108BD9-81ED-4DB2-BD59-A6C34878D82A}">
                    <a16:rowId xmlns:a16="http://schemas.microsoft.com/office/drawing/2014/main" val="10001"/>
                  </a:ext>
                </a:extLst>
              </a:tr>
              <a:tr h="360040">
                <a:tc gridSpan="2">
                  <a:txBody>
                    <a:bodyPr/>
                    <a:lstStyle/>
                    <a:p>
                      <a:pPr marL="342900" indent="-342900" hangingPunct="0">
                        <a:buNone/>
                      </a:pPr>
                      <a:r>
                        <a:rPr lang="en-US" sz="1600" b="1" kern="1200" baseline="0" dirty="0">
                          <a:solidFill>
                            <a:schemeClr val="dk1"/>
                          </a:solidFill>
                          <a:latin typeface="Candara"/>
                          <a:ea typeface="+mn-ea"/>
                          <a:cs typeface="+mn-cs"/>
                        </a:rPr>
                        <a:t>Are you – </a:t>
                      </a:r>
                    </a:p>
                    <a:p>
                      <a:pPr marL="342900" indent="-342900" hangingPunct="0">
                        <a:buNone/>
                      </a:pPr>
                      <a:r>
                        <a:rPr lang="en-US" sz="1600" b="0" kern="1200" baseline="0" dirty="0">
                          <a:solidFill>
                            <a:schemeClr val="dk1"/>
                          </a:solidFill>
                          <a:latin typeface="Candara"/>
                          <a:ea typeface="+mn-ea"/>
                          <a:cs typeface="+mn-cs"/>
                        </a:rPr>
                        <a:t>Male</a:t>
                      </a:r>
                    </a:p>
                    <a:p>
                      <a:pPr marL="342900" indent="-342900" hangingPunct="0">
                        <a:buNone/>
                      </a:pPr>
                      <a:r>
                        <a:rPr lang="en-US" sz="1600" b="0" kern="1200" baseline="0" dirty="0">
                          <a:solidFill>
                            <a:schemeClr val="dk1"/>
                          </a:solidFill>
                          <a:latin typeface="Candara"/>
                          <a:ea typeface="+mn-ea"/>
                          <a:cs typeface="+mn-cs"/>
                        </a:rPr>
                        <a:t>Female</a:t>
                      </a:r>
                    </a:p>
                    <a:p>
                      <a:pPr marL="342900" indent="-342900" hangingPunct="0">
                        <a:buNone/>
                      </a:pPr>
                      <a:r>
                        <a:rPr lang="en-US" sz="1600" b="0" kern="1200" baseline="0" dirty="0">
                          <a:solidFill>
                            <a:schemeClr val="dk1"/>
                          </a:solidFill>
                          <a:latin typeface="Candara"/>
                          <a:ea typeface="+mn-ea"/>
                          <a:cs typeface="+mn-cs"/>
                        </a:rPr>
                        <a:t>Prefer not to state</a:t>
                      </a:r>
                    </a:p>
                  </a:txBody>
                  <a:tcPr>
                    <a:solidFill>
                      <a:schemeClr val="bg1">
                        <a:lumMod val="95000"/>
                      </a:schemeClr>
                    </a:solidFill>
                  </a:tcPr>
                </a:tc>
                <a:tc hMerge="1">
                  <a:txBody>
                    <a:bodyPr/>
                    <a:lstStyle/>
                    <a:p>
                      <a:endParaRPr lang="en-GB"/>
                    </a:p>
                  </a:txBody>
                  <a:tcPr/>
                </a:tc>
                <a:extLst>
                  <a:ext uri="{0D108BD9-81ED-4DB2-BD59-A6C34878D82A}">
                    <a16:rowId xmlns:a16="http://schemas.microsoft.com/office/drawing/2014/main" val="10002"/>
                  </a:ext>
                </a:extLst>
              </a:tr>
              <a:tr h="360040">
                <a:tc>
                  <a:txBody>
                    <a:bodyPr/>
                    <a:lstStyle/>
                    <a:p>
                      <a:pPr marL="342900" indent="-342900" hangingPunct="0">
                        <a:buNone/>
                      </a:pPr>
                      <a:r>
                        <a:rPr lang="en-US" sz="1600" b="1" kern="1200" dirty="0">
                          <a:solidFill>
                            <a:schemeClr val="dk1"/>
                          </a:solidFill>
                          <a:latin typeface="Candara"/>
                          <a:ea typeface="+mn-ea"/>
                          <a:cs typeface="+mn-cs"/>
                        </a:rPr>
                        <a:t>Date Of</a:t>
                      </a:r>
                      <a:r>
                        <a:rPr lang="en-US" sz="1600" b="1" kern="1200" baseline="0" dirty="0">
                          <a:solidFill>
                            <a:schemeClr val="dk1"/>
                          </a:solidFill>
                          <a:latin typeface="Candara"/>
                          <a:ea typeface="+mn-ea"/>
                          <a:cs typeface="+mn-cs"/>
                        </a:rPr>
                        <a:t> Birth</a:t>
                      </a:r>
                      <a:r>
                        <a:rPr lang="en-US" sz="1600" b="0" kern="1200" baseline="0" dirty="0">
                          <a:solidFill>
                            <a:schemeClr val="dk1"/>
                          </a:solidFill>
                          <a:latin typeface="Candara"/>
                          <a:ea typeface="+mn-ea"/>
                          <a:cs typeface="+mn-cs"/>
                        </a:rPr>
                        <a:t> -                                                 </a:t>
                      </a:r>
                      <a:endParaRPr lang="en-US" sz="1600" b="0" kern="1200" dirty="0">
                        <a:solidFill>
                          <a:schemeClr val="dk1"/>
                        </a:solidFill>
                        <a:latin typeface="Candara" pitchFamily="34" charset="0"/>
                        <a:ea typeface="+mn-ea"/>
                        <a:cs typeface="+mn-cs"/>
                      </a:endParaRPr>
                    </a:p>
                  </a:txBody>
                  <a:tcPr>
                    <a:solidFill>
                      <a:schemeClr val="bg1">
                        <a:lumMod val="95000"/>
                      </a:schemeClr>
                    </a:solidFill>
                  </a:tcPr>
                </a:tc>
                <a:tc>
                  <a:txBody>
                    <a:bodyPr/>
                    <a:lstStyle/>
                    <a:p>
                      <a:pPr marL="342900" indent="-342900" hangingPunct="0">
                        <a:buNone/>
                      </a:pPr>
                      <a:r>
                        <a:rPr lang="en-US" sz="1600" b="1" kern="1200" dirty="0">
                          <a:solidFill>
                            <a:schemeClr val="dk1"/>
                          </a:solidFill>
                          <a:latin typeface="Candara"/>
                          <a:ea typeface="+mn-ea"/>
                          <a:cs typeface="+mn-cs"/>
                        </a:rPr>
                        <a:t>Age - </a:t>
                      </a:r>
                      <a:endParaRPr lang="en-US" sz="1600" b="0" kern="1200" dirty="0">
                        <a:solidFill>
                          <a:schemeClr val="dk1"/>
                        </a:solidFill>
                        <a:latin typeface="Candara" pitchFamily="34" charset="0"/>
                        <a:ea typeface="+mn-ea"/>
                        <a:cs typeface="+mn-cs"/>
                      </a:endParaRPr>
                    </a:p>
                  </a:txBody>
                  <a:tcPr>
                    <a:solidFill>
                      <a:schemeClr val="bg1">
                        <a:lumMod val="95000"/>
                      </a:schemeClr>
                    </a:solidFill>
                  </a:tcPr>
                </a:tc>
                <a:extLst>
                  <a:ext uri="{0D108BD9-81ED-4DB2-BD59-A6C34878D82A}">
                    <a16:rowId xmlns:a16="http://schemas.microsoft.com/office/drawing/2014/main" val="10003"/>
                  </a:ext>
                </a:extLst>
              </a:tr>
              <a:tr h="360040">
                <a:tc gridSpan="2">
                  <a:txBody>
                    <a:bodyPr/>
                    <a:lstStyle/>
                    <a:p>
                      <a:pPr hangingPunct="0"/>
                      <a:r>
                        <a:rPr lang="en-GB" sz="1600" b="1" kern="1200" dirty="0">
                          <a:solidFill>
                            <a:schemeClr val="dk1"/>
                          </a:solidFill>
                          <a:latin typeface="Candara"/>
                          <a:ea typeface="+mn-ea"/>
                          <a:cs typeface="+mn-cs"/>
                        </a:rPr>
                        <a:t>The Equality Act 2010 </a:t>
                      </a:r>
                      <a:r>
                        <a:rPr lang="en-GB" sz="1600" b="0" kern="1200" dirty="0">
                          <a:solidFill>
                            <a:schemeClr val="dk1"/>
                          </a:solidFill>
                          <a:latin typeface="Candara"/>
                          <a:ea typeface="+mn-ea"/>
                          <a:cs typeface="+mn-cs"/>
                        </a:rPr>
                        <a:t>defines disability as </a:t>
                      </a:r>
                      <a:r>
                        <a:rPr lang="en-GB" sz="1600" kern="1200" dirty="0">
                          <a:solidFill>
                            <a:schemeClr val="dk1"/>
                          </a:solidFill>
                          <a:latin typeface="Candara"/>
                          <a:ea typeface="+mn-ea"/>
                          <a:cs typeface="+mn-cs"/>
                        </a:rPr>
                        <a:t>a person who has a disability if</a:t>
                      </a:r>
                      <a:r>
                        <a:rPr lang="en-GB" sz="1600" kern="1200" baseline="0" dirty="0">
                          <a:solidFill>
                            <a:schemeClr val="dk1"/>
                          </a:solidFill>
                          <a:latin typeface="Candara"/>
                          <a:ea typeface="+mn-ea"/>
                          <a:cs typeface="+mn-cs"/>
                        </a:rPr>
                        <a:t> -</a:t>
                      </a:r>
                      <a:endParaRPr lang="en-GB" sz="1600" kern="1200" dirty="0">
                        <a:solidFill>
                          <a:schemeClr val="dk1"/>
                        </a:solidFill>
                        <a:latin typeface="Candara"/>
                        <a:ea typeface="+mn-ea"/>
                        <a:cs typeface="+mn-cs"/>
                      </a:endParaRPr>
                    </a:p>
                    <a:p>
                      <a:pPr hangingPunct="0"/>
                      <a:endParaRPr lang="en-GB" sz="1600" kern="1200">
                        <a:solidFill>
                          <a:schemeClr val="dk1"/>
                        </a:solidFill>
                        <a:latin typeface="Candara"/>
                        <a:ea typeface="+mn-ea"/>
                        <a:cs typeface="+mn-cs"/>
                      </a:endParaRPr>
                    </a:p>
                    <a:p>
                      <a:pPr hangingPunct="0">
                        <a:buFont typeface="Arial" pitchFamily="34" charset="0"/>
                        <a:buChar char="•"/>
                      </a:pPr>
                      <a:r>
                        <a:rPr lang="en-GB" sz="1600" kern="1200" dirty="0">
                          <a:solidFill>
                            <a:schemeClr val="dk1"/>
                          </a:solidFill>
                          <a:latin typeface="Candara"/>
                          <a:ea typeface="+mn-ea"/>
                          <a:cs typeface="+mn-cs"/>
                        </a:rPr>
                        <a:t>They have a physical or mental impairment.</a:t>
                      </a:r>
                    </a:p>
                    <a:p>
                      <a:pPr hangingPunct="0">
                        <a:buFont typeface="Arial" pitchFamily="34" charset="0"/>
                        <a:buChar char="•"/>
                      </a:pPr>
                      <a:r>
                        <a:rPr lang="en-GB" sz="1600" kern="1200" dirty="0">
                          <a:solidFill>
                            <a:schemeClr val="dk1"/>
                          </a:solidFill>
                          <a:latin typeface="Candara"/>
                          <a:ea typeface="+mn-ea"/>
                          <a:cs typeface="+mn-cs"/>
                        </a:rPr>
                        <a:t>The impairment has a substantial and long-term adverse effect on their ability to perform normal day-to-day activities.</a:t>
                      </a:r>
                    </a:p>
                    <a:p>
                      <a:pPr hangingPunct="0">
                        <a:buFont typeface="Arial" pitchFamily="34" charset="0"/>
                        <a:buChar char="•"/>
                      </a:pPr>
                      <a:endParaRPr lang="en-GB" sz="1600" kern="1200">
                        <a:solidFill>
                          <a:schemeClr val="dk1"/>
                        </a:solidFill>
                        <a:latin typeface="Candara"/>
                        <a:ea typeface="+mn-ea"/>
                        <a:cs typeface="+mn-cs"/>
                      </a:endParaRPr>
                    </a:p>
                    <a:p>
                      <a:pPr hangingPunct="0">
                        <a:buFont typeface="Arial" pitchFamily="34" charset="0"/>
                        <a:buNone/>
                      </a:pPr>
                      <a:r>
                        <a:rPr lang="en-GB" sz="1600" b="1" kern="1200" dirty="0">
                          <a:solidFill>
                            <a:schemeClr val="dk1"/>
                          </a:solidFill>
                          <a:latin typeface="Candara"/>
                          <a:ea typeface="+mn-ea"/>
                          <a:cs typeface="+mn-cs"/>
                        </a:rPr>
                        <a:t>I consider</a:t>
                      </a:r>
                      <a:r>
                        <a:rPr lang="en-GB" sz="1600" b="1" kern="1200" baseline="0" dirty="0">
                          <a:solidFill>
                            <a:schemeClr val="dk1"/>
                          </a:solidFill>
                          <a:latin typeface="Candara"/>
                          <a:ea typeface="+mn-ea"/>
                          <a:cs typeface="+mn-cs"/>
                        </a:rPr>
                        <a:t> myself to be</a:t>
                      </a:r>
                      <a:r>
                        <a:rPr lang="en-GB" sz="1600" kern="1200" baseline="0" dirty="0">
                          <a:solidFill>
                            <a:schemeClr val="dk1"/>
                          </a:solidFill>
                          <a:latin typeface="Candara"/>
                          <a:ea typeface="+mn-ea"/>
                          <a:cs typeface="+mn-cs"/>
                        </a:rPr>
                        <a:t> - </a:t>
                      </a:r>
                      <a:r>
                        <a:rPr lang="en-GB" sz="1800" kern="1200" baseline="0" dirty="0">
                          <a:solidFill>
                            <a:schemeClr val="dk1"/>
                          </a:solidFill>
                          <a:latin typeface="Candara"/>
                          <a:ea typeface="+mn-ea"/>
                          <a:cs typeface="+mn-cs"/>
                        </a:rPr>
                        <a:t> </a:t>
                      </a:r>
                      <a:r>
                        <a:rPr lang="en-GB" sz="1600" kern="1200" baseline="0" dirty="0">
                          <a:solidFill>
                            <a:schemeClr val="dk1"/>
                          </a:solidFill>
                          <a:latin typeface="Candara"/>
                          <a:ea typeface="+mn-ea"/>
                          <a:cs typeface="+mn-cs"/>
                        </a:rPr>
                        <a:t>(please highlight)</a:t>
                      </a:r>
                    </a:p>
                    <a:p>
                      <a:pPr hangingPunct="0">
                        <a:buFont typeface="Arial" pitchFamily="34" charset="0"/>
                        <a:buNone/>
                      </a:pPr>
                      <a:endParaRPr lang="en-GB" sz="1600" kern="1200" baseline="0">
                        <a:solidFill>
                          <a:schemeClr val="dk1"/>
                        </a:solidFill>
                        <a:latin typeface="Candara" pitchFamily="34" charset="0"/>
                        <a:ea typeface="+mn-ea"/>
                        <a:cs typeface="+mn-cs"/>
                      </a:endParaRPr>
                    </a:p>
                    <a:p>
                      <a:pPr hangingPunct="0">
                        <a:buFont typeface="Arial" pitchFamily="34" charset="0"/>
                        <a:buNone/>
                      </a:pPr>
                      <a:r>
                        <a:rPr lang="en-GB" sz="1600" kern="1200" baseline="0" dirty="0">
                          <a:solidFill>
                            <a:schemeClr val="dk1"/>
                          </a:solidFill>
                          <a:latin typeface="Candara"/>
                          <a:ea typeface="+mn-ea"/>
                          <a:cs typeface="+mn-cs"/>
                        </a:rPr>
                        <a:t>Disabled                          Non-Disabled                    Prefer not to state</a:t>
                      </a:r>
                      <a:endParaRPr lang="en-GB" sz="1600" kern="1200" dirty="0">
                        <a:solidFill>
                          <a:schemeClr val="dk1"/>
                        </a:solidFill>
                        <a:latin typeface="Candara"/>
                        <a:ea typeface="+mn-ea"/>
                        <a:cs typeface="+mn-cs"/>
                      </a:endParaRPr>
                    </a:p>
                  </a:txBody>
                  <a:tcPr>
                    <a:solidFill>
                      <a:schemeClr val="bg1">
                        <a:lumMod val="95000"/>
                      </a:schemeClr>
                    </a:solidFill>
                  </a:tcPr>
                </a:tc>
                <a:tc hMerge="1">
                  <a:txBody>
                    <a:bodyPr/>
                    <a:lstStyle/>
                    <a:p>
                      <a:endParaRPr lang="en-GB"/>
                    </a:p>
                  </a:txBody>
                  <a:tcPr/>
                </a:tc>
                <a:extLst>
                  <a:ext uri="{0D108BD9-81ED-4DB2-BD59-A6C34878D82A}">
                    <a16:rowId xmlns:a16="http://schemas.microsoft.com/office/drawing/2014/main" val="10004"/>
                  </a:ext>
                </a:extLst>
              </a:tr>
              <a:tr h="360040">
                <a:tc gridSpan="2">
                  <a:txBody>
                    <a:bodyPr/>
                    <a:lstStyle/>
                    <a:p>
                      <a:pPr marL="342900" indent="-342900" hangingPunct="0">
                        <a:buNone/>
                      </a:pPr>
                      <a:r>
                        <a:rPr lang="en-US" sz="1600" b="1" kern="1200" dirty="0">
                          <a:solidFill>
                            <a:schemeClr val="dk1"/>
                          </a:solidFill>
                          <a:latin typeface="Candara"/>
                          <a:ea typeface="+mn-ea"/>
                          <a:cs typeface="+mn-cs"/>
                        </a:rPr>
                        <a:t>My religion is</a:t>
                      </a:r>
                      <a:r>
                        <a:rPr lang="en-US" sz="1800" b="1" kern="1200" dirty="0">
                          <a:solidFill>
                            <a:schemeClr val="dk1"/>
                          </a:solidFill>
                          <a:latin typeface="Candara"/>
                          <a:ea typeface="+mn-ea"/>
                          <a:cs typeface="+mn-cs"/>
                        </a:rPr>
                        <a:t> </a:t>
                      </a:r>
                      <a:r>
                        <a:rPr lang="en-US" sz="1600" b="0" kern="1200" dirty="0">
                          <a:solidFill>
                            <a:schemeClr val="dk1"/>
                          </a:solidFill>
                          <a:latin typeface="Candara"/>
                          <a:ea typeface="+mn-ea"/>
                          <a:cs typeface="+mn-cs"/>
                        </a:rPr>
                        <a:t>– (</a:t>
                      </a:r>
                      <a:r>
                        <a:rPr lang="en-US" sz="1400" b="0" kern="1200" dirty="0">
                          <a:solidFill>
                            <a:schemeClr val="dk1"/>
                          </a:solidFill>
                          <a:latin typeface="Candara"/>
                          <a:ea typeface="+mn-ea"/>
                          <a:cs typeface="+mn-cs"/>
                        </a:rPr>
                        <a:t>please highlight</a:t>
                      </a:r>
                      <a:r>
                        <a:rPr lang="en-US" sz="1600" b="0" kern="1200" dirty="0">
                          <a:solidFill>
                            <a:schemeClr val="dk1"/>
                          </a:solidFill>
                          <a:latin typeface="Candara"/>
                          <a:ea typeface="+mn-ea"/>
                          <a:cs typeface="+mn-cs"/>
                        </a:rPr>
                        <a:t>)</a:t>
                      </a:r>
                    </a:p>
                    <a:p>
                      <a:pPr marL="342900" indent="-342900" hangingPunct="0">
                        <a:buNone/>
                      </a:pPr>
                      <a:r>
                        <a:rPr lang="en-US" sz="1600" b="0" kern="1200" dirty="0">
                          <a:solidFill>
                            <a:schemeClr val="dk1"/>
                          </a:solidFill>
                          <a:latin typeface="Candara"/>
                          <a:ea typeface="+mn-ea"/>
                          <a:cs typeface="+mn-cs"/>
                        </a:rPr>
                        <a:t>Christian</a:t>
                      </a:r>
                    </a:p>
                    <a:p>
                      <a:pPr marL="342900" indent="-342900" hangingPunct="0">
                        <a:buNone/>
                      </a:pPr>
                      <a:r>
                        <a:rPr lang="en-US" sz="1600" b="0" kern="1200" dirty="0">
                          <a:solidFill>
                            <a:schemeClr val="dk1"/>
                          </a:solidFill>
                          <a:latin typeface="Candara"/>
                          <a:ea typeface="+mn-ea"/>
                          <a:cs typeface="+mn-cs"/>
                        </a:rPr>
                        <a:t>Hindu</a:t>
                      </a:r>
                    </a:p>
                    <a:p>
                      <a:pPr marL="342900" indent="-342900" hangingPunct="0">
                        <a:buNone/>
                      </a:pPr>
                      <a:r>
                        <a:rPr lang="en-US" sz="1600" b="0" kern="1200" dirty="0">
                          <a:solidFill>
                            <a:schemeClr val="dk1"/>
                          </a:solidFill>
                          <a:latin typeface="Candara"/>
                          <a:ea typeface="+mn-ea"/>
                          <a:cs typeface="+mn-cs"/>
                        </a:rPr>
                        <a:t>Buddhist</a:t>
                      </a:r>
                    </a:p>
                    <a:p>
                      <a:pPr marL="342900" indent="-342900" hangingPunct="0">
                        <a:buNone/>
                      </a:pPr>
                      <a:r>
                        <a:rPr lang="en-US" sz="1600" b="0" kern="1200" dirty="0">
                          <a:solidFill>
                            <a:schemeClr val="dk1"/>
                          </a:solidFill>
                          <a:latin typeface="Candara"/>
                          <a:ea typeface="+mn-ea"/>
                          <a:cs typeface="+mn-cs"/>
                        </a:rPr>
                        <a:t>Jewish</a:t>
                      </a:r>
                    </a:p>
                    <a:p>
                      <a:pPr marL="342900" indent="-342900" hangingPunct="0">
                        <a:buNone/>
                      </a:pPr>
                      <a:r>
                        <a:rPr lang="en-US" sz="1600" b="0" kern="1200" dirty="0">
                          <a:solidFill>
                            <a:schemeClr val="dk1"/>
                          </a:solidFill>
                          <a:latin typeface="Candara"/>
                          <a:ea typeface="+mn-ea"/>
                          <a:cs typeface="+mn-cs"/>
                        </a:rPr>
                        <a:t>Muslim</a:t>
                      </a:r>
                    </a:p>
                    <a:p>
                      <a:pPr marL="342900" indent="-342900" hangingPunct="0">
                        <a:buNone/>
                      </a:pPr>
                      <a:r>
                        <a:rPr lang="en-US" sz="1600" b="0" kern="1200" dirty="0">
                          <a:solidFill>
                            <a:schemeClr val="dk1"/>
                          </a:solidFill>
                          <a:latin typeface="Candara"/>
                          <a:ea typeface="+mn-ea"/>
                          <a:cs typeface="+mn-cs"/>
                        </a:rPr>
                        <a:t>Sikh</a:t>
                      </a:r>
                    </a:p>
                    <a:p>
                      <a:pPr marL="342900" indent="-342900" hangingPunct="0">
                        <a:buNone/>
                      </a:pPr>
                      <a:r>
                        <a:rPr lang="en-US" sz="1600" b="0" kern="1200" dirty="0">
                          <a:solidFill>
                            <a:schemeClr val="dk1"/>
                          </a:solidFill>
                          <a:latin typeface="Candara"/>
                          <a:ea typeface="+mn-ea"/>
                          <a:cs typeface="+mn-cs"/>
                        </a:rPr>
                        <a:t>Other</a:t>
                      </a:r>
                    </a:p>
                    <a:p>
                      <a:pPr marL="342900" indent="-342900" hangingPunct="0">
                        <a:buNone/>
                      </a:pPr>
                      <a:r>
                        <a:rPr lang="en-US" sz="1600" b="0" kern="1200" dirty="0">
                          <a:solidFill>
                            <a:schemeClr val="dk1"/>
                          </a:solidFill>
                          <a:latin typeface="Candara"/>
                          <a:ea typeface="+mn-ea"/>
                          <a:cs typeface="+mn-cs"/>
                        </a:rPr>
                        <a:t>Prefer</a:t>
                      </a:r>
                      <a:r>
                        <a:rPr lang="en-US" sz="1600" b="0" kern="1200" baseline="0" dirty="0">
                          <a:solidFill>
                            <a:schemeClr val="dk1"/>
                          </a:solidFill>
                          <a:latin typeface="Candara"/>
                          <a:ea typeface="+mn-ea"/>
                          <a:cs typeface="+mn-cs"/>
                        </a:rPr>
                        <a:t> not to state</a:t>
                      </a:r>
                      <a:endParaRPr lang="en-US" sz="1600" b="0" kern="1200" dirty="0">
                        <a:solidFill>
                          <a:schemeClr val="dk1"/>
                        </a:solidFill>
                        <a:latin typeface="Candara"/>
                        <a:ea typeface="+mn-ea"/>
                        <a:cs typeface="+mn-cs"/>
                      </a:endParaRPr>
                    </a:p>
                  </a:txBody>
                  <a:tcPr>
                    <a:solidFill>
                      <a:schemeClr val="bg1">
                        <a:lumMod val="95000"/>
                      </a:schemeClr>
                    </a:solidFill>
                  </a:tcPr>
                </a:tc>
                <a:tc hMerge="1">
                  <a:txBody>
                    <a:bodyPr/>
                    <a:lstStyle/>
                    <a:p>
                      <a:endParaRPr lang="en-GB"/>
                    </a:p>
                  </a:txBody>
                  <a:tcPr/>
                </a:tc>
                <a:extLst>
                  <a:ext uri="{0D108BD9-81ED-4DB2-BD59-A6C34878D82A}">
                    <a16:rowId xmlns:a16="http://schemas.microsoft.com/office/drawing/2014/main" val="10005"/>
                  </a:ext>
                </a:extLst>
              </a:tr>
            </a:tbl>
          </a:graphicData>
        </a:graphic>
      </p:graphicFrame>
      <p:pic>
        <p:nvPicPr>
          <p:cNvPr id="3" name="Picture 2" descr="A close up of a logo&#10;&#10;Description automatically generated">
            <a:extLst>
              <a:ext uri="{FF2B5EF4-FFF2-40B4-BE49-F238E27FC236}">
                <a16:creationId xmlns:a16="http://schemas.microsoft.com/office/drawing/2014/main" id="{8176965C-EF03-E63C-787B-DD8E4BCEF065}"/>
              </a:ext>
            </a:extLst>
          </p:cNvPr>
          <p:cNvPicPr>
            <a:picLocks noChangeAspect="1"/>
          </p:cNvPicPr>
          <p:nvPr/>
        </p:nvPicPr>
        <p:blipFill>
          <a:blip r:embed="rId3"/>
          <a:stretch>
            <a:fillRect/>
          </a:stretch>
        </p:blipFill>
        <p:spPr>
          <a:xfrm>
            <a:off x="2933700" y="8643222"/>
            <a:ext cx="990600" cy="361950"/>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ECC.jpg"/>
          <p:cNvPicPr>
            <a:picLocks noChangeAspect="1"/>
          </p:cNvPicPr>
          <p:nvPr/>
        </p:nvPicPr>
        <p:blipFill>
          <a:blip r:embed="rId2" cstate="print"/>
          <a:stretch>
            <a:fillRect/>
          </a:stretch>
        </p:blipFill>
        <p:spPr>
          <a:xfrm>
            <a:off x="2996952" y="179512"/>
            <a:ext cx="921415" cy="75949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graphicFrame>
        <p:nvGraphicFramePr>
          <p:cNvPr id="7" name="Table 6"/>
          <p:cNvGraphicFramePr>
            <a:graphicFrameLocks noGrp="1"/>
          </p:cNvGraphicFramePr>
          <p:nvPr>
            <p:extLst>
              <p:ext uri="{D42A27DB-BD31-4B8C-83A1-F6EECF244321}">
                <p14:modId xmlns:p14="http://schemas.microsoft.com/office/powerpoint/2010/main" val="1557163660"/>
              </p:ext>
            </p:extLst>
          </p:nvPr>
        </p:nvGraphicFramePr>
        <p:xfrm>
          <a:off x="82911" y="1184455"/>
          <a:ext cx="6715865" cy="7498080"/>
        </p:xfrm>
        <a:graphic>
          <a:graphicData uri="http://schemas.openxmlformats.org/drawingml/2006/table">
            <a:tbl>
              <a:tblPr firstRow="1" bandRow="1">
                <a:tableStyleId>{5C22544A-7EE6-4342-B048-85BDC9FD1C3A}</a:tableStyleId>
              </a:tblPr>
              <a:tblGrid>
                <a:gridCol w="6715865">
                  <a:extLst>
                    <a:ext uri="{9D8B030D-6E8A-4147-A177-3AD203B41FA5}">
                      <a16:colId xmlns:a16="http://schemas.microsoft.com/office/drawing/2014/main" val="20000"/>
                    </a:ext>
                  </a:extLst>
                </a:gridCol>
              </a:tblGrid>
              <a:tr h="360040">
                <a:tc>
                  <a:txBody>
                    <a:bodyPr/>
                    <a:lstStyle/>
                    <a:p>
                      <a:r>
                        <a:rPr lang="en-GB" dirty="0">
                          <a:solidFill>
                            <a:schemeClr val="tx1"/>
                          </a:solidFill>
                          <a:latin typeface="Candara"/>
                        </a:rPr>
                        <a:t>15. DECLARATION</a:t>
                      </a:r>
                      <a:endParaRPr lang="en-US" sz="1600" b="1" kern="1200" dirty="0">
                        <a:solidFill>
                          <a:schemeClr val="tx1"/>
                        </a:solidFill>
                        <a:latin typeface="Candara" pitchFamily="34" charset="0"/>
                        <a:ea typeface="+mn-ea"/>
                        <a:cs typeface="+mn-cs"/>
                      </a:endParaRPr>
                    </a:p>
                  </a:txBody>
                  <a:tcPr>
                    <a:solidFill>
                      <a:schemeClr val="accent1">
                        <a:lumMod val="20000"/>
                        <a:lumOff val="80000"/>
                      </a:schemeClr>
                    </a:solidFill>
                  </a:tcPr>
                </a:tc>
                <a:extLst>
                  <a:ext uri="{0D108BD9-81ED-4DB2-BD59-A6C34878D82A}">
                    <a16:rowId xmlns:a16="http://schemas.microsoft.com/office/drawing/2014/main" val="10000"/>
                  </a:ext>
                </a:extLst>
              </a:tr>
              <a:tr h="360040">
                <a:tc>
                  <a:txBody>
                    <a:bodyPr/>
                    <a:lstStyle/>
                    <a:p>
                      <a:pPr lvl="0" hangingPunct="0">
                        <a:buFont typeface="Arial" pitchFamily="34" charset="0"/>
                        <a:buChar char="•"/>
                      </a:pPr>
                      <a:r>
                        <a:rPr lang="en-US" sz="1800" kern="1200" dirty="0">
                          <a:solidFill>
                            <a:schemeClr val="dk1"/>
                          </a:solidFill>
                          <a:latin typeface="+mn-lt"/>
                          <a:ea typeface="+mn-ea"/>
                          <a:cs typeface="+mn-cs"/>
                        </a:rPr>
                        <a:t>I declare that the information I have given on this form is, to the best of my knowledge, correct, true and accurate and that I have not omitted any facts which may have any bearing on my application.  I understand that falsification of qualification or any other information may lead to the withdrawal of any offer of employment, or dismissal where employment has already commenced.  </a:t>
                      </a:r>
                      <a:endParaRPr lang="en-GB" sz="1800" kern="1200">
                        <a:solidFill>
                          <a:schemeClr val="dk1"/>
                        </a:solidFill>
                        <a:latin typeface="+mn-lt"/>
                        <a:ea typeface="+mn-ea"/>
                        <a:cs typeface="+mn-cs"/>
                      </a:endParaRPr>
                    </a:p>
                    <a:p>
                      <a:pPr hangingPunct="0">
                        <a:buFont typeface="Arial" pitchFamily="34" charset="0"/>
                        <a:buChar char="•"/>
                      </a:pPr>
                      <a:r>
                        <a:rPr lang="en-GB" sz="1800" kern="1200" dirty="0">
                          <a:solidFill>
                            <a:schemeClr val="dk1"/>
                          </a:solidFill>
                          <a:latin typeface="+mn-lt"/>
                          <a:ea typeface="+mn-ea"/>
                          <a:cs typeface="+mn-cs"/>
                        </a:rPr>
                        <a:t>By signing this form, I agree to Leicestershire County Council using this information to consult any third parties or external organisations for the purposes of confirming and/or clarifying such information.</a:t>
                      </a:r>
                    </a:p>
                    <a:p>
                      <a:pPr lvl="0" hangingPunct="0">
                        <a:buFont typeface="Arial" pitchFamily="34" charset="0"/>
                        <a:buChar char="•"/>
                      </a:pPr>
                      <a:r>
                        <a:rPr lang="en-US" sz="1800" kern="1200" dirty="0">
                          <a:solidFill>
                            <a:schemeClr val="dk1"/>
                          </a:solidFill>
                          <a:latin typeface="+mn-lt"/>
                          <a:ea typeface="+mn-ea"/>
                          <a:cs typeface="+mn-cs"/>
                        </a:rPr>
                        <a:t>I also confirm that I have not directly or indirectly approached an Elected Member or employee of the County Council or Governor of a school/college to support me in making this application as this would disqualify me as a candidate.</a:t>
                      </a:r>
                      <a:endParaRPr lang="en-GB" sz="1800" kern="1200" dirty="0">
                        <a:solidFill>
                          <a:schemeClr val="dk1"/>
                        </a:solidFill>
                        <a:latin typeface="+mn-lt"/>
                        <a:ea typeface="+mn-ea"/>
                        <a:cs typeface="+mn-cs"/>
                      </a:endParaRPr>
                    </a:p>
                    <a:p>
                      <a:pPr lvl="0" hangingPunct="0">
                        <a:buFont typeface="Arial" pitchFamily="34" charset="0"/>
                        <a:buChar char="•"/>
                      </a:pPr>
                      <a:r>
                        <a:rPr lang="en-US" sz="1800" kern="1200" dirty="0">
                          <a:solidFill>
                            <a:schemeClr val="dk1"/>
                          </a:solidFill>
                          <a:latin typeface="+mn-lt"/>
                          <a:ea typeface="+mn-ea"/>
                          <a:cs typeface="+mn-cs"/>
                        </a:rPr>
                        <a:t>I understand that if I don’t tell you about any relationships with any members or employees of the County Council, or Governor of the school/college, or I neglect to tell you about any criminal convictions/cautions/reprimand/final warnings detailed in the guidance notes, and this is discovered after appointment, I could be dismissed without notice.</a:t>
                      </a:r>
                      <a:endParaRPr lang="en-GB" sz="1800" kern="1200" dirty="0">
                        <a:solidFill>
                          <a:schemeClr val="dk1"/>
                        </a:solidFill>
                        <a:latin typeface="+mn-lt"/>
                        <a:ea typeface="+mn-ea"/>
                        <a:cs typeface="+mn-cs"/>
                      </a:endParaRPr>
                    </a:p>
                    <a:p>
                      <a:pPr lvl="0" hangingPunct="0">
                        <a:buFont typeface="Arial" pitchFamily="34" charset="0"/>
                        <a:buChar char="•"/>
                      </a:pPr>
                      <a:r>
                        <a:rPr lang="en-US" sz="1800" kern="1200" dirty="0">
                          <a:solidFill>
                            <a:schemeClr val="dk1"/>
                          </a:solidFill>
                          <a:latin typeface="+mn-lt"/>
                          <a:ea typeface="+mn-ea"/>
                          <a:cs typeface="+mn-cs"/>
                        </a:rPr>
                        <a:t>I also understand that satisfactory references, Criminal Records disclosure, medical clearance and evidence of the right to work in the UK are required before any final offer of employment can be made. </a:t>
                      </a:r>
                      <a:endParaRPr lang="en-US" sz="1800" kern="1200">
                        <a:solidFill>
                          <a:schemeClr val="dk1"/>
                        </a:solidFill>
                        <a:latin typeface="Candara" pitchFamily="34" charset="0"/>
                        <a:ea typeface="+mn-ea"/>
                        <a:cs typeface="+mn-cs"/>
                      </a:endParaRPr>
                    </a:p>
                    <a:p>
                      <a:pPr hangingPunct="0"/>
                      <a:endParaRPr lang="en-US" sz="1800" kern="1200">
                        <a:solidFill>
                          <a:schemeClr val="dk1"/>
                        </a:solidFill>
                        <a:latin typeface="Candara" pitchFamily="34" charset="0"/>
                        <a:ea typeface="+mn-ea"/>
                        <a:cs typeface="+mn-cs"/>
                      </a:endParaRPr>
                    </a:p>
                  </a:txBody>
                  <a:tcPr>
                    <a:solidFill>
                      <a:schemeClr val="bg1">
                        <a:lumMod val="95000"/>
                      </a:schemeClr>
                    </a:solidFill>
                  </a:tcPr>
                </a:tc>
                <a:extLst>
                  <a:ext uri="{0D108BD9-81ED-4DB2-BD59-A6C34878D82A}">
                    <a16:rowId xmlns:a16="http://schemas.microsoft.com/office/drawing/2014/main" val="10001"/>
                  </a:ext>
                </a:extLst>
              </a:tr>
              <a:tr h="360040">
                <a:tc>
                  <a:txBody>
                    <a:bodyPr/>
                    <a:lstStyle/>
                    <a:p>
                      <a:pPr hangingPunct="0"/>
                      <a:r>
                        <a:rPr lang="en-US" sz="1800" b="1" kern="1200" dirty="0">
                          <a:solidFill>
                            <a:schemeClr val="dk1"/>
                          </a:solidFill>
                          <a:latin typeface="Candara"/>
                          <a:ea typeface="+mn-ea"/>
                          <a:cs typeface="+mn-cs"/>
                        </a:rPr>
                        <a:t>Signature - </a:t>
                      </a:r>
                      <a:endParaRPr lang="en-US" sz="1800" b="1" kern="1200">
                        <a:solidFill>
                          <a:schemeClr val="dk1"/>
                        </a:solidFill>
                        <a:latin typeface="Candara" pitchFamily="34" charset="0"/>
                        <a:ea typeface="+mn-ea"/>
                        <a:cs typeface="+mn-cs"/>
                      </a:endParaRPr>
                    </a:p>
                  </a:txBody>
                  <a:tcPr>
                    <a:solidFill>
                      <a:schemeClr val="bg1">
                        <a:lumMod val="95000"/>
                      </a:schemeClr>
                    </a:solidFill>
                  </a:tcPr>
                </a:tc>
                <a:extLst>
                  <a:ext uri="{0D108BD9-81ED-4DB2-BD59-A6C34878D82A}">
                    <a16:rowId xmlns:a16="http://schemas.microsoft.com/office/drawing/2014/main" val="10002"/>
                  </a:ext>
                </a:extLst>
              </a:tr>
              <a:tr h="360040">
                <a:tc>
                  <a:txBody>
                    <a:bodyPr/>
                    <a:lstStyle/>
                    <a:p>
                      <a:pPr hangingPunct="0"/>
                      <a:r>
                        <a:rPr lang="en-US" sz="1800" b="1" kern="1200" dirty="0">
                          <a:solidFill>
                            <a:schemeClr val="dk1"/>
                          </a:solidFill>
                          <a:latin typeface="Candara"/>
                          <a:ea typeface="+mn-ea"/>
                          <a:cs typeface="+mn-cs"/>
                        </a:rPr>
                        <a:t>Date - </a:t>
                      </a:r>
                      <a:endParaRPr lang="en-US" sz="1800" b="1" kern="1200">
                        <a:solidFill>
                          <a:schemeClr val="dk1"/>
                        </a:solidFill>
                        <a:latin typeface="Candara" pitchFamily="34" charset="0"/>
                        <a:ea typeface="+mn-ea"/>
                        <a:cs typeface="+mn-cs"/>
                      </a:endParaRPr>
                    </a:p>
                  </a:txBody>
                  <a:tcPr>
                    <a:solidFill>
                      <a:schemeClr val="bg1">
                        <a:lumMod val="95000"/>
                      </a:schemeClr>
                    </a:solidFill>
                  </a:tcPr>
                </a:tc>
                <a:extLst>
                  <a:ext uri="{0D108BD9-81ED-4DB2-BD59-A6C34878D82A}">
                    <a16:rowId xmlns:a16="http://schemas.microsoft.com/office/drawing/2014/main" val="10003"/>
                  </a:ext>
                </a:extLst>
              </a:tr>
            </a:tbl>
          </a:graphicData>
        </a:graphic>
      </p:graphicFrame>
      <p:sp>
        <p:nvSpPr>
          <p:cNvPr id="2" name="TextBox 1">
            <a:extLst>
              <a:ext uri="{FF2B5EF4-FFF2-40B4-BE49-F238E27FC236}">
                <a16:creationId xmlns:a16="http://schemas.microsoft.com/office/drawing/2014/main" id="{2927B4B0-F85B-4E36-32C6-2DAE1DC3C4DC}"/>
              </a:ext>
            </a:extLst>
          </p:cNvPr>
          <p:cNvSpPr txBox="1"/>
          <p:nvPr/>
        </p:nvSpPr>
        <p:spPr>
          <a:xfrm>
            <a:off x="272424" y="8824197"/>
            <a:ext cx="6431595"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600" b="1">
                <a:solidFill>
                  <a:srgbClr val="0070C0"/>
                </a:solidFill>
                <a:latin typeface="Candara"/>
                <a:cs typeface="Calibri"/>
              </a:rPr>
              <a:t>Please email your application to hr@thomasestley.org.uk</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ECC.jpg"/>
          <p:cNvPicPr>
            <a:picLocks noChangeAspect="1"/>
          </p:cNvPicPr>
          <p:nvPr/>
        </p:nvPicPr>
        <p:blipFill>
          <a:blip r:embed="rId2" cstate="print"/>
          <a:stretch>
            <a:fillRect/>
          </a:stretch>
        </p:blipFill>
        <p:spPr>
          <a:xfrm>
            <a:off x="2996952" y="179512"/>
            <a:ext cx="921415" cy="75949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graphicFrame>
        <p:nvGraphicFramePr>
          <p:cNvPr id="9" name="Table 8"/>
          <p:cNvGraphicFramePr>
            <a:graphicFrameLocks noGrp="1"/>
          </p:cNvGraphicFramePr>
          <p:nvPr>
            <p:extLst>
              <p:ext uri="{D42A27DB-BD31-4B8C-83A1-F6EECF244321}">
                <p14:modId xmlns:p14="http://schemas.microsoft.com/office/powerpoint/2010/main" val="1997825574"/>
              </p:ext>
            </p:extLst>
          </p:nvPr>
        </p:nvGraphicFramePr>
        <p:xfrm>
          <a:off x="188640" y="1259632"/>
          <a:ext cx="6480720" cy="2936240"/>
        </p:xfrm>
        <a:graphic>
          <a:graphicData uri="http://schemas.openxmlformats.org/drawingml/2006/table">
            <a:tbl>
              <a:tblPr firstRow="1" bandRow="1">
                <a:tableStyleId>{5C22544A-7EE6-4342-B048-85BDC9FD1C3A}</a:tableStyleId>
              </a:tblPr>
              <a:tblGrid>
                <a:gridCol w="4004940">
                  <a:extLst>
                    <a:ext uri="{9D8B030D-6E8A-4147-A177-3AD203B41FA5}">
                      <a16:colId xmlns:a16="http://schemas.microsoft.com/office/drawing/2014/main" val="20000"/>
                    </a:ext>
                  </a:extLst>
                </a:gridCol>
                <a:gridCol w="2475780">
                  <a:extLst>
                    <a:ext uri="{9D8B030D-6E8A-4147-A177-3AD203B41FA5}">
                      <a16:colId xmlns:a16="http://schemas.microsoft.com/office/drawing/2014/main" val="20001"/>
                    </a:ext>
                  </a:extLst>
                </a:gridCol>
              </a:tblGrid>
              <a:tr h="360040">
                <a:tc gridSpan="2">
                  <a:txBody>
                    <a:bodyPr/>
                    <a:lstStyle/>
                    <a:p>
                      <a:pPr hangingPunct="0"/>
                      <a:r>
                        <a:rPr lang="en-US" sz="1800" b="1" kern="1200" dirty="0">
                          <a:solidFill>
                            <a:schemeClr val="tx1"/>
                          </a:solidFill>
                          <a:latin typeface="+mn-lt"/>
                          <a:ea typeface="+mn-ea"/>
                          <a:cs typeface="+mn-cs"/>
                        </a:rPr>
                        <a:t>3. PRESENT EMPLOYMENT</a:t>
                      </a:r>
                      <a:endParaRPr lang="en-GB" sz="1800" b="1" kern="1200" dirty="0">
                        <a:solidFill>
                          <a:schemeClr val="tx1"/>
                        </a:solidFill>
                        <a:latin typeface="+mn-lt"/>
                        <a:ea typeface="+mn-ea"/>
                        <a:cs typeface="+mn-cs"/>
                      </a:endParaRPr>
                    </a:p>
                    <a:p>
                      <a:r>
                        <a:rPr lang="en-US" sz="1400" b="1" kern="1200" dirty="0">
                          <a:solidFill>
                            <a:schemeClr val="tx1"/>
                          </a:solidFill>
                          <a:latin typeface="+mn-lt"/>
                          <a:ea typeface="+mn-ea"/>
                          <a:cs typeface="+mn-cs"/>
                        </a:rPr>
                        <a:t>(If you are not currently in employment, please leave blank)</a:t>
                      </a:r>
                      <a:endParaRPr lang="en-GB" sz="1400" dirty="0">
                        <a:solidFill>
                          <a:schemeClr val="tx1"/>
                        </a:solidFill>
                      </a:endParaRPr>
                    </a:p>
                  </a:txBody>
                  <a:tcPr>
                    <a:solidFill>
                      <a:schemeClr val="accent1">
                        <a:lumMod val="20000"/>
                        <a:lumOff val="80000"/>
                      </a:schemeClr>
                    </a:solidFill>
                  </a:tcPr>
                </a:tc>
                <a:tc hMerge="1">
                  <a:txBody>
                    <a:bodyPr/>
                    <a:lstStyle/>
                    <a:p>
                      <a:endParaRPr lang="en-GB"/>
                    </a:p>
                  </a:txBody>
                  <a:tcPr/>
                </a:tc>
                <a:extLst>
                  <a:ext uri="{0D108BD9-81ED-4DB2-BD59-A6C34878D82A}">
                    <a16:rowId xmlns:a16="http://schemas.microsoft.com/office/drawing/2014/main" val="10000"/>
                  </a:ext>
                </a:extLst>
              </a:tr>
              <a:tr h="370840">
                <a:tc>
                  <a:txBody>
                    <a:bodyPr/>
                    <a:lstStyle/>
                    <a:p>
                      <a:r>
                        <a:rPr lang="en-GB" dirty="0"/>
                        <a:t>Employer’s name - </a:t>
                      </a:r>
                      <a:endParaRPr lang="en-GB"/>
                    </a:p>
                  </a:txBody>
                  <a:tcPr>
                    <a:solidFill>
                      <a:schemeClr val="bg1">
                        <a:lumMod val="95000"/>
                      </a:schemeClr>
                    </a:solidFill>
                  </a:tcPr>
                </a:tc>
                <a:tc>
                  <a:txBody>
                    <a:bodyPr/>
                    <a:lstStyle/>
                    <a:p>
                      <a:r>
                        <a:rPr lang="en-GB" baseline="0" dirty="0"/>
                        <a:t>Tel no –</a:t>
                      </a:r>
                    </a:p>
                    <a:p>
                      <a:r>
                        <a:rPr lang="en-GB" sz="1000" baseline="0" dirty="0"/>
                        <a:t>(may we contact you on this number?) </a:t>
                      </a:r>
                      <a:endParaRPr lang="en-GB" sz="1200" dirty="0"/>
                    </a:p>
                    <a:p>
                      <a:pPr lvl="0">
                        <a:buNone/>
                      </a:pPr>
                      <a:r>
                        <a:rPr lang="en-GB" sz="1200" baseline="0" dirty="0"/>
                        <a:t>Y or N</a:t>
                      </a:r>
                      <a:endParaRPr lang="en-GB" sz="1200"/>
                    </a:p>
                  </a:txBody>
                  <a:tcPr>
                    <a:solidFill>
                      <a:schemeClr val="bg1">
                        <a:lumMod val="95000"/>
                      </a:schemeClr>
                    </a:solidFill>
                  </a:tcPr>
                </a:tc>
                <a:extLst>
                  <a:ext uri="{0D108BD9-81ED-4DB2-BD59-A6C34878D82A}">
                    <a16:rowId xmlns:a16="http://schemas.microsoft.com/office/drawing/2014/main" val="10001"/>
                  </a:ext>
                </a:extLst>
              </a:tr>
              <a:tr h="370840">
                <a:tc>
                  <a:txBody>
                    <a:bodyPr/>
                    <a:lstStyle/>
                    <a:p>
                      <a:r>
                        <a:rPr lang="en-GB" dirty="0"/>
                        <a:t>Address</a:t>
                      </a:r>
                      <a:r>
                        <a:rPr lang="en-GB" baseline="0" dirty="0"/>
                        <a:t> </a:t>
                      </a:r>
                      <a:r>
                        <a:rPr lang="en-GB" dirty="0"/>
                        <a:t>–</a:t>
                      </a:r>
                    </a:p>
                    <a:p>
                      <a:endParaRPr lang="en-GB"/>
                    </a:p>
                    <a:p>
                      <a:endParaRPr lang="en-GB"/>
                    </a:p>
                  </a:txBody>
                  <a:tcPr>
                    <a:solidFill>
                      <a:schemeClr val="bg1">
                        <a:lumMod val="95000"/>
                      </a:schemeClr>
                    </a:solidFill>
                  </a:tcPr>
                </a:tc>
                <a:tc>
                  <a:txBody>
                    <a:bodyPr/>
                    <a:lstStyle/>
                    <a:p>
                      <a:r>
                        <a:rPr lang="en-GB" dirty="0"/>
                        <a:t>Present</a:t>
                      </a:r>
                      <a:r>
                        <a:rPr lang="en-GB" baseline="0" dirty="0"/>
                        <a:t> j</a:t>
                      </a:r>
                      <a:r>
                        <a:rPr lang="en-GB" dirty="0"/>
                        <a:t>ob</a:t>
                      </a:r>
                      <a:r>
                        <a:rPr lang="en-GB" baseline="0" dirty="0"/>
                        <a:t> title - </a:t>
                      </a:r>
                      <a:endParaRPr lang="en-GB"/>
                    </a:p>
                  </a:txBody>
                  <a:tcPr>
                    <a:solidFill>
                      <a:schemeClr val="bg1">
                        <a:lumMod val="95000"/>
                      </a:schemeClr>
                    </a:solidFill>
                  </a:tcPr>
                </a:tc>
                <a:extLst>
                  <a:ext uri="{0D108BD9-81ED-4DB2-BD59-A6C34878D82A}">
                    <a16:rowId xmlns:a16="http://schemas.microsoft.com/office/drawing/2014/main" val="10002"/>
                  </a:ext>
                </a:extLst>
              </a:tr>
              <a:tr h="370840">
                <a:tc>
                  <a:txBody>
                    <a:bodyPr/>
                    <a:lstStyle/>
                    <a:p>
                      <a:r>
                        <a:rPr lang="en-GB" dirty="0"/>
                        <a:t>Basic pay/grade - </a:t>
                      </a:r>
                      <a:endParaRPr lang="en-GB"/>
                    </a:p>
                  </a:txBody>
                  <a:tcPr>
                    <a:solidFill>
                      <a:schemeClr val="bg1">
                        <a:lumMod val="95000"/>
                      </a:schemeClr>
                    </a:solidFill>
                  </a:tcPr>
                </a:tc>
                <a:tc>
                  <a:txBody>
                    <a:bodyPr/>
                    <a:lstStyle/>
                    <a:p>
                      <a:endParaRPr lang="en-GB"/>
                    </a:p>
                  </a:txBody>
                  <a:tcPr>
                    <a:solidFill>
                      <a:schemeClr val="bg1">
                        <a:lumMod val="95000"/>
                      </a:schemeClr>
                    </a:solidFill>
                  </a:tcPr>
                </a:tc>
                <a:extLst>
                  <a:ext uri="{0D108BD9-81ED-4DB2-BD59-A6C34878D82A}">
                    <a16:rowId xmlns:a16="http://schemas.microsoft.com/office/drawing/2014/main" val="10003"/>
                  </a:ext>
                </a:extLst>
              </a:tr>
              <a:tr h="370840">
                <a:tc>
                  <a:txBody>
                    <a:bodyPr/>
                    <a:lstStyle/>
                    <a:p>
                      <a:r>
                        <a:rPr lang="en-GB" dirty="0"/>
                        <a:t>Date started - </a:t>
                      </a:r>
                      <a:endParaRPr lang="en-GB"/>
                    </a:p>
                  </a:txBody>
                  <a:tcPr>
                    <a:solidFill>
                      <a:schemeClr val="bg1">
                        <a:lumMod val="95000"/>
                      </a:schemeClr>
                    </a:solidFill>
                  </a:tcPr>
                </a:tc>
                <a:tc>
                  <a:txBody>
                    <a:bodyPr/>
                    <a:lstStyle/>
                    <a:p>
                      <a:r>
                        <a:rPr lang="en-GB" dirty="0"/>
                        <a:t>Notice to be given - </a:t>
                      </a:r>
                      <a:endParaRPr lang="en-GB"/>
                    </a:p>
                  </a:txBody>
                  <a:tcPr>
                    <a:solidFill>
                      <a:schemeClr val="bg1">
                        <a:lumMod val="95000"/>
                      </a:schemeClr>
                    </a:solidFill>
                  </a:tcPr>
                </a:tc>
                <a:extLst>
                  <a:ext uri="{0D108BD9-81ED-4DB2-BD59-A6C34878D82A}">
                    <a16:rowId xmlns:a16="http://schemas.microsoft.com/office/drawing/2014/main" val="10004"/>
                  </a:ext>
                </a:extLst>
              </a:tr>
            </a:tbl>
          </a:graphicData>
        </a:graphic>
      </p:graphicFrame>
      <p:graphicFrame>
        <p:nvGraphicFramePr>
          <p:cNvPr id="10" name="Table 9"/>
          <p:cNvGraphicFramePr>
            <a:graphicFrameLocks noGrp="1"/>
          </p:cNvGraphicFramePr>
          <p:nvPr/>
        </p:nvGraphicFramePr>
        <p:xfrm>
          <a:off x="188640" y="4211960"/>
          <a:ext cx="6480720" cy="4608512"/>
        </p:xfrm>
        <a:graphic>
          <a:graphicData uri="http://schemas.openxmlformats.org/drawingml/2006/table">
            <a:tbl>
              <a:tblPr firstRow="1" bandRow="1">
                <a:tableStyleId>{5C22544A-7EE6-4342-B048-85BDC9FD1C3A}</a:tableStyleId>
              </a:tblPr>
              <a:tblGrid>
                <a:gridCol w="6480720">
                  <a:extLst>
                    <a:ext uri="{9D8B030D-6E8A-4147-A177-3AD203B41FA5}">
                      <a16:colId xmlns:a16="http://schemas.microsoft.com/office/drawing/2014/main" val="20000"/>
                    </a:ext>
                  </a:extLst>
                </a:gridCol>
              </a:tblGrid>
              <a:tr h="1350795">
                <a:tc>
                  <a:txBody>
                    <a:bodyPr/>
                    <a:lstStyle/>
                    <a:p>
                      <a:r>
                        <a:rPr lang="en-US" sz="1800" b="1" kern="1200">
                          <a:solidFill>
                            <a:schemeClr val="tx1"/>
                          </a:solidFill>
                          <a:latin typeface="+mn-lt"/>
                          <a:ea typeface="+mn-ea"/>
                          <a:cs typeface="+mn-cs"/>
                        </a:rPr>
                        <a:t>Outline of key duties and responsibilities</a:t>
                      </a:r>
                      <a:r>
                        <a:rPr lang="en-US" sz="1800" b="1" kern="1200" baseline="0">
                          <a:solidFill>
                            <a:schemeClr val="tx1"/>
                          </a:solidFill>
                          <a:latin typeface="+mn-lt"/>
                          <a:ea typeface="+mn-ea"/>
                          <a:cs typeface="+mn-cs"/>
                        </a:rPr>
                        <a:t> -</a:t>
                      </a:r>
                      <a:endParaRPr lang="en-GB">
                        <a:solidFill>
                          <a:schemeClr val="tx1"/>
                        </a:solidFill>
                      </a:endParaRPr>
                    </a:p>
                  </a:txBody>
                  <a:tcPr>
                    <a:solidFill>
                      <a:schemeClr val="bg1">
                        <a:lumMod val="95000"/>
                      </a:schemeClr>
                    </a:solidFill>
                  </a:tcPr>
                </a:tc>
                <a:extLst>
                  <a:ext uri="{0D108BD9-81ED-4DB2-BD59-A6C34878D82A}">
                    <a16:rowId xmlns:a16="http://schemas.microsoft.com/office/drawing/2014/main" val="10000"/>
                  </a:ext>
                </a:extLst>
              </a:tr>
              <a:tr h="3257717">
                <a:tc>
                  <a:txBody>
                    <a:bodyPr/>
                    <a:lstStyle/>
                    <a:p>
                      <a:endParaRPr lang="en-GB" sz="1400"/>
                    </a:p>
                  </a:txBody>
                  <a:tcPr>
                    <a:solidFill>
                      <a:schemeClr val="bg1">
                        <a:lumMod val="95000"/>
                      </a:schemeClr>
                    </a:solidFill>
                  </a:tcPr>
                </a:tc>
                <a:extLst>
                  <a:ext uri="{0D108BD9-81ED-4DB2-BD59-A6C34878D82A}">
                    <a16:rowId xmlns:a16="http://schemas.microsoft.com/office/drawing/2014/main" val="10001"/>
                  </a:ext>
                </a:extLst>
              </a:tr>
            </a:tbl>
          </a:graphicData>
        </a:graphic>
      </p:graphicFrame>
      <p:pic>
        <p:nvPicPr>
          <p:cNvPr id="2" name="Picture 1" descr="A close up of a logo&#10;&#10;Description automatically generated">
            <a:extLst>
              <a:ext uri="{FF2B5EF4-FFF2-40B4-BE49-F238E27FC236}">
                <a16:creationId xmlns:a16="http://schemas.microsoft.com/office/drawing/2014/main" id="{FEC6E563-82E1-4D52-FCA9-34AFA1ECD21B}"/>
              </a:ext>
            </a:extLst>
          </p:cNvPr>
          <p:cNvPicPr>
            <a:picLocks noChangeAspect="1"/>
          </p:cNvPicPr>
          <p:nvPr/>
        </p:nvPicPr>
        <p:blipFill>
          <a:blip r:embed="rId3"/>
          <a:stretch>
            <a:fillRect/>
          </a:stretch>
        </p:blipFill>
        <p:spPr>
          <a:xfrm>
            <a:off x="2933700" y="8643222"/>
            <a:ext cx="990600" cy="36195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ECC.jpg"/>
          <p:cNvPicPr>
            <a:picLocks noChangeAspect="1"/>
          </p:cNvPicPr>
          <p:nvPr/>
        </p:nvPicPr>
        <p:blipFill>
          <a:blip r:embed="rId2" cstate="print"/>
          <a:stretch>
            <a:fillRect/>
          </a:stretch>
        </p:blipFill>
        <p:spPr>
          <a:xfrm>
            <a:off x="2996952" y="179512"/>
            <a:ext cx="921415" cy="75949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graphicFrame>
        <p:nvGraphicFramePr>
          <p:cNvPr id="6" name="Table 5"/>
          <p:cNvGraphicFramePr>
            <a:graphicFrameLocks noGrp="1"/>
          </p:cNvGraphicFramePr>
          <p:nvPr>
            <p:extLst>
              <p:ext uri="{D42A27DB-BD31-4B8C-83A1-F6EECF244321}">
                <p14:modId xmlns:p14="http://schemas.microsoft.com/office/powerpoint/2010/main" val="286111662"/>
              </p:ext>
            </p:extLst>
          </p:nvPr>
        </p:nvGraphicFramePr>
        <p:xfrm>
          <a:off x="260648" y="1259633"/>
          <a:ext cx="6408712" cy="3827959"/>
        </p:xfrm>
        <a:graphic>
          <a:graphicData uri="http://schemas.openxmlformats.org/drawingml/2006/table">
            <a:tbl>
              <a:tblPr firstRow="1" bandRow="1">
                <a:tableStyleId>{5C22544A-7EE6-4342-B048-85BDC9FD1C3A}</a:tableStyleId>
              </a:tblPr>
              <a:tblGrid>
                <a:gridCol w="1281742">
                  <a:extLst>
                    <a:ext uri="{9D8B030D-6E8A-4147-A177-3AD203B41FA5}">
                      <a16:colId xmlns:a16="http://schemas.microsoft.com/office/drawing/2014/main" val="20000"/>
                    </a:ext>
                  </a:extLst>
                </a:gridCol>
                <a:gridCol w="1281743">
                  <a:extLst>
                    <a:ext uri="{9D8B030D-6E8A-4147-A177-3AD203B41FA5}">
                      <a16:colId xmlns:a16="http://schemas.microsoft.com/office/drawing/2014/main" val="20001"/>
                    </a:ext>
                  </a:extLst>
                </a:gridCol>
                <a:gridCol w="1281742">
                  <a:extLst>
                    <a:ext uri="{9D8B030D-6E8A-4147-A177-3AD203B41FA5}">
                      <a16:colId xmlns:a16="http://schemas.microsoft.com/office/drawing/2014/main" val="20002"/>
                    </a:ext>
                  </a:extLst>
                </a:gridCol>
                <a:gridCol w="1281743">
                  <a:extLst>
                    <a:ext uri="{9D8B030D-6E8A-4147-A177-3AD203B41FA5}">
                      <a16:colId xmlns:a16="http://schemas.microsoft.com/office/drawing/2014/main" val="20003"/>
                    </a:ext>
                  </a:extLst>
                </a:gridCol>
                <a:gridCol w="1281742">
                  <a:extLst>
                    <a:ext uri="{9D8B030D-6E8A-4147-A177-3AD203B41FA5}">
                      <a16:colId xmlns:a16="http://schemas.microsoft.com/office/drawing/2014/main" val="20004"/>
                    </a:ext>
                  </a:extLst>
                </a:gridCol>
              </a:tblGrid>
              <a:tr h="864095">
                <a:tc gridSpan="5">
                  <a:txBody>
                    <a:bodyPr/>
                    <a:lstStyle/>
                    <a:p>
                      <a:r>
                        <a:rPr lang="en-GB" dirty="0">
                          <a:solidFill>
                            <a:schemeClr val="tx1"/>
                          </a:solidFill>
                          <a:latin typeface="Candara"/>
                        </a:rPr>
                        <a:t>4a EXPERIENCE</a:t>
                      </a:r>
                    </a:p>
                    <a:p>
                      <a:r>
                        <a:rPr lang="en-US" sz="1400" b="1" kern="1200" dirty="0">
                          <a:solidFill>
                            <a:schemeClr val="tx1"/>
                          </a:solidFill>
                          <a:latin typeface="Candara"/>
                          <a:ea typeface="+mn-ea"/>
                          <a:cs typeface="+mn-cs"/>
                        </a:rPr>
                        <a:t>(This should include paid and unpaid employment, work experience, placements) Please list most recent post first</a:t>
                      </a:r>
                      <a:endParaRPr lang="en-GB" sz="1400" dirty="0">
                        <a:solidFill>
                          <a:schemeClr val="tx1"/>
                        </a:solidFill>
                        <a:latin typeface="Candara"/>
                      </a:endParaRPr>
                    </a:p>
                  </a:txBody>
                  <a:tcPr>
                    <a:solidFill>
                      <a:schemeClr val="accent1">
                        <a:lumMod val="20000"/>
                        <a:lumOff val="80000"/>
                      </a:schemeClr>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0"/>
                  </a:ext>
                </a:extLst>
              </a:tr>
              <a:tr h="655763">
                <a:tc>
                  <a:txBody>
                    <a:bodyPr/>
                    <a:lstStyle/>
                    <a:p>
                      <a:r>
                        <a:rPr lang="en-GB" sz="1600" dirty="0"/>
                        <a:t>Organisation </a:t>
                      </a:r>
                      <a:endParaRPr lang="en-GB" sz="1600"/>
                    </a:p>
                  </a:txBody>
                  <a:tcPr>
                    <a:solidFill>
                      <a:schemeClr val="bg1">
                        <a:lumMod val="95000"/>
                      </a:schemeClr>
                    </a:solidFill>
                  </a:tcPr>
                </a:tc>
                <a:tc>
                  <a:txBody>
                    <a:bodyPr/>
                    <a:lstStyle/>
                    <a:p>
                      <a:r>
                        <a:rPr lang="en-GB" sz="1600" dirty="0"/>
                        <a:t>Role</a:t>
                      </a:r>
                    </a:p>
                  </a:txBody>
                  <a:tcPr>
                    <a:solidFill>
                      <a:schemeClr val="bg1">
                        <a:lumMod val="95000"/>
                      </a:schemeClr>
                    </a:solidFill>
                  </a:tcPr>
                </a:tc>
                <a:tc>
                  <a:txBody>
                    <a:bodyPr/>
                    <a:lstStyle/>
                    <a:p>
                      <a:r>
                        <a:rPr lang="en-GB" sz="1600" dirty="0"/>
                        <a:t>Salary</a:t>
                      </a:r>
                    </a:p>
                  </a:txBody>
                  <a:tcPr>
                    <a:solidFill>
                      <a:schemeClr val="bg1">
                        <a:lumMod val="95000"/>
                      </a:schemeClr>
                    </a:solidFill>
                  </a:tcPr>
                </a:tc>
                <a:tc>
                  <a:txBody>
                    <a:bodyPr/>
                    <a:lstStyle/>
                    <a:p>
                      <a:r>
                        <a:rPr lang="en-GB" sz="1600" dirty="0"/>
                        <a:t>Date employed</a:t>
                      </a:r>
                    </a:p>
                  </a:txBody>
                  <a:tcPr>
                    <a:solidFill>
                      <a:schemeClr val="bg1">
                        <a:lumMod val="95000"/>
                      </a:schemeClr>
                    </a:solidFill>
                  </a:tcPr>
                </a:tc>
                <a:tc>
                  <a:txBody>
                    <a:bodyPr/>
                    <a:lstStyle/>
                    <a:p>
                      <a:r>
                        <a:rPr lang="en-GB" sz="1600" dirty="0"/>
                        <a:t>Reason for leaving</a:t>
                      </a:r>
                    </a:p>
                  </a:txBody>
                  <a:tcPr>
                    <a:solidFill>
                      <a:schemeClr val="bg1">
                        <a:lumMod val="95000"/>
                      </a:schemeClr>
                    </a:solidFill>
                  </a:tcPr>
                </a:tc>
                <a:extLst>
                  <a:ext uri="{0D108BD9-81ED-4DB2-BD59-A6C34878D82A}">
                    <a16:rowId xmlns:a16="http://schemas.microsoft.com/office/drawing/2014/main" val="10001"/>
                  </a:ext>
                </a:extLst>
              </a:tr>
              <a:tr h="2308101">
                <a:tc>
                  <a:txBody>
                    <a:bodyPr/>
                    <a:lstStyle/>
                    <a:p>
                      <a:endParaRPr lang="en-GB" sz="1600"/>
                    </a:p>
                  </a:txBody>
                  <a:tcPr>
                    <a:solidFill>
                      <a:schemeClr val="bg1">
                        <a:lumMod val="95000"/>
                      </a:schemeClr>
                    </a:solidFill>
                  </a:tcPr>
                </a:tc>
                <a:tc>
                  <a:txBody>
                    <a:bodyPr/>
                    <a:lstStyle/>
                    <a:p>
                      <a:endParaRPr lang="en-GB" sz="1600"/>
                    </a:p>
                  </a:txBody>
                  <a:tcPr>
                    <a:solidFill>
                      <a:schemeClr val="bg1">
                        <a:lumMod val="95000"/>
                      </a:schemeClr>
                    </a:solidFill>
                  </a:tcPr>
                </a:tc>
                <a:tc>
                  <a:txBody>
                    <a:bodyPr/>
                    <a:lstStyle/>
                    <a:p>
                      <a:endParaRPr lang="en-GB" sz="1600"/>
                    </a:p>
                  </a:txBody>
                  <a:tcPr>
                    <a:solidFill>
                      <a:schemeClr val="bg1">
                        <a:lumMod val="95000"/>
                      </a:schemeClr>
                    </a:solidFill>
                  </a:tcPr>
                </a:tc>
                <a:tc>
                  <a:txBody>
                    <a:bodyPr/>
                    <a:lstStyle/>
                    <a:p>
                      <a:endParaRPr lang="en-GB" sz="1600"/>
                    </a:p>
                  </a:txBody>
                  <a:tcPr>
                    <a:solidFill>
                      <a:schemeClr val="bg1">
                        <a:lumMod val="95000"/>
                      </a:schemeClr>
                    </a:solidFill>
                  </a:tcPr>
                </a:tc>
                <a:tc>
                  <a:txBody>
                    <a:bodyPr/>
                    <a:lstStyle/>
                    <a:p>
                      <a:endParaRPr lang="en-GB" sz="1600"/>
                    </a:p>
                  </a:txBody>
                  <a:tcPr>
                    <a:solidFill>
                      <a:schemeClr val="bg1">
                        <a:lumMod val="95000"/>
                      </a:schemeClr>
                    </a:solidFill>
                  </a:tcPr>
                </a:tc>
                <a:extLst>
                  <a:ext uri="{0D108BD9-81ED-4DB2-BD59-A6C34878D82A}">
                    <a16:rowId xmlns:a16="http://schemas.microsoft.com/office/drawing/2014/main" val="10002"/>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3389966073"/>
              </p:ext>
            </p:extLst>
          </p:nvPr>
        </p:nvGraphicFramePr>
        <p:xfrm>
          <a:off x="260648" y="5436096"/>
          <a:ext cx="6336704" cy="3482712"/>
        </p:xfrm>
        <a:graphic>
          <a:graphicData uri="http://schemas.openxmlformats.org/drawingml/2006/table">
            <a:tbl>
              <a:tblPr firstRow="1" bandRow="1">
                <a:tableStyleId>{5C22544A-7EE6-4342-B048-85BDC9FD1C3A}</a:tableStyleId>
              </a:tblPr>
              <a:tblGrid>
                <a:gridCol w="6336704">
                  <a:extLst>
                    <a:ext uri="{9D8B030D-6E8A-4147-A177-3AD203B41FA5}">
                      <a16:colId xmlns:a16="http://schemas.microsoft.com/office/drawing/2014/main" val="20000"/>
                    </a:ext>
                  </a:extLst>
                </a:gridCol>
              </a:tblGrid>
              <a:tr h="648072">
                <a:tc>
                  <a:txBody>
                    <a:bodyPr/>
                    <a:lstStyle/>
                    <a:p>
                      <a:r>
                        <a:rPr lang="en-GB" dirty="0">
                          <a:solidFill>
                            <a:schemeClr val="tx1"/>
                          </a:solidFill>
                        </a:rPr>
                        <a:t>4b GAPS</a:t>
                      </a:r>
                      <a:r>
                        <a:rPr lang="en-GB" baseline="0" dirty="0">
                          <a:solidFill>
                            <a:schemeClr val="tx1"/>
                          </a:solidFill>
                        </a:rPr>
                        <a:t> IN EMPLOYMENT  </a:t>
                      </a:r>
                    </a:p>
                    <a:p>
                      <a:r>
                        <a:rPr lang="en-GB" sz="1400" b="1" kern="1200" dirty="0">
                          <a:solidFill>
                            <a:schemeClr val="tx1"/>
                          </a:solidFill>
                          <a:latin typeface="+mn-lt"/>
                          <a:ea typeface="+mn-ea"/>
                          <a:cs typeface="+mn-cs"/>
                        </a:rPr>
                        <a:t>Please specify all time not accounted for above with dates and reasons</a:t>
                      </a:r>
                      <a:endParaRPr lang="en-GB" sz="1400" dirty="0">
                        <a:solidFill>
                          <a:schemeClr val="tx1"/>
                        </a:solidFill>
                      </a:endParaRPr>
                    </a:p>
                  </a:txBody>
                  <a:tcPr>
                    <a:solidFill>
                      <a:schemeClr val="accent1">
                        <a:lumMod val="20000"/>
                        <a:lumOff val="80000"/>
                      </a:schemeClr>
                    </a:solidFill>
                  </a:tcPr>
                </a:tc>
                <a:extLst>
                  <a:ext uri="{0D108BD9-81ED-4DB2-BD59-A6C34878D82A}">
                    <a16:rowId xmlns:a16="http://schemas.microsoft.com/office/drawing/2014/main" val="10000"/>
                  </a:ext>
                </a:extLst>
              </a:tr>
              <a:tr h="2264914">
                <a:tc>
                  <a:txBody>
                    <a:bodyPr/>
                    <a:lstStyle/>
                    <a:p>
                      <a:endParaRPr lang="en-GB"/>
                    </a:p>
                    <a:p>
                      <a:endParaRPr lang="en-GB"/>
                    </a:p>
                    <a:p>
                      <a:endParaRPr lang="en-GB"/>
                    </a:p>
                    <a:p>
                      <a:endParaRPr lang="en-GB"/>
                    </a:p>
                    <a:p>
                      <a:endParaRPr lang="en-GB"/>
                    </a:p>
                    <a:p>
                      <a:endParaRPr lang="en-GB"/>
                    </a:p>
                    <a:p>
                      <a:endParaRPr lang="en-GB"/>
                    </a:p>
                    <a:p>
                      <a:endParaRPr lang="en-GB"/>
                    </a:p>
                    <a:p>
                      <a:endParaRPr lang="en-GB"/>
                    </a:p>
                    <a:p>
                      <a:endParaRPr lang="en-GB"/>
                    </a:p>
                  </a:txBody>
                  <a:tcPr>
                    <a:solidFill>
                      <a:schemeClr val="bg1">
                        <a:lumMod val="95000"/>
                      </a:schemeClr>
                    </a:solidFill>
                  </a:tcPr>
                </a:tc>
                <a:extLst>
                  <a:ext uri="{0D108BD9-81ED-4DB2-BD59-A6C34878D82A}">
                    <a16:rowId xmlns:a16="http://schemas.microsoft.com/office/drawing/2014/main" val="10001"/>
                  </a:ext>
                </a:extLst>
              </a:tr>
            </a:tbl>
          </a:graphicData>
        </a:graphic>
      </p:graphicFrame>
      <p:pic>
        <p:nvPicPr>
          <p:cNvPr id="3" name="Picture 2" descr="A close up of a logo&#10;&#10;Description automatically generated">
            <a:extLst>
              <a:ext uri="{FF2B5EF4-FFF2-40B4-BE49-F238E27FC236}">
                <a16:creationId xmlns:a16="http://schemas.microsoft.com/office/drawing/2014/main" id="{26891427-E705-6CDB-EB96-1F8719B86116}"/>
              </a:ext>
            </a:extLst>
          </p:cNvPr>
          <p:cNvPicPr>
            <a:picLocks noChangeAspect="1"/>
          </p:cNvPicPr>
          <p:nvPr/>
        </p:nvPicPr>
        <p:blipFill>
          <a:blip r:embed="rId3"/>
          <a:stretch>
            <a:fillRect/>
          </a:stretch>
        </p:blipFill>
        <p:spPr>
          <a:xfrm>
            <a:off x="2933700" y="8643222"/>
            <a:ext cx="990600" cy="36195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ECC.jpg"/>
          <p:cNvPicPr>
            <a:picLocks noChangeAspect="1"/>
          </p:cNvPicPr>
          <p:nvPr/>
        </p:nvPicPr>
        <p:blipFill>
          <a:blip r:embed="rId2" cstate="print"/>
          <a:stretch>
            <a:fillRect/>
          </a:stretch>
        </p:blipFill>
        <p:spPr>
          <a:xfrm>
            <a:off x="2996952" y="179512"/>
            <a:ext cx="921415" cy="75949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graphicFrame>
        <p:nvGraphicFramePr>
          <p:cNvPr id="7" name="Table 6"/>
          <p:cNvGraphicFramePr>
            <a:graphicFrameLocks noGrp="1"/>
          </p:cNvGraphicFramePr>
          <p:nvPr>
            <p:extLst>
              <p:ext uri="{D42A27DB-BD31-4B8C-83A1-F6EECF244321}">
                <p14:modId xmlns:p14="http://schemas.microsoft.com/office/powerpoint/2010/main" val="3320928465"/>
              </p:ext>
            </p:extLst>
          </p:nvPr>
        </p:nvGraphicFramePr>
        <p:xfrm>
          <a:off x="260648" y="1331640"/>
          <a:ext cx="6336704" cy="4752136"/>
        </p:xfrm>
        <a:graphic>
          <a:graphicData uri="http://schemas.openxmlformats.org/drawingml/2006/table">
            <a:tbl>
              <a:tblPr firstRow="1" bandRow="1">
                <a:tableStyleId>{5C22544A-7EE6-4342-B048-85BDC9FD1C3A}</a:tableStyleId>
              </a:tblPr>
              <a:tblGrid>
                <a:gridCol w="1584176">
                  <a:extLst>
                    <a:ext uri="{9D8B030D-6E8A-4147-A177-3AD203B41FA5}">
                      <a16:colId xmlns:a16="http://schemas.microsoft.com/office/drawing/2014/main" val="20000"/>
                    </a:ext>
                  </a:extLst>
                </a:gridCol>
                <a:gridCol w="1584176">
                  <a:extLst>
                    <a:ext uri="{9D8B030D-6E8A-4147-A177-3AD203B41FA5}">
                      <a16:colId xmlns:a16="http://schemas.microsoft.com/office/drawing/2014/main" val="20001"/>
                    </a:ext>
                  </a:extLst>
                </a:gridCol>
                <a:gridCol w="1584176">
                  <a:extLst>
                    <a:ext uri="{9D8B030D-6E8A-4147-A177-3AD203B41FA5}">
                      <a16:colId xmlns:a16="http://schemas.microsoft.com/office/drawing/2014/main" val="20002"/>
                    </a:ext>
                  </a:extLst>
                </a:gridCol>
                <a:gridCol w="1584176">
                  <a:extLst>
                    <a:ext uri="{9D8B030D-6E8A-4147-A177-3AD203B41FA5}">
                      <a16:colId xmlns:a16="http://schemas.microsoft.com/office/drawing/2014/main" val="20003"/>
                    </a:ext>
                  </a:extLst>
                </a:gridCol>
              </a:tblGrid>
              <a:tr h="360040">
                <a:tc gridSpan="4">
                  <a:txBody>
                    <a:bodyPr/>
                    <a:lstStyle/>
                    <a:p>
                      <a:r>
                        <a:rPr lang="en-GB" dirty="0">
                          <a:solidFill>
                            <a:schemeClr val="tx1"/>
                          </a:solidFill>
                          <a:latin typeface="Candara"/>
                        </a:rPr>
                        <a:t>5. EDUCATION</a:t>
                      </a:r>
                      <a:endParaRPr lang="en-US" sz="1600" b="1" kern="1200" dirty="0">
                        <a:solidFill>
                          <a:schemeClr val="tx1"/>
                        </a:solidFill>
                        <a:latin typeface="Candara"/>
                        <a:ea typeface="+mn-ea"/>
                        <a:cs typeface="+mn-cs"/>
                      </a:endParaRPr>
                    </a:p>
                  </a:txBody>
                  <a:tcPr>
                    <a:solidFill>
                      <a:schemeClr val="accent1">
                        <a:lumMod val="20000"/>
                        <a:lumOff val="80000"/>
                      </a:schemeClr>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0"/>
                  </a:ext>
                </a:extLst>
              </a:tr>
              <a:tr h="432048">
                <a:tc>
                  <a:txBody>
                    <a:bodyPr/>
                    <a:lstStyle/>
                    <a:p>
                      <a:pPr hangingPunct="0"/>
                      <a:r>
                        <a:rPr lang="en-US" sz="1200" b="1" kern="1200" dirty="0">
                          <a:solidFill>
                            <a:schemeClr val="dk1"/>
                          </a:solidFill>
                          <a:latin typeface="Candara"/>
                          <a:ea typeface="+mn-ea"/>
                          <a:cs typeface="+mn-cs"/>
                        </a:rPr>
                        <a:t>*Qualifications gained or pending. Please state subject</a:t>
                      </a:r>
                      <a:endParaRPr lang="en-GB" sz="1200" b="1" kern="1200" dirty="0">
                        <a:solidFill>
                          <a:schemeClr val="dk1"/>
                        </a:solidFill>
                        <a:latin typeface="Candara"/>
                        <a:ea typeface="+mn-ea"/>
                        <a:cs typeface="+mn-cs"/>
                      </a:endParaRPr>
                    </a:p>
                  </a:txBody>
                  <a:tcPr>
                    <a:solidFill>
                      <a:schemeClr val="bg1">
                        <a:lumMod val="95000"/>
                      </a:schemeClr>
                    </a:solidFill>
                  </a:tcPr>
                </a:tc>
                <a:tc>
                  <a:txBody>
                    <a:bodyPr/>
                    <a:lstStyle/>
                    <a:p>
                      <a:pPr hangingPunct="0">
                        <a:lnSpc>
                          <a:spcPts val="2065"/>
                        </a:lnSpc>
                        <a:spcAft>
                          <a:spcPts val="0"/>
                        </a:spcAft>
                        <a:tabLst>
                          <a:tab pos="107950" algn="l"/>
                          <a:tab pos="2980690" algn="l"/>
                          <a:tab pos="3776345" algn="l"/>
                        </a:tabLst>
                      </a:pPr>
                      <a:r>
                        <a:rPr lang="en-US" sz="1200" b="1" dirty="0">
                          <a:latin typeface="Candara"/>
                          <a:ea typeface="Times New Roman"/>
                          <a:cs typeface="Times New Roman"/>
                        </a:rPr>
                        <a:t>Grade</a:t>
                      </a:r>
                      <a:endParaRPr lang="en-GB" sz="1200" b="1" dirty="0">
                        <a:latin typeface="Candara"/>
                        <a:ea typeface="Times New Roman"/>
                        <a:cs typeface="Times New Roman"/>
                      </a:endParaRPr>
                    </a:p>
                  </a:txBody>
                  <a:tcPr marL="68580" marR="68580" marT="0" marB="0">
                    <a:solidFill>
                      <a:schemeClr val="bg1">
                        <a:lumMod val="95000"/>
                      </a:schemeClr>
                    </a:solidFill>
                  </a:tcPr>
                </a:tc>
                <a:tc>
                  <a:txBody>
                    <a:bodyPr/>
                    <a:lstStyle/>
                    <a:p>
                      <a:pPr hangingPunct="0">
                        <a:lnSpc>
                          <a:spcPts val="2065"/>
                        </a:lnSpc>
                        <a:spcAft>
                          <a:spcPts val="0"/>
                        </a:spcAft>
                        <a:tabLst>
                          <a:tab pos="107950" algn="l"/>
                          <a:tab pos="2980690" algn="l"/>
                          <a:tab pos="3776345" algn="l"/>
                        </a:tabLst>
                      </a:pPr>
                      <a:r>
                        <a:rPr lang="en-US" sz="1200" b="1" dirty="0">
                          <a:latin typeface="Candara"/>
                          <a:ea typeface="Times New Roman"/>
                          <a:cs typeface="Times New Roman"/>
                        </a:rPr>
                        <a:t>Date Achieved</a:t>
                      </a:r>
                      <a:endParaRPr lang="en-GB" sz="1200" b="1" dirty="0">
                        <a:latin typeface="Candara"/>
                        <a:ea typeface="Times New Roman"/>
                        <a:cs typeface="Times New Roman"/>
                      </a:endParaRPr>
                    </a:p>
                    <a:p>
                      <a:pPr hangingPunct="0">
                        <a:lnSpc>
                          <a:spcPts val="2065"/>
                        </a:lnSpc>
                        <a:spcAft>
                          <a:spcPts val="0"/>
                        </a:spcAft>
                        <a:tabLst>
                          <a:tab pos="107950" algn="l"/>
                          <a:tab pos="2980690" algn="l"/>
                          <a:tab pos="3776345" algn="l"/>
                        </a:tabLst>
                      </a:pPr>
                      <a:r>
                        <a:rPr lang="en-US" sz="1200" b="1" dirty="0">
                          <a:latin typeface="Candara"/>
                          <a:ea typeface="Times New Roman"/>
                          <a:cs typeface="Times New Roman"/>
                        </a:rPr>
                        <a:t>(MM/YYYY)</a:t>
                      </a:r>
                      <a:endParaRPr lang="en-GB" sz="1200" b="1" dirty="0">
                        <a:latin typeface="Candara"/>
                        <a:ea typeface="Times New Roman"/>
                        <a:cs typeface="Times New Roman"/>
                      </a:endParaRPr>
                    </a:p>
                  </a:txBody>
                  <a:tcPr marL="68580" marR="68580" marT="0" marB="0">
                    <a:solidFill>
                      <a:schemeClr val="bg1">
                        <a:lumMod val="95000"/>
                      </a:schemeClr>
                    </a:solidFill>
                  </a:tcPr>
                </a:tc>
                <a:tc>
                  <a:txBody>
                    <a:bodyPr/>
                    <a:lstStyle/>
                    <a:p>
                      <a:pPr hangingPunct="0">
                        <a:lnSpc>
                          <a:spcPts val="2065"/>
                        </a:lnSpc>
                        <a:spcAft>
                          <a:spcPts val="0"/>
                        </a:spcAft>
                        <a:tabLst>
                          <a:tab pos="107950" algn="l"/>
                          <a:tab pos="2980690" algn="l"/>
                          <a:tab pos="3776345" algn="l"/>
                        </a:tabLst>
                      </a:pPr>
                      <a:r>
                        <a:rPr lang="en-US" sz="1200" b="1" dirty="0">
                          <a:latin typeface="Candara"/>
                          <a:ea typeface="Times New Roman"/>
                          <a:cs typeface="Times New Roman"/>
                        </a:rPr>
                        <a:t>School/University/</a:t>
                      </a:r>
                    </a:p>
                    <a:p>
                      <a:pPr hangingPunct="0">
                        <a:lnSpc>
                          <a:spcPts val="2065"/>
                        </a:lnSpc>
                        <a:spcAft>
                          <a:spcPts val="0"/>
                        </a:spcAft>
                        <a:tabLst>
                          <a:tab pos="107950" algn="l"/>
                          <a:tab pos="2980690" algn="l"/>
                          <a:tab pos="3776345" algn="l"/>
                        </a:tabLst>
                      </a:pPr>
                      <a:r>
                        <a:rPr lang="en-US" sz="1200" b="1" dirty="0">
                          <a:latin typeface="Candara"/>
                          <a:ea typeface="Times New Roman"/>
                          <a:cs typeface="Times New Roman"/>
                        </a:rPr>
                        <a:t>College</a:t>
                      </a:r>
                    </a:p>
                  </a:txBody>
                  <a:tcPr marL="68580" marR="68580" marT="0" marB="0">
                    <a:solidFill>
                      <a:schemeClr val="bg1">
                        <a:lumMod val="95000"/>
                      </a:schemeClr>
                    </a:solidFill>
                  </a:tcPr>
                </a:tc>
                <a:extLst>
                  <a:ext uri="{0D108BD9-81ED-4DB2-BD59-A6C34878D82A}">
                    <a16:rowId xmlns:a16="http://schemas.microsoft.com/office/drawing/2014/main" val="10001"/>
                  </a:ext>
                </a:extLst>
              </a:tr>
              <a:tr h="937984">
                <a:tc>
                  <a:txBody>
                    <a:bodyPr/>
                    <a:lstStyle/>
                    <a:p>
                      <a:endParaRPr lang="en-GB" sz="1200" b="1" kern="1200">
                        <a:solidFill>
                          <a:schemeClr val="tx1"/>
                        </a:solidFill>
                        <a:latin typeface="+mn-lt"/>
                        <a:ea typeface="+mn-ea"/>
                        <a:cs typeface="+mn-cs"/>
                      </a:endParaRPr>
                    </a:p>
                  </a:txBody>
                  <a:tcPr>
                    <a:solidFill>
                      <a:schemeClr val="bg1">
                        <a:lumMod val="95000"/>
                      </a:schemeClr>
                    </a:solidFill>
                  </a:tcPr>
                </a:tc>
                <a:tc>
                  <a:txBody>
                    <a:bodyPr/>
                    <a:lstStyle/>
                    <a:p>
                      <a:pPr hangingPunct="0">
                        <a:lnSpc>
                          <a:spcPts val="2065"/>
                        </a:lnSpc>
                        <a:spcAft>
                          <a:spcPts val="0"/>
                        </a:spcAft>
                        <a:tabLst>
                          <a:tab pos="107950" algn="l"/>
                          <a:tab pos="2980690" algn="l"/>
                          <a:tab pos="3776345" algn="l"/>
                        </a:tabLst>
                      </a:pPr>
                      <a:endParaRPr lang="en-GB" sz="1200">
                        <a:latin typeface="Times New Roman"/>
                        <a:ea typeface="Times New Roman"/>
                        <a:cs typeface="Times New Roman"/>
                      </a:endParaRPr>
                    </a:p>
                  </a:txBody>
                  <a:tcPr marL="68580" marR="68580" marT="0" marB="0">
                    <a:solidFill>
                      <a:schemeClr val="bg1">
                        <a:lumMod val="95000"/>
                      </a:schemeClr>
                    </a:solidFill>
                  </a:tcPr>
                </a:tc>
                <a:tc>
                  <a:txBody>
                    <a:bodyPr/>
                    <a:lstStyle/>
                    <a:p>
                      <a:pPr hangingPunct="0">
                        <a:lnSpc>
                          <a:spcPts val="2065"/>
                        </a:lnSpc>
                        <a:spcAft>
                          <a:spcPts val="0"/>
                        </a:spcAft>
                        <a:tabLst>
                          <a:tab pos="107950" algn="l"/>
                          <a:tab pos="2980690" algn="l"/>
                          <a:tab pos="3776345" algn="l"/>
                        </a:tabLst>
                      </a:pPr>
                      <a:endParaRPr lang="en-GB" sz="1200">
                        <a:latin typeface="Times New Roman"/>
                        <a:ea typeface="Times New Roman"/>
                        <a:cs typeface="Times New Roman"/>
                      </a:endParaRPr>
                    </a:p>
                  </a:txBody>
                  <a:tcPr marL="68580" marR="68580" marT="0" marB="0">
                    <a:solidFill>
                      <a:schemeClr val="bg1">
                        <a:lumMod val="95000"/>
                      </a:schemeClr>
                    </a:solidFill>
                  </a:tcPr>
                </a:tc>
                <a:tc>
                  <a:txBody>
                    <a:bodyPr/>
                    <a:lstStyle/>
                    <a:p>
                      <a:pPr hangingPunct="0">
                        <a:lnSpc>
                          <a:spcPts val="2065"/>
                        </a:lnSpc>
                        <a:spcAft>
                          <a:spcPts val="0"/>
                        </a:spcAft>
                        <a:tabLst>
                          <a:tab pos="107950" algn="l"/>
                          <a:tab pos="2980690" algn="l"/>
                          <a:tab pos="3776345" algn="l"/>
                        </a:tabLst>
                      </a:pPr>
                      <a:endParaRPr lang="en-US" sz="1200">
                        <a:latin typeface="Arial"/>
                        <a:ea typeface="Times New Roman"/>
                        <a:cs typeface="Times New Roman"/>
                      </a:endParaRPr>
                    </a:p>
                  </a:txBody>
                  <a:tcPr marL="68580" marR="68580" marT="0" marB="0">
                    <a:solidFill>
                      <a:schemeClr val="bg1">
                        <a:lumMod val="95000"/>
                      </a:schemeClr>
                    </a:solidFill>
                  </a:tcPr>
                </a:tc>
                <a:extLst>
                  <a:ext uri="{0D108BD9-81ED-4DB2-BD59-A6C34878D82A}">
                    <a16:rowId xmlns:a16="http://schemas.microsoft.com/office/drawing/2014/main" val="10002"/>
                  </a:ext>
                </a:extLst>
              </a:tr>
              <a:tr h="864096">
                <a:tc>
                  <a:txBody>
                    <a:bodyPr/>
                    <a:lstStyle/>
                    <a:p>
                      <a:endParaRPr lang="en-GB" sz="1200" b="1" kern="1200">
                        <a:solidFill>
                          <a:schemeClr val="tx1"/>
                        </a:solidFill>
                        <a:latin typeface="+mn-lt"/>
                        <a:ea typeface="+mn-ea"/>
                        <a:cs typeface="+mn-cs"/>
                      </a:endParaRPr>
                    </a:p>
                  </a:txBody>
                  <a:tcPr>
                    <a:solidFill>
                      <a:schemeClr val="bg1">
                        <a:lumMod val="95000"/>
                      </a:schemeClr>
                    </a:solidFill>
                  </a:tcPr>
                </a:tc>
                <a:tc>
                  <a:txBody>
                    <a:bodyPr/>
                    <a:lstStyle/>
                    <a:p>
                      <a:pPr hangingPunct="0">
                        <a:lnSpc>
                          <a:spcPts val="2065"/>
                        </a:lnSpc>
                        <a:spcAft>
                          <a:spcPts val="0"/>
                        </a:spcAft>
                        <a:tabLst>
                          <a:tab pos="107950" algn="l"/>
                          <a:tab pos="2980690" algn="l"/>
                          <a:tab pos="3776345" algn="l"/>
                        </a:tabLst>
                      </a:pPr>
                      <a:endParaRPr lang="en-GB" sz="1200">
                        <a:latin typeface="Times New Roman"/>
                        <a:ea typeface="Times New Roman"/>
                        <a:cs typeface="Times New Roman"/>
                      </a:endParaRPr>
                    </a:p>
                  </a:txBody>
                  <a:tcPr marL="68580" marR="68580" marT="0" marB="0">
                    <a:solidFill>
                      <a:schemeClr val="bg1">
                        <a:lumMod val="95000"/>
                      </a:schemeClr>
                    </a:solidFill>
                  </a:tcPr>
                </a:tc>
                <a:tc>
                  <a:txBody>
                    <a:bodyPr/>
                    <a:lstStyle/>
                    <a:p>
                      <a:pPr hangingPunct="0">
                        <a:lnSpc>
                          <a:spcPts val="2065"/>
                        </a:lnSpc>
                        <a:spcAft>
                          <a:spcPts val="0"/>
                        </a:spcAft>
                        <a:tabLst>
                          <a:tab pos="107950" algn="l"/>
                          <a:tab pos="2980690" algn="l"/>
                          <a:tab pos="3776345" algn="l"/>
                        </a:tabLst>
                      </a:pPr>
                      <a:endParaRPr lang="en-GB" sz="1200">
                        <a:latin typeface="Times New Roman"/>
                        <a:ea typeface="Times New Roman"/>
                        <a:cs typeface="Times New Roman"/>
                      </a:endParaRPr>
                    </a:p>
                  </a:txBody>
                  <a:tcPr marL="68580" marR="68580" marT="0" marB="0">
                    <a:solidFill>
                      <a:schemeClr val="bg1">
                        <a:lumMod val="95000"/>
                      </a:schemeClr>
                    </a:solidFill>
                  </a:tcPr>
                </a:tc>
                <a:tc>
                  <a:txBody>
                    <a:bodyPr/>
                    <a:lstStyle/>
                    <a:p>
                      <a:pPr hangingPunct="0">
                        <a:lnSpc>
                          <a:spcPts val="2065"/>
                        </a:lnSpc>
                        <a:spcAft>
                          <a:spcPts val="0"/>
                        </a:spcAft>
                        <a:tabLst>
                          <a:tab pos="107950" algn="l"/>
                          <a:tab pos="2980690" algn="l"/>
                          <a:tab pos="3776345" algn="l"/>
                        </a:tabLst>
                      </a:pPr>
                      <a:endParaRPr lang="en-US" sz="1200">
                        <a:latin typeface="Arial"/>
                        <a:ea typeface="Times New Roman"/>
                        <a:cs typeface="Times New Roman"/>
                      </a:endParaRPr>
                    </a:p>
                  </a:txBody>
                  <a:tcPr marL="68580" marR="68580" marT="0" marB="0">
                    <a:solidFill>
                      <a:schemeClr val="bg1">
                        <a:lumMod val="95000"/>
                      </a:schemeClr>
                    </a:solidFill>
                  </a:tcPr>
                </a:tc>
                <a:extLst>
                  <a:ext uri="{0D108BD9-81ED-4DB2-BD59-A6C34878D82A}">
                    <a16:rowId xmlns:a16="http://schemas.microsoft.com/office/drawing/2014/main" val="10003"/>
                  </a:ext>
                </a:extLst>
              </a:tr>
              <a:tr h="936104">
                <a:tc>
                  <a:txBody>
                    <a:bodyPr/>
                    <a:lstStyle/>
                    <a:p>
                      <a:endParaRPr lang="en-GB" sz="1200" b="1" kern="1200">
                        <a:solidFill>
                          <a:schemeClr val="tx1"/>
                        </a:solidFill>
                        <a:latin typeface="+mn-lt"/>
                        <a:ea typeface="+mn-ea"/>
                        <a:cs typeface="+mn-cs"/>
                      </a:endParaRPr>
                    </a:p>
                  </a:txBody>
                  <a:tcPr>
                    <a:solidFill>
                      <a:schemeClr val="bg1">
                        <a:lumMod val="95000"/>
                      </a:schemeClr>
                    </a:solidFill>
                  </a:tcPr>
                </a:tc>
                <a:tc>
                  <a:txBody>
                    <a:bodyPr/>
                    <a:lstStyle/>
                    <a:p>
                      <a:pPr hangingPunct="0">
                        <a:lnSpc>
                          <a:spcPts val="2065"/>
                        </a:lnSpc>
                        <a:spcAft>
                          <a:spcPts val="0"/>
                        </a:spcAft>
                        <a:tabLst>
                          <a:tab pos="107950" algn="l"/>
                          <a:tab pos="2980690" algn="l"/>
                          <a:tab pos="3776345" algn="l"/>
                        </a:tabLst>
                      </a:pPr>
                      <a:endParaRPr lang="en-GB" sz="1200">
                        <a:latin typeface="Times New Roman"/>
                        <a:ea typeface="Times New Roman"/>
                        <a:cs typeface="Times New Roman"/>
                      </a:endParaRPr>
                    </a:p>
                  </a:txBody>
                  <a:tcPr marL="68580" marR="68580" marT="0" marB="0">
                    <a:solidFill>
                      <a:schemeClr val="bg1">
                        <a:lumMod val="95000"/>
                      </a:schemeClr>
                    </a:solidFill>
                  </a:tcPr>
                </a:tc>
                <a:tc>
                  <a:txBody>
                    <a:bodyPr/>
                    <a:lstStyle/>
                    <a:p>
                      <a:pPr hangingPunct="0">
                        <a:lnSpc>
                          <a:spcPts val="2065"/>
                        </a:lnSpc>
                        <a:spcAft>
                          <a:spcPts val="0"/>
                        </a:spcAft>
                        <a:tabLst>
                          <a:tab pos="107950" algn="l"/>
                          <a:tab pos="2980690" algn="l"/>
                          <a:tab pos="3776345" algn="l"/>
                        </a:tabLst>
                      </a:pPr>
                      <a:endParaRPr lang="en-GB" sz="1200">
                        <a:latin typeface="Times New Roman"/>
                        <a:ea typeface="Times New Roman"/>
                        <a:cs typeface="Times New Roman"/>
                      </a:endParaRPr>
                    </a:p>
                  </a:txBody>
                  <a:tcPr marL="68580" marR="68580" marT="0" marB="0">
                    <a:solidFill>
                      <a:schemeClr val="bg1">
                        <a:lumMod val="95000"/>
                      </a:schemeClr>
                    </a:solidFill>
                  </a:tcPr>
                </a:tc>
                <a:tc>
                  <a:txBody>
                    <a:bodyPr/>
                    <a:lstStyle/>
                    <a:p>
                      <a:pPr hangingPunct="0">
                        <a:lnSpc>
                          <a:spcPts val="2065"/>
                        </a:lnSpc>
                        <a:spcAft>
                          <a:spcPts val="0"/>
                        </a:spcAft>
                        <a:tabLst>
                          <a:tab pos="107950" algn="l"/>
                          <a:tab pos="2980690" algn="l"/>
                          <a:tab pos="3776345" algn="l"/>
                        </a:tabLst>
                      </a:pPr>
                      <a:endParaRPr lang="en-US" sz="1200">
                        <a:latin typeface="Arial"/>
                        <a:ea typeface="Times New Roman"/>
                        <a:cs typeface="Times New Roman"/>
                      </a:endParaRPr>
                    </a:p>
                  </a:txBody>
                  <a:tcPr marL="68580" marR="68580" marT="0" marB="0">
                    <a:solidFill>
                      <a:schemeClr val="bg1">
                        <a:lumMod val="95000"/>
                      </a:schemeClr>
                    </a:solidFill>
                  </a:tcPr>
                </a:tc>
                <a:extLst>
                  <a:ext uri="{0D108BD9-81ED-4DB2-BD59-A6C34878D82A}">
                    <a16:rowId xmlns:a16="http://schemas.microsoft.com/office/drawing/2014/main" val="10004"/>
                  </a:ext>
                </a:extLst>
              </a:tr>
              <a:tr h="1008112">
                <a:tc>
                  <a:txBody>
                    <a:bodyPr/>
                    <a:lstStyle/>
                    <a:p>
                      <a:endParaRPr lang="en-GB" sz="1200" b="1" kern="1200">
                        <a:solidFill>
                          <a:schemeClr val="tx1"/>
                        </a:solidFill>
                        <a:latin typeface="+mn-lt"/>
                        <a:ea typeface="+mn-ea"/>
                        <a:cs typeface="+mn-cs"/>
                      </a:endParaRPr>
                    </a:p>
                  </a:txBody>
                  <a:tcPr>
                    <a:solidFill>
                      <a:schemeClr val="bg1">
                        <a:lumMod val="95000"/>
                      </a:schemeClr>
                    </a:solidFill>
                  </a:tcPr>
                </a:tc>
                <a:tc>
                  <a:txBody>
                    <a:bodyPr/>
                    <a:lstStyle/>
                    <a:p>
                      <a:pPr hangingPunct="0">
                        <a:lnSpc>
                          <a:spcPts val="2065"/>
                        </a:lnSpc>
                        <a:spcAft>
                          <a:spcPts val="0"/>
                        </a:spcAft>
                        <a:tabLst>
                          <a:tab pos="107950" algn="l"/>
                          <a:tab pos="2980690" algn="l"/>
                          <a:tab pos="3776345" algn="l"/>
                        </a:tabLst>
                      </a:pPr>
                      <a:endParaRPr lang="en-GB" sz="1200">
                        <a:latin typeface="Times New Roman"/>
                        <a:ea typeface="Times New Roman"/>
                        <a:cs typeface="Times New Roman"/>
                      </a:endParaRPr>
                    </a:p>
                  </a:txBody>
                  <a:tcPr marL="68580" marR="68580" marT="0" marB="0">
                    <a:solidFill>
                      <a:schemeClr val="bg1">
                        <a:lumMod val="95000"/>
                      </a:schemeClr>
                    </a:solidFill>
                  </a:tcPr>
                </a:tc>
                <a:tc>
                  <a:txBody>
                    <a:bodyPr/>
                    <a:lstStyle/>
                    <a:p>
                      <a:pPr hangingPunct="0">
                        <a:lnSpc>
                          <a:spcPts val="2065"/>
                        </a:lnSpc>
                        <a:spcAft>
                          <a:spcPts val="0"/>
                        </a:spcAft>
                        <a:tabLst>
                          <a:tab pos="107950" algn="l"/>
                          <a:tab pos="2980690" algn="l"/>
                          <a:tab pos="3776345" algn="l"/>
                        </a:tabLst>
                      </a:pPr>
                      <a:endParaRPr lang="en-GB" sz="1200">
                        <a:latin typeface="Times New Roman"/>
                        <a:ea typeface="Times New Roman"/>
                        <a:cs typeface="Times New Roman"/>
                      </a:endParaRPr>
                    </a:p>
                  </a:txBody>
                  <a:tcPr marL="68580" marR="68580" marT="0" marB="0">
                    <a:solidFill>
                      <a:schemeClr val="bg1">
                        <a:lumMod val="95000"/>
                      </a:schemeClr>
                    </a:solidFill>
                  </a:tcPr>
                </a:tc>
                <a:tc>
                  <a:txBody>
                    <a:bodyPr/>
                    <a:lstStyle/>
                    <a:p>
                      <a:pPr hangingPunct="0">
                        <a:lnSpc>
                          <a:spcPts val="2065"/>
                        </a:lnSpc>
                        <a:spcAft>
                          <a:spcPts val="0"/>
                        </a:spcAft>
                        <a:tabLst>
                          <a:tab pos="107950" algn="l"/>
                          <a:tab pos="2980690" algn="l"/>
                          <a:tab pos="3776345" algn="l"/>
                        </a:tabLst>
                      </a:pPr>
                      <a:endParaRPr lang="en-US" sz="1200">
                        <a:latin typeface="Arial"/>
                        <a:ea typeface="Times New Roman"/>
                        <a:cs typeface="Times New Roman"/>
                      </a:endParaRPr>
                    </a:p>
                  </a:txBody>
                  <a:tcPr marL="68580" marR="68580" marT="0" marB="0">
                    <a:solidFill>
                      <a:schemeClr val="bg1">
                        <a:lumMod val="95000"/>
                      </a:schemeClr>
                    </a:solidFill>
                  </a:tcPr>
                </a:tc>
                <a:extLst>
                  <a:ext uri="{0D108BD9-81ED-4DB2-BD59-A6C34878D82A}">
                    <a16:rowId xmlns:a16="http://schemas.microsoft.com/office/drawing/2014/main" val="10005"/>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737528814"/>
              </p:ext>
            </p:extLst>
          </p:nvPr>
        </p:nvGraphicFramePr>
        <p:xfrm>
          <a:off x="260580" y="6573730"/>
          <a:ext cx="6336704" cy="1958616"/>
        </p:xfrm>
        <a:graphic>
          <a:graphicData uri="http://schemas.openxmlformats.org/drawingml/2006/table">
            <a:tbl>
              <a:tblPr firstRow="1" bandRow="1">
                <a:tableStyleId>{5C22544A-7EE6-4342-B048-85BDC9FD1C3A}</a:tableStyleId>
              </a:tblPr>
              <a:tblGrid>
                <a:gridCol w="2112235">
                  <a:extLst>
                    <a:ext uri="{9D8B030D-6E8A-4147-A177-3AD203B41FA5}">
                      <a16:colId xmlns:a16="http://schemas.microsoft.com/office/drawing/2014/main" val="20000"/>
                    </a:ext>
                  </a:extLst>
                </a:gridCol>
                <a:gridCol w="2112234">
                  <a:extLst>
                    <a:ext uri="{9D8B030D-6E8A-4147-A177-3AD203B41FA5}">
                      <a16:colId xmlns:a16="http://schemas.microsoft.com/office/drawing/2014/main" val="20001"/>
                    </a:ext>
                  </a:extLst>
                </a:gridCol>
                <a:gridCol w="2112235">
                  <a:extLst>
                    <a:ext uri="{9D8B030D-6E8A-4147-A177-3AD203B41FA5}">
                      <a16:colId xmlns:a16="http://schemas.microsoft.com/office/drawing/2014/main" val="20002"/>
                    </a:ext>
                  </a:extLst>
                </a:gridCol>
              </a:tblGrid>
              <a:tr h="367181">
                <a:tc gridSpan="3">
                  <a:txBody>
                    <a:bodyPr/>
                    <a:lstStyle/>
                    <a:p>
                      <a:r>
                        <a:rPr lang="en-GB" dirty="0">
                          <a:solidFill>
                            <a:schemeClr val="tx1"/>
                          </a:solidFill>
                          <a:latin typeface="Candara"/>
                        </a:rPr>
                        <a:t>6. </a:t>
                      </a:r>
                      <a:r>
                        <a:rPr lang="en-US" sz="1800" b="1" kern="1200" dirty="0">
                          <a:solidFill>
                            <a:schemeClr val="tx1"/>
                          </a:solidFill>
                          <a:latin typeface="Candara"/>
                          <a:ea typeface="+mn-ea"/>
                          <a:cs typeface="+mn-cs"/>
                        </a:rPr>
                        <a:t>MEMBERSHIPS OF RELEVANT ORGANISATIONS </a:t>
                      </a:r>
                      <a:endParaRPr lang="en-GB" dirty="0">
                        <a:solidFill>
                          <a:schemeClr val="tx1"/>
                        </a:solidFill>
                        <a:latin typeface="Candara" pitchFamily="34" charset="0"/>
                      </a:endParaRPr>
                    </a:p>
                  </a:txBody>
                  <a:tcPr>
                    <a:solidFill>
                      <a:schemeClr val="accent1">
                        <a:lumMod val="20000"/>
                        <a:lumOff val="80000"/>
                      </a:schemeClr>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0"/>
                  </a:ext>
                </a:extLst>
              </a:tr>
              <a:tr h="402715">
                <a:tc>
                  <a:txBody>
                    <a:bodyPr/>
                    <a:lstStyle/>
                    <a:p>
                      <a:pPr hangingPunct="0">
                        <a:spcAft>
                          <a:spcPts val="0"/>
                        </a:spcAft>
                        <a:tabLst>
                          <a:tab pos="107950" algn="l"/>
                          <a:tab pos="3459480" algn="l"/>
                          <a:tab pos="5237480" algn="l"/>
                        </a:tabLst>
                      </a:pPr>
                      <a:r>
                        <a:rPr lang="en-US" sz="1200" b="1" dirty="0">
                          <a:latin typeface="Candara"/>
                          <a:ea typeface="Times New Roman"/>
                          <a:cs typeface="Times New Roman"/>
                        </a:rPr>
                        <a:t>Professional Body/Association</a:t>
                      </a:r>
                      <a:endParaRPr lang="en-GB" sz="1200" b="1">
                        <a:latin typeface="Candara"/>
                        <a:ea typeface="Times New Roman"/>
                        <a:cs typeface="Times New Roman"/>
                      </a:endParaRPr>
                    </a:p>
                  </a:txBody>
                  <a:tcPr marL="68580" marR="68580" marT="0" marB="0">
                    <a:solidFill>
                      <a:schemeClr val="bg1">
                        <a:lumMod val="95000"/>
                      </a:schemeClr>
                    </a:solidFill>
                  </a:tcPr>
                </a:tc>
                <a:tc>
                  <a:txBody>
                    <a:bodyPr/>
                    <a:lstStyle/>
                    <a:p>
                      <a:pPr hangingPunct="0">
                        <a:spcAft>
                          <a:spcPts val="0"/>
                        </a:spcAft>
                        <a:tabLst>
                          <a:tab pos="107950" algn="l"/>
                          <a:tab pos="3459480" algn="l"/>
                          <a:tab pos="5237480" algn="l"/>
                        </a:tabLst>
                      </a:pPr>
                      <a:r>
                        <a:rPr lang="en-US" sz="1200" b="1" dirty="0">
                          <a:latin typeface="Candara"/>
                          <a:ea typeface="Times New Roman"/>
                          <a:cs typeface="Times New Roman"/>
                        </a:rPr>
                        <a:t>Qualification/ Membership Level</a:t>
                      </a:r>
                      <a:endParaRPr lang="en-GB" sz="1200" b="1">
                        <a:latin typeface="Candara"/>
                        <a:ea typeface="Times New Roman"/>
                        <a:cs typeface="Times New Roman"/>
                      </a:endParaRPr>
                    </a:p>
                  </a:txBody>
                  <a:tcPr marL="68580" marR="68580" marT="0" marB="0">
                    <a:solidFill>
                      <a:schemeClr val="bg1">
                        <a:lumMod val="95000"/>
                      </a:schemeClr>
                    </a:solidFill>
                  </a:tcPr>
                </a:tc>
                <a:tc>
                  <a:txBody>
                    <a:bodyPr/>
                    <a:lstStyle/>
                    <a:p>
                      <a:pPr hangingPunct="0">
                        <a:spcAft>
                          <a:spcPts val="0"/>
                        </a:spcAft>
                      </a:pPr>
                      <a:r>
                        <a:rPr lang="en-US" sz="1200" b="1" dirty="0">
                          <a:latin typeface="Candara"/>
                          <a:ea typeface="Times New Roman"/>
                          <a:cs typeface="Times New Roman"/>
                        </a:rPr>
                        <a:t>Dates of qual /</a:t>
                      </a:r>
                      <a:r>
                        <a:rPr lang="en-US" sz="1200" b="1" dirty="0" err="1">
                          <a:latin typeface="Candara"/>
                          <a:ea typeface="Times New Roman"/>
                          <a:cs typeface="Times New Roman"/>
                        </a:rPr>
                        <a:t>m'ship</a:t>
                      </a:r>
                      <a:r>
                        <a:rPr lang="en-US" sz="1200" b="1" dirty="0">
                          <a:latin typeface="Candara"/>
                          <a:ea typeface="Times New Roman"/>
                          <a:cs typeface="Times New Roman"/>
                        </a:rPr>
                        <a:t> (MM/YYYY)</a:t>
                      </a:r>
                      <a:endParaRPr lang="en-GB" sz="1200" b="1" dirty="0">
                        <a:latin typeface="Candara"/>
                        <a:ea typeface="Times New Roman"/>
                        <a:cs typeface="Times New Roman"/>
                      </a:endParaRPr>
                    </a:p>
                  </a:txBody>
                  <a:tcPr marL="68580" marR="68580" marT="0" marB="0">
                    <a:solidFill>
                      <a:schemeClr val="bg1">
                        <a:lumMod val="95000"/>
                      </a:schemeClr>
                    </a:solidFill>
                  </a:tcPr>
                </a:tc>
                <a:extLst>
                  <a:ext uri="{0D108BD9-81ED-4DB2-BD59-A6C34878D82A}">
                    <a16:rowId xmlns:a16="http://schemas.microsoft.com/office/drawing/2014/main" val="10001"/>
                  </a:ext>
                </a:extLst>
              </a:tr>
              <a:tr h="648072">
                <a:tc>
                  <a:txBody>
                    <a:bodyPr/>
                    <a:lstStyle/>
                    <a:p>
                      <a:endParaRPr lang="en-GB">
                        <a:solidFill>
                          <a:schemeClr val="tx1"/>
                        </a:solidFill>
                        <a:latin typeface="Candara" pitchFamily="34" charset="0"/>
                      </a:endParaRPr>
                    </a:p>
                    <a:p>
                      <a:endParaRPr lang="en-GB">
                        <a:solidFill>
                          <a:schemeClr val="tx1"/>
                        </a:solidFill>
                        <a:latin typeface="Candara" pitchFamily="34" charset="0"/>
                      </a:endParaRPr>
                    </a:p>
                    <a:p>
                      <a:endParaRPr lang="en-GB">
                        <a:solidFill>
                          <a:schemeClr val="tx1"/>
                        </a:solidFill>
                        <a:latin typeface="Candara" pitchFamily="34" charset="0"/>
                      </a:endParaRPr>
                    </a:p>
                  </a:txBody>
                  <a:tcPr>
                    <a:solidFill>
                      <a:schemeClr val="bg1">
                        <a:lumMod val="95000"/>
                      </a:schemeClr>
                    </a:solidFill>
                  </a:tcPr>
                </a:tc>
                <a:tc>
                  <a:txBody>
                    <a:bodyPr/>
                    <a:lstStyle/>
                    <a:p>
                      <a:endParaRPr lang="en-GB">
                        <a:solidFill>
                          <a:schemeClr val="tx1"/>
                        </a:solidFill>
                        <a:latin typeface="Candara" pitchFamily="34" charset="0"/>
                      </a:endParaRPr>
                    </a:p>
                    <a:p>
                      <a:pPr lvl="0">
                        <a:buNone/>
                      </a:pPr>
                      <a:endParaRPr lang="en-GB" dirty="0">
                        <a:solidFill>
                          <a:schemeClr val="tx1"/>
                        </a:solidFill>
                        <a:latin typeface="Candara"/>
                      </a:endParaRPr>
                    </a:p>
                    <a:p>
                      <a:pPr lvl="0">
                        <a:buNone/>
                      </a:pPr>
                      <a:endParaRPr lang="en-GB" dirty="0">
                        <a:solidFill>
                          <a:schemeClr val="tx1"/>
                        </a:solidFill>
                        <a:latin typeface="Candara"/>
                      </a:endParaRPr>
                    </a:p>
                    <a:p>
                      <a:pPr lvl="0">
                        <a:buNone/>
                      </a:pPr>
                      <a:endParaRPr lang="en-GB" dirty="0">
                        <a:solidFill>
                          <a:schemeClr val="tx1"/>
                        </a:solidFill>
                        <a:latin typeface="Candara"/>
                      </a:endParaRPr>
                    </a:p>
                  </a:txBody>
                  <a:tcPr>
                    <a:solidFill>
                      <a:schemeClr val="bg1">
                        <a:lumMod val="95000"/>
                      </a:schemeClr>
                    </a:solidFill>
                  </a:tcPr>
                </a:tc>
                <a:tc>
                  <a:txBody>
                    <a:bodyPr/>
                    <a:lstStyle/>
                    <a:p>
                      <a:endParaRPr lang="en-GB">
                        <a:solidFill>
                          <a:schemeClr val="tx1"/>
                        </a:solidFill>
                        <a:latin typeface="Candara" pitchFamily="34" charset="0"/>
                      </a:endParaRPr>
                    </a:p>
                  </a:txBody>
                  <a:tcPr>
                    <a:solidFill>
                      <a:schemeClr val="bg1">
                        <a:lumMod val="95000"/>
                      </a:schemeClr>
                    </a:solidFill>
                  </a:tcPr>
                </a:tc>
                <a:extLst>
                  <a:ext uri="{0D108BD9-81ED-4DB2-BD59-A6C34878D82A}">
                    <a16:rowId xmlns:a16="http://schemas.microsoft.com/office/drawing/2014/main" val="10002"/>
                  </a:ext>
                </a:extLst>
              </a:tr>
            </a:tbl>
          </a:graphicData>
        </a:graphic>
      </p:graphicFrame>
      <p:pic>
        <p:nvPicPr>
          <p:cNvPr id="6" name="Picture 5" descr="Success At.JPG"/>
          <p:cNvPicPr>
            <a:picLocks noChangeAspect="1"/>
          </p:cNvPicPr>
          <p:nvPr/>
        </p:nvPicPr>
        <p:blipFill>
          <a:blip r:embed="rId3" cstate="print"/>
          <a:stretch>
            <a:fillRect/>
          </a:stretch>
        </p:blipFill>
        <p:spPr>
          <a:xfrm>
            <a:off x="3933056" y="395536"/>
            <a:ext cx="856095" cy="360040"/>
          </a:xfrm>
          <a:prstGeom prst="rect">
            <a:avLst/>
          </a:prstGeom>
        </p:spPr>
      </p:pic>
      <p:graphicFrame>
        <p:nvGraphicFramePr>
          <p:cNvPr id="2" name="Table 1">
            <a:extLst>
              <a:ext uri="{FF2B5EF4-FFF2-40B4-BE49-F238E27FC236}">
                <a16:creationId xmlns:a16="http://schemas.microsoft.com/office/drawing/2014/main" id="{9292FFFB-A094-223B-F3B7-D160E8602A2E}"/>
              </a:ext>
            </a:extLst>
          </p:cNvPr>
          <p:cNvGraphicFramePr>
            <a:graphicFrameLocks noGrp="1"/>
          </p:cNvGraphicFramePr>
          <p:nvPr>
            <p:extLst>
              <p:ext uri="{D42A27DB-BD31-4B8C-83A1-F6EECF244321}">
                <p14:modId xmlns:p14="http://schemas.microsoft.com/office/powerpoint/2010/main" val="2729297565"/>
              </p:ext>
            </p:extLst>
          </p:nvPr>
        </p:nvGraphicFramePr>
        <p:xfrm>
          <a:off x="260580" y="6171015"/>
          <a:ext cx="6340739" cy="331539"/>
        </p:xfrm>
        <a:graphic>
          <a:graphicData uri="http://schemas.openxmlformats.org/drawingml/2006/table">
            <a:tbl>
              <a:tblPr firstRow="1" bandRow="1">
                <a:tableStyleId>{5C22544A-7EE6-4342-B048-85BDC9FD1C3A}</a:tableStyleId>
              </a:tblPr>
              <a:tblGrid>
                <a:gridCol w="6340739">
                  <a:extLst>
                    <a:ext uri="{9D8B030D-6E8A-4147-A177-3AD203B41FA5}">
                      <a16:colId xmlns:a16="http://schemas.microsoft.com/office/drawing/2014/main" val="3376685633"/>
                    </a:ext>
                  </a:extLst>
                </a:gridCol>
              </a:tblGrid>
              <a:tr h="331539">
                <a:tc>
                  <a:txBody>
                    <a:bodyPr/>
                    <a:lstStyle/>
                    <a:p>
                      <a:pPr algn="ctr"/>
                      <a:r>
                        <a:rPr lang="en-US" sz="1200" dirty="0">
                          <a:solidFill>
                            <a:schemeClr val="tx1"/>
                          </a:solidFill>
                          <a:latin typeface="Candara"/>
                        </a:rPr>
                        <a:t>*Please be prepared to provide evidence at interview</a:t>
                      </a:r>
                    </a:p>
                  </a:txBody>
                  <a:tcPr>
                    <a:solidFill>
                      <a:schemeClr val="bg1">
                        <a:lumMod val="95000"/>
                      </a:schemeClr>
                    </a:solidFill>
                  </a:tcPr>
                </a:tc>
                <a:extLst>
                  <a:ext uri="{0D108BD9-81ED-4DB2-BD59-A6C34878D82A}">
                    <a16:rowId xmlns:a16="http://schemas.microsoft.com/office/drawing/2014/main" val="3734772336"/>
                  </a:ext>
                </a:extLst>
              </a:tr>
            </a:tbl>
          </a:graphicData>
        </a:graphic>
      </p:graphicFrame>
      <p:pic>
        <p:nvPicPr>
          <p:cNvPr id="8" name="Picture 7" descr="A close up of a logo&#10;&#10;Description automatically generated">
            <a:extLst>
              <a:ext uri="{FF2B5EF4-FFF2-40B4-BE49-F238E27FC236}">
                <a16:creationId xmlns:a16="http://schemas.microsoft.com/office/drawing/2014/main" id="{AFF035E0-1D54-5666-06F2-86055E2B040B}"/>
              </a:ext>
            </a:extLst>
          </p:cNvPr>
          <p:cNvPicPr>
            <a:picLocks noChangeAspect="1"/>
          </p:cNvPicPr>
          <p:nvPr/>
        </p:nvPicPr>
        <p:blipFill>
          <a:blip r:embed="rId4"/>
          <a:stretch>
            <a:fillRect/>
          </a:stretch>
        </p:blipFill>
        <p:spPr>
          <a:xfrm>
            <a:off x="2933700" y="8643222"/>
            <a:ext cx="990600" cy="36195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ECC.jpg"/>
          <p:cNvPicPr>
            <a:picLocks noChangeAspect="1"/>
          </p:cNvPicPr>
          <p:nvPr/>
        </p:nvPicPr>
        <p:blipFill>
          <a:blip r:embed="rId2" cstate="print"/>
          <a:stretch>
            <a:fillRect/>
          </a:stretch>
        </p:blipFill>
        <p:spPr>
          <a:xfrm>
            <a:off x="2996952" y="179512"/>
            <a:ext cx="921415" cy="75949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graphicFrame>
        <p:nvGraphicFramePr>
          <p:cNvPr id="7" name="Table 6"/>
          <p:cNvGraphicFramePr>
            <a:graphicFrameLocks noGrp="1"/>
          </p:cNvGraphicFramePr>
          <p:nvPr>
            <p:extLst>
              <p:ext uri="{D42A27DB-BD31-4B8C-83A1-F6EECF244321}">
                <p14:modId xmlns:p14="http://schemas.microsoft.com/office/powerpoint/2010/main" val="3694940393"/>
              </p:ext>
            </p:extLst>
          </p:nvPr>
        </p:nvGraphicFramePr>
        <p:xfrm>
          <a:off x="260648" y="1331640"/>
          <a:ext cx="6264696" cy="3779832"/>
        </p:xfrm>
        <a:graphic>
          <a:graphicData uri="http://schemas.openxmlformats.org/drawingml/2006/table">
            <a:tbl>
              <a:tblPr firstRow="1" bandRow="1">
                <a:tableStyleId>{5C22544A-7EE6-4342-B048-85BDC9FD1C3A}</a:tableStyleId>
              </a:tblPr>
              <a:tblGrid>
                <a:gridCol w="2088232">
                  <a:extLst>
                    <a:ext uri="{9D8B030D-6E8A-4147-A177-3AD203B41FA5}">
                      <a16:colId xmlns:a16="http://schemas.microsoft.com/office/drawing/2014/main" val="20000"/>
                    </a:ext>
                  </a:extLst>
                </a:gridCol>
                <a:gridCol w="2088232">
                  <a:extLst>
                    <a:ext uri="{9D8B030D-6E8A-4147-A177-3AD203B41FA5}">
                      <a16:colId xmlns:a16="http://schemas.microsoft.com/office/drawing/2014/main" val="20001"/>
                    </a:ext>
                  </a:extLst>
                </a:gridCol>
                <a:gridCol w="1044116">
                  <a:extLst>
                    <a:ext uri="{9D8B030D-6E8A-4147-A177-3AD203B41FA5}">
                      <a16:colId xmlns:a16="http://schemas.microsoft.com/office/drawing/2014/main" val="20002"/>
                    </a:ext>
                  </a:extLst>
                </a:gridCol>
                <a:gridCol w="1044116">
                  <a:extLst>
                    <a:ext uri="{9D8B030D-6E8A-4147-A177-3AD203B41FA5}">
                      <a16:colId xmlns:a16="http://schemas.microsoft.com/office/drawing/2014/main" val="20003"/>
                    </a:ext>
                  </a:extLst>
                </a:gridCol>
              </a:tblGrid>
              <a:tr h="360040">
                <a:tc gridSpan="4">
                  <a:txBody>
                    <a:bodyPr/>
                    <a:lstStyle/>
                    <a:p>
                      <a:r>
                        <a:rPr lang="en-GB" dirty="0">
                          <a:solidFill>
                            <a:schemeClr val="tx1"/>
                          </a:solidFill>
                          <a:latin typeface="Candara"/>
                        </a:rPr>
                        <a:t>7. RELEVANT COURSES </a:t>
                      </a:r>
                      <a:r>
                        <a:rPr lang="en-GB" sz="2000" dirty="0">
                          <a:solidFill>
                            <a:schemeClr val="tx1"/>
                          </a:solidFill>
                          <a:latin typeface="Candara"/>
                        </a:rPr>
                        <a:t>OR/AND</a:t>
                      </a:r>
                      <a:r>
                        <a:rPr lang="en-GB" sz="2000" baseline="0" dirty="0">
                          <a:solidFill>
                            <a:schemeClr val="tx1"/>
                          </a:solidFill>
                          <a:latin typeface="Candara"/>
                        </a:rPr>
                        <a:t> </a:t>
                      </a:r>
                      <a:r>
                        <a:rPr lang="en-GB" dirty="0">
                          <a:solidFill>
                            <a:schemeClr val="tx1"/>
                          </a:solidFill>
                          <a:latin typeface="Candara"/>
                        </a:rPr>
                        <a:t>AWARDS </a:t>
                      </a:r>
                      <a:endParaRPr lang="en-US" dirty="0"/>
                    </a:p>
                    <a:p>
                      <a:r>
                        <a:rPr lang="en-US" sz="1400" b="1" kern="1200" dirty="0">
                          <a:solidFill>
                            <a:schemeClr val="tx1"/>
                          </a:solidFill>
                          <a:latin typeface="+mn-lt"/>
                          <a:ea typeface="+mn-ea"/>
                          <a:cs typeface="+mn-cs"/>
                        </a:rPr>
                        <a:t>(e.g., short courses attended/ certificates/awards) </a:t>
                      </a:r>
                      <a:endParaRPr lang="en-US" sz="1400" b="1" kern="1200" dirty="0">
                        <a:solidFill>
                          <a:schemeClr val="tx1"/>
                        </a:solidFill>
                        <a:latin typeface="Candara" pitchFamily="34" charset="0"/>
                        <a:ea typeface="+mn-ea"/>
                        <a:cs typeface="+mn-cs"/>
                      </a:endParaRPr>
                    </a:p>
                  </a:txBody>
                  <a:tcPr>
                    <a:solidFill>
                      <a:schemeClr val="accent1">
                        <a:lumMod val="20000"/>
                        <a:lumOff val="80000"/>
                      </a:schemeClr>
                    </a:solid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0"/>
                  </a:ext>
                </a:extLst>
              </a:tr>
              <a:tr h="432048">
                <a:tc>
                  <a:txBody>
                    <a:bodyPr/>
                    <a:lstStyle/>
                    <a:p>
                      <a:pPr hangingPunct="0">
                        <a:spcAft>
                          <a:spcPts val="0"/>
                        </a:spcAft>
                        <a:tabLst>
                          <a:tab pos="2239010" algn="l"/>
                          <a:tab pos="5291455" algn="l"/>
                        </a:tabLst>
                      </a:pPr>
                      <a:r>
                        <a:rPr lang="en-GB" sz="1400" b="1" dirty="0">
                          <a:latin typeface="Candara"/>
                          <a:ea typeface="Times New Roman"/>
                          <a:cs typeface="Times New Roman"/>
                        </a:rPr>
                        <a:t>Organising</a:t>
                      </a:r>
                      <a:r>
                        <a:rPr lang="en-US" sz="1400" b="1" dirty="0">
                          <a:latin typeface="Candara"/>
                          <a:ea typeface="Times New Roman"/>
                          <a:cs typeface="Times New Roman"/>
                        </a:rPr>
                        <a:t> Body</a:t>
                      </a:r>
                      <a:endParaRPr lang="en-GB" sz="1400" b="1" dirty="0">
                        <a:latin typeface="Candara"/>
                        <a:ea typeface="Times New Roman"/>
                        <a:cs typeface="Times New Roman"/>
                      </a:endParaRPr>
                    </a:p>
                  </a:txBody>
                  <a:tcPr marL="68580" marR="68580" marT="0" marB="0">
                    <a:solidFill>
                      <a:schemeClr val="bg1">
                        <a:lumMod val="95000"/>
                      </a:schemeClr>
                    </a:solidFill>
                  </a:tcPr>
                </a:tc>
                <a:tc>
                  <a:txBody>
                    <a:bodyPr/>
                    <a:lstStyle/>
                    <a:p>
                      <a:pPr hangingPunct="0">
                        <a:spcAft>
                          <a:spcPts val="0"/>
                        </a:spcAft>
                        <a:tabLst>
                          <a:tab pos="2239010" algn="l"/>
                          <a:tab pos="5291455" algn="l"/>
                        </a:tabLst>
                      </a:pPr>
                      <a:r>
                        <a:rPr lang="en-US" sz="1400" b="1" dirty="0">
                          <a:latin typeface="Candara"/>
                          <a:ea typeface="Times New Roman"/>
                          <a:cs typeface="Times New Roman"/>
                        </a:rPr>
                        <a:t>Brief Details of Course</a:t>
                      </a:r>
                      <a:endParaRPr lang="en-GB" sz="1400" b="1" dirty="0">
                        <a:latin typeface="Candara"/>
                        <a:ea typeface="Times New Roman"/>
                        <a:cs typeface="Times New Roman"/>
                      </a:endParaRPr>
                    </a:p>
                  </a:txBody>
                  <a:tcPr marL="68580" marR="68580" marT="0" marB="0">
                    <a:solidFill>
                      <a:schemeClr val="bg1">
                        <a:lumMod val="95000"/>
                      </a:schemeClr>
                    </a:solidFill>
                  </a:tcPr>
                </a:tc>
                <a:tc gridSpan="2">
                  <a:txBody>
                    <a:bodyPr/>
                    <a:lstStyle/>
                    <a:p>
                      <a:pPr algn="ctr" hangingPunct="0">
                        <a:spcAft>
                          <a:spcPts val="0"/>
                        </a:spcAft>
                        <a:tabLst>
                          <a:tab pos="2239010" algn="l"/>
                          <a:tab pos="5291455" algn="l"/>
                        </a:tabLst>
                      </a:pPr>
                      <a:r>
                        <a:rPr lang="en-US" sz="1400" b="1" dirty="0">
                          <a:latin typeface="Candara"/>
                          <a:ea typeface="Times New Roman"/>
                          <a:cs typeface="Times New Roman"/>
                        </a:rPr>
                        <a:t>Duration</a:t>
                      </a:r>
                    </a:p>
                    <a:p>
                      <a:pPr algn="ctr" hangingPunct="0">
                        <a:spcAft>
                          <a:spcPts val="0"/>
                        </a:spcAft>
                        <a:tabLst>
                          <a:tab pos="2239010" algn="l"/>
                          <a:tab pos="5291455" algn="l"/>
                        </a:tabLst>
                      </a:pPr>
                      <a:r>
                        <a:rPr lang="en-US" sz="1400" b="1" dirty="0">
                          <a:latin typeface="Candara"/>
                          <a:ea typeface="Times New Roman"/>
                          <a:cs typeface="Times New Roman"/>
                        </a:rPr>
                        <a:t>From and To…</a:t>
                      </a:r>
                      <a:endParaRPr lang="en-GB" sz="1400" b="1" dirty="0">
                        <a:latin typeface="Candara"/>
                        <a:ea typeface="Times New Roman"/>
                        <a:cs typeface="Times New Roman"/>
                      </a:endParaRPr>
                    </a:p>
                  </a:txBody>
                  <a:tcPr marL="68580" marR="68580" marT="0" marB="0">
                    <a:solidFill>
                      <a:schemeClr val="bg1">
                        <a:lumMod val="95000"/>
                      </a:schemeClr>
                    </a:solidFill>
                  </a:tcPr>
                </a:tc>
                <a:tc hMerge="1">
                  <a:txBody>
                    <a:bodyPr/>
                    <a:lstStyle/>
                    <a:p>
                      <a:endParaRPr lang="en-GB"/>
                    </a:p>
                  </a:txBody>
                  <a:tcPr/>
                </a:tc>
                <a:extLst>
                  <a:ext uri="{0D108BD9-81ED-4DB2-BD59-A6C34878D82A}">
                    <a16:rowId xmlns:a16="http://schemas.microsoft.com/office/drawing/2014/main" val="10001"/>
                  </a:ext>
                </a:extLst>
              </a:tr>
              <a:tr h="937984">
                <a:tc>
                  <a:txBody>
                    <a:bodyPr/>
                    <a:lstStyle/>
                    <a:p>
                      <a:endParaRPr lang="en-GB" sz="1200" b="1" kern="1200">
                        <a:solidFill>
                          <a:schemeClr val="tx1"/>
                        </a:solidFill>
                        <a:latin typeface="Candara" pitchFamily="34" charset="0"/>
                        <a:ea typeface="+mn-ea"/>
                        <a:cs typeface="+mn-cs"/>
                      </a:endParaRPr>
                    </a:p>
                  </a:txBody>
                  <a:tcPr>
                    <a:solidFill>
                      <a:schemeClr val="bg1">
                        <a:lumMod val="95000"/>
                      </a:schemeClr>
                    </a:solidFill>
                  </a:tcPr>
                </a:tc>
                <a:tc>
                  <a:txBody>
                    <a:bodyPr/>
                    <a:lstStyle/>
                    <a:p>
                      <a:pPr hangingPunct="0">
                        <a:lnSpc>
                          <a:spcPts val="2065"/>
                        </a:lnSpc>
                        <a:spcAft>
                          <a:spcPts val="0"/>
                        </a:spcAft>
                        <a:tabLst>
                          <a:tab pos="107950" algn="l"/>
                          <a:tab pos="2980690" algn="l"/>
                          <a:tab pos="3776345" algn="l"/>
                        </a:tabLst>
                      </a:pPr>
                      <a:endParaRPr lang="en-GB" sz="1200">
                        <a:latin typeface="Candara" pitchFamily="34" charset="0"/>
                        <a:ea typeface="Times New Roman"/>
                        <a:cs typeface="Times New Roman"/>
                      </a:endParaRPr>
                    </a:p>
                  </a:txBody>
                  <a:tcPr marL="68580" marR="68580" marT="0" marB="0">
                    <a:solidFill>
                      <a:schemeClr val="bg1">
                        <a:lumMod val="95000"/>
                      </a:schemeClr>
                    </a:solidFill>
                  </a:tcPr>
                </a:tc>
                <a:tc>
                  <a:txBody>
                    <a:bodyPr/>
                    <a:lstStyle/>
                    <a:p>
                      <a:pPr hangingPunct="0">
                        <a:lnSpc>
                          <a:spcPts val="2065"/>
                        </a:lnSpc>
                        <a:spcAft>
                          <a:spcPts val="0"/>
                        </a:spcAft>
                        <a:tabLst>
                          <a:tab pos="107950" algn="l"/>
                          <a:tab pos="2980690" algn="l"/>
                          <a:tab pos="3776345" algn="l"/>
                        </a:tabLst>
                      </a:pPr>
                      <a:endParaRPr lang="en-GB" sz="1200">
                        <a:latin typeface="Candara" pitchFamily="34" charset="0"/>
                        <a:ea typeface="Times New Roman"/>
                        <a:cs typeface="Times New Roman"/>
                      </a:endParaRPr>
                    </a:p>
                  </a:txBody>
                  <a:tcPr marL="68580" marR="68580" marT="0" marB="0">
                    <a:solidFill>
                      <a:schemeClr val="bg1">
                        <a:lumMod val="95000"/>
                      </a:schemeClr>
                    </a:solidFill>
                  </a:tcPr>
                </a:tc>
                <a:tc>
                  <a:txBody>
                    <a:bodyPr/>
                    <a:lstStyle/>
                    <a:p>
                      <a:pPr hangingPunct="0">
                        <a:lnSpc>
                          <a:spcPts val="2065"/>
                        </a:lnSpc>
                        <a:spcAft>
                          <a:spcPts val="0"/>
                        </a:spcAft>
                        <a:tabLst>
                          <a:tab pos="107950" algn="l"/>
                          <a:tab pos="2980690" algn="l"/>
                          <a:tab pos="3776345" algn="l"/>
                        </a:tabLst>
                      </a:pPr>
                      <a:endParaRPr lang="en-GB" sz="1200">
                        <a:latin typeface="Candara" pitchFamily="34" charset="0"/>
                        <a:ea typeface="Times New Roman"/>
                        <a:cs typeface="Times New Roman"/>
                      </a:endParaRPr>
                    </a:p>
                  </a:txBody>
                  <a:tcPr marL="68580" marR="68580" marT="0" marB="0">
                    <a:solidFill>
                      <a:schemeClr val="bg1">
                        <a:lumMod val="95000"/>
                      </a:schemeClr>
                    </a:solidFill>
                  </a:tcPr>
                </a:tc>
                <a:extLst>
                  <a:ext uri="{0D108BD9-81ED-4DB2-BD59-A6C34878D82A}">
                    <a16:rowId xmlns:a16="http://schemas.microsoft.com/office/drawing/2014/main" val="10002"/>
                  </a:ext>
                </a:extLst>
              </a:tr>
              <a:tr h="864096">
                <a:tc>
                  <a:txBody>
                    <a:bodyPr/>
                    <a:lstStyle/>
                    <a:p>
                      <a:endParaRPr lang="en-GB" sz="1200" b="1" kern="1200">
                        <a:solidFill>
                          <a:schemeClr val="tx1"/>
                        </a:solidFill>
                        <a:latin typeface="+mn-lt"/>
                        <a:ea typeface="+mn-ea"/>
                        <a:cs typeface="+mn-cs"/>
                      </a:endParaRPr>
                    </a:p>
                  </a:txBody>
                  <a:tcPr>
                    <a:solidFill>
                      <a:schemeClr val="bg1">
                        <a:lumMod val="95000"/>
                      </a:schemeClr>
                    </a:solidFill>
                  </a:tcPr>
                </a:tc>
                <a:tc>
                  <a:txBody>
                    <a:bodyPr/>
                    <a:lstStyle/>
                    <a:p>
                      <a:pPr hangingPunct="0">
                        <a:lnSpc>
                          <a:spcPts val="2065"/>
                        </a:lnSpc>
                        <a:spcAft>
                          <a:spcPts val="0"/>
                        </a:spcAft>
                        <a:tabLst>
                          <a:tab pos="107950" algn="l"/>
                          <a:tab pos="2980690" algn="l"/>
                          <a:tab pos="3776345" algn="l"/>
                        </a:tabLst>
                      </a:pPr>
                      <a:endParaRPr lang="en-GB" sz="1200">
                        <a:latin typeface="Times New Roman"/>
                        <a:ea typeface="Times New Roman"/>
                        <a:cs typeface="Times New Roman"/>
                      </a:endParaRPr>
                    </a:p>
                  </a:txBody>
                  <a:tcPr marL="68580" marR="68580" marT="0" marB="0">
                    <a:solidFill>
                      <a:schemeClr val="bg1">
                        <a:lumMod val="95000"/>
                      </a:schemeClr>
                    </a:solidFill>
                  </a:tcPr>
                </a:tc>
                <a:tc>
                  <a:txBody>
                    <a:bodyPr/>
                    <a:lstStyle/>
                    <a:p>
                      <a:pPr hangingPunct="0">
                        <a:lnSpc>
                          <a:spcPts val="2065"/>
                        </a:lnSpc>
                        <a:spcAft>
                          <a:spcPts val="0"/>
                        </a:spcAft>
                        <a:tabLst>
                          <a:tab pos="107950" algn="l"/>
                          <a:tab pos="2980690" algn="l"/>
                          <a:tab pos="3776345" algn="l"/>
                        </a:tabLst>
                      </a:pPr>
                      <a:endParaRPr lang="en-GB" sz="1200">
                        <a:latin typeface="Times New Roman"/>
                        <a:ea typeface="Times New Roman"/>
                        <a:cs typeface="Times New Roman"/>
                      </a:endParaRPr>
                    </a:p>
                  </a:txBody>
                  <a:tcPr marL="68580" marR="68580" marT="0" marB="0">
                    <a:solidFill>
                      <a:schemeClr val="bg1">
                        <a:lumMod val="95000"/>
                      </a:schemeClr>
                    </a:solidFill>
                  </a:tcPr>
                </a:tc>
                <a:tc>
                  <a:txBody>
                    <a:bodyPr/>
                    <a:lstStyle/>
                    <a:p>
                      <a:pPr hangingPunct="0">
                        <a:lnSpc>
                          <a:spcPts val="2065"/>
                        </a:lnSpc>
                        <a:spcAft>
                          <a:spcPts val="0"/>
                        </a:spcAft>
                        <a:tabLst>
                          <a:tab pos="107950" algn="l"/>
                          <a:tab pos="2980690" algn="l"/>
                          <a:tab pos="3776345" algn="l"/>
                        </a:tabLst>
                      </a:pPr>
                      <a:endParaRPr lang="en-GB" sz="1200">
                        <a:latin typeface="Times New Roman"/>
                        <a:ea typeface="Times New Roman"/>
                        <a:cs typeface="Times New Roman"/>
                      </a:endParaRPr>
                    </a:p>
                  </a:txBody>
                  <a:tcPr marL="68580" marR="68580" marT="0" marB="0">
                    <a:solidFill>
                      <a:schemeClr val="bg1">
                        <a:lumMod val="95000"/>
                      </a:schemeClr>
                    </a:solidFill>
                  </a:tcPr>
                </a:tc>
                <a:extLst>
                  <a:ext uri="{0D108BD9-81ED-4DB2-BD59-A6C34878D82A}">
                    <a16:rowId xmlns:a16="http://schemas.microsoft.com/office/drawing/2014/main" val="10003"/>
                  </a:ext>
                </a:extLst>
              </a:tr>
              <a:tr h="936104">
                <a:tc>
                  <a:txBody>
                    <a:bodyPr/>
                    <a:lstStyle/>
                    <a:p>
                      <a:endParaRPr lang="en-GB" sz="1200" b="1" kern="1200">
                        <a:solidFill>
                          <a:schemeClr val="tx1"/>
                        </a:solidFill>
                        <a:latin typeface="+mn-lt"/>
                        <a:ea typeface="+mn-ea"/>
                        <a:cs typeface="+mn-cs"/>
                      </a:endParaRPr>
                    </a:p>
                  </a:txBody>
                  <a:tcPr>
                    <a:solidFill>
                      <a:schemeClr val="bg1">
                        <a:lumMod val="95000"/>
                      </a:schemeClr>
                    </a:solidFill>
                  </a:tcPr>
                </a:tc>
                <a:tc>
                  <a:txBody>
                    <a:bodyPr/>
                    <a:lstStyle/>
                    <a:p>
                      <a:pPr hangingPunct="0">
                        <a:lnSpc>
                          <a:spcPts val="2065"/>
                        </a:lnSpc>
                        <a:spcAft>
                          <a:spcPts val="0"/>
                        </a:spcAft>
                        <a:tabLst>
                          <a:tab pos="107950" algn="l"/>
                          <a:tab pos="2980690" algn="l"/>
                          <a:tab pos="3776345" algn="l"/>
                        </a:tabLst>
                      </a:pPr>
                      <a:endParaRPr lang="en-GB" sz="1200">
                        <a:latin typeface="Times New Roman"/>
                        <a:ea typeface="Times New Roman"/>
                        <a:cs typeface="Times New Roman"/>
                      </a:endParaRPr>
                    </a:p>
                  </a:txBody>
                  <a:tcPr marL="68580" marR="68580" marT="0" marB="0">
                    <a:solidFill>
                      <a:schemeClr val="bg1">
                        <a:lumMod val="95000"/>
                      </a:schemeClr>
                    </a:solidFill>
                  </a:tcPr>
                </a:tc>
                <a:tc>
                  <a:txBody>
                    <a:bodyPr/>
                    <a:lstStyle/>
                    <a:p>
                      <a:pPr hangingPunct="0">
                        <a:lnSpc>
                          <a:spcPts val="2065"/>
                        </a:lnSpc>
                        <a:spcAft>
                          <a:spcPts val="0"/>
                        </a:spcAft>
                        <a:tabLst>
                          <a:tab pos="107950" algn="l"/>
                          <a:tab pos="2980690" algn="l"/>
                          <a:tab pos="3776345" algn="l"/>
                        </a:tabLst>
                      </a:pPr>
                      <a:endParaRPr lang="en-GB" sz="1200">
                        <a:latin typeface="Times New Roman"/>
                        <a:ea typeface="Times New Roman"/>
                        <a:cs typeface="Times New Roman"/>
                      </a:endParaRPr>
                    </a:p>
                  </a:txBody>
                  <a:tcPr marL="68580" marR="68580" marT="0" marB="0">
                    <a:solidFill>
                      <a:schemeClr val="bg1">
                        <a:lumMod val="95000"/>
                      </a:schemeClr>
                    </a:solidFill>
                  </a:tcPr>
                </a:tc>
                <a:tc>
                  <a:txBody>
                    <a:bodyPr/>
                    <a:lstStyle/>
                    <a:p>
                      <a:pPr hangingPunct="0">
                        <a:lnSpc>
                          <a:spcPts val="2065"/>
                        </a:lnSpc>
                        <a:spcAft>
                          <a:spcPts val="0"/>
                        </a:spcAft>
                        <a:tabLst>
                          <a:tab pos="107950" algn="l"/>
                          <a:tab pos="2980690" algn="l"/>
                          <a:tab pos="3776345" algn="l"/>
                        </a:tabLst>
                      </a:pPr>
                      <a:endParaRPr lang="en-GB" sz="1200">
                        <a:latin typeface="Times New Roman"/>
                        <a:ea typeface="Times New Roman"/>
                        <a:cs typeface="Times New Roman"/>
                      </a:endParaRPr>
                    </a:p>
                  </a:txBody>
                  <a:tcPr marL="68580" marR="68580" marT="0" marB="0">
                    <a:solidFill>
                      <a:schemeClr val="bg1">
                        <a:lumMod val="95000"/>
                      </a:schemeClr>
                    </a:solidFill>
                  </a:tcPr>
                </a:tc>
                <a:extLst>
                  <a:ext uri="{0D108BD9-81ED-4DB2-BD59-A6C34878D82A}">
                    <a16:rowId xmlns:a16="http://schemas.microsoft.com/office/drawing/2014/main" val="10004"/>
                  </a:ext>
                </a:extLst>
              </a:tr>
            </a:tbl>
          </a:graphicData>
        </a:graphic>
      </p:graphicFrame>
      <p:pic>
        <p:nvPicPr>
          <p:cNvPr id="3" name="Picture 2" descr="A close up of a logo&#10;&#10;Description automatically generated">
            <a:extLst>
              <a:ext uri="{FF2B5EF4-FFF2-40B4-BE49-F238E27FC236}">
                <a16:creationId xmlns:a16="http://schemas.microsoft.com/office/drawing/2014/main" id="{F11C157E-9264-C6E3-F2C3-C2497F2930F8}"/>
              </a:ext>
            </a:extLst>
          </p:cNvPr>
          <p:cNvPicPr>
            <a:picLocks noChangeAspect="1"/>
          </p:cNvPicPr>
          <p:nvPr/>
        </p:nvPicPr>
        <p:blipFill>
          <a:blip r:embed="rId3"/>
          <a:stretch>
            <a:fillRect/>
          </a:stretch>
        </p:blipFill>
        <p:spPr>
          <a:xfrm>
            <a:off x="2933700" y="8643222"/>
            <a:ext cx="990600" cy="36195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ECC.jpg"/>
          <p:cNvPicPr>
            <a:picLocks noChangeAspect="1"/>
          </p:cNvPicPr>
          <p:nvPr/>
        </p:nvPicPr>
        <p:blipFill>
          <a:blip r:embed="rId2" cstate="print"/>
          <a:stretch>
            <a:fillRect/>
          </a:stretch>
        </p:blipFill>
        <p:spPr>
          <a:xfrm>
            <a:off x="2996952" y="179512"/>
            <a:ext cx="921415" cy="75949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graphicFrame>
        <p:nvGraphicFramePr>
          <p:cNvPr id="7" name="Table 6"/>
          <p:cNvGraphicFramePr>
            <a:graphicFrameLocks noGrp="1"/>
          </p:cNvGraphicFramePr>
          <p:nvPr>
            <p:extLst>
              <p:ext uri="{D42A27DB-BD31-4B8C-83A1-F6EECF244321}">
                <p14:modId xmlns:p14="http://schemas.microsoft.com/office/powerpoint/2010/main" val="3768408640"/>
              </p:ext>
            </p:extLst>
          </p:nvPr>
        </p:nvGraphicFramePr>
        <p:xfrm>
          <a:off x="260648" y="1187624"/>
          <a:ext cx="6408712" cy="1767840"/>
        </p:xfrm>
        <a:graphic>
          <a:graphicData uri="http://schemas.openxmlformats.org/drawingml/2006/table">
            <a:tbl>
              <a:tblPr firstRow="1" bandRow="1">
                <a:tableStyleId>{5C22544A-7EE6-4342-B048-85BDC9FD1C3A}</a:tableStyleId>
              </a:tblPr>
              <a:tblGrid>
                <a:gridCol w="6408712">
                  <a:extLst>
                    <a:ext uri="{9D8B030D-6E8A-4147-A177-3AD203B41FA5}">
                      <a16:colId xmlns:a16="http://schemas.microsoft.com/office/drawing/2014/main" val="20000"/>
                    </a:ext>
                  </a:extLst>
                </a:gridCol>
              </a:tblGrid>
              <a:tr h="360040">
                <a:tc>
                  <a:txBody>
                    <a:bodyPr/>
                    <a:lstStyle/>
                    <a:p>
                      <a:r>
                        <a:rPr lang="en-GB" dirty="0">
                          <a:solidFill>
                            <a:schemeClr val="tx1"/>
                          </a:solidFill>
                          <a:latin typeface="Candara"/>
                        </a:rPr>
                        <a:t>8. INTERVIEW ARRANGEMENTS</a:t>
                      </a:r>
                      <a:endParaRPr lang="en-US" sz="1600" b="1" kern="1200" dirty="0">
                        <a:solidFill>
                          <a:schemeClr val="tx1"/>
                        </a:solidFill>
                        <a:latin typeface="Candara"/>
                        <a:ea typeface="+mn-ea"/>
                        <a:cs typeface="+mn-cs"/>
                      </a:endParaRPr>
                    </a:p>
                  </a:txBody>
                  <a:tcPr>
                    <a:solidFill>
                      <a:schemeClr val="accent1">
                        <a:lumMod val="20000"/>
                        <a:lumOff val="80000"/>
                      </a:schemeClr>
                    </a:solidFill>
                  </a:tcPr>
                </a:tc>
                <a:extLst>
                  <a:ext uri="{0D108BD9-81ED-4DB2-BD59-A6C34878D82A}">
                    <a16:rowId xmlns:a16="http://schemas.microsoft.com/office/drawing/2014/main" val="10000"/>
                  </a:ext>
                </a:extLst>
              </a:tr>
              <a:tr h="360040">
                <a:tc>
                  <a:txBody>
                    <a:bodyPr/>
                    <a:lstStyle/>
                    <a:p>
                      <a:pPr hangingPunct="0"/>
                      <a:r>
                        <a:rPr lang="en-US" sz="1600" kern="1200" dirty="0">
                          <a:solidFill>
                            <a:schemeClr val="dk1"/>
                          </a:solidFill>
                          <a:latin typeface="Candara"/>
                          <a:ea typeface="+mn-ea"/>
                          <a:cs typeface="+mn-cs"/>
                        </a:rPr>
                        <a:t>Please indicate below any dates when you would not be able to attend for an interview…</a:t>
                      </a:r>
                    </a:p>
                    <a:p>
                      <a:pPr hangingPunct="0"/>
                      <a:endParaRPr lang="en-US" sz="1800" kern="1200">
                        <a:solidFill>
                          <a:schemeClr val="dk1"/>
                        </a:solidFill>
                        <a:latin typeface="Candara" pitchFamily="34" charset="0"/>
                        <a:ea typeface="+mn-ea"/>
                        <a:cs typeface="+mn-cs"/>
                      </a:endParaRPr>
                    </a:p>
                    <a:p>
                      <a:pPr hangingPunct="0"/>
                      <a:endParaRPr lang="en-US" sz="1800" kern="1200">
                        <a:solidFill>
                          <a:schemeClr val="dk1"/>
                        </a:solidFill>
                        <a:latin typeface="Candara" pitchFamily="34" charset="0"/>
                        <a:ea typeface="+mn-ea"/>
                        <a:cs typeface="+mn-cs"/>
                      </a:endParaRPr>
                    </a:p>
                    <a:p>
                      <a:pPr hangingPunct="0"/>
                      <a:endParaRPr lang="en-GB" sz="1800" kern="1200">
                        <a:solidFill>
                          <a:schemeClr val="dk1"/>
                        </a:solidFill>
                        <a:latin typeface="Candara" pitchFamily="34" charset="0"/>
                        <a:ea typeface="+mn-ea"/>
                        <a:cs typeface="+mn-cs"/>
                      </a:endParaRPr>
                    </a:p>
                  </a:txBody>
                  <a:tcPr>
                    <a:solidFill>
                      <a:schemeClr val="bg1">
                        <a:lumMod val="95000"/>
                      </a:schemeClr>
                    </a:solidFill>
                  </a:tcPr>
                </a:tc>
                <a:extLst>
                  <a:ext uri="{0D108BD9-81ED-4DB2-BD59-A6C34878D82A}">
                    <a16:rowId xmlns:a16="http://schemas.microsoft.com/office/drawing/2014/main" val="10001"/>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463066617"/>
              </p:ext>
            </p:extLst>
          </p:nvPr>
        </p:nvGraphicFramePr>
        <p:xfrm>
          <a:off x="260648" y="3347864"/>
          <a:ext cx="6336704" cy="3622040"/>
        </p:xfrm>
        <a:graphic>
          <a:graphicData uri="http://schemas.openxmlformats.org/drawingml/2006/table">
            <a:tbl>
              <a:tblPr firstRow="1" bandRow="1">
                <a:tableStyleId>{5C22544A-7EE6-4342-B048-85BDC9FD1C3A}</a:tableStyleId>
              </a:tblPr>
              <a:tblGrid>
                <a:gridCol w="3168352">
                  <a:extLst>
                    <a:ext uri="{9D8B030D-6E8A-4147-A177-3AD203B41FA5}">
                      <a16:colId xmlns:a16="http://schemas.microsoft.com/office/drawing/2014/main" val="20000"/>
                    </a:ext>
                  </a:extLst>
                </a:gridCol>
                <a:gridCol w="3168352">
                  <a:extLst>
                    <a:ext uri="{9D8B030D-6E8A-4147-A177-3AD203B41FA5}">
                      <a16:colId xmlns:a16="http://schemas.microsoft.com/office/drawing/2014/main" val="20001"/>
                    </a:ext>
                  </a:extLst>
                </a:gridCol>
              </a:tblGrid>
              <a:tr h="370840">
                <a:tc gridSpan="2">
                  <a:txBody>
                    <a:bodyPr/>
                    <a:lstStyle/>
                    <a:p>
                      <a:r>
                        <a:rPr lang="en-GB" dirty="0">
                          <a:solidFill>
                            <a:schemeClr val="tx1"/>
                          </a:solidFill>
                          <a:latin typeface="Candara"/>
                        </a:rPr>
                        <a:t>9. REFERENCES</a:t>
                      </a:r>
                    </a:p>
                  </a:txBody>
                  <a:tcPr>
                    <a:solidFill>
                      <a:schemeClr val="accent1">
                        <a:lumMod val="20000"/>
                        <a:lumOff val="80000"/>
                      </a:schemeClr>
                    </a:solidFill>
                  </a:tcPr>
                </a:tc>
                <a:tc hMerge="1">
                  <a:txBody>
                    <a:bodyPr/>
                    <a:lstStyle/>
                    <a:p>
                      <a:endParaRPr lang="en-GB"/>
                    </a:p>
                  </a:txBody>
                  <a:tcPr/>
                </a:tc>
                <a:extLst>
                  <a:ext uri="{0D108BD9-81ED-4DB2-BD59-A6C34878D82A}">
                    <a16:rowId xmlns:a16="http://schemas.microsoft.com/office/drawing/2014/main" val="10000"/>
                  </a:ext>
                </a:extLst>
              </a:tr>
              <a:tr h="370840">
                <a:tc>
                  <a:txBody>
                    <a:bodyPr/>
                    <a:lstStyle/>
                    <a:p>
                      <a:r>
                        <a:rPr lang="en-GB" b="1" dirty="0">
                          <a:solidFill>
                            <a:schemeClr val="tx1"/>
                          </a:solidFill>
                          <a:latin typeface="Candara"/>
                        </a:rPr>
                        <a:t>Ref 1 - </a:t>
                      </a:r>
                      <a:endParaRPr lang="en-GB" b="1">
                        <a:solidFill>
                          <a:schemeClr val="tx1"/>
                        </a:solidFill>
                        <a:latin typeface="Candara" pitchFamily="34" charset="0"/>
                      </a:endParaRPr>
                    </a:p>
                  </a:txBody>
                  <a:tcPr>
                    <a:solidFill>
                      <a:schemeClr val="bg1">
                        <a:lumMod val="95000"/>
                      </a:schemeClr>
                    </a:solidFill>
                  </a:tcPr>
                </a:tc>
                <a:tc>
                  <a:txBody>
                    <a:bodyPr/>
                    <a:lstStyle/>
                    <a:p>
                      <a:r>
                        <a:rPr lang="en-GB" b="1" dirty="0">
                          <a:solidFill>
                            <a:schemeClr val="tx1"/>
                          </a:solidFill>
                          <a:latin typeface="Candara"/>
                        </a:rPr>
                        <a:t>Ref</a:t>
                      </a:r>
                      <a:r>
                        <a:rPr lang="en-GB" b="1" baseline="0" dirty="0">
                          <a:solidFill>
                            <a:schemeClr val="tx1"/>
                          </a:solidFill>
                          <a:latin typeface="Candara"/>
                        </a:rPr>
                        <a:t> 2 - </a:t>
                      </a:r>
                      <a:endParaRPr lang="en-GB" b="1">
                        <a:solidFill>
                          <a:schemeClr val="tx1"/>
                        </a:solidFill>
                        <a:latin typeface="Candara" pitchFamily="34" charset="0"/>
                      </a:endParaRPr>
                    </a:p>
                  </a:txBody>
                  <a:tcPr>
                    <a:solidFill>
                      <a:schemeClr val="bg1">
                        <a:lumMod val="95000"/>
                      </a:schemeClr>
                    </a:solidFill>
                  </a:tcPr>
                </a:tc>
                <a:extLst>
                  <a:ext uri="{0D108BD9-81ED-4DB2-BD59-A6C34878D82A}">
                    <a16:rowId xmlns:a16="http://schemas.microsoft.com/office/drawing/2014/main" val="10001"/>
                  </a:ext>
                </a:extLst>
              </a:tr>
              <a:tr h="370840">
                <a:tc>
                  <a:txBody>
                    <a:bodyPr/>
                    <a:lstStyle/>
                    <a:p>
                      <a:r>
                        <a:rPr lang="en-GB" sz="1600" dirty="0">
                          <a:solidFill>
                            <a:schemeClr val="tx1"/>
                          </a:solidFill>
                          <a:latin typeface="Candara"/>
                        </a:rPr>
                        <a:t>Address </a:t>
                      </a:r>
                      <a:r>
                        <a:rPr lang="en-GB" baseline="0" dirty="0">
                          <a:solidFill>
                            <a:schemeClr val="tx1"/>
                          </a:solidFill>
                          <a:latin typeface="Candara"/>
                        </a:rPr>
                        <a:t> </a:t>
                      </a:r>
                      <a:r>
                        <a:rPr lang="en-GB" sz="1400" baseline="0" dirty="0">
                          <a:solidFill>
                            <a:schemeClr val="tx1"/>
                          </a:solidFill>
                          <a:latin typeface="Candara"/>
                        </a:rPr>
                        <a:t>(include postcode)</a:t>
                      </a:r>
                      <a:endParaRPr lang="en-GB" sz="1400" dirty="0">
                        <a:solidFill>
                          <a:schemeClr val="tx1"/>
                        </a:solidFill>
                        <a:latin typeface="Candara"/>
                      </a:endParaRPr>
                    </a:p>
                    <a:p>
                      <a:endParaRPr lang="en-GB">
                        <a:solidFill>
                          <a:schemeClr val="tx1"/>
                        </a:solidFill>
                        <a:latin typeface="Candara" pitchFamily="34" charset="0"/>
                      </a:endParaRPr>
                    </a:p>
                    <a:p>
                      <a:endParaRPr lang="en-GB">
                        <a:solidFill>
                          <a:schemeClr val="tx1"/>
                        </a:solidFill>
                        <a:latin typeface="Candara" pitchFamily="34" charset="0"/>
                      </a:endParaRPr>
                    </a:p>
                    <a:p>
                      <a:endParaRPr lang="en-GB">
                        <a:solidFill>
                          <a:schemeClr val="tx1"/>
                        </a:solidFill>
                        <a:latin typeface="Candara" pitchFamily="34" charset="0"/>
                      </a:endParaRPr>
                    </a:p>
                  </a:txBody>
                  <a:tcPr>
                    <a:solidFill>
                      <a:schemeClr val="bg1">
                        <a:lumMod val="95000"/>
                      </a:schemeClr>
                    </a:solidFill>
                  </a:tcPr>
                </a:tc>
                <a:tc>
                  <a:txBody>
                    <a:bodyPr/>
                    <a:lstStyle/>
                    <a:p>
                      <a:r>
                        <a:rPr lang="en-GB" sz="1600" dirty="0">
                          <a:solidFill>
                            <a:schemeClr val="tx1"/>
                          </a:solidFill>
                          <a:latin typeface="Candara"/>
                        </a:rPr>
                        <a:t>Address</a:t>
                      </a:r>
                      <a:r>
                        <a:rPr lang="en-GB" dirty="0">
                          <a:solidFill>
                            <a:schemeClr val="tx1"/>
                          </a:solidFill>
                          <a:latin typeface="Candara"/>
                        </a:rPr>
                        <a:t>  </a:t>
                      </a:r>
                      <a:r>
                        <a:rPr lang="en-GB" sz="1400" dirty="0">
                          <a:solidFill>
                            <a:schemeClr val="tx1"/>
                          </a:solidFill>
                          <a:latin typeface="Candara"/>
                        </a:rPr>
                        <a:t>(include postcode)</a:t>
                      </a:r>
                    </a:p>
                  </a:txBody>
                  <a:tcPr>
                    <a:solidFill>
                      <a:schemeClr val="bg1">
                        <a:lumMod val="95000"/>
                      </a:schemeClr>
                    </a:solidFill>
                  </a:tcPr>
                </a:tc>
                <a:extLst>
                  <a:ext uri="{0D108BD9-81ED-4DB2-BD59-A6C34878D82A}">
                    <a16:rowId xmlns:a16="http://schemas.microsoft.com/office/drawing/2014/main" val="10002"/>
                  </a:ext>
                </a:extLst>
              </a:tr>
              <a:tr h="370840">
                <a:tc>
                  <a:txBody>
                    <a:bodyPr/>
                    <a:lstStyle/>
                    <a:p>
                      <a:r>
                        <a:rPr lang="en-GB" sz="1600" dirty="0">
                          <a:solidFill>
                            <a:schemeClr val="tx1"/>
                          </a:solidFill>
                          <a:latin typeface="Candara"/>
                        </a:rPr>
                        <a:t>Tel no - </a:t>
                      </a:r>
                      <a:endParaRPr lang="en-GB" sz="1600">
                        <a:solidFill>
                          <a:schemeClr val="tx1"/>
                        </a:solidFill>
                        <a:latin typeface="Candara" pitchFamily="34" charset="0"/>
                      </a:endParaRPr>
                    </a:p>
                  </a:txBody>
                  <a:tcPr>
                    <a:solidFill>
                      <a:schemeClr val="bg1">
                        <a:lumMod val="95000"/>
                      </a:schemeClr>
                    </a:solidFill>
                  </a:tcPr>
                </a:tc>
                <a:tc>
                  <a:txBody>
                    <a:bodyPr/>
                    <a:lstStyle/>
                    <a:p>
                      <a:r>
                        <a:rPr lang="en-GB" sz="1600" dirty="0">
                          <a:solidFill>
                            <a:schemeClr val="tx1"/>
                          </a:solidFill>
                          <a:latin typeface="Candara"/>
                        </a:rPr>
                        <a:t>Tel no - </a:t>
                      </a:r>
                      <a:endParaRPr lang="en-GB" sz="1600">
                        <a:solidFill>
                          <a:schemeClr val="tx1"/>
                        </a:solidFill>
                        <a:latin typeface="Candara" pitchFamily="34" charset="0"/>
                      </a:endParaRPr>
                    </a:p>
                  </a:txBody>
                  <a:tcPr>
                    <a:solidFill>
                      <a:schemeClr val="bg1">
                        <a:lumMod val="95000"/>
                      </a:schemeClr>
                    </a:solidFill>
                  </a:tcPr>
                </a:tc>
                <a:extLst>
                  <a:ext uri="{0D108BD9-81ED-4DB2-BD59-A6C34878D82A}">
                    <a16:rowId xmlns:a16="http://schemas.microsoft.com/office/drawing/2014/main" val="10003"/>
                  </a:ext>
                </a:extLst>
              </a:tr>
              <a:tr h="370840">
                <a:tc>
                  <a:txBody>
                    <a:bodyPr/>
                    <a:lstStyle/>
                    <a:p>
                      <a:r>
                        <a:rPr lang="en-GB" sz="1600" dirty="0">
                          <a:solidFill>
                            <a:schemeClr val="tx1"/>
                          </a:solidFill>
                          <a:latin typeface="Candara"/>
                        </a:rPr>
                        <a:t>Email  - </a:t>
                      </a:r>
                      <a:endParaRPr lang="en-GB" sz="1600">
                        <a:solidFill>
                          <a:schemeClr val="tx1"/>
                        </a:solidFill>
                        <a:latin typeface="Candara" pitchFamily="34" charset="0"/>
                      </a:endParaRPr>
                    </a:p>
                  </a:txBody>
                  <a:tcPr>
                    <a:solidFill>
                      <a:schemeClr val="bg1">
                        <a:lumMod val="95000"/>
                      </a:schemeClr>
                    </a:solidFill>
                  </a:tcPr>
                </a:tc>
                <a:tc>
                  <a:txBody>
                    <a:bodyPr/>
                    <a:lstStyle/>
                    <a:p>
                      <a:r>
                        <a:rPr lang="en-GB" sz="1600" dirty="0">
                          <a:solidFill>
                            <a:schemeClr val="tx1"/>
                          </a:solidFill>
                          <a:latin typeface="Candara"/>
                        </a:rPr>
                        <a:t>Email -</a:t>
                      </a:r>
                    </a:p>
                  </a:txBody>
                  <a:tcPr>
                    <a:solidFill>
                      <a:schemeClr val="bg1">
                        <a:lumMod val="95000"/>
                      </a:schemeClr>
                    </a:solidFill>
                  </a:tcPr>
                </a:tc>
                <a:extLst>
                  <a:ext uri="{0D108BD9-81ED-4DB2-BD59-A6C34878D82A}">
                    <a16:rowId xmlns:a16="http://schemas.microsoft.com/office/drawing/2014/main" val="10004"/>
                  </a:ext>
                </a:extLst>
              </a:tr>
              <a:tr h="370840">
                <a:tc>
                  <a:txBody>
                    <a:bodyPr/>
                    <a:lstStyle/>
                    <a:p>
                      <a:r>
                        <a:rPr lang="en-GB" sz="1600" dirty="0">
                          <a:solidFill>
                            <a:schemeClr val="tx1"/>
                          </a:solidFill>
                          <a:latin typeface="Candara"/>
                        </a:rPr>
                        <a:t>Title &amp; position</a:t>
                      </a:r>
                    </a:p>
                  </a:txBody>
                  <a:tcPr>
                    <a:solidFill>
                      <a:schemeClr val="bg1">
                        <a:lumMod val="95000"/>
                      </a:schemeClr>
                    </a:solidFill>
                  </a:tcPr>
                </a:tc>
                <a:tc>
                  <a:txBody>
                    <a:bodyPr/>
                    <a:lstStyle/>
                    <a:p>
                      <a:r>
                        <a:rPr lang="en-GB" sz="1600" dirty="0">
                          <a:solidFill>
                            <a:schemeClr val="tx1"/>
                          </a:solidFill>
                          <a:latin typeface="Candara"/>
                        </a:rPr>
                        <a:t>Title &amp; position</a:t>
                      </a:r>
                    </a:p>
                  </a:txBody>
                  <a:tcPr>
                    <a:solidFill>
                      <a:schemeClr val="bg1">
                        <a:lumMod val="95000"/>
                      </a:schemeClr>
                    </a:solidFill>
                  </a:tcPr>
                </a:tc>
                <a:extLst>
                  <a:ext uri="{0D108BD9-81ED-4DB2-BD59-A6C34878D82A}">
                    <a16:rowId xmlns:a16="http://schemas.microsoft.com/office/drawing/2014/main" val="10005"/>
                  </a:ext>
                </a:extLst>
              </a:tr>
              <a:tr h="370840">
                <a:tc>
                  <a:txBody>
                    <a:bodyPr/>
                    <a:lstStyle/>
                    <a:p>
                      <a:r>
                        <a:rPr lang="en-GB" sz="1600" dirty="0">
                          <a:solidFill>
                            <a:schemeClr val="tx1"/>
                          </a:solidFill>
                          <a:latin typeface="Candara"/>
                        </a:rPr>
                        <a:t>Relationship to applicant</a:t>
                      </a:r>
                    </a:p>
                    <a:p>
                      <a:endParaRPr lang="en-GB" sz="1600">
                        <a:solidFill>
                          <a:schemeClr val="tx1"/>
                        </a:solidFill>
                        <a:latin typeface="Candara" pitchFamily="34" charset="0"/>
                      </a:endParaRPr>
                    </a:p>
                  </a:txBody>
                  <a:tcPr>
                    <a:solidFill>
                      <a:schemeClr val="bg1">
                        <a:lumMod val="95000"/>
                      </a:schemeClr>
                    </a:solidFill>
                  </a:tcPr>
                </a:tc>
                <a:tc>
                  <a:txBody>
                    <a:bodyPr/>
                    <a:lstStyle/>
                    <a:p>
                      <a:r>
                        <a:rPr lang="en-GB" sz="1600" dirty="0">
                          <a:solidFill>
                            <a:schemeClr val="tx1"/>
                          </a:solidFill>
                          <a:latin typeface="Candara"/>
                        </a:rPr>
                        <a:t>Relationship to applicant</a:t>
                      </a:r>
                    </a:p>
                  </a:txBody>
                  <a:tcPr>
                    <a:solidFill>
                      <a:schemeClr val="bg1">
                        <a:lumMod val="95000"/>
                      </a:schemeClr>
                    </a:solidFill>
                  </a:tcPr>
                </a:tc>
                <a:extLst>
                  <a:ext uri="{0D108BD9-81ED-4DB2-BD59-A6C34878D82A}">
                    <a16:rowId xmlns:a16="http://schemas.microsoft.com/office/drawing/2014/main" val="10006"/>
                  </a:ext>
                </a:extLst>
              </a:tr>
            </a:tbl>
          </a:graphicData>
        </a:graphic>
      </p:graphicFrame>
      <p:sp>
        <p:nvSpPr>
          <p:cNvPr id="8" name="TextBox 7"/>
          <p:cNvSpPr txBox="1"/>
          <p:nvPr/>
        </p:nvSpPr>
        <p:spPr>
          <a:xfrm>
            <a:off x="332656" y="7112675"/>
            <a:ext cx="6264696" cy="2369880"/>
          </a:xfrm>
          <a:prstGeom prst="rect">
            <a:avLst/>
          </a:prstGeom>
          <a:noFill/>
        </p:spPr>
        <p:txBody>
          <a:bodyPr wrap="square" lIns="91440" tIns="45720" rIns="91440" bIns="45720" rtlCol="0" anchor="t">
            <a:spAutoFit/>
          </a:bodyPr>
          <a:lstStyle/>
          <a:p>
            <a:pPr algn="ctr"/>
            <a:r>
              <a:rPr lang="en-US" sz="1600">
                <a:latin typeface="Candara"/>
              </a:rPr>
              <a:t>Please note that an offer of employment cannot be made without prior receipt of satisfactory references, one of which should be your </a:t>
            </a:r>
            <a:r>
              <a:rPr lang="en-US" sz="1600" b="1">
                <a:latin typeface="Candara"/>
              </a:rPr>
              <a:t>present</a:t>
            </a:r>
            <a:r>
              <a:rPr lang="en-US" sz="1600">
                <a:latin typeface="Candara"/>
              </a:rPr>
              <a:t> or most </a:t>
            </a:r>
            <a:r>
              <a:rPr lang="en-US" sz="1600" b="1">
                <a:latin typeface="Candara"/>
              </a:rPr>
              <a:t>recent employer </a:t>
            </a:r>
            <a:r>
              <a:rPr lang="en-US" sz="1600">
                <a:latin typeface="Candara"/>
              </a:rPr>
              <a:t>and as this post is designated as a regulated activity, it will be necessary to approach both referees at the short listing stage.  </a:t>
            </a:r>
            <a:endParaRPr lang="en-US" sz="1600">
              <a:latin typeface="Candara" pitchFamily="34" charset="0"/>
            </a:endParaRPr>
          </a:p>
          <a:p>
            <a:pPr algn="ctr"/>
            <a:r>
              <a:rPr lang="en-US" sz="1600">
                <a:latin typeface="Candara"/>
              </a:rPr>
              <a:t>This is in line with our recruitment policy.  </a:t>
            </a:r>
            <a:endParaRPr lang="en-US" sz="1600">
              <a:latin typeface="Candara" pitchFamily="34" charset="0"/>
            </a:endParaRPr>
          </a:p>
          <a:p>
            <a:pPr algn="ctr"/>
            <a:endParaRPr lang="en-US" sz="1600">
              <a:solidFill>
                <a:srgbClr val="000000"/>
              </a:solidFill>
              <a:latin typeface="Candara"/>
            </a:endParaRPr>
          </a:p>
          <a:p>
            <a:pPr algn="ctr"/>
            <a:endParaRPr lang="en-US" b="1">
              <a:solidFill>
                <a:srgbClr val="0070C0"/>
              </a:solidFill>
              <a:latin typeface="Candara" pitchFamily="34" charset="0"/>
            </a:endParaRPr>
          </a:p>
          <a:p>
            <a:endParaRPr lang="en-GB"/>
          </a:p>
        </p:txBody>
      </p:sp>
      <p:pic>
        <p:nvPicPr>
          <p:cNvPr id="3" name="Picture 2" descr="A close up of a logo&#10;&#10;Description automatically generated">
            <a:extLst>
              <a:ext uri="{FF2B5EF4-FFF2-40B4-BE49-F238E27FC236}">
                <a16:creationId xmlns:a16="http://schemas.microsoft.com/office/drawing/2014/main" id="{568C5FBF-69B5-088E-BAFA-5670F5019CF8}"/>
              </a:ext>
            </a:extLst>
          </p:cNvPr>
          <p:cNvPicPr>
            <a:picLocks noChangeAspect="1"/>
          </p:cNvPicPr>
          <p:nvPr/>
        </p:nvPicPr>
        <p:blipFill>
          <a:blip r:embed="rId3"/>
          <a:stretch>
            <a:fillRect/>
          </a:stretch>
        </p:blipFill>
        <p:spPr>
          <a:xfrm>
            <a:off x="2933700" y="8726134"/>
            <a:ext cx="990600" cy="36195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ECC.jpg"/>
          <p:cNvPicPr>
            <a:picLocks noChangeAspect="1"/>
          </p:cNvPicPr>
          <p:nvPr/>
        </p:nvPicPr>
        <p:blipFill>
          <a:blip r:embed="rId2" cstate="print"/>
          <a:stretch>
            <a:fillRect/>
          </a:stretch>
        </p:blipFill>
        <p:spPr>
          <a:xfrm>
            <a:off x="2996952" y="179512"/>
            <a:ext cx="921415" cy="75949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graphicFrame>
        <p:nvGraphicFramePr>
          <p:cNvPr id="7" name="Table 6"/>
          <p:cNvGraphicFramePr>
            <a:graphicFrameLocks noGrp="1"/>
          </p:cNvGraphicFramePr>
          <p:nvPr>
            <p:extLst>
              <p:ext uri="{D42A27DB-BD31-4B8C-83A1-F6EECF244321}">
                <p14:modId xmlns:p14="http://schemas.microsoft.com/office/powerpoint/2010/main" val="1566383753"/>
              </p:ext>
            </p:extLst>
          </p:nvPr>
        </p:nvGraphicFramePr>
        <p:xfrm>
          <a:off x="260648" y="1331640"/>
          <a:ext cx="6336704" cy="6199952"/>
        </p:xfrm>
        <a:graphic>
          <a:graphicData uri="http://schemas.openxmlformats.org/drawingml/2006/table">
            <a:tbl>
              <a:tblPr firstRow="1" bandRow="1">
                <a:tableStyleId>{5C22544A-7EE6-4342-B048-85BDC9FD1C3A}</a:tableStyleId>
              </a:tblPr>
              <a:tblGrid>
                <a:gridCol w="6336704">
                  <a:extLst>
                    <a:ext uri="{9D8B030D-6E8A-4147-A177-3AD203B41FA5}">
                      <a16:colId xmlns:a16="http://schemas.microsoft.com/office/drawing/2014/main" val="20000"/>
                    </a:ext>
                  </a:extLst>
                </a:gridCol>
              </a:tblGrid>
              <a:tr h="1872208">
                <a:tc>
                  <a:txBody>
                    <a:bodyPr/>
                    <a:lstStyle/>
                    <a:p>
                      <a:r>
                        <a:rPr lang="en-GB" baseline="0" dirty="0">
                          <a:solidFill>
                            <a:schemeClr val="tx1"/>
                          </a:solidFill>
                        </a:rPr>
                        <a:t>10.  SUMMARY OF EXPERIENCE, SKILLS, KNOWLEDGE &amp; COMPETENCIES</a:t>
                      </a:r>
                    </a:p>
                    <a:p>
                      <a:pPr marL="0" marR="0" indent="0" algn="l" rtl="0" eaLnBrk="1" fontAlgn="auto" latinLnBrk="0" hangingPunct="1">
                        <a:lnSpc>
                          <a:spcPct val="100000"/>
                        </a:lnSpc>
                        <a:spcBef>
                          <a:spcPts val="0"/>
                        </a:spcBef>
                        <a:spcAft>
                          <a:spcPts val="0"/>
                        </a:spcAft>
                        <a:buClrTx/>
                        <a:buSzTx/>
                        <a:buFontTx/>
                        <a:buNone/>
                      </a:pPr>
                      <a:r>
                        <a:rPr lang="en-US" sz="1600" b="1" kern="1200" dirty="0">
                          <a:solidFill>
                            <a:schemeClr val="tx1"/>
                          </a:solidFill>
                          <a:latin typeface="+mn-lt"/>
                          <a:ea typeface="+mn-ea"/>
                          <a:cs typeface="+mn-cs"/>
                        </a:rPr>
                        <a:t>Please tell us about your relevant experience, skills, knowledge and competencies which you feel make you the strongest candidate for the job. </a:t>
                      </a:r>
                    </a:p>
                    <a:p>
                      <a:pPr marL="0" marR="0" indent="0" algn="l" rtl="0" eaLnBrk="1" fontAlgn="auto" latinLnBrk="0" hangingPunct="1">
                        <a:lnSpc>
                          <a:spcPct val="100000"/>
                        </a:lnSpc>
                        <a:spcBef>
                          <a:spcPts val="0"/>
                        </a:spcBef>
                        <a:spcAft>
                          <a:spcPts val="0"/>
                        </a:spcAft>
                        <a:buClrTx/>
                        <a:buSzTx/>
                        <a:buFontTx/>
                        <a:buNone/>
                      </a:pPr>
                      <a:r>
                        <a:rPr lang="en-US" sz="1600" b="1" kern="1200" dirty="0">
                          <a:solidFill>
                            <a:schemeClr val="tx1"/>
                          </a:solidFill>
                          <a:latin typeface="+mn-lt"/>
                          <a:ea typeface="+mn-ea"/>
                          <a:cs typeface="+mn-cs"/>
                        </a:rPr>
                        <a:t>Always give examples of things you have done in your work/home</a:t>
                      </a:r>
                      <a:r>
                        <a:rPr lang="en-US" sz="1600" b="1" kern="1200" baseline="0" dirty="0">
                          <a:solidFill>
                            <a:schemeClr val="tx1"/>
                          </a:solidFill>
                          <a:latin typeface="+mn-lt"/>
                          <a:ea typeface="+mn-ea"/>
                          <a:cs typeface="+mn-cs"/>
                        </a:rPr>
                        <a:t> </a:t>
                      </a:r>
                      <a:r>
                        <a:rPr lang="en-US" sz="1600" b="1" kern="1200" dirty="0">
                          <a:solidFill>
                            <a:schemeClr val="tx1"/>
                          </a:solidFill>
                          <a:latin typeface="+mn-lt"/>
                          <a:ea typeface="+mn-ea"/>
                          <a:cs typeface="+mn-cs"/>
                        </a:rPr>
                        <a:t>life to fulfill the Person Specification. </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600" b="1" kern="1200">
                        <a:solidFill>
                          <a:schemeClr val="tx1"/>
                        </a:solidFill>
                        <a:latin typeface="+mn-lt"/>
                        <a:ea typeface="+mn-ea"/>
                        <a:cs typeface="+mn-cs"/>
                      </a:endParaRPr>
                    </a:p>
                  </a:txBody>
                  <a:tcPr>
                    <a:solidFill>
                      <a:schemeClr val="accent1">
                        <a:lumMod val="20000"/>
                        <a:lumOff val="80000"/>
                      </a:schemeClr>
                    </a:solidFill>
                  </a:tcPr>
                </a:tc>
                <a:extLst>
                  <a:ext uri="{0D108BD9-81ED-4DB2-BD59-A6C34878D82A}">
                    <a16:rowId xmlns:a16="http://schemas.microsoft.com/office/drawing/2014/main" val="10000"/>
                  </a:ext>
                </a:extLst>
              </a:tr>
              <a:tr h="4096832">
                <a:tc>
                  <a:txBody>
                    <a:bodyPr/>
                    <a:lstStyle/>
                    <a:p>
                      <a:endParaRPr lang="en-GB"/>
                    </a:p>
                    <a:p>
                      <a:endParaRPr lang="en-GB"/>
                    </a:p>
                    <a:p>
                      <a:endParaRPr lang="en-GB"/>
                    </a:p>
                    <a:p>
                      <a:endParaRPr lang="en-GB"/>
                    </a:p>
                    <a:p>
                      <a:endParaRPr lang="en-GB"/>
                    </a:p>
                    <a:p>
                      <a:endParaRPr lang="en-GB"/>
                    </a:p>
                    <a:p>
                      <a:endParaRPr lang="en-GB"/>
                    </a:p>
                    <a:p>
                      <a:endParaRPr lang="en-GB"/>
                    </a:p>
                    <a:p>
                      <a:endParaRPr lang="en-GB"/>
                    </a:p>
                    <a:p>
                      <a:endParaRPr lang="en-GB"/>
                    </a:p>
                  </a:txBody>
                  <a:tcPr>
                    <a:solidFill>
                      <a:schemeClr val="bg1">
                        <a:lumMod val="95000"/>
                      </a:schemeClr>
                    </a:solidFill>
                  </a:tcPr>
                </a:tc>
                <a:extLst>
                  <a:ext uri="{0D108BD9-81ED-4DB2-BD59-A6C34878D82A}">
                    <a16:rowId xmlns:a16="http://schemas.microsoft.com/office/drawing/2014/main" val="10001"/>
                  </a:ext>
                </a:extLst>
              </a:tr>
            </a:tbl>
          </a:graphicData>
        </a:graphic>
      </p:graphicFrame>
      <p:pic>
        <p:nvPicPr>
          <p:cNvPr id="3" name="Picture 2" descr="A close up of a logo&#10;&#10;Description automatically generated">
            <a:extLst>
              <a:ext uri="{FF2B5EF4-FFF2-40B4-BE49-F238E27FC236}">
                <a16:creationId xmlns:a16="http://schemas.microsoft.com/office/drawing/2014/main" id="{2865EA0A-5E35-4739-9C3D-CF326C625BBD}"/>
              </a:ext>
            </a:extLst>
          </p:cNvPr>
          <p:cNvPicPr>
            <a:picLocks noChangeAspect="1"/>
          </p:cNvPicPr>
          <p:nvPr/>
        </p:nvPicPr>
        <p:blipFill>
          <a:blip r:embed="rId3"/>
          <a:stretch>
            <a:fillRect/>
          </a:stretch>
        </p:blipFill>
        <p:spPr>
          <a:xfrm>
            <a:off x="2933700" y="8643222"/>
            <a:ext cx="990600" cy="36195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ECC.jpg"/>
          <p:cNvPicPr>
            <a:picLocks noChangeAspect="1"/>
          </p:cNvPicPr>
          <p:nvPr/>
        </p:nvPicPr>
        <p:blipFill>
          <a:blip r:embed="rId2" cstate="print"/>
          <a:stretch>
            <a:fillRect/>
          </a:stretch>
        </p:blipFill>
        <p:spPr>
          <a:xfrm>
            <a:off x="2996952" y="179512"/>
            <a:ext cx="921415" cy="75949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graphicFrame>
        <p:nvGraphicFramePr>
          <p:cNvPr id="7" name="Table 6"/>
          <p:cNvGraphicFramePr>
            <a:graphicFrameLocks noGrp="1"/>
          </p:cNvGraphicFramePr>
          <p:nvPr>
            <p:extLst>
              <p:ext uri="{D42A27DB-BD31-4B8C-83A1-F6EECF244321}">
                <p14:modId xmlns:p14="http://schemas.microsoft.com/office/powerpoint/2010/main" val="3227137761"/>
              </p:ext>
            </p:extLst>
          </p:nvPr>
        </p:nvGraphicFramePr>
        <p:xfrm>
          <a:off x="260648" y="1187624"/>
          <a:ext cx="6408712" cy="5943600"/>
        </p:xfrm>
        <a:graphic>
          <a:graphicData uri="http://schemas.openxmlformats.org/drawingml/2006/table">
            <a:tbl>
              <a:tblPr firstRow="1" bandRow="1">
                <a:tableStyleId>{5C22544A-7EE6-4342-B048-85BDC9FD1C3A}</a:tableStyleId>
              </a:tblPr>
              <a:tblGrid>
                <a:gridCol w="6408712">
                  <a:extLst>
                    <a:ext uri="{9D8B030D-6E8A-4147-A177-3AD203B41FA5}">
                      <a16:colId xmlns:a16="http://schemas.microsoft.com/office/drawing/2014/main" val="20000"/>
                    </a:ext>
                  </a:extLst>
                </a:gridCol>
              </a:tblGrid>
              <a:tr h="360040">
                <a:tc>
                  <a:txBody>
                    <a:bodyPr/>
                    <a:lstStyle/>
                    <a:p>
                      <a:r>
                        <a:rPr lang="en-GB" baseline="0" dirty="0">
                          <a:solidFill>
                            <a:schemeClr val="tx1"/>
                          </a:solidFill>
                          <a:latin typeface="Candara"/>
                        </a:rPr>
                        <a:t>11. DATA PROTECTION ACT - </a:t>
                      </a:r>
                      <a:endParaRPr lang="en-US" sz="1600" b="1" kern="1200" dirty="0">
                        <a:solidFill>
                          <a:schemeClr val="tx1"/>
                        </a:solidFill>
                        <a:latin typeface="Candara" pitchFamily="34" charset="0"/>
                        <a:ea typeface="+mn-ea"/>
                        <a:cs typeface="+mn-cs"/>
                      </a:endParaRPr>
                    </a:p>
                  </a:txBody>
                  <a:tcPr>
                    <a:solidFill>
                      <a:schemeClr val="accent1">
                        <a:lumMod val="20000"/>
                        <a:lumOff val="80000"/>
                      </a:schemeClr>
                    </a:solidFill>
                  </a:tcPr>
                </a:tc>
                <a:extLst>
                  <a:ext uri="{0D108BD9-81ED-4DB2-BD59-A6C34878D82A}">
                    <a16:rowId xmlns:a16="http://schemas.microsoft.com/office/drawing/2014/main" val="10000"/>
                  </a:ext>
                </a:extLst>
              </a:tr>
              <a:tr h="360040">
                <a:tc>
                  <a:txBody>
                    <a:bodyPr/>
                    <a:lstStyle/>
                    <a:p>
                      <a:pPr hangingPunct="0"/>
                      <a:r>
                        <a:rPr lang="en-GB" sz="1800" kern="1200" dirty="0">
                          <a:solidFill>
                            <a:schemeClr val="dk1"/>
                          </a:solidFill>
                          <a:latin typeface="Candara"/>
                          <a:ea typeface="+mn-ea"/>
                          <a:cs typeface="+mn-cs"/>
                        </a:rPr>
                        <a:t>The information that you provide on this form will be used to process your application for employment. </a:t>
                      </a:r>
                    </a:p>
                    <a:p>
                      <a:pPr hangingPunct="0"/>
                      <a:endParaRPr lang="en-GB" sz="1800" kern="1200">
                        <a:solidFill>
                          <a:schemeClr val="dk1"/>
                        </a:solidFill>
                        <a:latin typeface="Candara"/>
                        <a:ea typeface="+mn-ea"/>
                        <a:cs typeface="+mn-cs"/>
                      </a:endParaRPr>
                    </a:p>
                    <a:p>
                      <a:pPr hangingPunct="0"/>
                      <a:r>
                        <a:rPr lang="en-GB" sz="1800" kern="1200" dirty="0">
                          <a:solidFill>
                            <a:schemeClr val="dk1"/>
                          </a:solidFill>
                          <a:latin typeface="Candara"/>
                          <a:ea typeface="+mn-ea"/>
                          <a:cs typeface="+mn-cs"/>
                        </a:rPr>
                        <a:t>If you succeed in your application for employment, the information will be used in the administration of your employment with us and will be kept within your personnel file in a secure appropriate facility.</a:t>
                      </a:r>
                    </a:p>
                    <a:p>
                      <a:pPr hangingPunct="0"/>
                      <a:endParaRPr lang="en-GB" sz="1800" kern="1200">
                        <a:solidFill>
                          <a:schemeClr val="dk1"/>
                        </a:solidFill>
                        <a:latin typeface="Candara"/>
                        <a:ea typeface="+mn-ea"/>
                        <a:cs typeface="+mn-cs"/>
                      </a:endParaRPr>
                    </a:p>
                    <a:p>
                      <a:pPr hangingPunct="0"/>
                      <a:r>
                        <a:rPr lang="en-GB" sz="1800" kern="1200" dirty="0">
                          <a:solidFill>
                            <a:schemeClr val="dk1"/>
                          </a:solidFill>
                          <a:latin typeface="Candara"/>
                          <a:ea typeface="+mn-ea"/>
                          <a:cs typeface="+mn-cs"/>
                        </a:rPr>
                        <a:t>We may check the information collected with third parties or with any other information held by us. We may also use or pass to third parties, information to prevent or detect crime, to protect public funds, or in other ways as permitted by law.</a:t>
                      </a:r>
                    </a:p>
                    <a:p>
                      <a:pPr hangingPunct="0"/>
                      <a:endParaRPr lang="en-GB" sz="1800" kern="1200">
                        <a:solidFill>
                          <a:schemeClr val="dk1"/>
                        </a:solidFill>
                        <a:latin typeface="Candara"/>
                        <a:ea typeface="+mn-ea"/>
                        <a:cs typeface="+mn-cs"/>
                      </a:endParaRPr>
                    </a:p>
                    <a:p>
                      <a:pPr hangingPunct="0"/>
                      <a:r>
                        <a:rPr lang="en-GB" sz="1800" kern="1200" dirty="0">
                          <a:solidFill>
                            <a:schemeClr val="dk1"/>
                          </a:solidFill>
                          <a:latin typeface="Candara"/>
                          <a:ea typeface="+mn-ea"/>
                          <a:cs typeface="+mn-cs"/>
                        </a:rPr>
                        <a:t>By signing this application form we will be assuming that you agree to the processing of sensitive personal data (as described above), in accordance with our registration with the Information Commissioner’s Office.</a:t>
                      </a:r>
                    </a:p>
                    <a:p>
                      <a:pPr hangingPunct="0"/>
                      <a:endParaRPr lang="en-GB" sz="1800" kern="1200">
                        <a:solidFill>
                          <a:schemeClr val="dk1"/>
                        </a:solidFill>
                        <a:latin typeface="Candara"/>
                        <a:ea typeface="+mn-ea"/>
                        <a:cs typeface="+mn-cs"/>
                      </a:endParaRPr>
                    </a:p>
                    <a:p>
                      <a:r>
                        <a:rPr lang="en-US" sz="1800" kern="1200" dirty="0">
                          <a:solidFill>
                            <a:schemeClr val="dk1"/>
                          </a:solidFill>
                          <a:latin typeface="Candara"/>
                          <a:ea typeface="+mn-ea"/>
                          <a:cs typeface="+mn-cs"/>
                        </a:rPr>
                        <a:t>If your application is unsuccessful, this form will be processed in line with the </a:t>
                      </a:r>
                      <a:r>
                        <a:rPr lang="en-US" sz="1800" b="1" kern="1200" dirty="0">
                          <a:solidFill>
                            <a:schemeClr val="dk1"/>
                          </a:solidFill>
                          <a:latin typeface="Candara"/>
                          <a:ea typeface="+mn-ea"/>
                          <a:cs typeface="+mn-cs"/>
                        </a:rPr>
                        <a:t>Success Academy</a:t>
                      </a:r>
                      <a:r>
                        <a:rPr lang="en-US" sz="1800" b="1" kern="1200" baseline="0" dirty="0">
                          <a:solidFill>
                            <a:schemeClr val="dk1"/>
                          </a:solidFill>
                          <a:latin typeface="Candara"/>
                          <a:ea typeface="+mn-ea"/>
                          <a:cs typeface="+mn-cs"/>
                        </a:rPr>
                        <a:t> </a:t>
                      </a:r>
                      <a:r>
                        <a:rPr lang="en-US" sz="1800" b="1" kern="1200" dirty="0">
                          <a:solidFill>
                            <a:schemeClr val="dk1"/>
                          </a:solidFill>
                          <a:latin typeface="Candara"/>
                          <a:ea typeface="+mn-ea"/>
                          <a:cs typeface="+mn-cs"/>
                        </a:rPr>
                        <a:t>Trusts </a:t>
                      </a:r>
                      <a:r>
                        <a:rPr lang="en-US" sz="1800" kern="1200" dirty="0">
                          <a:solidFill>
                            <a:schemeClr val="dk1"/>
                          </a:solidFill>
                          <a:latin typeface="Candara"/>
                          <a:ea typeface="+mn-ea"/>
                          <a:cs typeface="+mn-cs"/>
                        </a:rPr>
                        <a:t>retention policy.</a:t>
                      </a:r>
                      <a:endParaRPr lang="en-GB" sz="1800" b="1" kern="1200" dirty="0">
                        <a:solidFill>
                          <a:schemeClr val="tx1"/>
                        </a:solidFill>
                        <a:latin typeface="Candara"/>
                        <a:ea typeface="+mn-ea"/>
                        <a:cs typeface="+mn-cs"/>
                      </a:endParaRPr>
                    </a:p>
                  </a:txBody>
                  <a:tcPr>
                    <a:solidFill>
                      <a:schemeClr val="bg1">
                        <a:lumMod val="95000"/>
                      </a:schemeClr>
                    </a:solidFill>
                  </a:tcPr>
                </a:tc>
                <a:extLst>
                  <a:ext uri="{0D108BD9-81ED-4DB2-BD59-A6C34878D82A}">
                    <a16:rowId xmlns:a16="http://schemas.microsoft.com/office/drawing/2014/main" val="10001"/>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223119197"/>
              </p:ext>
            </p:extLst>
          </p:nvPr>
        </p:nvGraphicFramePr>
        <p:xfrm>
          <a:off x="260648" y="7274116"/>
          <a:ext cx="6408712" cy="1595564"/>
        </p:xfrm>
        <a:graphic>
          <a:graphicData uri="http://schemas.openxmlformats.org/drawingml/2006/table">
            <a:tbl>
              <a:tblPr firstRow="1" bandRow="1">
                <a:tableStyleId>{5C22544A-7EE6-4342-B048-85BDC9FD1C3A}</a:tableStyleId>
              </a:tblPr>
              <a:tblGrid>
                <a:gridCol w="6408712">
                  <a:extLst>
                    <a:ext uri="{9D8B030D-6E8A-4147-A177-3AD203B41FA5}">
                      <a16:colId xmlns:a16="http://schemas.microsoft.com/office/drawing/2014/main" val="20000"/>
                    </a:ext>
                  </a:extLst>
                </a:gridCol>
              </a:tblGrid>
              <a:tr h="406844">
                <a:tc>
                  <a:txBody>
                    <a:bodyPr/>
                    <a:lstStyle/>
                    <a:p>
                      <a:r>
                        <a:rPr lang="en-GB" dirty="0">
                          <a:solidFill>
                            <a:schemeClr val="tx1"/>
                          </a:solidFill>
                        </a:rPr>
                        <a:t>12. RELATIONSHIPS</a:t>
                      </a:r>
                    </a:p>
                  </a:txBody>
                  <a:tcPr>
                    <a:solidFill>
                      <a:schemeClr val="accent1">
                        <a:lumMod val="20000"/>
                        <a:lumOff val="80000"/>
                      </a:schemeClr>
                    </a:solidFill>
                  </a:tcPr>
                </a:tc>
                <a:extLst>
                  <a:ext uri="{0D108BD9-81ED-4DB2-BD59-A6C34878D82A}">
                    <a16:rowId xmlns:a16="http://schemas.microsoft.com/office/drawing/2014/main" val="10000"/>
                  </a:ext>
                </a:extLst>
              </a:tr>
              <a:tr h="406844">
                <a:tc>
                  <a:txBody>
                    <a:bodyPr/>
                    <a:lstStyle/>
                    <a:p>
                      <a:pPr hangingPunct="0"/>
                      <a:r>
                        <a:rPr lang="en-US" sz="1800" kern="1200" dirty="0">
                          <a:solidFill>
                            <a:schemeClr val="dk1"/>
                          </a:solidFill>
                          <a:latin typeface="Candara"/>
                          <a:ea typeface="+mn-ea"/>
                          <a:cs typeface="+mn-cs"/>
                        </a:rPr>
                        <a:t>Are you related to any Member of the Governing Body/employee of the Academy?</a:t>
                      </a:r>
                      <a:r>
                        <a:rPr lang="en-US" sz="1800" i="1" kern="1200" dirty="0">
                          <a:solidFill>
                            <a:schemeClr val="dk1"/>
                          </a:solidFill>
                          <a:latin typeface="Candara"/>
                          <a:ea typeface="+mn-ea"/>
                          <a:cs typeface="+mn-cs"/>
                        </a:rPr>
                        <a:t> Please circle    </a:t>
                      </a:r>
                      <a:r>
                        <a:rPr lang="en-US" sz="1800" b="1" kern="1200" dirty="0">
                          <a:solidFill>
                            <a:schemeClr val="dk1"/>
                          </a:solidFill>
                          <a:latin typeface="Candara"/>
                          <a:ea typeface="+mn-ea"/>
                          <a:cs typeface="+mn-cs"/>
                        </a:rPr>
                        <a:t>Yes</a:t>
                      </a:r>
                      <a:r>
                        <a:rPr lang="en-US" sz="1800" kern="1200" dirty="0">
                          <a:solidFill>
                            <a:schemeClr val="dk1"/>
                          </a:solidFill>
                          <a:latin typeface="Candara"/>
                          <a:ea typeface="+mn-ea"/>
                          <a:cs typeface="+mn-cs"/>
                        </a:rPr>
                        <a:t>                  </a:t>
                      </a:r>
                      <a:r>
                        <a:rPr lang="en-US" sz="1800" b="1" kern="1200" dirty="0">
                          <a:solidFill>
                            <a:schemeClr val="dk1"/>
                          </a:solidFill>
                          <a:latin typeface="Candara"/>
                          <a:ea typeface="+mn-ea"/>
                          <a:cs typeface="+mn-cs"/>
                        </a:rPr>
                        <a:t>No</a:t>
                      </a:r>
                      <a:r>
                        <a:rPr lang="en-US" sz="1800" kern="1200" dirty="0">
                          <a:solidFill>
                            <a:schemeClr val="dk1"/>
                          </a:solidFill>
                          <a:latin typeface="Candara"/>
                          <a:ea typeface="+mn-ea"/>
                          <a:cs typeface="+mn-cs"/>
                        </a:rPr>
                        <a:t>    </a:t>
                      </a:r>
                      <a:endParaRPr lang="en-GB" sz="1800" kern="1200" dirty="0">
                        <a:solidFill>
                          <a:schemeClr val="dk1"/>
                        </a:solidFill>
                        <a:latin typeface="Candara"/>
                        <a:ea typeface="+mn-ea"/>
                        <a:cs typeface="+mn-cs"/>
                      </a:endParaRPr>
                    </a:p>
                    <a:p>
                      <a:pPr hangingPunct="0"/>
                      <a:r>
                        <a:rPr lang="en-US" sz="1800" kern="1200" dirty="0">
                          <a:solidFill>
                            <a:schemeClr val="dk1"/>
                          </a:solidFill>
                          <a:latin typeface="Candara"/>
                          <a:ea typeface="+mn-ea"/>
                          <a:cs typeface="+mn-cs"/>
                        </a:rPr>
                        <a:t>If yes, please give details</a:t>
                      </a:r>
                      <a:endParaRPr lang="en-GB" sz="1800" kern="1200" dirty="0">
                        <a:solidFill>
                          <a:schemeClr val="dk1"/>
                        </a:solidFill>
                        <a:latin typeface="Candara"/>
                        <a:ea typeface="+mn-ea"/>
                        <a:cs typeface="+mn-cs"/>
                      </a:endParaRPr>
                    </a:p>
                    <a:p>
                      <a:endParaRPr lang="en-GB"/>
                    </a:p>
                  </a:txBody>
                  <a:tcPr>
                    <a:solidFill>
                      <a:schemeClr val="bg1">
                        <a:lumMod val="95000"/>
                      </a:schemeClr>
                    </a:solidFill>
                  </a:tcPr>
                </a:tc>
                <a:extLst>
                  <a:ext uri="{0D108BD9-81ED-4DB2-BD59-A6C34878D82A}">
                    <a16:rowId xmlns:a16="http://schemas.microsoft.com/office/drawing/2014/main" val="10001"/>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ECC.jpg"/>
          <p:cNvPicPr>
            <a:picLocks noChangeAspect="1"/>
          </p:cNvPicPr>
          <p:nvPr/>
        </p:nvPicPr>
        <p:blipFill>
          <a:blip r:embed="rId2" cstate="print"/>
          <a:stretch>
            <a:fillRect/>
          </a:stretch>
        </p:blipFill>
        <p:spPr>
          <a:xfrm>
            <a:off x="2996952" y="179512"/>
            <a:ext cx="921415" cy="75949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graphicFrame>
        <p:nvGraphicFramePr>
          <p:cNvPr id="7" name="Table 6"/>
          <p:cNvGraphicFramePr>
            <a:graphicFrameLocks noGrp="1"/>
          </p:cNvGraphicFramePr>
          <p:nvPr>
            <p:extLst>
              <p:ext uri="{D42A27DB-BD31-4B8C-83A1-F6EECF244321}">
                <p14:modId xmlns:p14="http://schemas.microsoft.com/office/powerpoint/2010/main" val="3585215480"/>
              </p:ext>
            </p:extLst>
          </p:nvPr>
        </p:nvGraphicFramePr>
        <p:xfrm>
          <a:off x="260648" y="1187624"/>
          <a:ext cx="6408712" cy="1554480"/>
        </p:xfrm>
        <a:graphic>
          <a:graphicData uri="http://schemas.openxmlformats.org/drawingml/2006/table">
            <a:tbl>
              <a:tblPr firstRow="1" bandRow="1">
                <a:tableStyleId>{5C22544A-7EE6-4342-B048-85BDC9FD1C3A}</a:tableStyleId>
              </a:tblPr>
              <a:tblGrid>
                <a:gridCol w="6408712">
                  <a:extLst>
                    <a:ext uri="{9D8B030D-6E8A-4147-A177-3AD203B41FA5}">
                      <a16:colId xmlns:a16="http://schemas.microsoft.com/office/drawing/2014/main" val="20000"/>
                    </a:ext>
                  </a:extLst>
                </a:gridCol>
              </a:tblGrid>
              <a:tr h="360040">
                <a:tc>
                  <a:txBody>
                    <a:bodyPr/>
                    <a:lstStyle/>
                    <a:p>
                      <a:r>
                        <a:rPr lang="en-GB" dirty="0">
                          <a:solidFill>
                            <a:schemeClr val="tx1"/>
                          </a:solidFill>
                          <a:latin typeface="Candara"/>
                        </a:rPr>
                        <a:t>13. DISABILITY/HEALTH</a:t>
                      </a:r>
                      <a:r>
                        <a:rPr lang="en-GB" baseline="0" dirty="0">
                          <a:solidFill>
                            <a:schemeClr val="tx1"/>
                          </a:solidFill>
                          <a:latin typeface="Candara"/>
                        </a:rPr>
                        <a:t> CONDITIONS</a:t>
                      </a:r>
                      <a:endParaRPr lang="en-US" sz="1600" b="1" kern="1200" dirty="0">
                        <a:solidFill>
                          <a:schemeClr val="tx1"/>
                        </a:solidFill>
                        <a:latin typeface="Candara"/>
                        <a:ea typeface="+mn-ea"/>
                        <a:cs typeface="+mn-cs"/>
                      </a:endParaRPr>
                    </a:p>
                  </a:txBody>
                  <a:tcPr>
                    <a:solidFill>
                      <a:schemeClr val="accent1">
                        <a:lumMod val="20000"/>
                        <a:lumOff val="80000"/>
                      </a:schemeClr>
                    </a:solidFill>
                  </a:tcPr>
                </a:tc>
                <a:extLst>
                  <a:ext uri="{0D108BD9-81ED-4DB2-BD59-A6C34878D82A}">
                    <a16:rowId xmlns:a16="http://schemas.microsoft.com/office/drawing/2014/main" val="10000"/>
                  </a:ext>
                </a:extLst>
              </a:tr>
              <a:tr h="3600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Candara"/>
                          <a:ea typeface="+mn-ea"/>
                          <a:cs typeface="+mn-cs"/>
                        </a:rPr>
                        <a:t>We encourage people with disabilities to apply for jobs and we are committed to interviewing all applicants with a disability who meet the essential criteria for a job vacancy and to consider them on their abilities.</a:t>
                      </a:r>
                      <a:endParaRPr lang="en-GB" sz="1600" b="1" kern="1200" dirty="0">
                        <a:solidFill>
                          <a:schemeClr val="tx1"/>
                        </a:solidFill>
                        <a:latin typeface="Candara"/>
                        <a:ea typeface="+mn-ea"/>
                        <a:cs typeface="+mn-cs"/>
                      </a:endParaRPr>
                    </a:p>
                  </a:txBody>
                  <a:tcPr>
                    <a:solidFill>
                      <a:schemeClr val="bg1">
                        <a:lumMod val="95000"/>
                      </a:schemeClr>
                    </a:solidFill>
                  </a:tcPr>
                </a:tc>
                <a:extLst>
                  <a:ext uri="{0D108BD9-81ED-4DB2-BD59-A6C34878D82A}">
                    <a16:rowId xmlns:a16="http://schemas.microsoft.com/office/drawing/2014/main" val="10001"/>
                  </a:ext>
                </a:extLst>
              </a:tr>
            </a:tbl>
          </a:graphicData>
        </a:graphic>
      </p:graphicFrame>
      <p:sp>
        <p:nvSpPr>
          <p:cNvPr id="5" name="TextBox 4"/>
          <p:cNvSpPr txBox="1"/>
          <p:nvPr/>
        </p:nvSpPr>
        <p:spPr>
          <a:xfrm>
            <a:off x="188640" y="2843808"/>
            <a:ext cx="6408712" cy="6463308"/>
          </a:xfrm>
          <a:prstGeom prst="rect">
            <a:avLst/>
          </a:prstGeom>
          <a:noFill/>
        </p:spPr>
        <p:txBody>
          <a:bodyPr wrap="square" rtlCol="0">
            <a:spAutoFit/>
          </a:bodyPr>
          <a:lstStyle/>
          <a:p>
            <a:pPr hangingPunct="0"/>
            <a:r>
              <a:rPr lang="en-GB" b="1"/>
              <a:t>The Equality Act 2010 defines disability as</a:t>
            </a:r>
            <a:r>
              <a:rPr lang="en-GB"/>
              <a:t> a person  who has a disability if:</a:t>
            </a:r>
          </a:p>
          <a:p>
            <a:pPr lvl="0">
              <a:buFont typeface="Arial" pitchFamily="34" charset="0"/>
              <a:buChar char="•"/>
            </a:pPr>
            <a:r>
              <a:rPr lang="en-GB"/>
              <a:t>they have a physical or mental impairment</a:t>
            </a:r>
          </a:p>
          <a:p>
            <a:pPr lvl="0">
              <a:buFont typeface="Arial" pitchFamily="34" charset="0"/>
              <a:buChar char="•"/>
            </a:pPr>
            <a:r>
              <a:rPr lang="en-GB"/>
              <a:t>the impairment has a substantial and long-term adverse effect on their ability to perform normal day-to-day activities</a:t>
            </a:r>
          </a:p>
          <a:p>
            <a:pPr hangingPunct="0"/>
            <a:r>
              <a:rPr lang="en-GB" b="1"/>
              <a:t>I consider myself to be:  </a:t>
            </a:r>
            <a:r>
              <a:rPr lang="en-GB" sz="1000" b="1"/>
              <a:t>(please highlight)    </a:t>
            </a:r>
            <a:r>
              <a:rPr lang="en-GB" b="1"/>
              <a:t>Disabled     Non-Disabled  </a:t>
            </a:r>
            <a:endParaRPr lang="en-GB"/>
          </a:p>
          <a:p>
            <a:pPr hangingPunct="0"/>
            <a:r>
              <a:rPr lang="en-GB"/>
              <a:t>Please indicate below if you require any reasonable adjustments, due to a disability or health condition, to enable you to attend an interview, or which you wish us to take into account when considering your application. </a:t>
            </a:r>
          </a:p>
          <a:p>
            <a:pPr hangingPunct="0">
              <a:buFont typeface="Arial" pitchFamily="34" charset="0"/>
              <a:buChar char="•"/>
            </a:pPr>
            <a:r>
              <a:rPr lang="en-GB"/>
              <a:t>   Interview information on audio tape</a:t>
            </a:r>
          </a:p>
          <a:p>
            <a:pPr hangingPunct="0">
              <a:buFont typeface="Arial" pitchFamily="34" charset="0"/>
              <a:buChar char="•"/>
            </a:pPr>
            <a:r>
              <a:rPr lang="en-GB"/>
              <a:t>   Interview information in large print format</a:t>
            </a:r>
          </a:p>
          <a:p>
            <a:pPr hangingPunct="0">
              <a:buFont typeface="Arial" pitchFamily="34" charset="0"/>
              <a:buChar char="•"/>
            </a:pPr>
            <a:r>
              <a:rPr lang="en-GB"/>
              <a:t>   Sign language interpretation or other assistance with communication at interview</a:t>
            </a:r>
          </a:p>
          <a:p>
            <a:pPr hangingPunct="0">
              <a:buFont typeface="Arial" pitchFamily="34" charset="0"/>
              <a:buChar char="•"/>
            </a:pPr>
            <a:r>
              <a:rPr lang="en-GB"/>
              <a:t>   Induction loop in interview room</a:t>
            </a:r>
          </a:p>
          <a:p>
            <a:pPr hangingPunct="0">
              <a:buFont typeface="Arial" pitchFamily="34" charset="0"/>
              <a:buChar char="•"/>
            </a:pPr>
            <a:r>
              <a:rPr lang="en-GB"/>
              <a:t>   Wheelchair-accessible location for interview</a:t>
            </a:r>
          </a:p>
          <a:p>
            <a:pPr hangingPunct="0">
              <a:buFont typeface="Arial" pitchFamily="34" charset="0"/>
              <a:buChar char="•"/>
            </a:pPr>
            <a:r>
              <a:rPr lang="en-GB"/>
              <a:t>   Car parking space for interview (for people with mobility problems only)</a:t>
            </a:r>
          </a:p>
          <a:p>
            <a:pPr hangingPunct="0">
              <a:buFont typeface="Arial" pitchFamily="34" charset="0"/>
              <a:buChar char="•"/>
            </a:pPr>
            <a:r>
              <a:rPr lang="en-GB"/>
              <a:t>   Facility for Personal Carer, assistant or other person to accompany you at interview</a:t>
            </a:r>
          </a:p>
          <a:p>
            <a:pPr hangingPunct="0"/>
            <a:r>
              <a:rPr lang="en-GB" sz="1600" b="1" i="1"/>
              <a:t>Please specify any other support, which you would like to be made available on the day.</a:t>
            </a:r>
          </a:p>
          <a:p>
            <a:endParaRPr lang="en-GB"/>
          </a:p>
        </p:txBody>
      </p:sp>
      <p:pic>
        <p:nvPicPr>
          <p:cNvPr id="3" name="Picture 2" descr="A close up of a logo&#10;&#10;Description automatically generated">
            <a:extLst>
              <a:ext uri="{FF2B5EF4-FFF2-40B4-BE49-F238E27FC236}">
                <a16:creationId xmlns:a16="http://schemas.microsoft.com/office/drawing/2014/main" id="{89F05AD2-A11A-16FE-1799-430021F19841}"/>
              </a:ext>
            </a:extLst>
          </p:cNvPr>
          <p:cNvPicPr>
            <a:picLocks noChangeAspect="1"/>
          </p:cNvPicPr>
          <p:nvPr/>
        </p:nvPicPr>
        <p:blipFill>
          <a:blip r:embed="rId3"/>
          <a:stretch>
            <a:fillRect/>
          </a:stretch>
        </p:blipFill>
        <p:spPr>
          <a:xfrm>
            <a:off x="2933700" y="8643222"/>
            <a:ext cx="990600" cy="361950"/>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eaf33712-ca09-40cb-af4d-73e300673cc2" xsi:nil="true"/>
    <lcf76f155ced4ddcb4097134ff3c332f xmlns="88ddbb06-584b-40ce-9846-4ac75adf3719">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B6A1DD8F8347F40A876F77DB571EDD9" ma:contentTypeVersion="17" ma:contentTypeDescription="Create a new document." ma:contentTypeScope="" ma:versionID="d2eb3f0e21beaad65103103f300d422e">
  <xsd:schema xmlns:xsd="http://www.w3.org/2001/XMLSchema" xmlns:xs="http://www.w3.org/2001/XMLSchema" xmlns:p="http://schemas.microsoft.com/office/2006/metadata/properties" xmlns:ns2="88ddbb06-584b-40ce-9846-4ac75adf3719" xmlns:ns3="eaf33712-ca09-40cb-af4d-73e300673cc2" targetNamespace="http://schemas.microsoft.com/office/2006/metadata/properties" ma:root="true" ma:fieldsID="ca3ed87a777512efbcf5cff50233abb7" ns2:_="" ns3:_="">
    <xsd:import namespace="88ddbb06-584b-40ce-9846-4ac75adf3719"/>
    <xsd:import namespace="eaf33712-ca09-40cb-af4d-73e300673cc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3:SharedWithUsers" minOccurs="0"/>
                <xsd:element ref="ns3:SharedWithDetails"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8ddbb06-584b-40ce-9846-4ac75adf371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de8c974b-c351-40ed-a940-867f1ff0cd7b"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af33712-ca09-40cb-af4d-73e300673cc2"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4daf02de-e0d5-4b22-ac64-b15b1f3ae5ea}" ma:internalName="TaxCatchAll" ma:showField="CatchAllData" ma:web="eaf33712-ca09-40cb-af4d-73e300673cc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C0A148A-555C-414E-A73C-C294EDCD8100}">
  <ds:schemaRefs>
    <ds:schemaRef ds:uri="88ddbb06-584b-40ce-9846-4ac75adf3719"/>
    <ds:schemaRef ds:uri="eaf33712-ca09-40cb-af4d-73e300673cc2"/>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6EF49EE5-4F00-47AB-A6F8-5D42914508CA}">
  <ds:schemaRefs>
    <ds:schemaRef ds:uri="http://schemas.microsoft.com/sharepoint/v3/contenttype/forms"/>
  </ds:schemaRefs>
</ds:datastoreItem>
</file>

<file path=customXml/itemProps3.xml><?xml version="1.0" encoding="utf-8"?>
<ds:datastoreItem xmlns:ds="http://schemas.openxmlformats.org/officeDocument/2006/customXml" ds:itemID="{21870DD3-3742-4EE5-BE59-75291D50DCFC}">
  <ds:schemaRefs>
    <ds:schemaRef ds:uri="88ddbb06-584b-40ce-9846-4ac75adf3719"/>
    <ds:schemaRef ds:uri="eaf33712-ca09-40cb-af4d-73e300673cc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On-screen Show (4:3)</PresentationFormat>
  <Slides>13</Slides>
  <Notes>0</Notes>
  <HiddenSlides>0</HiddenSlide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Confidential – Application Form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Will Ravenhill</dc:creator>
  <cp:revision>82</cp:revision>
  <dcterms:created xsi:type="dcterms:W3CDTF">2023-10-27T12:28:05Z</dcterms:created>
  <dcterms:modified xsi:type="dcterms:W3CDTF">2023-11-02T10:01:17Z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0x010100CB6A1DD8F8347F40A876F77DB571EDD9</vt:lpwstr>
  </property>
  <property fmtid="{D5CDD505-2E9C-101B-9397-08002B2CF9AE}" pid="3" name="MediaServiceImageTags">
    <vt:lpwstr/>
  </property>
</Properties>
</file>