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121579-6779-1F7F-E311-EAE405C4B05E}" v="15" dt="2020-07-01T13:53:56.160"/>
    <p1510:client id="{17047899-1F11-6C6C-AB8B-050760051D14}" v="125" dt="2020-07-06T11:19:48.697"/>
    <p1510:client id="{3FBF8848-F87C-FE65-E28A-274CCB6ED2AD}" v="108" dt="2020-07-06T10:01:12.720"/>
    <p1510:client id="{42908CA0-2627-C650-B936-C8B15A844BA1}" v="509" dt="2020-07-01T14:59:53.538"/>
    <p1510:client id="{E2416705-5264-69EB-5483-DD3A64DA4A47}" v="428" dt="2020-07-01T16:18:56.470"/>
    <p1510:client id="{EF3A17C4-69E7-4DB4-75AC-2564FE4FDB4F}" v="3" dt="2020-07-01T15:54:10.0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Relationship Id="rId14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ss E Plumb" userId="S::emiliaplumb@thomasestley.org.uk::8a28b589-4e03-45ee-9aaa-eb4c70f7eb27" providerId="AD" clId="Web-{17047899-1F11-6C6C-AB8B-050760051D14}"/>
    <pc:docChg chg="addSld modSld sldOrd">
      <pc:chgData name="Miss E Plumb" userId="S::emiliaplumb@thomasestley.org.uk::8a28b589-4e03-45ee-9aaa-eb4c70f7eb27" providerId="AD" clId="Web-{17047899-1F11-6C6C-AB8B-050760051D14}" dt="2020-07-06T11:19:48.697" v="115" actId="1076"/>
      <pc:docMkLst>
        <pc:docMk/>
      </pc:docMkLst>
      <pc:sldChg chg="addSp modSp">
        <pc:chgData name="Miss E Plumb" userId="S::emiliaplumb@thomasestley.org.uk::8a28b589-4e03-45ee-9aaa-eb4c70f7eb27" providerId="AD" clId="Web-{17047899-1F11-6C6C-AB8B-050760051D14}" dt="2020-07-06T11:16:30.864" v="112" actId="1076"/>
        <pc:sldMkLst>
          <pc:docMk/>
          <pc:sldMk cId="109857222" sldId="256"/>
        </pc:sldMkLst>
        <pc:spChg chg="add mod">
          <ac:chgData name="Miss E Plumb" userId="S::emiliaplumb@thomasestley.org.uk::8a28b589-4e03-45ee-9aaa-eb4c70f7eb27" providerId="AD" clId="Web-{17047899-1F11-6C6C-AB8B-050760051D14}" dt="2020-07-06T11:16:30.864" v="112" actId="1076"/>
          <ac:spMkLst>
            <pc:docMk/>
            <pc:sldMk cId="109857222" sldId="256"/>
            <ac:spMk id="2" creationId="{56736F71-1108-4B38-B759-034DEC93C566}"/>
          </ac:spMkLst>
        </pc:spChg>
        <pc:spChg chg="mod">
          <ac:chgData name="Miss E Plumb" userId="S::emiliaplumb@thomasestley.org.uk::8a28b589-4e03-45ee-9aaa-eb4c70f7eb27" providerId="AD" clId="Web-{17047899-1F11-6C6C-AB8B-050760051D14}" dt="2020-07-06T10:42:57.033" v="47"/>
          <ac:spMkLst>
            <pc:docMk/>
            <pc:sldMk cId="109857222" sldId="256"/>
            <ac:spMk id="5" creationId="{8374046E-38DD-427B-86C8-72989EA0E6BD}"/>
          </ac:spMkLst>
        </pc:spChg>
      </pc:sldChg>
      <pc:sldChg chg="addSp modSp">
        <pc:chgData name="Miss E Plumb" userId="S::emiliaplumb@thomasestley.org.uk::8a28b589-4e03-45ee-9aaa-eb4c70f7eb27" providerId="AD" clId="Web-{17047899-1F11-6C6C-AB8B-050760051D14}" dt="2020-07-06T11:13:48.641" v="106" actId="1076"/>
        <pc:sldMkLst>
          <pc:docMk/>
          <pc:sldMk cId="555024644" sldId="257"/>
        </pc:sldMkLst>
        <pc:spChg chg="add">
          <ac:chgData name="Miss E Plumb" userId="S::emiliaplumb@thomasestley.org.uk::8a28b589-4e03-45ee-9aaa-eb4c70f7eb27" providerId="AD" clId="Web-{17047899-1F11-6C6C-AB8B-050760051D14}" dt="2020-07-06T10:43:06.096" v="48"/>
          <ac:spMkLst>
            <pc:docMk/>
            <pc:sldMk cId="555024644" sldId="257"/>
            <ac:spMk id="2" creationId="{BB9BA5CD-8004-44F6-B52E-64E761648560}"/>
          </ac:spMkLst>
        </pc:spChg>
        <pc:spChg chg="add mod">
          <ac:chgData name="Miss E Plumb" userId="S::emiliaplumb@thomasestley.org.uk::8a28b589-4e03-45ee-9aaa-eb4c70f7eb27" providerId="AD" clId="Web-{17047899-1F11-6C6C-AB8B-050760051D14}" dt="2020-07-06T11:13:08.687" v="101" actId="1076"/>
          <ac:spMkLst>
            <pc:docMk/>
            <pc:sldMk cId="555024644" sldId="257"/>
            <ac:spMk id="23" creationId="{C59464A9-218F-4110-9908-17BF5B0169D7}"/>
          </ac:spMkLst>
        </pc:spChg>
        <pc:picChg chg="add mod">
          <ac:chgData name="Miss E Plumb" userId="S::emiliaplumb@thomasestley.org.uk::8a28b589-4e03-45ee-9aaa-eb4c70f7eb27" providerId="AD" clId="Web-{17047899-1F11-6C6C-AB8B-050760051D14}" dt="2020-07-06T10:54:21.909" v="61" actId="1076"/>
          <ac:picMkLst>
            <pc:docMk/>
            <pc:sldMk cId="555024644" sldId="257"/>
            <ac:picMk id="4" creationId="{611F49FA-042D-4062-A7E3-5B91689F1F79}"/>
          </ac:picMkLst>
        </pc:picChg>
        <pc:picChg chg="mod">
          <ac:chgData name="Miss E Plumb" userId="S::emiliaplumb@thomasestley.org.uk::8a28b589-4e03-45ee-9aaa-eb4c70f7eb27" providerId="AD" clId="Web-{17047899-1F11-6C6C-AB8B-050760051D14}" dt="2020-07-06T10:54:17.768" v="59" actId="1076"/>
          <ac:picMkLst>
            <pc:docMk/>
            <pc:sldMk cId="555024644" sldId="257"/>
            <ac:picMk id="15" creationId="{D4E71D64-BDF9-4BC5-A769-2E7DC01AA7BC}"/>
          </ac:picMkLst>
        </pc:picChg>
        <pc:picChg chg="add mod">
          <ac:chgData name="Miss E Plumb" userId="S::emiliaplumb@thomasestley.org.uk::8a28b589-4e03-45ee-9aaa-eb4c70f7eb27" providerId="AD" clId="Web-{17047899-1F11-6C6C-AB8B-050760051D14}" dt="2020-07-06T10:56:13.287" v="67" actId="1076"/>
          <ac:picMkLst>
            <pc:docMk/>
            <pc:sldMk cId="555024644" sldId="257"/>
            <ac:picMk id="22" creationId="{34F6B4F0-9AEF-4531-AC61-FC4EAF0BB72A}"/>
          </ac:picMkLst>
        </pc:picChg>
        <pc:picChg chg="add mod">
          <ac:chgData name="Miss E Plumb" userId="S::emiliaplumb@thomasestley.org.uk::8a28b589-4e03-45ee-9aaa-eb4c70f7eb27" providerId="AD" clId="Web-{17047899-1F11-6C6C-AB8B-050760051D14}" dt="2020-07-06T11:13:48.641" v="106" actId="1076"/>
          <ac:picMkLst>
            <pc:docMk/>
            <pc:sldMk cId="555024644" sldId="257"/>
            <ac:picMk id="24" creationId="{C72B5E49-9AB4-4677-8237-9B90A4779A17}"/>
          </ac:picMkLst>
        </pc:picChg>
      </pc:sldChg>
      <pc:sldChg chg="addSp delSp modSp new ord">
        <pc:chgData name="Miss E Plumb" userId="S::emiliaplumb@thomasestley.org.uk::8a28b589-4e03-45ee-9aaa-eb4c70f7eb27" providerId="AD" clId="Web-{17047899-1F11-6C6C-AB8B-050760051D14}" dt="2020-07-06T11:19:48.697" v="115" actId="1076"/>
        <pc:sldMkLst>
          <pc:docMk/>
          <pc:sldMk cId="3725783217" sldId="258"/>
        </pc:sldMkLst>
        <pc:spChg chg="del">
          <ac:chgData name="Miss E Plumb" userId="S::emiliaplumb@thomasestley.org.uk::8a28b589-4e03-45ee-9aaa-eb4c70f7eb27" providerId="AD" clId="Web-{17047899-1F11-6C6C-AB8B-050760051D14}" dt="2020-07-06T10:34:15.223" v="1"/>
          <ac:spMkLst>
            <pc:docMk/>
            <pc:sldMk cId="3725783217" sldId="258"/>
            <ac:spMk id="2" creationId="{16A8EF7A-8758-4129-B62F-107BBB02E228}"/>
          </ac:spMkLst>
        </pc:spChg>
        <pc:spChg chg="del">
          <ac:chgData name="Miss E Plumb" userId="S::emiliaplumb@thomasestley.org.uk::8a28b589-4e03-45ee-9aaa-eb4c70f7eb27" providerId="AD" clId="Web-{17047899-1F11-6C6C-AB8B-050760051D14}" dt="2020-07-06T10:34:16.536" v="2"/>
          <ac:spMkLst>
            <pc:docMk/>
            <pc:sldMk cId="3725783217" sldId="258"/>
            <ac:spMk id="3" creationId="{FE13C278-F8A9-430E-A340-66FBB89CC9AF}"/>
          </ac:spMkLst>
        </pc:spChg>
        <pc:spChg chg="add mod">
          <ac:chgData name="Miss E Plumb" userId="S::emiliaplumb@thomasestley.org.uk::8a28b589-4e03-45ee-9aaa-eb4c70f7eb27" providerId="AD" clId="Web-{17047899-1F11-6C6C-AB8B-050760051D14}" dt="2020-07-06T10:42:39.345" v="46" actId="1076"/>
          <ac:spMkLst>
            <pc:docMk/>
            <pc:sldMk cId="3725783217" sldId="258"/>
            <ac:spMk id="13" creationId="{0164F621-3877-45E1-835D-83C6A509DD76}"/>
          </ac:spMkLst>
        </pc:spChg>
        <pc:spChg chg="add mod">
          <ac:chgData name="Miss E Plumb" userId="S::emiliaplumb@thomasestley.org.uk::8a28b589-4e03-45ee-9aaa-eb4c70f7eb27" providerId="AD" clId="Web-{17047899-1F11-6C6C-AB8B-050760051D14}" dt="2020-07-06T10:57:39.929" v="98" actId="1076"/>
          <ac:spMkLst>
            <pc:docMk/>
            <pc:sldMk cId="3725783217" sldId="258"/>
            <ac:spMk id="14" creationId="{54E68476-938F-4B9B-9416-071CE52F024A}"/>
          </ac:spMkLst>
        </pc:spChg>
        <pc:spChg chg="add mod">
          <ac:chgData name="Miss E Plumb" userId="S::emiliaplumb@thomasestley.org.uk::8a28b589-4e03-45ee-9aaa-eb4c70f7eb27" providerId="AD" clId="Web-{17047899-1F11-6C6C-AB8B-050760051D14}" dt="2020-07-06T11:19:48.697" v="115" actId="1076"/>
          <ac:spMkLst>
            <pc:docMk/>
            <pc:sldMk cId="3725783217" sldId="258"/>
            <ac:spMk id="15" creationId="{AA73CEF3-37B2-4D91-BAEB-2F814AD68A09}"/>
          </ac:spMkLst>
        </pc:spChg>
        <pc:picChg chg="add mod">
          <ac:chgData name="Miss E Plumb" userId="S::emiliaplumb@thomasestley.org.uk::8a28b589-4e03-45ee-9aaa-eb4c70f7eb27" providerId="AD" clId="Web-{17047899-1F11-6C6C-AB8B-050760051D14}" dt="2020-07-06T10:57:05.241" v="85" actId="14100"/>
          <ac:picMkLst>
            <pc:docMk/>
            <pc:sldMk cId="3725783217" sldId="258"/>
            <ac:picMk id="4" creationId="{4E941916-892C-4FB8-860C-D7815A1CB095}"/>
          </ac:picMkLst>
        </pc:picChg>
        <pc:picChg chg="add mod">
          <ac:chgData name="Miss E Plumb" userId="S::emiliaplumb@thomasestley.org.uk::8a28b589-4e03-45ee-9aaa-eb4c70f7eb27" providerId="AD" clId="Web-{17047899-1F11-6C6C-AB8B-050760051D14}" dt="2020-07-06T10:57:01.429" v="83" actId="1076"/>
          <ac:picMkLst>
            <pc:docMk/>
            <pc:sldMk cId="3725783217" sldId="258"/>
            <ac:picMk id="5" creationId="{CD96C057-B760-48B8-93DA-27EFAFB2DD77}"/>
          </ac:picMkLst>
        </pc:picChg>
        <pc:picChg chg="add">
          <ac:chgData name="Miss E Plumb" userId="S::emiliaplumb@thomasestley.org.uk::8a28b589-4e03-45ee-9aaa-eb4c70f7eb27" providerId="AD" clId="Web-{17047899-1F11-6C6C-AB8B-050760051D14}" dt="2020-07-06T10:35:53.726" v="10"/>
          <ac:picMkLst>
            <pc:docMk/>
            <pc:sldMk cId="3725783217" sldId="258"/>
            <ac:picMk id="7" creationId="{8A99E5F2-4E61-4357-9770-AEBF3CA21F9A}"/>
          </ac:picMkLst>
        </pc:picChg>
        <pc:picChg chg="add">
          <ac:chgData name="Miss E Plumb" userId="S::emiliaplumb@thomasestley.org.uk::8a28b589-4e03-45ee-9aaa-eb4c70f7eb27" providerId="AD" clId="Web-{17047899-1F11-6C6C-AB8B-050760051D14}" dt="2020-07-06T10:35:58.569" v="11"/>
          <ac:picMkLst>
            <pc:docMk/>
            <pc:sldMk cId="3725783217" sldId="258"/>
            <ac:picMk id="9" creationId="{6F6F1358-7777-4E4A-81AD-3EBEFD18D449}"/>
          </ac:picMkLst>
        </pc:picChg>
        <pc:picChg chg="add mod">
          <ac:chgData name="Miss E Plumb" userId="S::emiliaplumb@thomasestley.org.uk::8a28b589-4e03-45ee-9aaa-eb4c70f7eb27" providerId="AD" clId="Web-{17047899-1F11-6C6C-AB8B-050760051D14}" dt="2020-07-06T10:56:54.725" v="79" actId="14100"/>
          <ac:picMkLst>
            <pc:docMk/>
            <pc:sldMk cId="3725783217" sldId="258"/>
            <ac:picMk id="10" creationId="{BF904092-D7FF-493C-862B-94D0D17DF273}"/>
          </ac:picMkLst>
        </pc:picChg>
        <pc:picChg chg="add mod">
          <ac:chgData name="Miss E Plumb" userId="S::emiliaplumb@thomasestley.org.uk::8a28b589-4e03-45ee-9aaa-eb4c70f7eb27" providerId="AD" clId="Web-{17047899-1F11-6C6C-AB8B-050760051D14}" dt="2020-07-06T10:57:00.382" v="82" actId="1076"/>
          <ac:picMkLst>
            <pc:docMk/>
            <pc:sldMk cId="3725783217" sldId="258"/>
            <ac:picMk id="11" creationId="{F9FB8FD2-2681-4350-9062-69D9BCFFF528}"/>
          </ac:picMkLst>
        </pc:picChg>
        <pc:picChg chg="add mod modCrop">
          <ac:chgData name="Miss E Plumb" userId="S::emiliaplumb@thomasestley.org.uk::8a28b589-4e03-45ee-9aaa-eb4c70f7eb27" providerId="AD" clId="Web-{17047899-1F11-6C6C-AB8B-050760051D14}" dt="2020-07-06T10:56:46.553" v="76" actId="14100"/>
          <ac:picMkLst>
            <pc:docMk/>
            <pc:sldMk cId="3725783217" sldId="258"/>
            <ac:picMk id="12" creationId="{9661A2FD-6DF3-4F5D-94BF-6EF3F0BCC2F4}"/>
          </ac:picMkLst>
        </pc:picChg>
      </pc:sldChg>
      <pc:sldChg chg="addSp delSp modSp add ord replId">
        <pc:chgData name="Miss E Plumb" userId="S::emiliaplumb@thomasestley.org.uk::8a28b589-4e03-45ee-9aaa-eb4c70f7eb27" providerId="AD" clId="Web-{17047899-1F11-6C6C-AB8B-050760051D14}" dt="2020-07-06T11:14:08.751" v="109" actId="1076"/>
        <pc:sldMkLst>
          <pc:docMk/>
          <pc:sldMk cId="1595901867" sldId="259"/>
        </pc:sldMkLst>
        <pc:spChg chg="add mod">
          <ac:chgData name="Miss E Plumb" userId="S::emiliaplumb@thomasestley.org.uk::8a28b589-4e03-45ee-9aaa-eb4c70f7eb27" providerId="AD" clId="Web-{17047899-1F11-6C6C-AB8B-050760051D14}" dt="2020-07-06T10:56:02.302" v="64" actId="1076"/>
          <ac:spMkLst>
            <pc:docMk/>
            <pc:sldMk cId="1595901867" sldId="259"/>
            <ac:spMk id="2" creationId="{DA116CF1-F839-433A-928C-737D64993C4C}"/>
          </ac:spMkLst>
        </pc:spChg>
        <pc:spChg chg="add mod">
          <ac:chgData name="Miss E Plumb" userId="S::emiliaplumb@thomasestley.org.uk::8a28b589-4e03-45ee-9aaa-eb4c70f7eb27" providerId="AD" clId="Web-{17047899-1F11-6C6C-AB8B-050760051D14}" dt="2020-07-06T10:44:12.097" v="54" actId="1076"/>
          <ac:spMkLst>
            <pc:docMk/>
            <pc:sldMk cId="1595901867" sldId="259"/>
            <ac:spMk id="4" creationId="{C169C6E1-9F02-4D5C-B214-2B40FA276486}"/>
          </ac:spMkLst>
        </pc:spChg>
        <pc:spChg chg="del">
          <ac:chgData name="Miss E Plumb" userId="S::emiliaplumb@thomasestley.org.uk::8a28b589-4e03-45ee-9aaa-eb4c70f7eb27" providerId="AD" clId="Web-{17047899-1F11-6C6C-AB8B-050760051D14}" dt="2020-07-06T10:44:07.581" v="51"/>
          <ac:spMkLst>
            <pc:docMk/>
            <pc:sldMk cId="1595901867" sldId="259"/>
            <ac:spMk id="9" creationId="{080647D9-BB29-4504-BD0F-B5FAED6A4BEE}"/>
          </ac:spMkLst>
        </pc:spChg>
        <pc:spChg chg="add mod">
          <ac:chgData name="Miss E Plumb" userId="S::emiliaplumb@thomasestley.org.uk::8a28b589-4e03-45ee-9aaa-eb4c70f7eb27" providerId="AD" clId="Web-{17047899-1F11-6C6C-AB8B-050760051D14}" dt="2020-07-06T11:14:07.766" v="108" actId="1076"/>
          <ac:spMkLst>
            <pc:docMk/>
            <pc:sldMk cId="1595901867" sldId="259"/>
            <ac:spMk id="23" creationId="{7B0FBE1B-0EEE-4EDB-8C86-1CCB22D5C1D3}"/>
          </ac:spMkLst>
        </pc:spChg>
        <pc:picChg chg="mod">
          <ac:chgData name="Miss E Plumb" userId="S::emiliaplumb@thomasestley.org.uk::8a28b589-4e03-45ee-9aaa-eb4c70f7eb27" providerId="AD" clId="Web-{17047899-1F11-6C6C-AB8B-050760051D14}" dt="2020-07-06T10:54:12.081" v="57" actId="1076"/>
          <ac:picMkLst>
            <pc:docMk/>
            <pc:sldMk cId="1595901867" sldId="259"/>
            <ac:picMk id="15" creationId="{D4E71D64-BDF9-4BC5-A769-2E7DC01AA7BC}"/>
          </ac:picMkLst>
        </pc:picChg>
        <pc:picChg chg="add mod">
          <ac:chgData name="Miss E Plumb" userId="S::emiliaplumb@thomasestley.org.uk::8a28b589-4e03-45ee-9aaa-eb4c70f7eb27" providerId="AD" clId="Web-{17047899-1F11-6C6C-AB8B-050760051D14}" dt="2020-07-06T10:54:13.518" v="58" actId="1076"/>
          <ac:picMkLst>
            <pc:docMk/>
            <pc:sldMk cId="1595901867" sldId="259"/>
            <ac:picMk id="21" creationId="{47397232-3A46-4536-BD7C-0BC2961E8B6F}"/>
          </ac:picMkLst>
        </pc:picChg>
        <pc:picChg chg="add mod">
          <ac:chgData name="Miss E Plumb" userId="S::emiliaplumb@thomasestley.org.uk::8a28b589-4e03-45ee-9aaa-eb4c70f7eb27" providerId="AD" clId="Web-{17047899-1F11-6C6C-AB8B-050760051D14}" dt="2020-07-06T10:56:04.005" v="65" actId="1076"/>
          <ac:picMkLst>
            <pc:docMk/>
            <pc:sldMk cId="1595901867" sldId="259"/>
            <ac:picMk id="22" creationId="{3A74FA03-A14B-4CF9-9665-A6D629AE7A65}"/>
          </ac:picMkLst>
        </pc:picChg>
        <pc:picChg chg="add mod">
          <ac:chgData name="Miss E Plumb" userId="S::emiliaplumb@thomasestley.org.uk::8a28b589-4e03-45ee-9aaa-eb4c70f7eb27" providerId="AD" clId="Web-{17047899-1F11-6C6C-AB8B-050760051D14}" dt="2020-07-06T11:14:08.751" v="109" actId="1076"/>
          <ac:picMkLst>
            <pc:docMk/>
            <pc:sldMk cId="1595901867" sldId="259"/>
            <ac:picMk id="25" creationId="{CBA3C8F7-3F37-4E13-9CDA-C4E323D95F7F}"/>
          </ac:picMkLst>
        </pc:picChg>
      </pc:sldChg>
    </pc:docChg>
  </pc:docChgLst>
  <pc:docChgLst>
    <pc:chgData name="Miss E Plumb" userId="S::emiliaplumb@thomasestley.org.uk::8a28b589-4e03-45ee-9aaa-eb4c70f7eb27" providerId="AD" clId="Web-{3FBF8848-F87C-FE65-E28A-274CCB6ED2AD}"/>
    <pc:docChg chg="modSld">
      <pc:chgData name="Miss E Plumb" userId="S::emiliaplumb@thomasestley.org.uk::8a28b589-4e03-45ee-9aaa-eb4c70f7eb27" providerId="AD" clId="Web-{3FBF8848-F87C-FE65-E28A-274CCB6ED2AD}" dt="2020-07-06T10:01:10.486" v="94" actId="20577"/>
      <pc:docMkLst>
        <pc:docMk/>
      </pc:docMkLst>
      <pc:sldChg chg="addSp modSp">
        <pc:chgData name="Miss E Plumb" userId="S::emiliaplumb@thomasestley.org.uk::8a28b589-4e03-45ee-9aaa-eb4c70f7eb27" providerId="AD" clId="Web-{3FBF8848-F87C-FE65-E28A-274CCB6ED2AD}" dt="2020-07-06T10:01:10.220" v="92" actId="20577"/>
        <pc:sldMkLst>
          <pc:docMk/>
          <pc:sldMk cId="555024644" sldId="257"/>
        </pc:sldMkLst>
        <pc:spChg chg="add mod">
          <ac:chgData name="Miss E Plumb" userId="S::emiliaplumb@thomasestley.org.uk::8a28b589-4e03-45ee-9aaa-eb4c70f7eb27" providerId="AD" clId="Web-{3FBF8848-F87C-FE65-E28A-274CCB6ED2AD}" dt="2020-07-06T09:53:38.064" v="13" actId="1076"/>
          <ac:spMkLst>
            <pc:docMk/>
            <pc:sldMk cId="555024644" sldId="257"/>
            <ac:spMk id="9" creationId="{080647D9-BB29-4504-BD0F-B5FAED6A4BEE}"/>
          </ac:spMkLst>
        </pc:spChg>
        <pc:spChg chg="add mod">
          <ac:chgData name="Miss E Plumb" userId="S::emiliaplumb@thomasestley.org.uk::8a28b589-4e03-45ee-9aaa-eb4c70f7eb27" providerId="AD" clId="Web-{3FBF8848-F87C-FE65-E28A-274CCB6ED2AD}" dt="2020-07-06T09:54:17.892" v="30"/>
          <ac:spMkLst>
            <pc:docMk/>
            <pc:sldMk cId="555024644" sldId="257"/>
            <ac:spMk id="10" creationId="{0D584AD0-DEE0-45A7-98F6-AFE6A550F63B}"/>
          </ac:spMkLst>
        </pc:spChg>
        <pc:spChg chg="add mod">
          <ac:chgData name="Miss E Plumb" userId="S::emiliaplumb@thomasestley.org.uk::8a28b589-4e03-45ee-9aaa-eb4c70f7eb27" providerId="AD" clId="Web-{3FBF8848-F87C-FE65-E28A-274CCB6ED2AD}" dt="2020-07-06T09:55:45.236" v="49" actId="14100"/>
          <ac:spMkLst>
            <pc:docMk/>
            <pc:sldMk cId="555024644" sldId="257"/>
            <ac:spMk id="13" creationId="{07824C4A-C2FD-4269-9838-C8F1D6EA40B7}"/>
          </ac:spMkLst>
        </pc:spChg>
        <pc:spChg chg="add mod">
          <ac:chgData name="Miss E Plumb" userId="S::emiliaplumb@thomasestley.org.uk::8a28b589-4e03-45ee-9aaa-eb4c70f7eb27" providerId="AD" clId="Web-{3FBF8848-F87C-FE65-E28A-274CCB6ED2AD}" dt="2020-07-06T09:55:57.908" v="56" actId="1076"/>
          <ac:spMkLst>
            <pc:docMk/>
            <pc:sldMk cId="555024644" sldId="257"/>
            <ac:spMk id="14" creationId="{50AE94FB-4B0B-4BA0-91BB-D6CED3A19A6B}"/>
          </ac:spMkLst>
        </pc:spChg>
        <pc:spChg chg="add mod">
          <ac:chgData name="Miss E Plumb" userId="S::emiliaplumb@thomasestley.org.uk::8a28b589-4e03-45ee-9aaa-eb4c70f7eb27" providerId="AD" clId="Web-{3FBF8848-F87C-FE65-E28A-274CCB6ED2AD}" dt="2020-07-06T10:01:02.720" v="85" actId="1076"/>
          <ac:spMkLst>
            <pc:docMk/>
            <pc:sldMk cId="555024644" sldId="257"/>
            <ac:spMk id="18" creationId="{184DDC0E-1440-463C-B9AF-4FAB5917B314}"/>
          </ac:spMkLst>
        </pc:spChg>
        <pc:spChg chg="add mod">
          <ac:chgData name="Miss E Plumb" userId="S::emiliaplumb@thomasestley.org.uk::8a28b589-4e03-45ee-9aaa-eb4c70f7eb27" providerId="AD" clId="Web-{3FBF8848-F87C-FE65-E28A-274CCB6ED2AD}" dt="2020-07-06T10:01:10.220" v="92" actId="20577"/>
          <ac:spMkLst>
            <pc:docMk/>
            <pc:sldMk cId="555024644" sldId="257"/>
            <ac:spMk id="19" creationId="{D9B89838-1DEE-435A-8B19-9151FAB9B364}"/>
          </ac:spMkLst>
        </pc:spChg>
        <pc:picChg chg="add">
          <ac:chgData name="Miss E Plumb" userId="S::emiliaplumb@thomasestley.org.uk::8a28b589-4e03-45ee-9aaa-eb4c70f7eb27" providerId="AD" clId="Web-{3FBF8848-F87C-FE65-E28A-274CCB6ED2AD}" dt="2020-07-06T09:48:07.845" v="0"/>
          <ac:picMkLst>
            <pc:docMk/>
            <pc:sldMk cId="555024644" sldId="257"/>
            <ac:picMk id="3" creationId="{04B4D050-06FD-4E5A-B0DC-3F17DB312705}"/>
          </ac:picMkLst>
        </pc:picChg>
        <pc:picChg chg="add">
          <ac:chgData name="Miss E Plumb" userId="S::emiliaplumb@thomasestley.org.uk::8a28b589-4e03-45ee-9aaa-eb4c70f7eb27" providerId="AD" clId="Web-{3FBF8848-F87C-FE65-E28A-274CCB6ED2AD}" dt="2020-07-06T09:48:12.892" v="1"/>
          <ac:picMkLst>
            <pc:docMk/>
            <pc:sldMk cId="555024644" sldId="257"/>
            <ac:picMk id="5" creationId="{1AB33D25-A096-4C28-A885-94EBEED8A571}"/>
          </ac:picMkLst>
        </pc:picChg>
        <pc:picChg chg="add mod">
          <ac:chgData name="Miss E Plumb" userId="S::emiliaplumb@thomasestley.org.uk::8a28b589-4e03-45ee-9aaa-eb4c70f7eb27" providerId="AD" clId="Web-{3FBF8848-F87C-FE65-E28A-274CCB6ED2AD}" dt="2020-07-06T09:51:04.533" v="4" actId="1076"/>
          <ac:picMkLst>
            <pc:docMk/>
            <pc:sldMk cId="555024644" sldId="257"/>
            <ac:picMk id="6" creationId="{D4ECE310-A04E-4BB2-BF09-86CEC94EE256}"/>
          </ac:picMkLst>
        </pc:picChg>
        <pc:picChg chg="add mod">
          <ac:chgData name="Miss E Plumb" userId="S::emiliaplumb@thomasestley.org.uk::8a28b589-4e03-45ee-9aaa-eb4c70f7eb27" providerId="AD" clId="Web-{3FBF8848-F87C-FE65-E28A-274CCB6ED2AD}" dt="2020-07-06T09:51:20.142" v="7" actId="1076"/>
          <ac:picMkLst>
            <pc:docMk/>
            <pc:sldMk cId="555024644" sldId="257"/>
            <ac:picMk id="7" creationId="{58572F55-72F3-44C7-B51F-338052C158E1}"/>
          </ac:picMkLst>
        </pc:picChg>
        <pc:picChg chg="add mod">
          <ac:chgData name="Miss E Plumb" userId="S::emiliaplumb@thomasestley.org.uk::8a28b589-4e03-45ee-9aaa-eb4c70f7eb27" providerId="AD" clId="Web-{3FBF8848-F87C-FE65-E28A-274CCB6ED2AD}" dt="2020-07-06T09:51:32.923" v="10" actId="1076"/>
          <ac:picMkLst>
            <pc:docMk/>
            <pc:sldMk cId="555024644" sldId="257"/>
            <ac:picMk id="8" creationId="{5DE4D05A-B711-4420-A40B-D19E56E84720}"/>
          </ac:picMkLst>
        </pc:picChg>
        <pc:picChg chg="add mod">
          <ac:chgData name="Miss E Plumb" userId="S::emiliaplumb@thomasestley.org.uk::8a28b589-4e03-45ee-9aaa-eb4c70f7eb27" providerId="AD" clId="Web-{3FBF8848-F87C-FE65-E28A-274CCB6ED2AD}" dt="2020-07-06T09:54:51.611" v="33" actId="1076"/>
          <ac:picMkLst>
            <pc:docMk/>
            <pc:sldMk cId="555024644" sldId="257"/>
            <ac:picMk id="11" creationId="{5536C37D-AE7F-4374-8247-C8EE0121DC94}"/>
          </ac:picMkLst>
        </pc:picChg>
        <pc:picChg chg="add mod">
          <ac:chgData name="Miss E Plumb" userId="S::emiliaplumb@thomasestley.org.uk::8a28b589-4e03-45ee-9aaa-eb4c70f7eb27" providerId="AD" clId="Web-{3FBF8848-F87C-FE65-E28A-274CCB6ED2AD}" dt="2020-07-06T09:55:16.345" v="36" actId="1076"/>
          <ac:picMkLst>
            <pc:docMk/>
            <pc:sldMk cId="555024644" sldId="257"/>
            <ac:picMk id="12" creationId="{EEC659FA-0A0C-41C1-B25E-FEBD653F5196}"/>
          </ac:picMkLst>
        </pc:picChg>
        <pc:picChg chg="add mod">
          <ac:chgData name="Miss E Plumb" userId="S::emiliaplumb@thomasestley.org.uk::8a28b589-4e03-45ee-9aaa-eb4c70f7eb27" providerId="AD" clId="Web-{3FBF8848-F87C-FE65-E28A-274CCB6ED2AD}" dt="2020-07-06T09:59:46.783" v="61" actId="1076"/>
          <ac:picMkLst>
            <pc:docMk/>
            <pc:sldMk cId="555024644" sldId="257"/>
            <ac:picMk id="15" creationId="{D4E71D64-BDF9-4BC5-A769-2E7DC01AA7BC}"/>
          </ac:picMkLst>
        </pc:picChg>
        <pc:picChg chg="add mod">
          <ac:chgData name="Miss E Plumb" userId="S::emiliaplumb@thomasestley.org.uk::8a28b589-4e03-45ee-9aaa-eb4c70f7eb27" providerId="AD" clId="Web-{3FBF8848-F87C-FE65-E28A-274CCB6ED2AD}" dt="2020-07-06T10:00:17.548" v="64" actId="1076"/>
          <ac:picMkLst>
            <pc:docMk/>
            <pc:sldMk cId="555024644" sldId="257"/>
            <ac:picMk id="16" creationId="{7CC3C9B2-5AF2-4919-93F3-52705F6AA16B}"/>
          </ac:picMkLst>
        </pc:picChg>
        <pc:picChg chg="add mod">
          <ac:chgData name="Miss E Plumb" userId="S::emiliaplumb@thomasestley.org.uk::8a28b589-4e03-45ee-9aaa-eb4c70f7eb27" providerId="AD" clId="Web-{3FBF8848-F87C-FE65-E28A-274CCB6ED2AD}" dt="2020-07-06T10:00:43.486" v="68" actId="1076"/>
          <ac:picMkLst>
            <pc:docMk/>
            <pc:sldMk cId="555024644" sldId="257"/>
            <ac:picMk id="17" creationId="{F28A1EBE-8420-4AEE-8445-C31CDC6FAAAE}"/>
          </ac:picMkLst>
        </pc:picChg>
      </pc:sldChg>
    </pc:docChg>
  </pc:docChgLst>
  <pc:docChgLst>
    <pc:chgData name="Miss E Plumb" userId="S::emiliaplumb@thomasestley.org.uk::8a28b589-4e03-45ee-9aaa-eb4c70f7eb27" providerId="AD" clId="Web-{E2416705-5264-69EB-5483-DD3A64DA4A47}"/>
    <pc:docChg chg="addSld modSld">
      <pc:chgData name="Miss E Plumb" userId="S::emiliaplumb@thomasestley.org.uk::8a28b589-4e03-45ee-9aaa-eb4c70f7eb27" providerId="AD" clId="Web-{E2416705-5264-69EB-5483-DD3A64DA4A47}" dt="2020-07-01T16:18:56.470" v="426"/>
      <pc:docMkLst>
        <pc:docMk/>
      </pc:docMkLst>
      <pc:sldChg chg="addSp delSp modSp">
        <pc:chgData name="Miss E Plumb" userId="S::emiliaplumb@thomasestley.org.uk::8a28b589-4e03-45ee-9aaa-eb4c70f7eb27" providerId="AD" clId="Web-{E2416705-5264-69EB-5483-DD3A64DA4A47}" dt="2020-07-01T16:18:56.470" v="426"/>
        <pc:sldMkLst>
          <pc:docMk/>
          <pc:sldMk cId="109857222" sldId="256"/>
        </pc:sldMkLst>
        <pc:spChg chg="add mod">
          <ac:chgData name="Miss E Plumb" userId="S::emiliaplumb@thomasestley.org.uk::8a28b589-4e03-45ee-9aaa-eb4c70f7eb27" providerId="AD" clId="Web-{E2416705-5264-69EB-5483-DD3A64DA4A47}" dt="2020-07-01T15:58:18.026" v="71"/>
          <ac:spMkLst>
            <pc:docMk/>
            <pc:sldMk cId="109857222" sldId="256"/>
            <ac:spMk id="6" creationId="{E43A20AA-DE2B-42A0-9BCE-65F80683C43C}"/>
          </ac:spMkLst>
        </pc:spChg>
        <pc:spChg chg="del">
          <ac:chgData name="Miss E Plumb" userId="S::emiliaplumb@thomasestley.org.uk::8a28b589-4e03-45ee-9aaa-eb4c70f7eb27" providerId="AD" clId="Web-{E2416705-5264-69EB-5483-DD3A64DA4A47}" dt="2020-07-01T15:52:34.024" v="46"/>
          <ac:spMkLst>
            <pc:docMk/>
            <pc:sldMk cId="109857222" sldId="256"/>
            <ac:spMk id="9" creationId="{DA718A56-4CD6-4016-9EF7-42049186C5BC}"/>
          </ac:spMkLst>
        </pc:spChg>
        <pc:spChg chg="add mod">
          <ac:chgData name="Miss E Plumb" userId="S::emiliaplumb@thomasestley.org.uk::8a28b589-4e03-45ee-9aaa-eb4c70f7eb27" providerId="AD" clId="Web-{E2416705-5264-69EB-5483-DD3A64DA4A47}" dt="2020-07-01T16:09:30.329" v="242" actId="1076"/>
          <ac:spMkLst>
            <pc:docMk/>
            <pc:sldMk cId="109857222" sldId="256"/>
            <ac:spMk id="11" creationId="{AE3B84FA-315E-461B-9BE0-8010436ECC6F}"/>
          </ac:spMkLst>
        </pc:spChg>
        <pc:spChg chg="del">
          <ac:chgData name="Miss E Plumb" userId="S::emiliaplumb@thomasestley.org.uk::8a28b589-4e03-45ee-9aaa-eb4c70f7eb27" providerId="AD" clId="Web-{E2416705-5264-69EB-5483-DD3A64DA4A47}" dt="2020-07-01T15:52:34.009" v="44"/>
          <ac:spMkLst>
            <pc:docMk/>
            <pc:sldMk cId="109857222" sldId="256"/>
            <ac:spMk id="12" creationId="{08F14F2C-B86A-4AD6-89A8-9400592486A0}"/>
          </ac:spMkLst>
        </pc:spChg>
        <pc:spChg chg="del">
          <ac:chgData name="Miss E Plumb" userId="S::emiliaplumb@thomasestley.org.uk::8a28b589-4e03-45ee-9aaa-eb4c70f7eb27" providerId="AD" clId="Web-{E2416705-5264-69EB-5483-DD3A64DA4A47}" dt="2020-07-01T15:52:34.009" v="42"/>
          <ac:spMkLst>
            <pc:docMk/>
            <pc:sldMk cId="109857222" sldId="256"/>
            <ac:spMk id="14" creationId="{6643AA32-0C29-488D-A748-4D4A0FAE6F35}"/>
          </ac:spMkLst>
        </pc:spChg>
        <pc:spChg chg="del">
          <ac:chgData name="Miss E Plumb" userId="S::emiliaplumb@thomasestley.org.uk::8a28b589-4e03-45ee-9aaa-eb4c70f7eb27" providerId="AD" clId="Web-{E2416705-5264-69EB-5483-DD3A64DA4A47}" dt="2020-07-01T15:52:34.009" v="40"/>
          <ac:spMkLst>
            <pc:docMk/>
            <pc:sldMk cId="109857222" sldId="256"/>
            <ac:spMk id="16" creationId="{E7EBBE42-B39E-4CC4-8ECE-7BA08175FB56}"/>
          </ac:spMkLst>
        </pc:spChg>
        <pc:spChg chg="add del mod">
          <ac:chgData name="Miss E Plumb" userId="S::emiliaplumb@thomasestley.org.uk::8a28b589-4e03-45ee-9aaa-eb4c70f7eb27" providerId="AD" clId="Web-{E2416705-5264-69EB-5483-DD3A64DA4A47}" dt="2020-07-01T15:58:33.839" v="78"/>
          <ac:spMkLst>
            <pc:docMk/>
            <pc:sldMk cId="109857222" sldId="256"/>
            <ac:spMk id="17" creationId="{BA195923-6500-4845-8C0A-BEDEC4F016D6}"/>
          </ac:spMkLst>
        </pc:spChg>
        <pc:spChg chg="add mod">
          <ac:chgData name="Miss E Plumb" userId="S::emiliaplumb@thomasestley.org.uk::8a28b589-4e03-45ee-9aaa-eb4c70f7eb27" providerId="AD" clId="Web-{E2416705-5264-69EB-5483-DD3A64DA4A47}" dt="2020-07-01T16:06:39.282" v="214" actId="20577"/>
          <ac:spMkLst>
            <pc:docMk/>
            <pc:sldMk cId="109857222" sldId="256"/>
            <ac:spMk id="19" creationId="{97ACC1E1-0497-427A-8689-8F2BBF88016A}"/>
          </ac:spMkLst>
        </pc:spChg>
        <pc:spChg chg="mod">
          <ac:chgData name="Miss E Plumb" userId="S::emiliaplumb@thomasestley.org.uk::8a28b589-4e03-45ee-9aaa-eb4c70f7eb27" providerId="AD" clId="Web-{E2416705-5264-69EB-5483-DD3A64DA4A47}" dt="2020-07-01T16:18:49.736" v="425"/>
          <ac:spMkLst>
            <pc:docMk/>
            <pc:sldMk cId="109857222" sldId="256"/>
            <ac:spMk id="21" creationId="{423DA3CD-5E1F-4DF1-97F2-A002AEBEFBBD}"/>
          </ac:spMkLst>
        </pc:spChg>
        <pc:spChg chg="del">
          <ac:chgData name="Miss E Plumb" userId="S::emiliaplumb@thomasestley.org.uk::8a28b589-4e03-45ee-9aaa-eb4c70f7eb27" providerId="AD" clId="Web-{E2416705-5264-69EB-5483-DD3A64DA4A47}" dt="2020-07-01T15:52:34.009" v="39"/>
          <ac:spMkLst>
            <pc:docMk/>
            <pc:sldMk cId="109857222" sldId="256"/>
            <ac:spMk id="22" creationId="{4F5D6272-3CE7-444A-A66A-94BB7F237B5E}"/>
          </ac:spMkLst>
        </pc:spChg>
        <pc:spChg chg="add mod">
          <ac:chgData name="Miss E Plumb" userId="S::emiliaplumb@thomasestley.org.uk::8a28b589-4e03-45ee-9aaa-eb4c70f7eb27" providerId="AD" clId="Web-{E2416705-5264-69EB-5483-DD3A64DA4A47}" dt="2020-07-01T16:09:24.658" v="240" actId="1076"/>
          <ac:spMkLst>
            <pc:docMk/>
            <pc:sldMk cId="109857222" sldId="256"/>
            <ac:spMk id="23" creationId="{2E46F286-855F-47A9-B41A-EEDDDDAC21F2}"/>
          </ac:spMkLst>
        </pc:spChg>
        <pc:spChg chg="add mod">
          <ac:chgData name="Miss E Plumb" userId="S::emiliaplumb@thomasestley.org.uk::8a28b589-4e03-45ee-9aaa-eb4c70f7eb27" providerId="AD" clId="Web-{E2416705-5264-69EB-5483-DD3A64DA4A47}" dt="2020-07-01T16:09:26.908" v="241" actId="1076"/>
          <ac:spMkLst>
            <pc:docMk/>
            <pc:sldMk cId="109857222" sldId="256"/>
            <ac:spMk id="25" creationId="{136A03AD-511C-4355-8742-16110E6A7E22}"/>
          </ac:spMkLst>
        </pc:spChg>
        <pc:spChg chg="add mod">
          <ac:chgData name="Miss E Plumb" userId="S::emiliaplumb@thomasestley.org.uk::8a28b589-4e03-45ee-9aaa-eb4c70f7eb27" providerId="AD" clId="Web-{E2416705-5264-69EB-5483-DD3A64DA4A47}" dt="2020-07-01T16:13:50.360" v="288" actId="1076"/>
          <ac:spMkLst>
            <pc:docMk/>
            <pc:sldMk cId="109857222" sldId="256"/>
            <ac:spMk id="26" creationId="{95CBC9D5-3D59-4CE6-AE85-C31505DCDB13}"/>
          </ac:spMkLst>
        </pc:spChg>
        <pc:spChg chg="add mod">
          <ac:chgData name="Miss E Plumb" userId="S::emiliaplumb@thomasestley.org.uk::8a28b589-4e03-45ee-9aaa-eb4c70f7eb27" providerId="AD" clId="Web-{E2416705-5264-69EB-5483-DD3A64DA4A47}" dt="2020-07-01T16:18:56.470" v="426"/>
          <ac:spMkLst>
            <pc:docMk/>
            <pc:sldMk cId="109857222" sldId="256"/>
            <ac:spMk id="27" creationId="{DA83294A-8DCF-4607-B3C8-09FA4A60193C}"/>
          </ac:spMkLst>
        </pc:spChg>
        <pc:spChg chg="add mod">
          <ac:chgData name="Miss E Plumb" userId="S::emiliaplumb@thomasestley.org.uk::8a28b589-4e03-45ee-9aaa-eb4c70f7eb27" providerId="AD" clId="Web-{E2416705-5264-69EB-5483-DD3A64DA4A47}" dt="2020-07-01T16:06:23.516" v="210" actId="1076"/>
          <ac:spMkLst>
            <pc:docMk/>
            <pc:sldMk cId="109857222" sldId="256"/>
            <ac:spMk id="28" creationId="{44A0F831-0528-4980-8F2A-E502FB680AED}"/>
          </ac:spMkLst>
        </pc:spChg>
        <pc:spChg chg="add mod">
          <ac:chgData name="Miss E Plumb" userId="S::emiliaplumb@thomasestley.org.uk::8a28b589-4e03-45ee-9aaa-eb4c70f7eb27" providerId="AD" clId="Web-{E2416705-5264-69EB-5483-DD3A64DA4A47}" dt="2020-07-01T16:06:21.485" v="209" actId="1076"/>
          <ac:spMkLst>
            <pc:docMk/>
            <pc:sldMk cId="109857222" sldId="256"/>
            <ac:spMk id="29" creationId="{DA46CB2D-0ABE-44E6-B972-5D161E56A698}"/>
          </ac:spMkLst>
        </pc:spChg>
        <pc:spChg chg="add mod">
          <ac:chgData name="Miss E Plumb" userId="S::emiliaplumb@thomasestley.org.uk::8a28b589-4e03-45ee-9aaa-eb4c70f7eb27" providerId="AD" clId="Web-{E2416705-5264-69EB-5483-DD3A64DA4A47}" dt="2020-07-01T16:06:26.172" v="211" actId="1076"/>
          <ac:spMkLst>
            <pc:docMk/>
            <pc:sldMk cId="109857222" sldId="256"/>
            <ac:spMk id="30" creationId="{24117EDD-56CB-416E-8A01-B026A67C8937}"/>
          </ac:spMkLst>
        </pc:spChg>
        <pc:spChg chg="add mod">
          <ac:chgData name="Miss E Plumb" userId="S::emiliaplumb@thomasestley.org.uk::8a28b589-4e03-45ee-9aaa-eb4c70f7eb27" providerId="AD" clId="Web-{E2416705-5264-69EB-5483-DD3A64DA4A47}" dt="2020-07-01T16:06:29.922" v="212" actId="1076"/>
          <ac:spMkLst>
            <pc:docMk/>
            <pc:sldMk cId="109857222" sldId="256"/>
            <ac:spMk id="31" creationId="{1E0C8C88-30F4-4BCA-AB3F-B3D461157252}"/>
          </ac:spMkLst>
        </pc:spChg>
        <pc:spChg chg="add mod">
          <ac:chgData name="Miss E Plumb" userId="S::emiliaplumb@thomasestley.org.uk::8a28b589-4e03-45ee-9aaa-eb4c70f7eb27" providerId="AD" clId="Web-{E2416705-5264-69EB-5483-DD3A64DA4A47}" dt="2020-07-01T16:08:38.673" v="232" actId="1076"/>
          <ac:spMkLst>
            <pc:docMk/>
            <pc:sldMk cId="109857222" sldId="256"/>
            <ac:spMk id="32" creationId="{3BC0FC31-F887-4F7F-9079-3EB4D3F9AD1A}"/>
          </ac:spMkLst>
        </pc:spChg>
        <pc:spChg chg="add mod">
          <ac:chgData name="Miss E Plumb" userId="S::emiliaplumb@thomasestley.org.uk::8a28b589-4e03-45ee-9aaa-eb4c70f7eb27" providerId="AD" clId="Web-{E2416705-5264-69EB-5483-DD3A64DA4A47}" dt="2020-07-01T16:08:41.079" v="233" actId="1076"/>
          <ac:spMkLst>
            <pc:docMk/>
            <pc:sldMk cId="109857222" sldId="256"/>
            <ac:spMk id="33" creationId="{92D15A5A-E013-4BCB-8975-AE64C44CB5FE}"/>
          </ac:spMkLst>
        </pc:spChg>
        <pc:spChg chg="add mod">
          <ac:chgData name="Miss E Plumb" userId="S::emiliaplumb@thomasestley.org.uk::8a28b589-4e03-45ee-9aaa-eb4c70f7eb27" providerId="AD" clId="Web-{E2416705-5264-69EB-5483-DD3A64DA4A47}" dt="2020-07-01T16:11:30.924" v="280" actId="1076"/>
          <ac:spMkLst>
            <pc:docMk/>
            <pc:sldMk cId="109857222" sldId="256"/>
            <ac:spMk id="37" creationId="{B65E6D5B-D692-412E-B377-3B550F2F4C8B}"/>
          </ac:spMkLst>
        </pc:spChg>
        <pc:spChg chg="add mod">
          <ac:chgData name="Miss E Plumb" userId="S::emiliaplumb@thomasestley.org.uk::8a28b589-4e03-45ee-9aaa-eb4c70f7eb27" providerId="AD" clId="Web-{E2416705-5264-69EB-5483-DD3A64DA4A47}" dt="2020-07-01T16:18:32.377" v="422" actId="20577"/>
          <ac:spMkLst>
            <pc:docMk/>
            <pc:sldMk cId="109857222" sldId="256"/>
            <ac:spMk id="38" creationId="{9A8A3BB7-A2D3-4B05-B7F9-25FAD87CE582}"/>
          </ac:spMkLst>
        </pc:spChg>
        <pc:picChg chg="del">
          <ac:chgData name="Miss E Plumb" userId="S::emiliaplumb@thomasestley.org.uk::8a28b589-4e03-45ee-9aaa-eb4c70f7eb27" providerId="AD" clId="Web-{E2416705-5264-69EB-5483-DD3A64DA4A47}" dt="2020-07-01T15:52:34.024" v="49"/>
          <ac:picMkLst>
            <pc:docMk/>
            <pc:sldMk cId="109857222" sldId="256"/>
            <ac:picMk id="2" creationId="{91B1C412-2698-4E74-BBBE-E94A5EA1F1B3}"/>
          </ac:picMkLst>
        </pc:picChg>
        <pc:picChg chg="del">
          <ac:chgData name="Miss E Plumb" userId="S::emiliaplumb@thomasestley.org.uk::8a28b589-4e03-45ee-9aaa-eb4c70f7eb27" providerId="AD" clId="Web-{E2416705-5264-69EB-5483-DD3A64DA4A47}" dt="2020-07-01T15:52:34.024" v="48"/>
          <ac:picMkLst>
            <pc:docMk/>
            <pc:sldMk cId="109857222" sldId="256"/>
            <ac:picMk id="3" creationId="{75A2A7CB-970E-43BC-BDFB-E10672704BB0}"/>
          </ac:picMkLst>
        </pc:picChg>
        <pc:picChg chg="del">
          <ac:chgData name="Miss E Plumb" userId="S::emiliaplumb@thomasestley.org.uk::8a28b589-4e03-45ee-9aaa-eb4c70f7eb27" providerId="AD" clId="Web-{E2416705-5264-69EB-5483-DD3A64DA4A47}" dt="2020-07-01T15:52:34.024" v="47"/>
          <ac:picMkLst>
            <pc:docMk/>
            <pc:sldMk cId="109857222" sldId="256"/>
            <ac:picMk id="8" creationId="{B8DEB8DF-842F-4094-A4B2-1D4E35D268C8}"/>
          </ac:picMkLst>
        </pc:picChg>
        <pc:picChg chg="del">
          <ac:chgData name="Miss E Plumb" userId="S::emiliaplumb@thomasestley.org.uk::8a28b589-4e03-45ee-9aaa-eb4c70f7eb27" providerId="AD" clId="Web-{E2416705-5264-69EB-5483-DD3A64DA4A47}" dt="2020-07-01T15:52:34.024" v="45"/>
          <ac:picMkLst>
            <pc:docMk/>
            <pc:sldMk cId="109857222" sldId="256"/>
            <ac:picMk id="10" creationId="{9A5E7BA8-DF23-4260-9BB0-6921FD4BF2CD}"/>
          </ac:picMkLst>
        </pc:picChg>
        <pc:picChg chg="del">
          <ac:chgData name="Miss E Plumb" userId="S::emiliaplumb@thomasestley.org.uk::8a28b589-4e03-45ee-9aaa-eb4c70f7eb27" providerId="AD" clId="Web-{E2416705-5264-69EB-5483-DD3A64DA4A47}" dt="2020-07-01T15:52:34.009" v="43"/>
          <ac:picMkLst>
            <pc:docMk/>
            <pc:sldMk cId="109857222" sldId="256"/>
            <ac:picMk id="13" creationId="{E9106485-ACE3-4050-8EC4-B3484096417E}"/>
          </ac:picMkLst>
        </pc:picChg>
        <pc:picChg chg="del">
          <ac:chgData name="Miss E Plumb" userId="S::emiliaplumb@thomasestley.org.uk::8a28b589-4e03-45ee-9aaa-eb4c70f7eb27" providerId="AD" clId="Web-{E2416705-5264-69EB-5483-DD3A64DA4A47}" dt="2020-07-01T15:52:34.009" v="41"/>
          <ac:picMkLst>
            <pc:docMk/>
            <pc:sldMk cId="109857222" sldId="256"/>
            <ac:picMk id="15" creationId="{0358655A-BC71-4886-96EE-0096803D4301}"/>
          </ac:picMkLst>
        </pc:picChg>
        <pc:picChg chg="add mod">
          <ac:chgData name="Miss E Plumb" userId="S::emiliaplumb@thomasestley.org.uk::8a28b589-4e03-45ee-9aaa-eb4c70f7eb27" providerId="AD" clId="Web-{E2416705-5264-69EB-5483-DD3A64DA4A47}" dt="2020-07-01T15:52:26.603" v="38" actId="1076"/>
          <ac:picMkLst>
            <pc:docMk/>
            <pc:sldMk cId="109857222" sldId="256"/>
            <ac:picMk id="24" creationId="{B3A61F41-2CB8-43C4-97A4-4BD336756426}"/>
          </ac:picMkLst>
        </pc:picChg>
        <pc:picChg chg="add mod">
          <ac:chgData name="Miss E Plumb" userId="S::emiliaplumb@thomasestley.org.uk::8a28b589-4e03-45ee-9aaa-eb4c70f7eb27" providerId="AD" clId="Web-{E2416705-5264-69EB-5483-DD3A64DA4A47}" dt="2020-07-01T16:09:46.111" v="245" actId="1076"/>
          <ac:picMkLst>
            <pc:docMk/>
            <pc:sldMk cId="109857222" sldId="256"/>
            <ac:picMk id="36" creationId="{CCC851C0-3B10-4F40-8FC7-08CAE3ADD18B}"/>
          </ac:picMkLst>
        </pc:picChg>
        <pc:cxnChg chg="add mod">
          <ac:chgData name="Miss E Plumb" userId="S::emiliaplumb@thomasestley.org.uk::8a28b589-4e03-45ee-9aaa-eb4c70f7eb27" providerId="AD" clId="Web-{E2416705-5264-69EB-5483-DD3A64DA4A47}" dt="2020-07-01T16:09:12.454" v="237" actId="1076"/>
          <ac:cxnSpMkLst>
            <pc:docMk/>
            <pc:sldMk cId="109857222" sldId="256"/>
            <ac:cxnSpMk id="34" creationId="{752E23BD-0409-4B5D-9C6E-5D18298BE317}"/>
          </ac:cxnSpMkLst>
        </pc:cxnChg>
        <pc:cxnChg chg="add mod">
          <ac:chgData name="Miss E Plumb" userId="S::emiliaplumb@thomasestley.org.uk::8a28b589-4e03-45ee-9aaa-eb4c70f7eb27" providerId="AD" clId="Web-{E2416705-5264-69EB-5483-DD3A64DA4A47}" dt="2020-07-01T16:09:20.173" v="239" actId="1076"/>
          <ac:cxnSpMkLst>
            <pc:docMk/>
            <pc:sldMk cId="109857222" sldId="256"/>
            <ac:cxnSpMk id="35" creationId="{32007D9B-CB44-466F-BF73-D084397DA7A5}"/>
          </ac:cxnSpMkLst>
        </pc:cxnChg>
      </pc:sldChg>
      <pc:sldChg chg="new">
        <pc:chgData name="Miss E Plumb" userId="S::emiliaplumb@thomasestley.org.uk::8a28b589-4e03-45ee-9aaa-eb4c70f7eb27" providerId="AD" clId="Web-{E2416705-5264-69EB-5483-DD3A64DA4A47}" dt="2020-07-01T15:52:38.759" v="50"/>
        <pc:sldMkLst>
          <pc:docMk/>
          <pc:sldMk cId="555024644" sldId="257"/>
        </pc:sldMkLst>
      </pc:sldChg>
    </pc:docChg>
  </pc:docChgLst>
  <pc:docChgLst>
    <pc:chgData name="Miss E Plumb" userId="S::emiliaplumb@thomasestley.org.uk::8a28b589-4e03-45ee-9aaa-eb4c70f7eb27" providerId="AD" clId="Web-{EF3A17C4-69E7-4DB4-75AC-2564FE4FDB4F}"/>
    <pc:docChg chg="modSld">
      <pc:chgData name="Miss E Plumb" userId="S::emiliaplumb@thomasestley.org.uk::8a28b589-4e03-45ee-9aaa-eb4c70f7eb27" providerId="AD" clId="Web-{EF3A17C4-69E7-4DB4-75AC-2564FE4FDB4F}" dt="2020-07-01T15:54:10.037" v="2" actId="1076"/>
      <pc:docMkLst>
        <pc:docMk/>
      </pc:docMkLst>
      <pc:sldChg chg="modSp">
        <pc:chgData name="Miss E Plumb" userId="S::emiliaplumb@thomasestley.org.uk::8a28b589-4e03-45ee-9aaa-eb4c70f7eb27" providerId="AD" clId="Web-{EF3A17C4-69E7-4DB4-75AC-2564FE4FDB4F}" dt="2020-07-01T15:54:10.037" v="2" actId="1076"/>
        <pc:sldMkLst>
          <pc:docMk/>
          <pc:sldMk cId="109857222" sldId="256"/>
        </pc:sldMkLst>
        <pc:spChg chg="mod">
          <ac:chgData name="Miss E Plumb" userId="S::emiliaplumb@thomasestley.org.uk::8a28b589-4e03-45ee-9aaa-eb4c70f7eb27" providerId="AD" clId="Web-{EF3A17C4-69E7-4DB4-75AC-2564FE4FDB4F}" dt="2020-07-01T15:54:10.037" v="2" actId="1076"/>
          <ac:spMkLst>
            <pc:docMk/>
            <pc:sldMk cId="109857222" sldId="256"/>
            <ac:spMk id="23" creationId="{2E46F286-855F-47A9-B41A-EEDDDDAC21F2}"/>
          </ac:spMkLst>
        </pc:spChg>
        <pc:picChg chg="mod">
          <ac:chgData name="Miss E Plumb" userId="S::emiliaplumb@thomasestley.org.uk::8a28b589-4e03-45ee-9aaa-eb4c70f7eb27" providerId="AD" clId="Web-{EF3A17C4-69E7-4DB4-75AC-2564FE4FDB4F}" dt="2020-07-01T15:54:01.990" v="0" actId="1076"/>
          <ac:picMkLst>
            <pc:docMk/>
            <pc:sldMk cId="109857222" sldId="256"/>
            <ac:picMk id="18" creationId="{4A3476AD-92D8-48A6-B41F-3E6F4FDCED0B}"/>
          </ac:picMkLst>
        </pc:picChg>
        <pc:picChg chg="mod">
          <ac:chgData name="Miss E Plumb" userId="S::emiliaplumb@thomasestley.org.uk::8a28b589-4e03-45ee-9aaa-eb4c70f7eb27" providerId="AD" clId="Web-{EF3A17C4-69E7-4DB4-75AC-2564FE4FDB4F}" dt="2020-07-01T15:54:07.287" v="1" actId="1076"/>
          <ac:picMkLst>
            <pc:docMk/>
            <pc:sldMk cId="109857222" sldId="256"/>
            <ac:picMk id="24" creationId="{B3A61F41-2CB8-43C4-97A4-4BD33675642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06/07/2020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www.youtube.com/watch?v=geSOK65rhdQ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hyperlink" Target="https://www.youtube.com/watch?v=jkjhF0TRxE4" TargetMode="External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2.png"/><Relationship Id="rId5" Type="http://schemas.openxmlformats.org/officeDocument/2006/relationships/image" Target="../media/image7.jpeg"/><Relationship Id="rId15" Type="http://schemas.openxmlformats.org/officeDocument/2006/relationships/hyperlink" Target="https://thomasestley.musicfirst.co.uk/app/" TargetMode="External"/><Relationship Id="rId10" Type="http://schemas.openxmlformats.org/officeDocument/2006/relationships/image" Target="../media/image11.png"/><Relationship Id="rId4" Type="http://schemas.openxmlformats.org/officeDocument/2006/relationships/image" Target="../media/image6.jpe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hyperlink" Target="https://www.youtube.com/watch?v=XC0yHAw3-8w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12" Type="http://schemas.openxmlformats.org/officeDocument/2006/relationships/hyperlink" Target="https://www.youtube.com/watch?v=EBBteybZdHY" TargetMode="External"/><Relationship Id="rId2" Type="http://schemas.openxmlformats.org/officeDocument/2006/relationships/image" Target="../media/image1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5" Type="http://schemas.openxmlformats.org/officeDocument/2006/relationships/hyperlink" Target="https://thomasestley.musicfirst.co.uk/app/" TargetMode="External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text, room&#10;&#10;Description automatically generated">
            <a:extLst>
              <a:ext uri="{FF2B5EF4-FFF2-40B4-BE49-F238E27FC236}">
                <a16:creationId xmlns:a16="http://schemas.microsoft.com/office/drawing/2014/main" id="{60C66C95-7121-4F56-A81C-77DC90B4B0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41" y="191995"/>
            <a:ext cx="1364343" cy="13643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74046E-38DD-427B-86C8-72989EA0E6BD}"/>
              </a:ext>
            </a:extLst>
          </p:cNvPr>
          <p:cNvSpPr txBox="1"/>
          <p:nvPr/>
        </p:nvSpPr>
        <p:spPr>
          <a:xfrm>
            <a:off x="10796210" y="249162"/>
            <a:ext cx="832153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/>
              <a:t>Year 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CCBE23-F412-4D64-9765-3F0D3AAD440C}"/>
              </a:ext>
            </a:extLst>
          </p:cNvPr>
          <p:cNvSpPr txBox="1"/>
          <p:nvPr/>
        </p:nvSpPr>
        <p:spPr>
          <a:xfrm>
            <a:off x="9583947" y="3890513"/>
            <a:ext cx="2743200" cy="2154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800"/>
          </a:p>
        </p:txBody>
      </p:sp>
      <p:pic>
        <p:nvPicPr>
          <p:cNvPr id="18" name="Picture 18" descr="A close up of a logo&#10;&#10;Description automatically generated">
            <a:extLst>
              <a:ext uri="{FF2B5EF4-FFF2-40B4-BE49-F238E27FC236}">
                <a16:creationId xmlns:a16="http://schemas.microsoft.com/office/drawing/2014/main" id="{4A3476AD-92D8-48A6-B41F-3E6F4FDCED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6209" y="5274734"/>
            <a:ext cx="1279677" cy="1267581"/>
          </a:xfrm>
          <a:prstGeom prst="rect">
            <a:avLst/>
          </a:prstGeom>
        </p:spPr>
      </p:pic>
      <p:pic>
        <p:nvPicPr>
          <p:cNvPr id="20" name="Picture 20" descr="A close up of a map&#10;&#10;Description automatically generated">
            <a:extLst>
              <a:ext uri="{FF2B5EF4-FFF2-40B4-BE49-F238E27FC236}">
                <a16:creationId xmlns:a16="http://schemas.microsoft.com/office/drawing/2014/main" id="{AFC1F7EE-8DF0-4246-9B7B-15E5555BA5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637" y="1752600"/>
            <a:ext cx="1582058" cy="168365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23DA3CD-5E1F-4DF1-97F2-A002AEBEFBBD}"/>
              </a:ext>
            </a:extLst>
          </p:cNvPr>
          <p:cNvSpPr txBox="1"/>
          <p:nvPr/>
        </p:nvSpPr>
        <p:spPr>
          <a:xfrm rot="20520000">
            <a:off x="1834134" y="354655"/>
            <a:ext cx="1981200" cy="830997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u="sng"/>
              <a:t>Traditional Music of India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3A20AA-DE2B-42A0-9BCE-65F80683C43C}"/>
              </a:ext>
            </a:extLst>
          </p:cNvPr>
          <p:cNvSpPr txBox="1"/>
          <p:nvPr/>
        </p:nvSpPr>
        <p:spPr>
          <a:xfrm>
            <a:off x="273352" y="3756781"/>
            <a:ext cx="2743200" cy="12926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000" b="1">
                <a:cs typeface="Segoe UI"/>
              </a:rPr>
              <a:t>Carnatic</a:t>
            </a:r>
            <a:r>
              <a:rPr lang="en-US" sz="1000">
                <a:cs typeface="Segoe UI"/>
              </a:rPr>
              <a:t>​</a:t>
            </a:r>
          </a:p>
          <a:p>
            <a:pPr>
              <a:buChar char="•"/>
            </a:pPr>
            <a:r>
              <a:rPr lang="en-GB" sz="1000">
                <a:cs typeface="Arial"/>
              </a:rPr>
              <a:t>‘Temple Music’ – Always directed to a Hindu God</a:t>
            </a:r>
            <a:r>
              <a:rPr lang="en-US" sz="1000">
                <a:cs typeface="Arial"/>
              </a:rPr>
              <a:t>​</a:t>
            </a:r>
          </a:p>
          <a:p>
            <a:pPr>
              <a:buChar char="•"/>
            </a:pPr>
            <a:r>
              <a:rPr lang="en-GB" sz="1000">
                <a:cs typeface="Arial"/>
              </a:rPr>
              <a:t>Religious dance music – light and complex rhythms.</a:t>
            </a:r>
            <a:r>
              <a:rPr lang="en-US" sz="1000">
                <a:cs typeface="Arial"/>
              </a:rPr>
              <a:t>​</a:t>
            </a:r>
          </a:p>
          <a:p>
            <a:pPr>
              <a:buChar char="•"/>
            </a:pPr>
            <a:r>
              <a:rPr lang="en-GB" sz="1000">
                <a:cs typeface="Arial"/>
              </a:rPr>
              <a:t>Unified music – based on the same ragas.</a:t>
            </a:r>
            <a:r>
              <a:rPr lang="en-US" sz="1000">
                <a:cs typeface="Arial"/>
              </a:rPr>
              <a:t>​</a:t>
            </a:r>
          </a:p>
          <a:p>
            <a:r>
              <a:rPr lang="en-GB">
                <a:cs typeface="Segoe UI"/>
              </a:rPr>
              <a:t>​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3B84FA-315E-461B-9BE0-8010436ECC6F}"/>
              </a:ext>
            </a:extLst>
          </p:cNvPr>
          <p:cNvSpPr txBox="1"/>
          <p:nvPr/>
        </p:nvSpPr>
        <p:spPr>
          <a:xfrm>
            <a:off x="3224590" y="3768875"/>
            <a:ext cx="2743200" cy="86177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000" b="1">
                <a:cs typeface="Segoe UI"/>
              </a:rPr>
              <a:t>Hindustani</a:t>
            </a:r>
            <a:r>
              <a:rPr lang="en-US" sz="1000">
                <a:cs typeface="Segoe UI"/>
              </a:rPr>
              <a:t>​</a:t>
            </a:r>
          </a:p>
          <a:p>
            <a:pPr>
              <a:buChar char="•"/>
            </a:pPr>
            <a:r>
              <a:rPr lang="en-GB" sz="1000">
                <a:cs typeface="Arial"/>
              </a:rPr>
              <a:t>Many styles and genres been developed by family system </a:t>
            </a:r>
            <a:r>
              <a:rPr lang="en-GB" sz="1000" i="1">
                <a:cs typeface="Arial"/>
              </a:rPr>
              <a:t>Gharana.</a:t>
            </a:r>
            <a:r>
              <a:rPr lang="en-US" sz="1000">
                <a:cs typeface="Arial"/>
              </a:rPr>
              <a:t>​</a:t>
            </a:r>
          </a:p>
          <a:p>
            <a:pPr>
              <a:buChar char="•"/>
            </a:pPr>
            <a:r>
              <a:rPr lang="en-GB" sz="1000">
                <a:cs typeface="Arial"/>
              </a:rPr>
              <a:t>Each </a:t>
            </a:r>
            <a:r>
              <a:rPr lang="en-GB" sz="1000" i="1">
                <a:cs typeface="Arial"/>
              </a:rPr>
              <a:t>Gharana </a:t>
            </a:r>
            <a:r>
              <a:rPr lang="en-GB" sz="1000">
                <a:cs typeface="Arial"/>
              </a:rPr>
              <a:t>has a particular discipline, system ad cycle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7ACC1E1-0497-427A-8689-8F2BBF88016A}"/>
              </a:ext>
            </a:extLst>
          </p:cNvPr>
          <p:cNvSpPr txBox="1"/>
          <p:nvPr/>
        </p:nvSpPr>
        <p:spPr>
          <a:xfrm>
            <a:off x="273352" y="5317067"/>
            <a:ext cx="2743200" cy="70788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b="1">
                <a:ea typeface="+mn-lt"/>
                <a:cs typeface="+mn-lt"/>
              </a:rPr>
              <a:t>Instruments</a:t>
            </a:r>
            <a:endParaRPr lang="en-US" sz="1000">
              <a:cs typeface="Calibri"/>
            </a:endParaRPr>
          </a:p>
          <a:p>
            <a:r>
              <a:rPr lang="en-US" sz="1000">
                <a:latin typeface="Britannic Bold"/>
              </a:rPr>
              <a:t>Sitar</a:t>
            </a:r>
            <a:endParaRPr lang="en-US" sz="1000">
              <a:cs typeface="Calibri"/>
            </a:endParaRPr>
          </a:p>
          <a:p>
            <a:r>
              <a:rPr lang="en-US" sz="1000">
                <a:ea typeface="+mn-lt"/>
                <a:cs typeface="+mn-lt"/>
              </a:rPr>
              <a:t>Tabla</a:t>
            </a:r>
          </a:p>
          <a:p>
            <a:r>
              <a:rPr lang="en-US" sz="1000">
                <a:ea typeface="+mn-lt"/>
                <a:cs typeface="+mn-lt"/>
              </a:rPr>
              <a:t>Tambura</a:t>
            </a:r>
            <a:endParaRPr lang="en-US" sz="10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46F286-855F-47A9-B41A-EEDDDDAC21F2}"/>
              </a:ext>
            </a:extLst>
          </p:cNvPr>
          <p:cNvSpPr txBox="1"/>
          <p:nvPr/>
        </p:nvSpPr>
        <p:spPr>
          <a:xfrm>
            <a:off x="3430210" y="5038876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>
                <a:latin typeface="Comic Sans MS"/>
              </a:rPr>
              <a:t>Raga Bhairavi</a:t>
            </a:r>
            <a:r>
              <a:rPr lang="en-GB">
                <a:latin typeface="Comic Sans MS"/>
              </a:rPr>
              <a:t>​</a:t>
            </a:r>
            <a:endParaRPr lang="en-GB"/>
          </a:p>
        </p:txBody>
      </p:sp>
      <p:pic>
        <p:nvPicPr>
          <p:cNvPr id="24" name="Picture 24" descr="A close up of a map&#10;&#10;Description automatically generated">
            <a:extLst>
              <a:ext uri="{FF2B5EF4-FFF2-40B4-BE49-F238E27FC236}">
                <a16:creationId xmlns:a16="http://schemas.microsoft.com/office/drawing/2014/main" id="{B3A61F41-2CB8-43C4-97A4-4BD3367564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2876" y="981116"/>
            <a:ext cx="2743200" cy="172681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36A03AD-511C-4355-8742-16110E6A7E22}"/>
              </a:ext>
            </a:extLst>
          </p:cNvPr>
          <p:cNvSpPr txBox="1"/>
          <p:nvPr/>
        </p:nvSpPr>
        <p:spPr>
          <a:xfrm>
            <a:off x="3297162" y="5619449"/>
            <a:ext cx="296091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>
                <a:solidFill>
                  <a:srgbClr val="C00000"/>
                </a:solidFill>
                <a:latin typeface="Comic Sans MS"/>
              </a:rPr>
              <a:t>C-Db-Eb-F-G-Ab-Bb-C</a:t>
            </a:r>
            <a:r>
              <a:rPr lang="en-GB">
                <a:latin typeface="Comic Sans MS"/>
              </a:rPr>
              <a:t>​</a:t>
            </a:r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5CBC9D5-3D59-4CE6-AE85-C31505DCDB13}"/>
              </a:ext>
            </a:extLst>
          </p:cNvPr>
          <p:cNvSpPr txBox="1"/>
          <p:nvPr/>
        </p:nvSpPr>
        <p:spPr>
          <a:xfrm>
            <a:off x="7651448" y="333829"/>
            <a:ext cx="2743200" cy="55399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00" i="1">
                <a:cs typeface="Calibri"/>
              </a:rPr>
              <a:t>Traditional </a:t>
            </a:r>
            <a:r>
              <a:rPr lang="en-GB" sz="1000">
                <a:cs typeface="Calibri"/>
              </a:rPr>
              <a:t>Bhangra is a type of folk dance from the Punjab – an area in northern India and Pakistan.</a:t>
            </a:r>
            <a:endParaRPr lang="en-US" sz="10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A83294A-8DCF-4607-B3C8-09FA4A60193C}"/>
              </a:ext>
            </a:extLst>
          </p:cNvPr>
          <p:cNvSpPr txBox="1"/>
          <p:nvPr/>
        </p:nvSpPr>
        <p:spPr>
          <a:xfrm rot="20700000">
            <a:off x="7615161" y="1144210"/>
            <a:ext cx="1303866" cy="4681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2400" b="1" u="sng">
                <a:cs typeface="Calibri"/>
              </a:rPr>
              <a:t>Bhangra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4A0F831-0528-4980-8F2A-E502FB680AED}"/>
              </a:ext>
            </a:extLst>
          </p:cNvPr>
          <p:cNvSpPr txBox="1"/>
          <p:nvPr/>
        </p:nvSpPr>
        <p:spPr>
          <a:xfrm>
            <a:off x="9102876" y="2825448"/>
            <a:ext cx="2743200" cy="4001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00"/>
              <a:t>Modern bhangra developed in the UK in the 1970s and 1980s.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A46CB2D-0ABE-44E6-B972-5D161E56A698}"/>
              </a:ext>
            </a:extLst>
          </p:cNvPr>
          <p:cNvSpPr txBox="1"/>
          <p:nvPr/>
        </p:nvSpPr>
        <p:spPr>
          <a:xfrm>
            <a:off x="6284686" y="2668210"/>
            <a:ext cx="2743200" cy="70788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00"/>
              <a:t>Asian musicians fused Bhangra rhythms with Western popular music styles like hip-hop, disco, drum and bass, rap and reggae creating a whole new sound.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4117EDD-56CB-416E-8A01-B026A67C8937}"/>
              </a:ext>
            </a:extLst>
          </p:cNvPr>
          <p:cNvSpPr txBox="1"/>
          <p:nvPr/>
        </p:nvSpPr>
        <p:spPr>
          <a:xfrm>
            <a:off x="9102876" y="3369733"/>
            <a:ext cx="2743200" cy="4001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00"/>
              <a:t>The </a:t>
            </a:r>
            <a:r>
              <a:rPr lang="en-GB" sz="1000" i="1"/>
              <a:t>chaal</a:t>
            </a:r>
            <a:r>
              <a:rPr lang="en-GB" sz="1000"/>
              <a:t> rhythm is a repeated eight–note pattern played on the </a:t>
            </a:r>
            <a:r>
              <a:rPr lang="en-GB" sz="1000" i="1"/>
              <a:t>dhol </a:t>
            </a:r>
            <a:r>
              <a:rPr lang="en-GB" sz="1000"/>
              <a:t>drum.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E0C8C88-30F4-4BCA-AB3F-B3D461157252}"/>
              </a:ext>
            </a:extLst>
          </p:cNvPr>
          <p:cNvSpPr txBox="1"/>
          <p:nvPr/>
        </p:nvSpPr>
        <p:spPr>
          <a:xfrm>
            <a:off x="8945638" y="4034972"/>
            <a:ext cx="2743200" cy="11387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00" b="1">
                <a:cs typeface="Arial"/>
              </a:rPr>
              <a:t>Instruments</a:t>
            </a:r>
          </a:p>
          <a:p>
            <a:pPr>
              <a:buChar char="•"/>
            </a:pPr>
            <a:r>
              <a:rPr lang="en-GB" sz="1000">
                <a:cs typeface="Arial"/>
              </a:rPr>
              <a:t>Sitar</a:t>
            </a:r>
            <a:r>
              <a:rPr lang="en-US" sz="1000">
                <a:cs typeface="Arial"/>
              </a:rPr>
              <a:t>​- 22 strings</a:t>
            </a:r>
            <a:endParaRPr lang="en-US" sz="1000">
              <a:cs typeface="Calibri"/>
            </a:endParaRPr>
          </a:p>
          <a:p>
            <a:pPr>
              <a:buChar char="•"/>
            </a:pPr>
            <a:r>
              <a:rPr lang="en-GB" sz="1000">
                <a:cs typeface="Arial"/>
              </a:rPr>
              <a:t>Dhol​- two headed drum</a:t>
            </a:r>
          </a:p>
          <a:p>
            <a:pPr>
              <a:buChar char="•"/>
            </a:pPr>
            <a:r>
              <a:rPr lang="en-GB" sz="1000">
                <a:cs typeface="Arial"/>
              </a:rPr>
              <a:t>Tumbi-a plucked instrument with one string!</a:t>
            </a:r>
            <a:r>
              <a:rPr lang="en-US" sz="1000">
                <a:cs typeface="Arial"/>
              </a:rPr>
              <a:t>​</a:t>
            </a:r>
          </a:p>
          <a:p>
            <a:pPr marL="285750" indent="-285750">
              <a:buFont typeface="Arial"/>
              <a:buChar char="•"/>
            </a:pPr>
            <a:r>
              <a:rPr lang="en-GB" sz="1000">
                <a:cs typeface="Arial"/>
              </a:rPr>
              <a:t>Sarangi-</a:t>
            </a:r>
            <a:r>
              <a:rPr lang="en-GB" sz="1000">
                <a:ea typeface="+mn-lt"/>
                <a:cs typeface="+mn-lt"/>
              </a:rPr>
              <a:t>a bowed string instrument</a:t>
            </a:r>
          </a:p>
          <a:p>
            <a:pPr>
              <a:buChar char="•"/>
            </a:pPr>
            <a:endParaRPr lang="en-GB">
              <a:cs typeface="Arial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BC0FC31-F887-4F7F-9079-3EB4D3F9AD1A}"/>
              </a:ext>
            </a:extLst>
          </p:cNvPr>
          <p:cNvSpPr txBox="1"/>
          <p:nvPr/>
        </p:nvSpPr>
        <p:spPr>
          <a:xfrm>
            <a:off x="2039257" y="1978781"/>
            <a:ext cx="2743200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00">
                <a:latin typeface="Arial Narrow"/>
              </a:rPr>
              <a:t>Music from the North is called </a:t>
            </a:r>
            <a:r>
              <a:rPr lang="en-GB" sz="1000" b="1">
                <a:latin typeface="Arial Narrow"/>
              </a:rPr>
              <a:t>Hindustani</a:t>
            </a:r>
            <a:endParaRPr lang="en-GB" sz="10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2D15A5A-E013-4BCB-8975-AE64C44CB5FE}"/>
              </a:ext>
            </a:extLst>
          </p:cNvPr>
          <p:cNvSpPr txBox="1"/>
          <p:nvPr/>
        </p:nvSpPr>
        <p:spPr>
          <a:xfrm>
            <a:off x="2039257" y="2668210"/>
            <a:ext cx="2743200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00">
                <a:latin typeface="Arial Narrow"/>
              </a:rPr>
              <a:t>Music from the South is called </a:t>
            </a:r>
            <a:r>
              <a:rPr lang="en-GB" sz="1000" b="1">
                <a:latin typeface="Arial Narrow"/>
              </a:rPr>
              <a:t>Carnatic</a:t>
            </a:r>
            <a:endParaRPr lang="en-GB" sz="100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52E23BD-0409-4B5D-9C6E-5D18298BE317}"/>
              </a:ext>
            </a:extLst>
          </p:cNvPr>
          <p:cNvCxnSpPr/>
          <p:nvPr/>
        </p:nvCxnSpPr>
        <p:spPr>
          <a:xfrm flipH="1">
            <a:off x="1301600" y="2038199"/>
            <a:ext cx="754742" cy="31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2007D9B-CB44-466F-BF73-D084397DA7A5}"/>
              </a:ext>
            </a:extLst>
          </p:cNvPr>
          <p:cNvCxnSpPr>
            <a:cxnSpLocks/>
          </p:cNvCxnSpPr>
          <p:nvPr/>
        </p:nvCxnSpPr>
        <p:spPr>
          <a:xfrm flipH="1">
            <a:off x="1216933" y="2739722"/>
            <a:ext cx="754742" cy="31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6" descr="A picture containing game&#10;&#10;Description automatically generated">
            <a:extLst>
              <a:ext uri="{FF2B5EF4-FFF2-40B4-BE49-F238E27FC236}">
                <a16:creationId xmlns:a16="http://schemas.microsoft.com/office/drawing/2014/main" id="{CCC851C0-3B10-4F40-8FC7-08CAE3ADD1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9306" y="3924830"/>
            <a:ext cx="1560437" cy="931485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B65E6D5B-D692-412E-B377-3B550F2F4C8B}"/>
              </a:ext>
            </a:extLst>
          </p:cNvPr>
          <p:cNvSpPr txBox="1"/>
          <p:nvPr/>
        </p:nvSpPr>
        <p:spPr>
          <a:xfrm>
            <a:off x="7578876" y="5486399"/>
            <a:ext cx="2743200" cy="86177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000">
                <a:ea typeface="+mn-lt"/>
                <a:cs typeface="+mn-lt"/>
              </a:rPr>
              <a:t>Western pop instruments</a:t>
            </a:r>
          </a:p>
          <a:p>
            <a:pPr>
              <a:buChar char="•"/>
            </a:pPr>
            <a:r>
              <a:rPr lang="en-GB" sz="1000">
                <a:cs typeface="Arial"/>
              </a:rPr>
              <a:t>Guitar – Lead and rhythm</a:t>
            </a:r>
            <a:r>
              <a:rPr lang="en-US" sz="1000">
                <a:cs typeface="Arial"/>
              </a:rPr>
              <a:t>​</a:t>
            </a:r>
            <a:endParaRPr lang="en-US" sz="1000">
              <a:cs typeface="Calibri"/>
            </a:endParaRPr>
          </a:p>
          <a:p>
            <a:pPr>
              <a:buChar char="•"/>
            </a:pPr>
            <a:r>
              <a:rPr lang="en-GB" sz="1000">
                <a:cs typeface="Arial"/>
              </a:rPr>
              <a:t>Guitar - Bass</a:t>
            </a:r>
            <a:r>
              <a:rPr lang="en-US" sz="1000">
                <a:cs typeface="Arial"/>
              </a:rPr>
              <a:t>​</a:t>
            </a:r>
          </a:p>
          <a:p>
            <a:pPr>
              <a:buChar char="•"/>
            </a:pPr>
            <a:r>
              <a:rPr lang="en-GB" sz="1000">
                <a:cs typeface="Arial"/>
              </a:rPr>
              <a:t>Synthesizer</a:t>
            </a:r>
            <a:r>
              <a:rPr lang="en-US" sz="1000">
                <a:cs typeface="Arial"/>
              </a:rPr>
              <a:t>​</a:t>
            </a:r>
          </a:p>
          <a:p>
            <a:pPr>
              <a:buChar char="•"/>
            </a:pPr>
            <a:r>
              <a:rPr lang="en-GB" sz="1000">
                <a:cs typeface="Arial"/>
              </a:rPr>
              <a:t>Drum machine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A8A3BB7-A2D3-4B05-B7F9-25FAD87CE582}"/>
              </a:ext>
            </a:extLst>
          </p:cNvPr>
          <p:cNvSpPr txBox="1"/>
          <p:nvPr/>
        </p:nvSpPr>
        <p:spPr>
          <a:xfrm>
            <a:off x="4252686" y="769257"/>
            <a:ext cx="2743200" cy="178510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000" b="1">
                <a:cs typeface="Arial"/>
              </a:rPr>
              <a:t>Keywords (Tier Three words)</a:t>
            </a:r>
          </a:p>
          <a:p>
            <a:pPr>
              <a:buChar char="•"/>
            </a:pPr>
            <a:r>
              <a:rPr lang="en-GB" sz="1000">
                <a:cs typeface="Arial"/>
              </a:rPr>
              <a:t>Raga- the melody, uses notes from a raga scale </a:t>
            </a:r>
            <a:r>
              <a:rPr lang="en-US" sz="1000">
                <a:cs typeface="Arial"/>
              </a:rPr>
              <a:t>​</a:t>
            </a:r>
            <a:endParaRPr lang="en-US"/>
          </a:p>
          <a:p>
            <a:pPr>
              <a:buChar char="•"/>
            </a:pPr>
            <a:r>
              <a:rPr lang="en-GB" sz="1000">
                <a:cs typeface="Arial"/>
              </a:rPr>
              <a:t>Tala-the rhythm of the music, often played on the tabla drum. An example is the Chaal rhythm often played in Bhangra music </a:t>
            </a:r>
            <a:r>
              <a:rPr lang="en-US" sz="1000">
                <a:cs typeface="Arial"/>
              </a:rPr>
              <a:t>​</a:t>
            </a:r>
          </a:p>
          <a:p>
            <a:pPr>
              <a:buChar char="•"/>
            </a:pPr>
            <a:r>
              <a:rPr lang="en-GB" sz="1000">
                <a:cs typeface="Arial"/>
              </a:rPr>
              <a:t>Grace notes- added trills to add an authentic ‘ornamental’ sound that identifies the music with the culture of India. </a:t>
            </a:r>
            <a:r>
              <a:rPr lang="en-US" sz="1000">
                <a:cs typeface="Arial"/>
              </a:rPr>
              <a:t>​</a:t>
            </a:r>
          </a:p>
          <a:p>
            <a:pPr>
              <a:buFont typeface="Arial"/>
              <a:buChar char="•"/>
            </a:pPr>
            <a:r>
              <a:rPr lang="en-GB" sz="1000" i="1">
                <a:ea typeface="+mn-lt"/>
                <a:cs typeface="+mn-lt"/>
              </a:rPr>
              <a:t>Chaal</a:t>
            </a:r>
            <a:r>
              <a:rPr lang="en-GB" sz="1000">
                <a:ea typeface="+mn-lt"/>
                <a:cs typeface="+mn-lt"/>
              </a:rPr>
              <a:t> rhythm is a repeated eight–note pattern played on the </a:t>
            </a:r>
            <a:r>
              <a:rPr lang="en-GB" sz="1000" i="1">
                <a:ea typeface="+mn-lt"/>
                <a:cs typeface="+mn-lt"/>
              </a:rPr>
              <a:t>dhol </a:t>
            </a:r>
            <a:r>
              <a:rPr lang="en-GB" sz="1000">
                <a:ea typeface="+mn-lt"/>
                <a:cs typeface="+mn-lt"/>
              </a:rPr>
              <a:t>drum</a:t>
            </a:r>
          </a:p>
          <a:p>
            <a:pPr>
              <a:buFont typeface="Arial"/>
              <a:buChar char="•"/>
            </a:pPr>
            <a:r>
              <a:rPr lang="en-GB" sz="1000">
                <a:cs typeface="Calibri"/>
              </a:rPr>
              <a:t>Melisim- a series of notes for one sylabol  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736F71-1108-4B38-B759-034DEC93C566}"/>
              </a:ext>
            </a:extLst>
          </p:cNvPr>
          <p:cNvSpPr txBox="1"/>
          <p:nvPr/>
        </p:nvSpPr>
        <p:spPr>
          <a:xfrm>
            <a:off x="3301042" y="5989608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7"/>
              </a:rPr>
              <a:t>https://www.youtube.com/watch?v=geSOK65rhdQ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A picture containing text, room&#10;&#10;Description automatically generated">
            <a:extLst>
              <a:ext uri="{FF2B5EF4-FFF2-40B4-BE49-F238E27FC236}">
                <a16:creationId xmlns:a16="http://schemas.microsoft.com/office/drawing/2014/main" id="{04B4D050-06FD-4E5A-B0DC-3F17DB3127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41" y="191995"/>
            <a:ext cx="1364343" cy="1364343"/>
          </a:xfrm>
          <a:prstGeom prst="rect">
            <a:avLst/>
          </a:prstGeom>
        </p:spPr>
      </p:pic>
      <p:pic>
        <p:nvPicPr>
          <p:cNvPr id="5" name="Picture 18" descr="A close up of a logo&#10;&#10;Description automatically generated">
            <a:extLst>
              <a:ext uri="{FF2B5EF4-FFF2-40B4-BE49-F238E27FC236}">
                <a16:creationId xmlns:a16="http://schemas.microsoft.com/office/drawing/2014/main" id="{1AB33D25-A096-4C28-A885-94EBEED8A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6209" y="5274734"/>
            <a:ext cx="1279677" cy="1267581"/>
          </a:xfrm>
          <a:prstGeom prst="rect">
            <a:avLst/>
          </a:prstGeom>
        </p:spPr>
      </p:pic>
      <p:pic>
        <p:nvPicPr>
          <p:cNvPr id="6" name="Picture 6" descr="A picture containing clock, drawing&#10;&#10;Description automatically generated">
            <a:extLst>
              <a:ext uri="{FF2B5EF4-FFF2-40B4-BE49-F238E27FC236}">
                <a16:creationId xmlns:a16="http://schemas.microsoft.com/office/drawing/2014/main" id="{D4ECE310-A04E-4BB2-BF09-86CEC94EE2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038" y="2160917"/>
            <a:ext cx="431321" cy="1012167"/>
          </a:xfrm>
          <a:prstGeom prst="rect">
            <a:avLst/>
          </a:prstGeom>
        </p:spPr>
      </p:pic>
      <p:pic>
        <p:nvPicPr>
          <p:cNvPr id="7" name="Picture 7" descr="A picture containing object, clock, drawing&#10;&#10;Description automatically generated">
            <a:extLst>
              <a:ext uri="{FF2B5EF4-FFF2-40B4-BE49-F238E27FC236}">
                <a16:creationId xmlns:a16="http://schemas.microsoft.com/office/drawing/2014/main" id="{58572F55-72F3-44C7-B51F-338052C158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7272" y="2093883"/>
            <a:ext cx="687418" cy="1347518"/>
          </a:xfrm>
          <a:prstGeom prst="rect">
            <a:avLst/>
          </a:prstGeom>
        </p:spPr>
      </p:pic>
      <p:pic>
        <p:nvPicPr>
          <p:cNvPr id="8" name="Picture 8" descr="A picture containing clock&#10;&#10;Description automatically generated">
            <a:extLst>
              <a:ext uri="{FF2B5EF4-FFF2-40B4-BE49-F238E27FC236}">
                <a16:creationId xmlns:a16="http://schemas.microsoft.com/office/drawing/2014/main" id="{5DE4D05A-B711-4420-A40B-D19E56E847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4433" y="2089121"/>
            <a:ext cx="932192" cy="13282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80647D9-BB29-4504-BD0F-B5FAED6A4BEE}"/>
              </a:ext>
            </a:extLst>
          </p:cNvPr>
          <p:cNvSpPr txBox="1"/>
          <p:nvPr/>
        </p:nvSpPr>
        <p:spPr>
          <a:xfrm>
            <a:off x="727494" y="5472023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7"/>
              </a:rPr>
              <a:t>https://www.youtube.com/watch?v=jkjhF0TRxE4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584AD0-DEE0-45A7-98F6-AFE6A550F63B}"/>
              </a:ext>
            </a:extLst>
          </p:cNvPr>
          <p:cNvSpPr txBox="1"/>
          <p:nvPr/>
        </p:nvSpPr>
        <p:spPr>
          <a:xfrm rot="-360000">
            <a:off x="742731" y="4942093"/>
            <a:ext cx="1851805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Rhythm practice</a:t>
            </a:r>
          </a:p>
        </p:txBody>
      </p:sp>
      <p:pic>
        <p:nvPicPr>
          <p:cNvPr id="11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5536C37D-AE7F-4374-8247-C8EE0121DC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74852" y="2158041"/>
            <a:ext cx="1061050" cy="1032296"/>
          </a:xfrm>
          <a:prstGeom prst="rect">
            <a:avLst/>
          </a:prstGeom>
        </p:spPr>
      </p:pic>
      <p:pic>
        <p:nvPicPr>
          <p:cNvPr id="12" name="Picture 12" descr="A picture containing table&#10;&#10;Description automatically generated">
            <a:extLst>
              <a:ext uri="{FF2B5EF4-FFF2-40B4-BE49-F238E27FC236}">
                <a16:creationId xmlns:a16="http://schemas.microsoft.com/office/drawing/2014/main" id="{EEC659FA-0A0C-41C1-B25E-FEBD653F51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08740" y="2014267"/>
            <a:ext cx="1377351" cy="13342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7824C4A-C2FD-4269-9838-C8F1D6EA40B7}"/>
              </a:ext>
            </a:extLst>
          </p:cNvPr>
          <p:cNvSpPr txBox="1"/>
          <p:nvPr/>
        </p:nvSpPr>
        <p:spPr>
          <a:xfrm>
            <a:off x="4033388" y="2940709"/>
            <a:ext cx="32780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2 </a:t>
            </a:r>
            <a:endParaRPr lang="en-GB" dirty="0">
              <a:cs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AE94FB-4B0B-4BA0-91BB-D6CED3A19A6B}"/>
              </a:ext>
            </a:extLst>
          </p:cNvPr>
          <p:cNvSpPr txBox="1"/>
          <p:nvPr/>
        </p:nvSpPr>
        <p:spPr>
          <a:xfrm>
            <a:off x="5039802" y="2940709"/>
            <a:ext cx="32780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4 </a:t>
            </a:r>
            <a:endParaRPr lang="en-GB" dirty="0">
              <a:cs typeface="Calibri"/>
            </a:endParaRPr>
          </a:p>
        </p:txBody>
      </p:sp>
      <p:pic>
        <p:nvPicPr>
          <p:cNvPr id="15" name="Picture 15" descr="A close up of a clock&#10;&#10;Description automatically generated">
            <a:extLst>
              <a:ext uri="{FF2B5EF4-FFF2-40B4-BE49-F238E27FC236}">
                <a16:creationId xmlns:a16="http://schemas.microsoft.com/office/drawing/2014/main" id="{D4E71D64-BDF9-4BC5-A769-2E7DC01AA7B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24401" y="3433733"/>
            <a:ext cx="7128293" cy="1126343"/>
          </a:xfrm>
          <a:prstGeom prst="rect">
            <a:avLst/>
          </a:prstGeom>
        </p:spPr>
      </p:pic>
      <p:pic>
        <p:nvPicPr>
          <p:cNvPr id="16" name="Picture 16" descr="A picture containing drawing, light&#10;&#10;Description automatically generated">
            <a:extLst>
              <a:ext uri="{FF2B5EF4-FFF2-40B4-BE49-F238E27FC236}">
                <a16:creationId xmlns:a16="http://schemas.microsoft.com/office/drawing/2014/main" id="{7CC3C9B2-5AF2-4919-93F3-52705F6AA1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00815" y="416495"/>
            <a:ext cx="2143125" cy="2143125"/>
          </a:xfrm>
          <a:prstGeom prst="rect">
            <a:avLst/>
          </a:prstGeom>
        </p:spPr>
      </p:pic>
      <p:pic>
        <p:nvPicPr>
          <p:cNvPr id="17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8A1EBE-8420-4AEE-8445-C31CDC6FAAA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66362" y="538380"/>
            <a:ext cx="1837427" cy="201437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84DDC0E-1440-463C-B9AF-4FAB5917B314}"/>
              </a:ext>
            </a:extLst>
          </p:cNvPr>
          <p:cNvSpPr txBox="1"/>
          <p:nvPr/>
        </p:nvSpPr>
        <p:spPr>
          <a:xfrm>
            <a:off x="6289735" y="2752905"/>
            <a:ext cx="153550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Treble clef</a:t>
            </a:r>
            <a:endParaRPr lang="en-GB" dirty="0"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B89838-1DEE-435A-8B19-9151FAB9B364}"/>
              </a:ext>
            </a:extLst>
          </p:cNvPr>
          <p:cNvSpPr txBox="1"/>
          <p:nvPr/>
        </p:nvSpPr>
        <p:spPr>
          <a:xfrm>
            <a:off x="9064565" y="2824791"/>
            <a:ext cx="153550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Bass clef</a:t>
            </a:r>
            <a:endParaRPr lang="en-GB" dirty="0">
              <a:cs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9BA5CD-8004-44F6-B52E-64E761648560}"/>
              </a:ext>
            </a:extLst>
          </p:cNvPr>
          <p:cNvSpPr txBox="1"/>
          <p:nvPr/>
        </p:nvSpPr>
        <p:spPr>
          <a:xfrm>
            <a:off x="10796210" y="249162"/>
            <a:ext cx="832153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/>
              <a:t>Year 7</a:t>
            </a:r>
          </a:p>
        </p:txBody>
      </p:sp>
      <p:pic>
        <p:nvPicPr>
          <p:cNvPr id="4" name="Picture 20" descr="A picture containing clock&#10;&#10;Description automatically generated">
            <a:extLst>
              <a:ext uri="{FF2B5EF4-FFF2-40B4-BE49-F238E27FC236}">
                <a16:creationId xmlns:a16="http://schemas.microsoft.com/office/drawing/2014/main" id="{611F49FA-042D-4062-A7E3-5B91689F1F7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08740" y="4612542"/>
            <a:ext cx="2743200" cy="1831103"/>
          </a:xfrm>
          <a:prstGeom prst="rect">
            <a:avLst/>
          </a:prstGeom>
        </p:spPr>
      </p:pic>
      <p:pic>
        <p:nvPicPr>
          <p:cNvPr id="22" name="Picture 22" descr="A picture containing antenna, object, clock&#10;&#10;Description automatically generated">
            <a:extLst>
              <a:ext uri="{FF2B5EF4-FFF2-40B4-BE49-F238E27FC236}">
                <a16:creationId xmlns:a16="http://schemas.microsoft.com/office/drawing/2014/main" id="{34F6B4F0-9AEF-4531-AC61-FC4EAF0BB72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67155" y="253769"/>
            <a:ext cx="2743200" cy="140465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59464A9-218F-4110-9908-17BF5B0169D7}"/>
              </a:ext>
            </a:extLst>
          </p:cNvPr>
          <p:cNvSpPr txBox="1"/>
          <p:nvPr/>
        </p:nvSpPr>
        <p:spPr>
          <a:xfrm>
            <a:off x="7700513" y="5400136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15"/>
              </a:rPr>
              <a:t>https://thomasestley.musicfirst.co.uk/app/</a:t>
            </a:r>
            <a:endParaRPr lang="en-US"/>
          </a:p>
        </p:txBody>
      </p:sp>
      <p:pic>
        <p:nvPicPr>
          <p:cNvPr id="24" name="Picture 24" descr="A close up of a logo&#10;&#10;Description automatically generated">
            <a:extLst>
              <a:ext uri="{FF2B5EF4-FFF2-40B4-BE49-F238E27FC236}">
                <a16:creationId xmlns:a16="http://schemas.microsoft.com/office/drawing/2014/main" id="{C72B5E49-9AB4-4677-8237-9B90A4779A1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14249" y="4574201"/>
            <a:ext cx="2743200" cy="70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024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4E941916-892C-4FB8-860C-D7815A1CB0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68" y="2950407"/>
            <a:ext cx="4396595" cy="2998770"/>
          </a:xfrm>
          <a:prstGeom prst="rect">
            <a:avLst/>
          </a:prstGeom>
        </p:spPr>
      </p:pic>
      <p:pic>
        <p:nvPicPr>
          <p:cNvPr id="5" name="Picture 5" descr="A picture containing food&#10;&#10;Description automatically generated">
            <a:extLst>
              <a:ext uri="{FF2B5EF4-FFF2-40B4-BE49-F238E27FC236}">
                <a16:creationId xmlns:a16="http://schemas.microsoft.com/office/drawing/2014/main" id="{CD96C057-B760-48B8-93DA-27EFAFB2DD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665" y="4425703"/>
            <a:ext cx="2743200" cy="2032257"/>
          </a:xfrm>
          <a:prstGeom prst="rect">
            <a:avLst/>
          </a:prstGeom>
        </p:spPr>
      </p:pic>
      <p:pic>
        <p:nvPicPr>
          <p:cNvPr id="7" name="Picture 4" descr="A picture containing text, room&#10;&#10;Description automatically generated">
            <a:extLst>
              <a:ext uri="{FF2B5EF4-FFF2-40B4-BE49-F238E27FC236}">
                <a16:creationId xmlns:a16="http://schemas.microsoft.com/office/drawing/2014/main" id="{8A99E5F2-4E61-4357-9770-AEBF3CA21F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041" y="191995"/>
            <a:ext cx="1364343" cy="1364343"/>
          </a:xfrm>
          <a:prstGeom prst="rect">
            <a:avLst/>
          </a:prstGeom>
        </p:spPr>
      </p:pic>
      <p:pic>
        <p:nvPicPr>
          <p:cNvPr id="9" name="Picture 18" descr="A close up of a logo&#10;&#10;Description automatically generated">
            <a:extLst>
              <a:ext uri="{FF2B5EF4-FFF2-40B4-BE49-F238E27FC236}">
                <a16:creationId xmlns:a16="http://schemas.microsoft.com/office/drawing/2014/main" id="{6F6F1358-7777-4E4A-81AD-3EBEFD18D4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96209" y="5274734"/>
            <a:ext cx="1279677" cy="1267581"/>
          </a:xfrm>
          <a:prstGeom prst="rect">
            <a:avLst/>
          </a:prstGeom>
        </p:spPr>
      </p:pic>
      <p:pic>
        <p:nvPicPr>
          <p:cNvPr id="10" name="Picture 10" descr="A close up of text on a white surface&#10;&#10;Description automatically generated">
            <a:extLst>
              <a:ext uri="{FF2B5EF4-FFF2-40B4-BE49-F238E27FC236}">
                <a16:creationId xmlns:a16="http://schemas.microsoft.com/office/drawing/2014/main" id="{BF904092-D7FF-493C-862B-94D0D17DF2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1494" y="312546"/>
            <a:ext cx="3634596" cy="2451662"/>
          </a:xfrm>
          <a:prstGeom prst="rect">
            <a:avLst/>
          </a:prstGeom>
        </p:spPr>
      </p:pic>
      <p:pic>
        <p:nvPicPr>
          <p:cNvPr id="11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F9FB8FD2-2681-4350-9062-69D9BCFFF5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3683" y="4425702"/>
            <a:ext cx="2743200" cy="2032257"/>
          </a:xfrm>
          <a:prstGeom prst="rect">
            <a:avLst/>
          </a:prstGeom>
        </p:spPr>
      </p:pic>
      <p:pic>
        <p:nvPicPr>
          <p:cNvPr id="12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9661A2FD-6DF3-4F5D-94BF-6EF3F0BCC2F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7173" r="523" b="-741"/>
          <a:stretch/>
        </p:blipFill>
        <p:spPr>
          <a:xfrm>
            <a:off x="5960854" y="319252"/>
            <a:ext cx="5763532" cy="368968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164F621-3877-45E1-835D-83C6A509DD76}"/>
              </a:ext>
            </a:extLst>
          </p:cNvPr>
          <p:cNvSpPr txBox="1"/>
          <p:nvPr/>
        </p:nvSpPr>
        <p:spPr>
          <a:xfrm>
            <a:off x="306033" y="6074398"/>
            <a:ext cx="1391728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/>
              <a:t>Year 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E68476-938F-4B9B-9416-071CE52F024A}"/>
              </a:ext>
            </a:extLst>
          </p:cNvPr>
          <p:cNvSpPr txBox="1"/>
          <p:nvPr/>
        </p:nvSpPr>
        <p:spPr>
          <a:xfrm rot="-1140000">
            <a:off x="528751" y="2064687"/>
            <a:ext cx="931654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/>
              <a:t>Samba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73CEF3-37B2-4D91-BAEB-2F814AD68A09}"/>
              </a:ext>
            </a:extLst>
          </p:cNvPr>
          <p:cNvSpPr txBox="1"/>
          <p:nvPr/>
        </p:nvSpPr>
        <p:spPr>
          <a:xfrm>
            <a:off x="2309004" y="5745192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9"/>
              </a:rPr>
              <a:t>https://www.youtube.com/watch?v=XC0yHAw3-8w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783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A picture containing text, room&#10;&#10;Description automatically generated">
            <a:extLst>
              <a:ext uri="{FF2B5EF4-FFF2-40B4-BE49-F238E27FC236}">
                <a16:creationId xmlns:a16="http://schemas.microsoft.com/office/drawing/2014/main" id="{04B4D050-06FD-4E5A-B0DC-3F17DB3127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41" y="191995"/>
            <a:ext cx="1364343" cy="1364343"/>
          </a:xfrm>
          <a:prstGeom prst="rect">
            <a:avLst/>
          </a:prstGeom>
        </p:spPr>
      </p:pic>
      <p:pic>
        <p:nvPicPr>
          <p:cNvPr id="5" name="Picture 18" descr="A close up of a logo&#10;&#10;Description automatically generated">
            <a:extLst>
              <a:ext uri="{FF2B5EF4-FFF2-40B4-BE49-F238E27FC236}">
                <a16:creationId xmlns:a16="http://schemas.microsoft.com/office/drawing/2014/main" id="{1AB33D25-A096-4C28-A885-94EBEED8A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6209" y="5274734"/>
            <a:ext cx="1279677" cy="1267581"/>
          </a:xfrm>
          <a:prstGeom prst="rect">
            <a:avLst/>
          </a:prstGeom>
        </p:spPr>
      </p:pic>
      <p:pic>
        <p:nvPicPr>
          <p:cNvPr id="6" name="Picture 6" descr="A picture containing clock, drawing&#10;&#10;Description automatically generated">
            <a:extLst>
              <a:ext uri="{FF2B5EF4-FFF2-40B4-BE49-F238E27FC236}">
                <a16:creationId xmlns:a16="http://schemas.microsoft.com/office/drawing/2014/main" id="{D4ECE310-A04E-4BB2-BF09-86CEC94EE2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038" y="2160917"/>
            <a:ext cx="431321" cy="1012167"/>
          </a:xfrm>
          <a:prstGeom prst="rect">
            <a:avLst/>
          </a:prstGeom>
        </p:spPr>
      </p:pic>
      <p:pic>
        <p:nvPicPr>
          <p:cNvPr id="7" name="Picture 7" descr="A picture containing object, clock, drawing&#10;&#10;Description automatically generated">
            <a:extLst>
              <a:ext uri="{FF2B5EF4-FFF2-40B4-BE49-F238E27FC236}">
                <a16:creationId xmlns:a16="http://schemas.microsoft.com/office/drawing/2014/main" id="{58572F55-72F3-44C7-B51F-338052C158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7272" y="2093883"/>
            <a:ext cx="687418" cy="1347518"/>
          </a:xfrm>
          <a:prstGeom prst="rect">
            <a:avLst/>
          </a:prstGeom>
        </p:spPr>
      </p:pic>
      <p:pic>
        <p:nvPicPr>
          <p:cNvPr id="8" name="Picture 8" descr="A picture containing clock&#10;&#10;Description automatically generated">
            <a:extLst>
              <a:ext uri="{FF2B5EF4-FFF2-40B4-BE49-F238E27FC236}">
                <a16:creationId xmlns:a16="http://schemas.microsoft.com/office/drawing/2014/main" id="{5DE4D05A-B711-4420-A40B-D19E56E847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4433" y="2089121"/>
            <a:ext cx="932192" cy="132828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D584AD0-DEE0-45A7-98F6-AFE6A550F63B}"/>
              </a:ext>
            </a:extLst>
          </p:cNvPr>
          <p:cNvSpPr txBox="1"/>
          <p:nvPr/>
        </p:nvSpPr>
        <p:spPr>
          <a:xfrm rot="-360000">
            <a:off x="742731" y="4942093"/>
            <a:ext cx="1851805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Rhythm practice</a:t>
            </a:r>
          </a:p>
        </p:txBody>
      </p:sp>
      <p:pic>
        <p:nvPicPr>
          <p:cNvPr id="11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5536C37D-AE7F-4374-8247-C8EE0121DC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74852" y="2158041"/>
            <a:ext cx="1061050" cy="1032296"/>
          </a:xfrm>
          <a:prstGeom prst="rect">
            <a:avLst/>
          </a:prstGeom>
        </p:spPr>
      </p:pic>
      <p:pic>
        <p:nvPicPr>
          <p:cNvPr id="12" name="Picture 12" descr="A picture containing table&#10;&#10;Description automatically generated">
            <a:extLst>
              <a:ext uri="{FF2B5EF4-FFF2-40B4-BE49-F238E27FC236}">
                <a16:creationId xmlns:a16="http://schemas.microsoft.com/office/drawing/2014/main" id="{EEC659FA-0A0C-41C1-B25E-FEBD653F51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08740" y="2014267"/>
            <a:ext cx="1377351" cy="13342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7824C4A-C2FD-4269-9838-C8F1D6EA40B7}"/>
              </a:ext>
            </a:extLst>
          </p:cNvPr>
          <p:cNvSpPr txBox="1"/>
          <p:nvPr/>
        </p:nvSpPr>
        <p:spPr>
          <a:xfrm>
            <a:off x="4033388" y="2940709"/>
            <a:ext cx="32780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2 </a:t>
            </a:r>
            <a:endParaRPr lang="en-GB" dirty="0">
              <a:cs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AE94FB-4B0B-4BA0-91BB-D6CED3A19A6B}"/>
              </a:ext>
            </a:extLst>
          </p:cNvPr>
          <p:cNvSpPr txBox="1"/>
          <p:nvPr/>
        </p:nvSpPr>
        <p:spPr>
          <a:xfrm>
            <a:off x="5039802" y="2940709"/>
            <a:ext cx="32780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4 </a:t>
            </a:r>
            <a:endParaRPr lang="en-GB" dirty="0">
              <a:cs typeface="Calibri"/>
            </a:endParaRPr>
          </a:p>
        </p:txBody>
      </p:sp>
      <p:pic>
        <p:nvPicPr>
          <p:cNvPr id="15" name="Picture 15" descr="A close up of a clock&#10;&#10;Description automatically generated">
            <a:extLst>
              <a:ext uri="{FF2B5EF4-FFF2-40B4-BE49-F238E27FC236}">
                <a16:creationId xmlns:a16="http://schemas.microsoft.com/office/drawing/2014/main" id="{D4E71D64-BDF9-4BC5-A769-2E7DC01AA7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66892" y="3433733"/>
            <a:ext cx="7128293" cy="1126343"/>
          </a:xfrm>
          <a:prstGeom prst="rect">
            <a:avLst/>
          </a:prstGeom>
        </p:spPr>
      </p:pic>
      <p:pic>
        <p:nvPicPr>
          <p:cNvPr id="16" name="Picture 16" descr="A picture containing drawing, light&#10;&#10;Description automatically generated">
            <a:extLst>
              <a:ext uri="{FF2B5EF4-FFF2-40B4-BE49-F238E27FC236}">
                <a16:creationId xmlns:a16="http://schemas.microsoft.com/office/drawing/2014/main" id="{7CC3C9B2-5AF2-4919-93F3-52705F6AA16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00815" y="416495"/>
            <a:ext cx="2143125" cy="2143125"/>
          </a:xfrm>
          <a:prstGeom prst="rect">
            <a:avLst/>
          </a:prstGeom>
        </p:spPr>
      </p:pic>
      <p:pic>
        <p:nvPicPr>
          <p:cNvPr id="17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8A1EBE-8420-4AEE-8445-C31CDC6FAA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066362" y="538380"/>
            <a:ext cx="1837427" cy="201437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84DDC0E-1440-463C-B9AF-4FAB5917B314}"/>
              </a:ext>
            </a:extLst>
          </p:cNvPr>
          <p:cNvSpPr txBox="1"/>
          <p:nvPr/>
        </p:nvSpPr>
        <p:spPr>
          <a:xfrm>
            <a:off x="6289735" y="2752905"/>
            <a:ext cx="153550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Treble clef</a:t>
            </a:r>
            <a:endParaRPr lang="en-GB" dirty="0"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B89838-1DEE-435A-8B19-9151FAB9B364}"/>
              </a:ext>
            </a:extLst>
          </p:cNvPr>
          <p:cNvSpPr txBox="1"/>
          <p:nvPr/>
        </p:nvSpPr>
        <p:spPr>
          <a:xfrm>
            <a:off x="9064565" y="2824791"/>
            <a:ext cx="153550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Bass clef</a:t>
            </a:r>
            <a:endParaRPr lang="en-GB" dirty="0">
              <a:cs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116CF1-F839-433A-928C-737D64993C4C}"/>
              </a:ext>
            </a:extLst>
          </p:cNvPr>
          <p:cNvSpPr txBox="1"/>
          <p:nvPr/>
        </p:nvSpPr>
        <p:spPr>
          <a:xfrm>
            <a:off x="9335014" y="6232549"/>
            <a:ext cx="1391728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/>
              <a:t>Year 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69C6E1-9F02-4D5C-B214-2B40FA276486}"/>
              </a:ext>
            </a:extLst>
          </p:cNvPr>
          <p:cNvSpPr txBox="1"/>
          <p:nvPr/>
        </p:nvSpPr>
        <p:spPr>
          <a:xfrm>
            <a:off x="943155" y="5745192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12"/>
              </a:rPr>
              <a:t>https://www.youtube.com/watch?v=EBBteybZdHY</a:t>
            </a:r>
            <a:endParaRPr lang="en-US"/>
          </a:p>
        </p:txBody>
      </p:sp>
      <p:pic>
        <p:nvPicPr>
          <p:cNvPr id="21" name="Picture 21" descr="A picture containing clock&#10;&#10;Description automatically generated">
            <a:extLst>
              <a:ext uri="{FF2B5EF4-FFF2-40B4-BE49-F238E27FC236}">
                <a16:creationId xmlns:a16="http://schemas.microsoft.com/office/drawing/2014/main" id="{47397232-3A46-4536-BD7C-0BC2961E8B6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08740" y="4785071"/>
            <a:ext cx="2743200" cy="1831103"/>
          </a:xfrm>
          <a:prstGeom prst="rect">
            <a:avLst/>
          </a:prstGeom>
        </p:spPr>
      </p:pic>
      <p:pic>
        <p:nvPicPr>
          <p:cNvPr id="22" name="Picture 22" descr="A picture containing antenna, object, clock&#10;&#10;Description automatically generated">
            <a:extLst>
              <a:ext uri="{FF2B5EF4-FFF2-40B4-BE49-F238E27FC236}">
                <a16:creationId xmlns:a16="http://schemas.microsoft.com/office/drawing/2014/main" id="{3A74FA03-A14B-4CF9-9665-A6D629AE7A6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467155" y="325656"/>
            <a:ext cx="2743200" cy="140465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B0FBE1B-0EEE-4EDB-8C86-1CCB22D5C1D3}"/>
              </a:ext>
            </a:extLst>
          </p:cNvPr>
          <p:cNvSpPr txBox="1"/>
          <p:nvPr/>
        </p:nvSpPr>
        <p:spPr>
          <a:xfrm>
            <a:off x="7470475" y="5702060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15"/>
              </a:rPr>
              <a:t>https://thomasestley.musicfirst.co.uk/app/</a:t>
            </a:r>
            <a:endParaRPr lang="en-US"/>
          </a:p>
        </p:txBody>
      </p:sp>
      <p:pic>
        <p:nvPicPr>
          <p:cNvPr id="25" name="Picture 24" descr="A close up of a logo&#10;&#10;Description automatically generated">
            <a:extLst>
              <a:ext uri="{FF2B5EF4-FFF2-40B4-BE49-F238E27FC236}">
                <a16:creationId xmlns:a16="http://schemas.microsoft.com/office/drawing/2014/main" id="{CBA3C8F7-3F37-4E13-9CDA-C4E323D95F7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513608" y="4847371"/>
            <a:ext cx="2743200" cy="70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901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543DDC5CE5494CBA0297DC7B1FBAB5" ma:contentTypeVersion="12" ma:contentTypeDescription="Create a new document." ma:contentTypeScope="" ma:versionID="8f6672ffbada816d49a8d390c5bf0145">
  <xsd:schema xmlns:xsd="http://www.w3.org/2001/XMLSchema" xmlns:xs="http://www.w3.org/2001/XMLSchema" xmlns:p="http://schemas.microsoft.com/office/2006/metadata/properties" xmlns:ns2="cd398e12-3930-4d2f-b9ca-36abc90b4c72" xmlns:ns3="8f5b50bf-6561-4b00-a1b2-f44d7cd40ea6" targetNamespace="http://schemas.microsoft.com/office/2006/metadata/properties" ma:root="true" ma:fieldsID="e06e06614a3e1fdc4fea19f135bf2819" ns2:_="" ns3:_="">
    <xsd:import namespace="cd398e12-3930-4d2f-b9ca-36abc90b4c72"/>
    <xsd:import namespace="8f5b50bf-6561-4b00-a1b2-f44d7cd40ea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398e12-3930-4d2f-b9ca-36abc90b4c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5b50bf-6561-4b00-a1b2-f44d7cd40ea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8f5b50bf-6561-4b00-a1b2-f44d7cd40ea6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F2C87122-F9C2-4BDD-AE2B-4F7B4A1BB21D}"/>
</file>

<file path=customXml/itemProps2.xml><?xml version="1.0" encoding="utf-8"?>
<ds:datastoreItem xmlns:ds="http://schemas.openxmlformats.org/officeDocument/2006/customXml" ds:itemID="{D04F6E29-F6D3-4338-A697-AA3E6D1D347E}"/>
</file>

<file path=customXml/itemProps3.xml><?xml version="1.0" encoding="utf-8"?>
<ds:datastoreItem xmlns:ds="http://schemas.openxmlformats.org/officeDocument/2006/customXml" ds:itemID="{D1126F2B-F5A8-43E9-A307-9317885C516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4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117</cp:revision>
  <dcterms:created xsi:type="dcterms:W3CDTF">2020-07-01T13:16:37Z</dcterms:created>
  <dcterms:modified xsi:type="dcterms:W3CDTF">2020-07-06T11:19:51Z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0x01010051543DDC5CE5494CBA0297DC7B1FBAB5</vt:lpwstr>
  </property>
  <property fmtid="{D5CDD505-2E9C-101B-9397-08002B2CF9AE}" pid="3" name="Order">
    <vt:r8>32969000</vt:r8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</Properties>
</file>