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80A93-1A5F-4D4A-8B18-DFAF2AC235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FC3527-2410-4CE6-848F-DE8DE5BD70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F0550-352C-42A6-BAEE-D0A3CFC8F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620D4-07E7-4C25-A397-32DA72E319B2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F2FCE-B88A-4380-880B-A5CA7B46B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166A6-C8E0-4FF7-AEFA-36062282A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5A68E-4887-4DC7-89C8-383ACBFB0D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56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8E4EC-9537-4761-82E6-584FD6A3D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0D9CC4-DB8B-484F-A8A6-20C16FBA69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4965C-D359-4B39-8634-87C5E0537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620D4-07E7-4C25-A397-32DA72E319B2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715273-85E2-4C15-8F12-B6325C7DA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7E2CC-EDBA-44DA-96C2-4BD2AC2F3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5A68E-4887-4DC7-89C8-383ACBFB0D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894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A26AB5-5A39-4E18-8620-A796434301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A2D76D-D1E5-4C66-A9E8-47D09961A5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34DF60-D5E5-41C5-99D5-5D9919186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620D4-07E7-4C25-A397-32DA72E319B2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2C30B-02E3-4480-92EE-3F9FBC3D7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4CDA3-8EC0-4331-BFFD-6E0E6DA85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5A68E-4887-4DC7-89C8-383ACBFB0D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19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238DE-E506-4A63-83FC-443C5D036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04A10-C793-49D7-8CD7-1EB1F27F7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15615-A68A-462A-844F-79F76B56E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620D4-07E7-4C25-A397-32DA72E319B2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284EA-EFC1-499C-91ED-B470732E7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C3A4D-A855-4777-B531-966D7CE69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5A68E-4887-4DC7-89C8-383ACBFB0D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175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8C182-D56F-4328-9B01-60253DDAB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2C1D0-3BEA-477D-886E-207C32B647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8C1653-995C-4BEF-BE00-7EF4F43C7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620D4-07E7-4C25-A397-32DA72E319B2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58017-C9E3-4975-A7BC-83782D463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FB574-51B3-4ABA-AD63-93FCD8C76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5A68E-4887-4DC7-89C8-383ACBFB0D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96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C6697-C060-4074-BA3F-6E5399F7C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97AAC-604F-4F2E-91C1-D181D913E0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E662D9-3E4A-483B-B98B-3F85227E8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7E1C83-2B40-4F60-A26E-A370CB3BE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620D4-07E7-4C25-A397-32DA72E319B2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82BA5B-B49F-461B-8D6D-531AB0AB3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C4D782-091C-46CC-864E-83B2205B1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5A68E-4887-4DC7-89C8-383ACBFB0D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741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DF5BB-3635-48E2-AEC1-ED784E965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188C67-EEDE-41EA-BF6D-1E6BA2CD3F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2D5A7D-F5F4-4100-8328-532D8FC6A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8FBE15-8CB3-4C2E-87B0-5301FB028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CA5430-02FC-4006-BBAB-3ABBAB231F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B4A5CF-433F-4A5F-935A-099C3D2B0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620D4-07E7-4C25-A397-32DA72E319B2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0CB584-C03D-43EB-8B33-C707DF562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4849DD-4FC6-4378-9C8C-3B43F495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5A68E-4887-4DC7-89C8-383ACBFB0D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77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54E13-34B7-4890-AD03-559F862B6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CB1BF2-6699-4E6B-87E5-00B0106C4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620D4-07E7-4C25-A397-32DA72E319B2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57F177-1A21-49B0-80C9-0E38FC334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F1FD48-4483-4906-8448-D6EAEBD76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5A68E-4887-4DC7-89C8-383ACBFB0D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77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7F329A-2404-4D5E-BAA7-FE3169E3E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620D4-07E7-4C25-A397-32DA72E319B2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7BBF5C-4417-4821-B7F7-7A7A604E7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AB542F-B62D-4922-B518-FFDDDA240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5A68E-4887-4DC7-89C8-383ACBFB0D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393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41417-5E13-425C-8C15-17C3F1AC3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ECF84-1D4E-4C37-BDCA-A8D09DD13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A6153D-A73E-45EC-8EE3-F85B6FB38D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67CF7B-BEFB-4B0B-988B-E3E0495A4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620D4-07E7-4C25-A397-32DA72E319B2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123E7-1929-4A2A-BA0D-67B2EEA97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BA2A0-B85B-41E3-90C6-CF7FDC54B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5A68E-4887-4DC7-89C8-383ACBFB0D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4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CDB5E-8D21-4C0C-99E8-D2F90E001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22186F-8B3E-4DB4-87C7-3FAC4C4F95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96E817-C61B-467A-8C7B-5BA55A543C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28A0B-0C4B-4506-B5A6-365F2862F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620D4-07E7-4C25-A397-32DA72E319B2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713524-F5C9-4F18-9471-9C8CCDEAD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F0895A-637E-4890-ADAD-21290775B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5A68E-4887-4DC7-89C8-383ACBFB0D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064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C671F6-DAAD-44D3-B1AF-E97F6359C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4AADC-A678-4823-BC35-E2470D1F0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CCE5B-87A6-482F-AB35-84D70C5E6F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620D4-07E7-4C25-A397-32DA72E319B2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AB90B-2FCA-4D0B-8318-AB1F736E22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BBF102-1EB5-4FFB-8DFC-7561D6E37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5A68E-4887-4DC7-89C8-383ACBFB0D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05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C6ACD9-3BC0-43D9-8422-D3D350EC42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555" t="18585" r="21944" b="11916"/>
          <a:stretch/>
        </p:blipFill>
        <p:spPr>
          <a:xfrm>
            <a:off x="1174044" y="94257"/>
            <a:ext cx="9843912" cy="668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400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543DDC5CE5494CBA0297DC7B1FBAB5" ma:contentTypeVersion="12" ma:contentTypeDescription="Create a new document." ma:contentTypeScope="" ma:versionID="8f6672ffbada816d49a8d390c5bf0145">
  <xsd:schema xmlns:xsd="http://www.w3.org/2001/XMLSchema" xmlns:xs="http://www.w3.org/2001/XMLSchema" xmlns:p="http://schemas.microsoft.com/office/2006/metadata/properties" xmlns:ns2="cd398e12-3930-4d2f-b9ca-36abc90b4c72" xmlns:ns3="8f5b50bf-6561-4b00-a1b2-f44d7cd40ea6" targetNamespace="http://schemas.microsoft.com/office/2006/metadata/properties" ma:root="true" ma:fieldsID="e06e06614a3e1fdc4fea19f135bf2819" ns2:_="" ns3:_="">
    <xsd:import namespace="cd398e12-3930-4d2f-b9ca-36abc90b4c72"/>
    <xsd:import namespace="8f5b50bf-6561-4b00-a1b2-f44d7cd40e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398e12-3930-4d2f-b9ca-36abc90b4c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5b50bf-6561-4b00-a1b2-f44d7cd40ea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f5b50bf-6561-4b00-a1b2-f44d7cd40ea6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DDC16978-0C3D-4D84-A9BC-A3494018F7F3}"/>
</file>

<file path=customXml/itemProps2.xml><?xml version="1.0" encoding="utf-8"?>
<ds:datastoreItem xmlns:ds="http://schemas.openxmlformats.org/officeDocument/2006/customXml" ds:itemID="{52E586FF-3FFB-43B9-A9AA-BFA6BE9E45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A15F80-A201-457A-8A58-1B6112019A5D}">
  <ds:schemaRefs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4eedbf48-e6a3-490e-a852-8315dd51bb3c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7802225c-b7b2-460b-b2d0-872f302c8e0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Maxine Young</dc:creator>
  <cp:lastModifiedBy>Mrs M Young</cp:lastModifiedBy>
  <cp:revision>1</cp:revision>
  <dcterms:created xsi:type="dcterms:W3CDTF">2020-07-28T09:20:53Z</dcterms:created>
  <dcterms:modified xsi:type="dcterms:W3CDTF">2020-07-28T09:21:44Z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0x01010051543DDC5CE5494CBA0297DC7B1FBAB5</vt:lpwstr>
  </property>
  <property fmtid="{D5CDD505-2E9C-101B-9397-08002B2CF9AE}" pid="3" name="Order">
    <vt:r8>32979100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</Properties>
</file>