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58"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94660"/>
  </p:normalViewPr>
  <p:slideViewPr>
    <p:cSldViewPr snapToGrid="0">
      <p:cViewPr varScale="1">
        <p:scale>
          <a:sx n="85" d="100"/>
          <a:sy n="85" d="100"/>
        </p:scale>
        <p:origin x="138"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42E77-4BDC-443D-8552-C6AD65A352D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3F876F5-3697-4301-9D3C-6853BE25561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A2BFF44-E497-4926-A93E-39E0DC97AE77}"/>
              </a:ext>
            </a:extLst>
          </p:cNvPr>
          <p:cNvSpPr>
            <a:spLocks noGrp="1"/>
          </p:cNvSpPr>
          <p:nvPr>
            <p:ph type="dt" sz="half" idx="10"/>
          </p:nvPr>
        </p:nvSpPr>
        <p:spPr/>
        <p:txBody>
          <a:bodyPr/>
          <a:lstStyle/>
          <a:p>
            <a:fld id="{9DD835A7-0B61-46DD-8853-77B9B5A7230C}" type="datetimeFigureOut">
              <a:rPr lang="en-GB" smtClean="0"/>
              <a:t>28/07/2020</a:t>
            </a:fld>
            <a:endParaRPr lang="en-GB"/>
          </a:p>
        </p:txBody>
      </p:sp>
      <p:sp>
        <p:nvSpPr>
          <p:cNvPr id="5" name="Footer Placeholder 4">
            <a:extLst>
              <a:ext uri="{FF2B5EF4-FFF2-40B4-BE49-F238E27FC236}">
                <a16:creationId xmlns:a16="http://schemas.microsoft.com/office/drawing/2014/main" id="{F696F5DB-876E-433C-9DB0-7BD9DD74E25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BD709D6-3B79-422A-88B5-DA1985194071}"/>
              </a:ext>
            </a:extLst>
          </p:cNvPr>
          <p:cNvSpPr>
            <a:spLocks noGrp="1"/>
          </p:cNvSpPr>
          <p:nvPr>
            <p:ph type="sldNum" sz="quarter" idx="12"/>
          </p:nvPr>
        </p:nvSpPr>
        <p:spPr/>
        <p:txBody>
          <a:bodyPr/>
          <a:lstStyle/>
          <a:p>
            <a:fld id="{9EB0E8A1-EA62-406C-BF8F-8260E9C14616}" type="slidenum">
              <a:rPr lang="en-GB" smtClean="0"/>
              <a:t>‹#›</a:t>
            </a:fld>
            <a:endParaRPr lang="en-GB"/>
          </a:p>
        </p:txBody>
      </p:sp>
    </p:spTree>
    <p:extLst>
      <p:ext uri="{BB962C8B-B14F-4D97-AF65-F5344CB8AC3E}">
        <p14:creationId xmlns:p14="http://schemas.microsoft.com/office/powerpoint/2010/main" val="4316497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BB226D-CCB2-41BB-98E9-32EFB1DEB38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76B3B61-CDA4-4738-B3CA-CC630B04112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DD50782-0B78-450E-852F-5B6E50247BD8}"/>
              </a:ext>
            </a:extLst>
          </p:cNvPr>
          <p:cNvSpPr>
            <a:spLocks noGrp="1"/>
          </p:cNvSpPr>
          <p:nvPr>
            <p:ph type="dt" sz="half" idx="10"/>
          </p:nvPr>
        </p:nvSpPr>
        <p:spPr/>
        <p:txBody>
          <a:bodyPr/>
          <a:lstStyle/>
          <a:p>
            <a:fld id="{9DD835A7-0B61-46DD-8853-77B9B5A7230C}" type="datetimeFigureOut">
              <a:rPr lang="en-GB" smtClean="0"/>
              <a:t>28/07/2020</a:t>
            </a:fld>
            <a:endParaRPr lang="en-GB"/>
          </a:p>
        </p:txBody>
      </p:sp>
      <p:sp>
        <p:nvSpPr>
          <p:cNvPr id="5" name="Footer Placeholder 4">
            <a:extLst>
              <a:ext uri="{FF2B5EF4-FFF2-40B4-BE49-F238E27FC236}">
                <a16:creationId xmlns:a16="http://schemas.microsoft.com/office/drawing/2014/main" id="{7E02CB68-ED01-4CBB-BACD-A1C933AFCD2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B893FC9-F78B-4850-9727-FBB4A660B3D7}"/>
              </a:ext>
            </a:extLst>
          </p:cNvPr>
          <p:cNvSpPr>
            <a:spLocks noGrp="1"/>
          </p:cNvSpPr>
          <p:nvPr>
            <p:ph type="sldNum" sz="quarter" idx="12"/>
          </p:nvPr>
        </p:nvSpPr>
        <p:spPr/>
        <p:txBody>
          <a:bodyPr/>
          <a:lstStyle/>
          <a:p>
            <a:fld id="{9EB0E8A1-EA62-406C-BF8F-8260E9C14616}" type="slidenum">
              <a:rPr lang="en-GB" smtClean="0"/>
              <a:t>‹#›</a:t>
            </a:fld>
            <a:endParaRPr lang="en-GB"/>
          </a:p>
        </p:txBody>
      </p:sp>
    </p:spTree>
    <p:extLst>
      <p:ext uri="{BB962C8B-B14F-4D97-AF65-F5344CB8AC3E}">
        <p14:creationId xmlns:p14="http://schemas.microsoft.com/office/powerpoint/2010/main" val="42441618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895C434-CD55-43BC-A34F-7D7EFC7A475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C520E6E-C582-4976-8A82-F74F8BB8A5DB}"/>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8A1AEA7-F789-4EEA-9C5E-CBA3664E1F35}"/>
              </a:ext>
            </a:extLst>
          </p:cNvPr>
          <p:cNvSpPr>
            <a:spLocks noGrp="1"/>
          </p:cNvSpPr>
          <p:nvPr>
            <p:ph type="dt" sz="half" idx="10"/>
          </p:nvPr>
        </p:nvSpPr>
        <p:spPr/>
        <p:txBody>
          <a:bodyPr/>
          <a:lstStyle/>
          <a:p>
            <a:fld id="{9DD835A7-0B61-46DD-8853-77B9B5A7230C}" type="datetimeFigureOut">
              <a:rPr lang="en-GB" smtClean="0"/>
              <a:t>28/07/2020</a:t>
            </a:fld>
            <a:endParaRPr lang="en-GB"/>
          </a:p>
        </p:txBody>
      </p:sp>
      <p:sp>
        <p:nvSpPr>
          <p:cNvPr id="5" name="Footer Placeholder 4">
            <a:extLst>
              <a:ext uri="{FF2B5EF4-FFF2-40B4-BE49-F238E27FC236}">
                <a16:creationId xmlns:a16="http://schemas.microsoft.com/office/drawing/2014/main" id="{C947ED3E-F473-472D-B953-7C19EC14591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6FC179C-2DF3-4D01-9828-E683C3E1AEC6}"/>
              </a:ext>
            </a:extLst>
          </p:cNvPr>
          <p:cNvSpPr>
            <a:spLocks noGrp="1"/>
          </p:cNvSpPr>
          <p:nvPr>
            <p:ph type="sldNum" sz="quarter" idx="12"/>
          </p:nvPr>
        </p:nvSpPr>
        <p:spPr/>
        <p:txBody>
          <a:bodyPr/>
          <a:lstStyle/>
          <a:p>
            <a:fld id="{9EB0E8A1-EA62-406C-BF8F-8260E9C14616}" type="slidenum">
              <a:rPr lang="en-GB" smtClean="0"/>
              <a:t>‹#›</a:t>
            </a:fld>
            <a:endParaRPr lang="en-GB"/>
          </a:p>
        </p:txBody>
      </p:sp>
    </p:spTree>
    <p:extLst>
      <p:ext uri="{BB962C8B-B14F-4D97-AF65-F5344CB8AC3E}">
        <p14:creationId xmlns:p14="http://schemas.microsoft.com/office/powerpoint/2010/main" val="3486368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E37B12-5544-43EE-8127-24355A8354A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2D747B1-9D7F-4AA2-82BF-6063597B034E}"/>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7C0FB79-95FD-44FB-ACC8-973AFE984D97}"/>
              </a:ext>
            </a:extLst>
          </p:cNvPr>
          <p:cNvSpPr>
            <a:spLocks noGrp="1"/>
          </p:cNvSpPr>
          <p:nvPr>
            <p:ph type="dt" sz="half" idx="10"/>
          </p:nvPr>
        </p:nvSpPr>
        <p:spPr/>
        <p:txBody>
          <a:bodyPr/>
          <a:lstStyle/>
          <a:p>
            <a:fld id="{9DD835A7-0B61-46DD-8853-77B9B5A7230C}" type="datetimeFigureOut">
              <a:rPr lang="en-GB" smtClean="0"/>
              <a:t>28/07/2020</a:t>
            </a:fld>
            <a:endParaRPr lang="en-GB"/>
          </a:p>
        </p:txBody>
      </p:sp>
      <p:sp>
        <p:nvSpPr>
          <p:cNvPr id="5" name="Footer Placeholder 4">
            <a:extLst>
              <a:ext uri="{FF2B5EF4-FFF2-40B4-BE49-F238E27FC236}">
                <a16:creationId xmlns:a16="http://schemas.microsoft.com/office/drawing/2014/main" id="{5EF72797-8EEB-4913-B1E2-9857BBD2C24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AE1A94D-500C-4428-B381-6750BC63F243}"/>
              </a:ext>
            </a:extLst>
          </p:cNvPr>
          <p:cNvSpPr>
            <a:spLocks noGrp="1"/>
          </p:cNvSpPr>
          <p:nvPr>
            <p:ph type="sldNum" sz="quarter" idx="12"/>
          </p:nvPr>
        </p:nvSpPr>
        <p:spPr/>
        <p:txBody>
          <a:bodyPr/>
          <a:lstStyle/>
          <a:p>
            <a:fld id="{9EB0E8A1-EA62-406C-BF8F-8260E9C14616}" type="slidenum">
              <a:rPr lang="en-GB" smtClean="0"/>
              <a:t>‹#›</a:t>
            </a:fld>
            <a:endParaRPr lang="en-GB"/>
          </a:p>
        </p:txBody>
      </p:sp>
    </p:spTree>
    <p:extLst>
      <p:ext uri="{BB962C8B-B14F-4D97-AF65-F5344CB8AC3E}">
        <p14:creationId xmlns:p14="http://schemas.microsoft.com/office/powerpoint/2010/main" val="6046128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FCED12-B3D2-4B96-8CA7-3697A1D237D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87E155A-0730-4801-AD23-363B9E3D8CD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7907B80A-9583-41AF-9A20-ACB5E42058CD}"/>
              </a:ext>
            </a:extLst>
          </p:cNvPr>
          <p:cNvSpPr>
            <a:spLocks noGrp="1"/>
          </p:cNvSpPr>
          <p:nvPr>
            <p:ph type="dt" sz="half" idx="10"/>
          </p:nvPr>
        </p:nvSpPr>
        <p:spPr/>
        <p:txBody>
          <a:bodyPr/>
          <a:lstStyle/>
          <a:p>
            <a:fld id="{9DD835A7-0B61-46DD-8853-77B9B5A7230C}" type="datetimeFigureOut">
              <a:rPr lang="en-GB" smtClean="0"/>
              <a:t>28/07/2020</a:t>
            </a:fld>
            <a:endParaRPr lang="en-GB"/>
          </a:p>
        </p:txBody>
      </p:sp>
      <p:sp>
        <p:nvSpPr>
          <p:cNvPr id="5" name="Footer Placeholder 4">
            <a:extLst>
              <a:ext uri="{FF2B5EF4-FFF2-40B4-BE49-F238E27FC236}">
                <a16:creationId xmlns:a16="http://schemas.microsoft.com/office/drawing/2014/main" id="{70578087-53B7-468D-B4AC-313A43CADAE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4D7FAAB-0C41-4B1D-B492-FFEA1E327C35}"/>
              </a:ext>
            </a:extLst>
          </p:cNvPr>
          <p:cNvSpPr>
            <a:spLocks noGrp="1"/>
          </p:cNvSpPr>
          <p:nvPr>
            <p:ph type="sldNum" sz="quarter" idx="12"/>
          </p:nvPr>
        </p:nvSpPr>
        <p:spPr/>
        <p:txBody>
          <a:bodyPr/>
          <a:lstStyle/>
          <a:p>
            <a:fld id="{9EB0E8A1-EA62-406C-BF8F-8260E9C14616}" type="slidenum">
              <a:rPr lang="en-GB" smtClean="0"/>
              <a:t>‹#›</a:t>
            </a:fld>
            <a:endParaRPr lang="en-GB"/>
          </a:p>
        </p:txBody>
      </p:sp>
    </p:spTree>
    <p:extLst>
      <p:ext uri="{BB962C8B-B14F-4D97-AF65-F5344CB8AC3E}">
        <p14:creationId xmlns:p14="http://schemas.microsoft.com/office/powerpoint/2010/main" val="22660843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5C72AD-5B54-4EEF-81A2-8014F05A93A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F720CD8-E98D-4906-8FCD-702ABFA787BB}"/>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59CC383-2E92-4DCB-A7A9-202F8564A438}"/>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273E6C1-911B-4079-93C1-976E964621FB}"/>
              </a:ext>
            </a:extLst>
          </p:cNvPr>
          <p:cNvSpPr>
            <a:spLocks noGrp="1"/>
          </p:cNvSpPr>
          <p:nvPr>
            <p:ph type="dt" sz="half" idx="10"/>
          </p:nvPr>
        </p:nvSpPr>
        <p:spPr/>
        <p:txBody>
          <a:bodyPr/>
          <a:lstStyle/>
          <a:p>
            <a:fld id="{9DD835A7-0B61-46DD-8853-77B9B5A7230C}" type="datetimeFigureOut">
              <a:rPr lang="en-GB" smtClean="0"/>
              <a:t>28/07/2020</a:t>
            </a:fld>
            <a:endParaRPr lang="en-GB"/>
          </a:p>
        </p:txBody>
      </p:sp>
      <p:sp>
        <p:nvSpPr>
          <p:cNvPr id="6" name="Footer Placeholder 5">
            <a:extLst>
              <a:ext uri="{FF2B5EF4-FFF2-40B4-BE49-F238E27FC236}">
                <a16:creationId xmlns:a16="http://schemas.microsoft.com/office/drawing/2014/main" id="{639E5B22-1E60-4B1A-B5C9-1CE45BFA254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FA1C481-AB71-457E-BFDC-00E36B45D421}"/>
              </a:ext>
            </a:extLst>
          </p:cNvPr>
          <p:cNvSpPr>
            <a:spLocks noGrp="1"/>
          </p:cNvSpPr>
          <p:nvPr>
            <p:ph type="sldNum" sz="quarter" idx="12"/>
          </p:nvPr>
        </p:nvSpPr>
        <p:spPr/>
        <p:txBody>
          <a:bodyPr/>
          <a:lstStyle/>
          <a:p>
            <a:fld id="{9EB0E8A1-EA62-406C-BF8F-8260E9C14616}" type="slidenum">
              <a:rPr lang="en-GB" smtClean="0"/>
              <a:t>‹#›</a:t>
            </a:fld>
            <a:endParaRPr lang="en-GB"/>
          </a:p>
        </p:txBody>
      </p:sp>
    </p:spTree>
    <p:extLst>
      <p:ext uri="{BB962C8B-B14F-4D97-AF65-F5344CB8AC3E}">
        <p14:creationId xmlns:p14="http://schemas.microsoft.com/office/powerpoint/2010/main" val="42916888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8D797-DC2D-4E22-9374-298DDD8A9DE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984DCC5-94DA-4F39-B234-7F00F23CBE2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61DDFE2-A339-4411-9F30-95C60663819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FF1E6CF-2C2F-4EBB-8F46-F0DB814062E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6A0C076-62B0-4FF3-A666-9C4F6289CA4D}"/>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42FAC7E-16DC-457D-96CE-06038F24B93E}"/>
              </a:ext>
            </a:extLst>
          </p:cNvPr>
          <p:cNvSpPr>
            <a:spLocks noGrp="1"/>
          </p:cNvSpPr>
          <p:nvPr>
            <p:ph type="dt" sz="half" idx="10"/>
          </p:nvPr>
        </p:nvSpPr>
        <p:spPr/>
        <p:txBody>
          <a:bodyPr/>
          <a:lstStyle/>
          <a:p>
            <a:fld id="{9DD835A7-0B61-46DD-8853-77B9B5A7230C}" type="datetimeFigureOut">
              <a:rPr lang="en-GB" smtClean="0"/>
              <a:t>28/07/2020</a:t>
            </a:fld>
            <a:endParaRPr lang="en-GB"/>
          </a:p>
        </p:txBody>
      </p:sp>
      <p:sp>
        <p:nvSpPr>
          <p:cNvPr id="8" name="Footer Placeholder 7">
            <a:extLst>
              <a:ext uri="{FF2B5EF4-FFF2-40B4-BE49-F238E27FC236}">
                <a16:creationId xmlns:a16="http://schemas.microsoft.com/office/drawing/2014/main" id="{91374C2D-B9A0-4654-A168-5E3B6FE5CC85}"/>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5B52318-9C95-4602-B11F-6275FDBA2696}"/>
              </a:ext>
            </a:extLst>
          </p:cNvPr>
          <p:cNvSpPr>
            <a:spLocks noGrp="1"/>
          </p:cNvSpPr>
          <p:nvPr>
            <p:ph type="sldNum" sz="quarter" idx="12"/>
          </p:nvPr>
        </p:nvSpPr>
        <p:spPr/>
        <p:txBody>
          <a:bodyPr/>
          <a:lstStyle/>
          <a:p>
            <a:fld id="{9EB0E8A1-EA62-406C-BF8F-8260E9C14616}" type="slidenum">
              <a:rPr lang="en-GB" smtClean="0"/>
              <a:t>‹#›</a:t>
            </a:fld>
            <a:endParaRPr lang="en-GB"/>
          </a:p>
        </p:txBody>
      </p:sp>
    </p:spTree>
    <p:extLst>
      <p:ext uri="{BB962C8B-B14F-4D97-AF65-F5344CB8AC3E}">
        <p14:creationId xmlns:p14="http://schemas.microsoft.com/office/powerpoint/2010/main" val="9478563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6EF25F-ABAE-4C9F-94B1-91063817564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B13B5A5-4A78-42FE-8BC1-07BB69D5DB7F}"/>
              </a:ext>
            </a:extLst>
          </p:cNvPr>
          <p:cNvSpPr>
            <a:spLocks noGrp="1"/>
          </p:cNvSpPr>
          <p:nvPr>
            <p:ph type="dt" sz="half" idx="10"/>
          </p:nvPr>
        </p:nvSpPr>
        <p:spPr/>
        <p:txBody>
          <a:bodyPr/>
          <a:lstStyle/>
          <a:p>
            <a:fld id="{9DD835A7-0B61-46DD-8853-77B9B5A7230C}" type="datetimeFigureOut">
              <a:rPr lang="en-GB" smtClean="0"/>
              <a:t>28/07/2020</a:t>
            </a:fld>
            <a:endParaRPr lang="en-GB"/>
          </a:p>
        </p:txBody>
      </p:sp>
      <p:sp>
        <p:nvSpPr>
          <p:cNvPr id="4" name="Footer Placeholder 3">
            <a:extLst>
              <a:ext uri="{FF2B5EF4-FFF2-40B4-BE49-F238E27FC236}">
                <a16:creationId xmlns:a16="http://schemas.microsoft.com/office/drawing/2014/main" id="{98005408-D445-42E1-955C-A1605A886ED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7C28A73-EA02-4F26-8A0B-834E48D94F5E}"/>
              </a:ext>
            </a:extLst>
          </p:cNvPr>
          <p:cNvSpPr>
            <a:spLocks noGrp="1"/>
          </p:cNvSpPr>
          <p:nvPr>
            <p:ph type="sldNum" sz="quarter" idx="12"/>
          </p:nvPr>
        </p:nvSpPr>
        <p:spPr/>
        <p:txBody>
          <a:bodyPr/>
          <a:lstStyle/>
          <a:p>
            <a:fld id="{9EB0E8A1-EA62-406C-BF8F-8260E9C14616}" type="slidenum">
              <a:rPr lang="en-GB" smtClean="0"/>
              <a:t>‹#›</a:t>
            </a:fld>
            <a:endParaRPr lang="en-GB"/>
          </a:p>
        </p:txBody>
      </p:sp>
    </p:spTree>
    <p:extLst>
      <p:ext uri="{BB962C8B-B14F-4D97-AF65-F5344CB8AC3E}">
        <p14:creationId xmlns:p14="http://schemas.microsoft.com/office/powerpoint/2010/main" val="12537100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85209D0-7082-4992-8562-B116E9DD8A3F}"/>
              </a:ext>
            </a:extLst>
          </p:cNvPr>
          <p:cNvSpPr>
            <a:spLocks noGrp="1"/>
          </p:cNvSpPr>
          <p:nvPr>
            <p:ph type="dt" sz="half" idx="10"/>
          </p:nvPr>
        </p:nvSpPr>
        <p:spPr/>
        <p:txBody>
          <a:bodyPr/>
          <a:lstStyle/>
          <a:p>
            <a:fld id="{9DD835A7-0B61-46DD-8853-77B9B5A7230C}" type="datetimeFigureOut">
              <a:rPr lang="en-GB" smtClean="0"/>
              <a:t>28/07/2020</a:t>
            </a:fld>
            <a:endParaRPr lang="en-GB"/>
          </a:p>
        </p:txBody>
      </p:sp>
      <p:sp>
        <p:nvSpPr>
          <p:cNvPr id="3" name="Footer Placeholder 2">
            <a:extLst>
              <a:ext uri="{FF2B5EF4-FFF2-40B4-BE49-F238E27FC236}">
                <a16:creationId xmlns:a16="http://schemas.microsoft.com/office/drawing/2014/main" id="{A2DD895A-A72B-4BBF-83D3-36D7DCD0F83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C5AE1D76-229D-4A1B-B956-76865B8C2F26}"/>
              </a:ext>
            </a:extLst>
          </p:cNvPr>
          <p:cNvSpPr>
            <a:spLocks noGrp="1"/>
          </p:cNvSpPr>
          <p:nvPr>
            <p:ph type="sldNum" sz="quarter" idx="12"/>
          </p:nvPr>
        </p:nvSpPr>
        <p:spPr/>
        <p:txBody>
          <a:bodyPr/>
          <a:lstStyle/>
          <a:p>
            <a:fld id="{9EB0E8A1-EA62-406C-BF8F-8260E9C14616}" type="slidenum">
              <a:rPr lang="en-GB" smtClean="0"/>
              <a:t>‹#›</a:t>
            </a:fld>
            <a:endParaRPr lang="en-GB"/>
          </a:p>
        </p:txBody>
      </p:sp>
    </p:spTree>
    <p:extLst>
      <p:ext uri="{BB962C8B-B14F-4D97-AF65-F5344CB8AC3E}">
        <p14:creationId xmlns:p14="http://schemas.microsoft.com/office/powerpoint/2010/main" val="20973531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98F5CC-66FF-412D-A92E-C92089D5202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B50B28E-AD9F-4A32-AFDC-CE7954BC7A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4751C91-68E5-4A44-BFD0-D2A1780BEE6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551658E-5510-49F2-9FA0-7A42F1D7E231}"/>
              </a:ext>
            </a:extLst>
          </p:cNvPr>
          <p:cNvSpPr>
            <a:spLocks noGrp="1"/>
          </p:cNvSpPr>
          <p:nvPr>
            <p:ph type="dt" sz="half" idx="10"/>
          </p:nvPr>
        </p:nvSpPr>
        <p:spPr/>
        <p:txBody>
          <a:bodyPr/>
          <a:lstStyle/>
          <a:p>
            <a:fld id="{9DD835A7-0B61-46DD-8853-77B9B5A7230C}" type="datetimeFigureOut">
              <a:rPr lang="en-GB" smtClean="0"/>
              <a:t>28/07/2020</a:t>
            </a:fld>
            <a:endParaRPr lang="en-GB"/>
          </a:p>
        </p:txBody>
      </p:sp>
      <p:sp>
        <p:nvSpPr>
          <p:cNvPr id="6" name="Footer Placeholder 5">
            <a:extLst>
              <a:ext uri="{FF2B5EF4-FFF2-40B4-BE49-F238E27FC236}">
                <a16:creationId xmlns:a16="http://schemas.microsoft.com/office/drawing/2014/main" id="{A1550010-1BBC-4BF7-991B-6F5892AA65E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3E041DB-1B8C-48A2-8FAB-179EB7F41F21}"/>
              </a:ext>
            </a:extLst>
          </p:cNvPr>
          <p:cNvSpPr>
            <a:spLocks noGrp="1"/>
          </p:cNvSpPr>
          <p:nvPr>
            <p:ph type="sldNum" sz="quarter" idx="12"/>
          </p:nvPr>
        </p:nvSpPr>
        <p:spPr/>
        <p:txBody>
          <a:bodyPr/>
          <a:lstStyle/>
          <a:p>
            <a:fld id="{9EB0E8A1-EA62-406C-BF8F-8260E9C14616}" type="slidenum">
              <a:rPr lang="en-GB" smtClean="0"/>
              <a:t>‹#›</a:t>
            </a:fld>
            <a:endParaRPr lang="en-GB"/>
          </a:p>
        </p:txBody>
      </p:sp>
    </p:spTree>
    <p:extLst>
      <p:ext uri="{BB962C8B-B14F-4D97-AF65-F5344CB8AC3E}">
        <p14:creationId xmlns:p14="http://schemas.microsoft.com/office/powerpoint/2010/main" val="8162691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0CC6DC-D5CE-4E33-82B8-9D4BCAE7ED1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0B79190-E974-402C-A34D-7A382DFE6A8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3BBE364-942B-4CCA-9890-CEC02C752F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C851401-DB59-4DC4-B5AC-860FF13FCA7B}"/>
              </a:ext>
            </a:extLst>
          </p:cNvPr>
          <p:cNvSpPr>
            <a:spLocks noGrp="1"/>
          </p:cNvSpPr>
          <p:nvPr>
            <p:ph type="dt" sz="half" idx="10"/>
          </p:nvPr>
        </p:nvSpPr>
        <p:spPr/>
        <p:txBody>
          <a:bodyPr/>
          <a:lstStyle/>
          <a:p>
            <a:fld id="{9DD835A7-0B61-46DD-8853-77B9B5A7230C}" type="datetimeFigureOut">
              <a:rPr lang="en-GB" smtClean="0"/>
              <a:t>28/07/2020</a:t>
            </a:fld>
            <a:endParaRPr lang="en-GB"/>
          </a:p>
        </p:txBody>
      </p:sp>
      <p:sp>
        <p:nvSpPr>
          <p:cNvPr id="6" name="Footer Placeholder 5">
            <a:extLst>
              <a:ext uri="{FF2B5EF4-FFF2-40B4-BE49-F238E27FC236}">
                <a16:creationId xmlns:a16="http://schemas.microsoft.com/office/drawing/2014/main" id="{A343D3D7-C4E8-4820-B0E0-A9E98B06B11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6269FCD-A302-4274-BAB1-1A65697518AE}"/>
              </a:ext>
            </a:extLst>
          </p:cNvPr>
          <p:cNvSpPr>
            <a:spLocks noGrp="1"/>
          </p:cNvSpPr>
          <p:nvPr>
            <p:ph type="sldNum" sz="quarter" idx="12"/>
          </p:nvPr>
        </p:nvSpPr>
        <p:spPr/>
        <p:txBody>
          <a:bodyPr/>
          <a:lstStyle/>
          <a:p>
            <a:fld id="{9EB0E8A1-EA62-406C-BF8F-8260E9C14616}" type="slidenum">
              <a:rPr lang="en-GB" smtClean="0"/>
              <a:t>‹#›</a:t>
            </a:fld>
            <a:endParaRPr lang="en-GB"/>
          </a:p>
        </p:txBody>
      </p:sp>
    </p:spTree>
    <p:extLst>
      <p:ext uri="{BB962C8B-B14F-4D97-AF65-F5344CB8AC3E}">
        <p14:creationId xmlns:p14="http://schemas.microsoft.com/office/powerpoint/2010/main" val="23161787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12FB4E1-4B9A-4D31-9031-F2FBD4DE27A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B511359-C690-468E-8273-439EAF7B529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260FC84-5FB6-454E-B0C1-770552AFEC6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D835A7-0B61-46DD-8853-77B9B5A7230C}" type="datetimeFigureOut">
              <a:rPr lang="en-GB" smtClean="0"/>
              <a:t>28/07/2020</a:t>
            </a:fld>
            <a:endParaRPr lang="en-GB"/>
          </a:p>
        </p:txBody>
      </p:sp>
      <p:sp>
        <p:nvSpPr>
          <p:cNvPr id="5" name="Footer Placeholder 4">
            <a:extLst>
              <a:ext uri="{FF2B5EF4-FFF2-40B4-BE49-F238E27FC236}">
                <a16:creationId xmlns:a16="http://schemas.microsoft.com/office/drawing/2014/main" id="{716E046C-992B-4163-BC9D-6662586AE4B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2787FE16-DF4E-45FD-854C-A2F9CBACB05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B0E8A1-EA62-406C-BF8F-8260E9C14616}" type="slidenum">
              <a:rPr lang="en-GB" smtClean="0"/>
              <a:t>‹#›</a:t>
            </a:fld>
            <a:endParaRPr lang="en-GB"/>
          </a:p>
        </p:txBody>
      </p:sp>
    </p:spTree>
    <p:extLst>
      <p:ext uri="{BB962C8B-B14F-4D97-AF65-F5344CB8AC3E}">
        <p14:creationId xmlns:p14="http://schemas.microsoft.com/office/powerpoint/2010/main" val="8546489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F682962-69E8-41C6-B5D3-627445F3EF4C}"/>
              </a:ext>
            </a:extLst>
          </p:cNvPr>
          <p:cNvSpPr/>
          <p:nvPr/>
        </p:nvSpPr>
        <p:spPr>
          <a:xfrm>
            <a:off x="1165963" y="843677"/>
            <a:ext cx="9860072" cy="2585323"/>
          </a:xfrm>
          <a:prstGeom prst="rect">
            <a:avLst/>
          </a:prstGeom>
          <a:ln w="38100"/>
        </p:spPr>
        <p:style>
          <a:lnRef idx="2">
            <a:schemeClr val="dk1"/>
          </a:lnRef>
          <a:fillRef idx="1">
            <a:schemeClr val="lt1"/>
          </a:fillRef>
          <a:effectRef idx="0">
            <a:schemeClr val="dk1"/>
          </a:effectRef>
          <a:fontRef idx="minor">
            <a:schemeClr val="dk1"/>
          </a:fontRef>
        </p:style>
        <p:txBody>
          <a:bodyPr wrap="none" lIns="91440" tIns="45720" rIns="91440" bIns="45720">
            <a:spAutoFit/>
          </a:bodyPr>
          <a:lstStyle/>
          <a:p>
            <a:pPr algn="ctr"/>
            <a:r>
              <a:rPr lang="en-US" sz="5400" b="0" cap="none" spc="0" dirty="0">
                <a:ln w="0"/>
                <a:solidFill>
                  <a:schemeClr val="accent1"/>
                </a:solidFill>
                <a:effectLst>
                  <a:outerShdw blurRad="38100" dist="25400" dir="5400000" algn="ctr" rotWithShape="0">
                    <a:srgbClr val="6E747A">
                      <a:alpha val="43000"/>
                    </a:srgbClr>
                  </a:outerShdw>
                </a:effectLst>
              </a:rPr>
              <a:t>Thomas </a:t>
            </a:r>
            <a:r>
              <a:rPr lang="en-US" sz="5400" b="0" cap="none" spc="0" dirty="0" err="1">
                <a:ln w="0"/>
                <a:solidFill>
                  <a:schemeClr val="accent1"/>
                </a:solidFill>
                <a:effectLst>
                  <a:outerShdw blurRad="38100" dist="25400" dir="5400000" algn="ctr" rotWithShape="0">
                    <a:srgbClr val="6E747A">
                      <a:alpha val="43000"/>
                    </a:srgbClr>
                  </a:outerShdw>
                </a:effectLst>
              </a:rPr>
              <a:t>Estley</a:t>
            </a:r>
            <a:r>
              <a:rPr lang="en-US" sz="5400" b="0" cap="none" spc="0" dirty="0">
                <a:ln w="0"/>
                <a:solidFill>
                  <a:schemeClr val="accent1"/>
                </a:solidFill>
                <a:effectLst>
                  <a:outerShdw blurRad="38100" dist="25400" dir="5400000" algn="ctr" rotWithShape="0">
                    <a:srgbClr val="6E747A">
                      <a:alpha val="43000"/>
                    </a:srgbClr>
                  </a:outerShdw>
                </a:effectLst>
              </a:rPr>
              <a:t> Community College</a:t>
            </a:r>
          </a:p>
          <a:p>
            <a:pPr algn="ctr"/>
            <a:r>
              <a:rPr lang="en-US" sz="5400" dirty="0">
                <a:ln w="0"/>
                <a:solidFill>
                  <a:schemeClr val="accent1"/>
                </a:solidFill>
                <a:effectLst>
                  <a:outerShdw blurRad="38100" dist="25400" dir="5400000" algn="ctr" rotWithShape="0">
                    <a:srgbClr val="6E747A">
                      <a:alpha val="43000"/>
                    </a:srgbClr>
                  </a:outerShdw>
                </a:effectLst>
              </a:rPr>
              <a:t>Year 7 Autumn Term</a:t>
            </a:r>
          </a:p>
          <a:p>
            <a:pPr algn="ctr"/>
            <a:r>
              <a:rPr lang="en-US" sz="5400" b="0" cap="none" spc="0" dirty="0">
                <a:ln w="0"/>
                <a:solidFill>
                  <a:schemeClr val="accent1"/>
                </a:solidFill>
                <a:effectLst>
                  <a:outerShdw blurRad="38100" dist="25400" dir="5400000" algn="ctr" rotWithShape="0">
                    <a:srgbClr val="6E747A">
                      <a:alpha val="43000"/>
                    </a:srgbClr>
                  </a:outerShdw>
                </a:effectLst>
              </a:rPr>
              <a:t>Knowledge </a:t>
            </a:r>
            <a:r>
              <a:rPr lang="en-US" sz="5400" b="0" cap="none" spc="0" dirty="0" err="1">
                <a:ln w="0"/>
                <a:solidFill>
                  <a:schemeClr val="accent1"/>
                </a:solidFill>
                <a:effectLst>
                  <a:outerShdw blurRad="38100" dist="25400" dir="5400000" algn="ctr" rotWithShape="0">
                    <a:srgbClr val="6E747A">
                      <a:alpha val="43000"/>
                    </a:srgbClr>
                  </a:outerShdw>
                </a:effectLst>
              </a:rPr>
              <a:t>Organiser</a:t>
            </a:r>
            <a:endParaRPr lang="en-US" sz="5400" b="0" cap="none" spc="0" dirty="0">
              <a:ln w="0"/>
              <a:solidFill>
                <a:schemeClr val="accent1"/>
              </a:solidFill>
              <a:effectLst>
                <a:outerShdw blurRad="38100" dist="25400" dir="5400000" algn="ctr" rotWithShape="0">
                  <a:srgbClr val="6E747A">
                    <a:alpha val="43000"/>
                  </a:srgbClr>
                </a:outerShdw>
              </a:effectLst>
            </a:endParaRPr>
          </a:p>
        </p:txBody>
      </p:sp>
      <p:pic>
        <p:nvPicPr>
          <p:cNvPr id="6" name="Picture 5">
            <a:extLst>
              <a:ext uri="{FF2B5EF4-FFF2-40B4-BE49-F238E27FC236}">
                <a16:creationId xmlns:a16="http://schemas.microsoft.com/office/drawing/2014/main" id="{A9455236-8751-4B2C-A86A-D883BFE8CF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4899" y="3936296"/>
            <a:ext cx="2362200" cy="19431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Picture 9">
            <a:extLst>
              <a:ext uri="{FF2B5EF4-FFF2-40B4-BE49-F238E27FC236}">
                <a16:creationId xmlns:a16="http://schemas.microsoft.com/office/drawing/2014/main" id="{DD8B01F2-A6A4-4437-9F12-6A37AA9AED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571909">
            <a:off x="1027818" y="4280489"/>
            <a:ext cx="2595916" cy="172191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Picture 11">
            <a:extLst>
              <a:ext uri="{FF2B5EF4-FFF2-40B4-BE49-F238E27FC236}">
                <a16:creationId xmlns:a16="http://schemas.microsoft.com/office/drawing/2014/main" id="{0C3D94B1-54E4-40E0-A412-4BE1E6A67E8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267144">
            <a:off x="8696823" y="4337185"/>
            <a:ext cx="2539235" cy="168431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6396574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BF1FD23-FB0F-4F40-9293-80D627D6C83D}"/>
              </a:ext>
            </a:extLst>
          </p:cNvPr>
          <p:cNvSpPr txBox="1"/>
          <p:nvPr/>
        </p:nvSpPr>
        <p:spPr>
          <a:xfrm>
            <a:off x="609600" y="180622"/>
            <a:ext cx="10972800" cy="2031325"/>
          </a:xfrm>
          <a:prstGeom prst="rect">
            <a:avLst/>
          </a:prstGeom>
          <a:ln w="38100"/>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b="1" dirty="0"/>
              <a:t>What are Knowledge Organisers?</a:t>
            </a:r>
          </a:p>
          <a:p>
            <a:r>
              <a:rPr lang="en-GB" dirty="0"/>
              <a:t>A knowledge organiser is an easy way that each subject can summarise the most important information.  Each subject section will include key terms, short explanations, glossary words, diagrams etc making it clear to the student as to what is essential to learn. Each grid has an overall theme and these vary according to the subject being taught.</a:t>
            </a:r>
          </a:p>
          <a:p>
            <a:r>
              <a:rPr lang="en-GB" dirty="0"/>
              <a:t>It will be the students responsibility to keep the knowledge organisers safe and refer to them over the whole academic year.</a:t>
            </a:r>
          </a:p>
        </p:txBody>
      </p:sp>
      <p:sp>
        <p:nvSpPr>
          <p:cNvPr id="3" name="TextBox 2">
            <a:extLst>
              <a:ext uri="{FF2B5EF4-FFF2-40B4-BE49-F238E27FC236}">
                <a16:creationId xmlns:a16="http://schemas.microsoft.com/office/drawing/2014/main" id="{90A90183-ACE4-47A3-88C5-1B107843FF7C}"/>
              </a:ext>
            </a:extLst>
          </p:cNvPr>
          <p:cNvSpPr txBox="1"/>
          <p:nvPr/>
        </p:nvSpPr>
        <p:spPr>
          <a:xfrm>
            <a:off x="609600" y="2413337"/>
            <a:ext cx="10972800" cy="2031325"/>
          </a:xfrm>
          <a:prstGeom prst="rect">
            <a:avLst/>
          </a:prstGeom>
          <a:ln w="38100"/>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b="1" dirty="0"/>
              <a:t>How will these be used at Thomas </a:t>
            </a:r>
            <a:r>
              <a:rPr lang="en-GB" b="1" dirty="0" err="1"/>
              <a:t>Estley</a:t>
            </a:r>
            <a:r>
              <a:rPr lang="en-GB" b="1" dirty="0"/>
              <a:t>?</a:t>
            </a:r>
          </a:p>
          <a:p>
            <a:r>
              <a:rPr lang="en-GB" dirty="0"/>
              <a:t>At Key stage 3, you will be given a knowledge organiser each term.  You need to keep these safe in your learning packs that you were provided with at the start of the academic year.</a:t>
            </a:r>
          </a:p>
          <a:p>
            <a:r>
              <a:rPr lang="en-GB" dirty="0"/>
              <a:t>Your subject teachers will use these in a variety of ways, for both class work, remote learning opportunities and homework.  They will be used to help with revision for class quizzes and retrieval practice activities.  They will also be used for flip learning activities, where subject teachers will ask you to learn some information and then go in to it in more detail in class.</a:t>
            </a:r>
          </a:p>
        </p:txBody>
      </p:sp>
      <p:pic>
        <p:nvPicPr>
          <p:cNvPr id="5" name="Picture 4">
            <a:extLst>
              <a:ext uri="{FF2B5EF4-FFF2-40B4-BE49-F238E27FC236}">
                <a16:creationId xmlns:a16="http://schemas.microsoft.com/office/drawing/2014/main" id="{C97BC027-2853-47EB-AD70-47E7B43C3438}"/>
              </a:ext>
            </a:extLst>
          </p:cNvPr>
          <p:cNvPicPr>
            <a:picLocks noChangeAspect="1"/>
          </p:cNvPicPr>
          <p:nvPr/>
        </p:nvPicPr>
        <p:blipFill rotWithShape="1">
          <a:blip r:embed="rId2"/>
          <a:srcRect l="14075" t="25008" r="34721" b="32337"/>
          <a:stretch/>
        </p:blipFill>
        <p:spPr>
          <a:xfrm>
            <a:off x="3251199" y="4654839"/>
            <a:ext cx="5136445" cy="205143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5">
            <a:extLst>
              <a:ext uri="{FF2B5EF4-FFF2-40B4-BE49-F238E27FC236}">
                <a16:creationId xmlns:a16="http://schemas.microsoft.com/office/drawing/2014/main" id="{48A8621D-CD38-4588-B8F4-518A407ABA19}"/>
              </a:ext>
            </a:extLst>
          </p:cNvPr>
          <p:cNvPicPr>
            <a:picLocks noChangeAspect="1"/>
          </p:cNvPicPr>
          <p:nvPr/>
        </p:nvPicPr>
        <p:blipFill>
          <a:blip r:embed="rId3"/>
          <a:stretch>
            <a:fillRect/>
          </a:stretch>
        </p:blipFill>
        <p:spPr>
          <a:xfrm>
            <a:off x="10180198" y="5095289"/>
            <a:ext cx="1402202" cy="1170533"/>
          </a:xfrm>
          <a:prstGeom prst="rect">
            <a:avLst/>
          </a:prstGeom>
        </p:spPr>
      </p:pic>
    </p:spTree>
    <p:extLst>
      <p:ext uri="{BB962C8B-B14F-4D97-AF65-F5344CB8AC3E}">
        <p14:creationId xmlns:p14="http://schemas.microsoft.com/office/powerpoint/2010/main" val="33104967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77AC547-8DCE-40A6-A5E7-3BC02CAD5EEE}"/>
              </a:ext>
            </a:extLst>
          </p:cNvPr>
          <p:cNvPicPr>
            <a:picLocks noChangeAspect="1"/>
          </p:cNvPicPr>
          <p:nvPr/>
        </p:nvPicPr>
        <p:blipFill rotWithShape="1">
          <a:blip r:embed="rId2"/>
          <a:srcRect l="56667" t="12492" r="2222" b="34148"/>
          <a:stretch/>
        </p:blipFill>
        <p:spPr>
          <a:xfrm>
            <a:off x="891484" y="-12357"/>
            <a:ext cx="9414934" cy="6870357"/>
          </a:xfrm>
          <a:prstGeom prst="rect">
            <a:avLst/>
          </a:prstGeom>
        </p:spPr>
      </p:pic>
      <p:pic>
        <p:nvPicPr>
          <p:cNvPr id="3" name="Picture 2">
            <a:extLst>
              <a:ext uri="{FF2B5EF4-FFF2-40B4-BE49-F238E27FC236}">
                <a16:creationId xmlns:a16="http://schemas.microsoft.com/office/drawing/2014/main" id="{651B7EBE-7799-4E97-A6FC-45BF20BB0775}"/>
              </a:ext>
            </a:extLst>
          </p:cNvPr>
          <p:cNvPicPr>
            <a:picLocks noChangeAspect="1"/>
          </p:cNvPicPr>
          <p:nvPr/>
        </p:nvPicPr>
        <p:blipFill>
          <a:blip r:embed="rId3"/>
          <a:stretch>
            <a:fillRect/>
          </a:stretch>
        </p:blipFill>
        <p:spPr>
          <a:xfrm>
            <a:off x="891484" y="126761"/>
            <a:ext cx="1400161" cy="1170088"/>
          </a:xfrm>
          <a:prstGeom prst="rect">
            <a:avLst/>
          </a:prstGeom>
        </p:spPr>
      </p:pic>
    </p:spTree>
    <p:extLst>
      <p:ext uri="{BB962C8B-B14F-4D97-AF65-F5344CB8AC3E}">
        <p14:creationId xmlns:p14="http://schemas.microsoft.com/office/powerpoint/2010/main" val="33245152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1543DDC5CE5494CBA0297DC7B1FBAB5" ma:contentTypeVersion="12" ma:contentTypeDescription="Create a new document." ma:contentTypeScope="" ma:versionID="8f6672ffbada816d49a8d390c5bf0145">
  <xsd:schema xmlns:xsd="http://www.w3.org/2001/XMLSchema" xmlns:xs="http://www.w3.org/2001/XMLSchema" xmlns:p="http://schemas.microsoft.com/office/2006/metadata/properties" xmlns:ns2="cd398e12-3930-4d2f-b9ca-36abc90b4c72" xmlns:ns3="8f5b50bf-6561-4b00-a1b2-f44d7cd40ea6" targetNamespace="http://schemas.microsoft.com/office/2006/metadata/properties" ma:root="true" ma:fieldsID="e06e06614a3e1fdc4fea19f135bf2819" ns2:_="" ns3:_="">
    <xsd:import namespace="cd398e12-3930-4d2f-b9ca-36abc90b4c72"/>
    <xsd:import namespace="8f5b50bf-6561-4b00-a1b2-f44d7cd40ea6"/>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398e12-3930-4d2f-b9ca-36abc90b4c7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Location" ma:index="14" nillable="true" ma:displayName="MediaServiceLocation" ma:internalName="MediaServiceLocatio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f5b50bf-6561-4b00-a1b2-f44d7cd40ea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8f5b50bf-6561-4b00-a1b2-f44d7cd40ea6">
      <UserInfo>
        <DisplayName/>
        <AccountId xsi:nil="true"/>
        <AccountType/>
      </UserInfo>
    </SharedWithUsers>
  </documentManagement>
</p:properties>
</file>

<file path=customXml/itemProps1.xml><?xml version="1.0" encoding="utf-8"?>
<ds:datastoreItem xmlns:ds="http://schemas.openxmlformats.org/officeDocument/2006/customXml" ds:itemID="{09A113B1-9D2F-4C0F-A477-8F1808B899EE}"/>
</file>

<file path=customXml/itemProps2.xml><?xml version="1.0" encoding="utf-8"?>
<ds:datastoreItem xmlns:ds="http://schemas.openxmlformats.org/officeDocument/2006/customXml" ds:itemID="{826776FE-0C32-4448-B1C2-E035F994636B}">
  <ds:schemaRefs>
    <ds:schemaRef ds:uri="http://schemas.microsoft.com/sharepoint/v3/contenttype/forms"/>
  </ds:schemaRefs>
</ds:datastoreItem>
</file>

<file path=customXml/itemProps3.xml><?xml version="1.0" encoding="utf-8"?>
<ds:datastoreItem xmlns:ds="http://schemas.openxmlformats.org/officeDocument/2006/customXml" ds:itemID="{30012A7E-F3D5-4182-A63D-1ED48E3AF614}">
  <ds:schemaRefs>
    <ds:schemaRef ds:uri="http://schemas.microsoft.com/office/2006/metadata/properties"/>
    <ds:schemaRef ds:uri="http://purl.org/dc/terms/"/>
    <ds:schemaRef ds:uri="http://schemas.openxmlformats.org/package/2006/metadata/core-properties"/>
    <ds:schemaRef ds:uri="http://www.w3.org/XML/1998/namespace"/>
    <ds:schemaRef ds:uri="http://schemas.microsoft.com/office/2006/documentManagement/types"/>
    <ds:schemaRef ds:uri="7802225c-b7b2-460b-b2d0-872f302c8e00"/>
    <ds:schemaRef ds:uri="http://purl.org/dc/elements/1.1/"/>
    <ds:schemaRef ds:uri="4eedbf48-e6a3-490e-a852-8315dd51bb3c"/>
    <ds:schemaRef ds:uri="http://schemas.microsoft.com/office/infopath/2007/PartnerControls"/>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28</TotalTime>
  <Words>218</Words>
  <Application>Microsoft Office PowerPoint</Application>
  <PresentationFormat>Widescreen</PresentationFormat>
  <Paragraphs>9</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Maxine Young</dc:creator>
  <cp:lastModifiedBy>Maxine Young</cp:lastModifiedBy>
  <cp:revision>5</cp:revision>
  <dcterms:created xsi:type="dcterms:W3CDTF">2020-07-28T09:53:13Z</dcterms:created>
  <dcterms:modified xsi:type="dcterms:W3CDTF">2020-07-28T10:22:05Z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0x01010051543DDC5CE5494CBA0297DC7B1FBAB5</vt:lpwstr>
  </property>
  <property fmtid="{D5CDD505-2E9C-101B-9397-08002B2CF9AE}" pid="3" name="Order">
    <vt:r8>32980100</vt:r8>
  </property>
  <property fmtid="{D5CDD505-2E9C-101B-9397-08002B2CF9AE}" pid="4" name="_SourceUrl">
    <vt:lpwstr/>
  </property>
  <property fmtid="{D5CDD505-2E9C-101B-9397-08002B2CF9AE}" pid="5" name="_SharedFileIndex">
    <vt:lpwstr/>
  </property>
  <property fmtid="{D5CDD505-2E9C-101B-9397-08002B2CF9AE}" pid="6" name="ComplianceAssetId">
    <vt:lpwstr/>
  </property>
</Properties>
</file>