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ECBD0-1902-4669-AC7B-0D46871193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F3CF87-80EF-476F-888A-A62E9E879B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01F867-8564-4CDA-8415-0E535B519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F18C1-72A7-42F2-9685-BEFAFF4702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D19E4-EAE9-4BB8-8E73-1D3DB4D19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111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94CC1-8FD4-4D6F-B048-08C0AB94E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BB628E-3620-4DA6-93C3-EDCCB00A55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3C84F6-751B-4A34-91F4-7D6DB6AFC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5D4789-2742-4459-924F-7382E429B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675DD-6FC6-4EB2-872A-1AAC82199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7954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D79AD05-E711-4339-8A68-C26405863D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281758-1B79-4287-B406-2C10409D51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B4E55-46EA-4373-B290-BC5CF586E5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B282C-9B4B-4BEB-8B21-9AE21D4B4A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C2B0-509A-4C17-88FE-247B6223DD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1169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800A94-2F37-4E24-A6D3-41968669D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31A22-0778-4BA1-A595-2290CD9C2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4B384-9823-437F-B246-C61EF1AAA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345EBF-C5D6-4130-A93F-15E1DB92B5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03450B-F860-460D-A9EC-C2866B990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2464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18CB6-5511-4BAD-9D43-F27DA6DFB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6A6B90-825D-4591-9741-B2C803AD5E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E0E395-EA12-4FEE-A207-30F9730B6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9347CA-BFF2-4A5D-93EC-504E197442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7C044-830B-4A88-ACFF-8A1F8B2ED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3799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A6824-7C87-45C4-B23C-BCCA4ABA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363D9A-1E0B-4C37-A16B-0F4A5A85D2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85219-E8A2-4E89-9FFB-A108E232EE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09E823-4C3F-4507-9F71-C52C4E061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D2F708-FC27-47EF-9D7F-5C13E09EBA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5990FE-D196-4E5D-885C-47B5D2DB69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476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0B325-ACDD-4C1D-AAFC-709E51B87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48E8A-A067-4DBE-9B77-BC7CE0A5D9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468FB1-F0BD-420A-8C2F-CCF716C595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EF5BB1-FE1B-4145-A947-54C0D6625E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D19ADA-F8DE-4747-B61B-4EF2071316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3E8713-C925-43E8-BD58-DA528C3AD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9A3D8C-2C6E-467F-B332-7BB19B32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D2B6E9-B9FE-4651-9D89-0A7AC42BC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650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DF2F1-3F12-416E-9B79-F182BA29F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510C6E-D856-4B94-80F2-FFE4A9A85C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9F7492-0EDB-4BF4-B776-E89B58181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4E2DF1-E6AA-41AE-9A5A-39A50ED5C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11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A84C569-1646-47CE-A18C-FBF92CBA1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980F86C-3B01-4562-8CC2-12608302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8CE6AE-13D5-4325-AB77-7261AE6DE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2552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12C28-BD3B-4FD9-BEC0-D734C6E0C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C85920-7443-4E0C-BF2C-43CD24C40D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C09728-1CDF-47F1-82A1-DCE79807C9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C34A11-CCBF-4E81-AF43-E03D68B07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161691-FFFA-4D49-9BF3-F860D90FF4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B3F6C-2849-4579-B6F6-7A6313E56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20392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82C64C-FEE0-4199-8F17-3845083025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5903E1-3C86-404B-A1F4-8A0DC469F2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096996-67B3-4999-B7A0-B953569FE6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06D96F-EB22-4639-AF9D-55A1CF9DD3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C6080-2516-4943-BE0C-C9296DBB37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2DF6F8-E5C3-4103-9BD0-E7238035C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15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E9BE08A-9D95-487F-949B-FDE95FAFF3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89681-6957-488B-B9C3-AA70E870B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B85DA-303F-4D0D-9C6D-7AC2564CBD3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2056E-A500-4431-8A1E-FE50B9164C23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6737E-5902-44BA-BF33-9FC3B12A03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7029F-8398-4A49-8DB6-D895A6EED1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BC51B-E59E-4485-B13E-5664E70056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5686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34F8D3-63AA-4EC6-8B08-82CE377B9F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018" t="17598" r="21759" b="11586"/>
          <a:stretch/>
        </p:blipFill>
        <p:spPr>
          <a:xfrm>
            <a:off x="891822" y="45412"/>
            <a:ext cx="9731022" cy="6770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698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43DDC5CE5494CBA0297DC7B1FBAB5" ma:contentTypeVersion="12" ma:contentTypeDescription="Create a new document." ma:contentTypeScope="" ma:versionID="8f6672ffbada816d49a8d390c5bf0145">
  <xsd:schema xmlns:xsd="http://www.w3.org/2001/XMLSchema" xmlns:xs="http://www.w3.org/2001/XMLSchema" xmlns:p="http://schemas.microsoft.com/office/2006/metadata/properties" xmlns:ns2="cd398e12-3930-4d2f-b9ca-36abc90b4c72" xmlns:ns3="8f5b50bf-6561-4b00-a1b2-f44d7cd40ea6" targetNamespace="http://schemas.microsoft.com/office/2006/metadata/properties" ma:root="true" ma:fieldsID="e06e06614a3e1fdc4fea19f135bf2819" ns2:_="" ns3:_="">
    <xsd:import namespace="cd398e12-3930-4d2f-b9ca-36abc90b4c72"/>
    <xsd:import namespace="8f5b50bf-6561-4b00-a1b2-f44d7cd40e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98e12-3930-4d2f-b9ca-36abc90b4c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b50bf-6561-4b00-a1b2-f44d7cd40e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f5b50bf-6561-4b00-a1b2-f44d7cd40ea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E0B53B2A-409C-4839-8C2F-E3A143A90309}"/>
</file>

<file path=customXml/itemProps2.xml><?xml version="1.0" encoding="utf-8"?>
<ds:datastoreItem xmlns:ds="http://schemas.openxmlformats.org/officeDocument/2006/customXml" ds:itemID="{9CE74160-85CE-4C38-8432-26FE26419B3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F3AE7A-2C10-43F5-8AF7-9464604316DE}">
  <ds:schemaRefs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7802225c-b7b2-460b-b2d0-872f302c8e00"/>
    <ds:schemaRef ds:uri="http://purl.org/dc/terms/"/>
    <ds:schemaRef ds:uri="http://purl.org/dc/elements/1.1/"/>
    <ds:schemaRef ds:uri="4eedbf48-e6a3-490e-a852-8315dd51bb3c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Mrs M Young</dc:creator>
  <cp:lastModifiedBy>Mrs M Young</cp:lastModifiedBy>
  <cp:revision>1</cp:revision>
  <dcterms:created xsi:type="dcterms:W3CDTF">2020-07-28T09:23:00Z</dcterms:created>
  <dcterms:modified xsi:type="dcterms:W3CDTF">2020-07-28T09:23:25Z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0x01010051543DDC5CE5494CBA0297DC7B1FBAB5</vt:lpwstr>
  </property>
  <property fmtid="{D5CDD505-2E9C-101B-9397-08002B2CF9AE}" pid="3" name="Order">
    <vt:r8>32979200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