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29" autoAdjust="0"/>
    <p:restoredTop sz="94660"/>
  </p:normalViewPr>
  <p:slideViewPr>
    <p:cSldViewPr snapToGrid="0">
      <p:cViewPr varScale="1">
        <p:scale>
          <a:sx n="85" d="100"/>
          <a:sy n="85" d="100"/>
        </p:scale>
        <p:origin x="138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A2FB8-CA67-4FC6-ADE2-C475E517D5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49E5EAF-9588-4305-983D-6FFE391C21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DF43693-F6F7-4D07-909D-00BB9350700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BA6D8E-4A1C-4DE0-B231-C5C5AEE14E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2B2A55-91C1-4D27-A6D9-C0A9F0B054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9751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C45336-CDC2-44FB-A5A9-0AA1C2DAF3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C16DA08-D575-4C17-9BF8-CA14F4ED793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F362123-6910-4E29-8F08-01B9BB0148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DA0944-9118-4ACD-BB3C-D82A8CC0D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6A00AC-864A-403E-AFB0-97F3561AB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88813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1389F1A-488D-4376-BAC1-B304FDE6514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55DEF0-9CF9-4B00-930B-C14F39B1AB9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1D48B8-34EA-4792-98E9-61A91B7B5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2F92417-F44B-41BF-BDEC-D63D0CF650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27B922-38B1-4D3B-84C1-604A3773C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83623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F4B336-0A86-4273-B6C1-E6F249679A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73C22B-5E14-4934-9231-C8DEDB53EF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A9CAAF-551B-416D-A50C-90E5375A8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667D26-E558-4CE8-848E-D521F04A93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D7A263A-0006-494B-90A3-16640DC371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034071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E988AF-C30D-4068-AE55-1A8456F135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36F863-F752-4905-A29B-6F410FF4E7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646B70-753F-4036-9976-03FD91EF65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A57BB8-6411-4FB7-BD61-39A15FA5A8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27004A-2032-456A-A0C2-67FA10A4C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25757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F57B90-A555-44DE-8937-F9C0C71C7D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C010F0-613A-4AD4-A701-877968E5072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D264060-C61F-4D23-AE56-5E7F7CC346B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F46641-A340-4D41-B8ED-71842F37E2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049360-30F3-44B6-8E66-208859F02F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1823945-65E6-479A-8A32-2B2F98F75B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23010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E70CCF-7959-48EF-8613-C9304BEC17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1CE0C1C-6CEE-4A1C-820B-F91B45F2B4B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2DDAAC7-79C3-48E9-85F4-86E45D08BDD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D72B1DC-58AE-477D-83AD-9D1BD17B1CC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7679E89-A9FA-4531-B15F-4CC2F4C7638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8185B6E-4A95-43DB-B647-EE1DE59FC6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4B18ABC-FB7B-4EA5-A2EC-859EB61B60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0EF3DC7-6C90-447C-B4A4-FD7A004581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2608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7CC312-D67A-471D-87A3-A071E9348C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667207B-9096-4379-B6C6-B533EE858F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A7CDCA-275B-41AA-A032-92E7A33AA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7666448-2455-400C-AFCE-85172365C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634729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55178F6-5E18-460C-B2F4-64859D66BE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542B70-F277-4E06-8FB7-67F06207C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30EE3CB-E8D5-404C-8310-CFD7ABA345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0554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EEEA80-C28D-454C-AB1D-4F9CFE513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898A2F9-1213-4459-962D-A7B3FE375B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9A4EFDD-6729-4DD7-B9E2-524FB019B3C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8454783-8DDA-483F-BB9E-98AEBB2238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FF293E4-8A4B-4E97-993C-E561C2BC3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DF62CA-13B0-4AA4-83F7-FA7DC73CD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49168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7DFE0F4-18C2-4601-912A-5F8C36BB6F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BAD3D84-7658-47AD-AF40-6B2600B7732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7967A3-80AB-4892-A8D8-AFC0937589B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DAAF0F3-74A8-4CDF-832B-046EBB2D34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A19D3D5-2DA7-4F91-BDD2-498D923A4F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0684D71-6210-488A-98A4-FC25DACC25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17107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417A881-8E62-4EB9-B149-BCB932777F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DC4C114-F582-4EC2-B70D-C519E1622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395251D-6A74-4E5A-8BA8-500337659A7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30D86-B087-4DE1-B23A-5970ABAAE27C}" type="datetimeFigureOut">
              <a:rPr lang="en-GB" smtClean="0"/>
              <a:t>28/07/2020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9553671-6D1C-4A41-BBBD-A077B28EFBB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A61D206-E8AE-4032-8BA1-1FDA97B8583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FCB2C0-3C13-4C7B-942F-1F8A449E301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1882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672883A-2CE9-41F7-8602-3626629743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63" t="18092" r="22037" b="11916"/>
          <a:stretch/>
        </p:blipFill>
        <p:spPr>
          <a:xfrm>
            <a:off x="948267" y="106073"/>
            <a:ext cx="9787466" cy="6698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0840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1543DDC5CE5494CBA0297DC7B1FBAB5" ma:contentTypeVersion="12" ma:contentTypeDescription="Create a new document." ma:contentTypeScope="" ma:versionID="8f6672ffbada816d49a8d390c5bf0145">
  <xsd:schema xmlns:xsd="http://www.w3.org/2001/XMLSchema" xmlns:xs="http://www.w3.org/2001/XMLSchema" xmlns:p="http://schemas.microsoft.com/office/2006/metadata/properties" xmlns:ns2="cd398e12-3930-4d2f-b9ca-36abc90b4c72" xmlns:ns3="8f5b50bf-6561-4b00-a1b2-f44d7cd40ea6" targetNamespace="http://schemas.microsoft.com/office/2006/metadata/properties" ma:root="true" ma:fieldsID="e06e06614a3e1fdc4fea19f135bf2819" ns2:_="" ns3:_="">
    <xsd:import namespace="cd398e12-3930-4d2f-b9ca-36abc90b4c72"/>
    <xsd:import namespace="8f5b50bf-6561-4b00-a1b2-f44d7cd40ea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d398e12-3930-4d2f-b9ca-36abc90b4c7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MediaServiceAutoTags" ma:internalName="MediaServiceAutoTags" ma:readOnly="true">
      <xsd:simpleType>
        <xsd:restriction base="dms:Text"/>
      </xsd:simpleType>
    </xsd:element>
    <xsd:element name="MediaServiceLocation" ma:index="14" nillable="true" ma:displayName="MediaServiceLocation" ma:internalName="MediaServiceLocation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f5b50bf-6561-4b00-a1b2-f44d7cd40ea6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8f5b50bf-6561-4b00-a1b2-f44d7cd40ea6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2734D3B6-B4A5-4F9D-90CC-7AE5B929348D}"/>
</file>

<file path=customXml/itemProps2.xml><?xml version="1.0" encoding="utf-8"?>
<ds:datastoreItem xmlns:ds="http://schemas.openxmlformats.org/officeDocument/2006/customXml" ds:itemID="{578F8CA7-7882-4085-A0CC-532D00249E7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88B5330-85C5-45E1-A297-7C7CF921AA99}">
  <ds:schemaRefs>
    <ds:schemaRef ds:uri="http://purl.org/dc/dcmitype/"/>
    <ds:schemaRef ds:uri="http://schemas.microsoft.com/office/2006/documentManagement/typ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  <ds:schemaRef ds:uri="http://schemas.microsoft.com/office/2006/metadata/properties"/>
    <ds:schemaRef ds:uri="7802225c-b7b2-460b-b2d0-872f302c8e00"/>
    <ds:schemaRef ds:uri="4eedbf48-e6a3-490e-a852-8315dd51bb3c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Mrs M Young</dc:creator>
  <cp:lastModifiedBy>Mrs M Young</cp:lastModifiedBy>
  <cp:revision>1</cp:revision>
  <dcterms:created xsi:type="dcterms:W3CDTF">2020-07-28T09:24:25Z</dcterms:created>
  <dcterms:modified xsi:type="dcterms:W3CDTF">2020-07-28T09:24:44Z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0x01010051543DDC5CE5494CBA0297DC7B1FBAB5</vt:lpwstr>
  </property>
  <property fmtid="{D5CDD505-2E9C-101B-9397-08002B2CF9AE}" pid="3" name="Order">
    <vt:r8>32979300</vt:r8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</Properties>
</file>