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56" r:id="rId2"/>
    <p:sldId id="257" r:id="rId3"/>
    <p:sldId id="263" r:id="rId4"/>
    <p:sldId id="264" r:id="rId5"/>
    <p:sldId id="265" r:id="rId6"/>
    <p:sldId id="347" r:id="rId7"/>
    <p:sldId id="345" r:id="rId8"/>
    <p:sldId id="268" r:id="rId9"/>
    <p:sldId id="269" r:id="rId10"/>
    <p:sldId id="528" r:id="rId11"/>
    <p:sldId id="324" r:id="rId12"/>
    <p:sldId id="272" r:id="rId13"/>
    <p:sldId id="332" r:id="rId14"/>
    <p:sldId id="333" r:id="rId15"/>
    <p:sldId id="537" r:id="rId16"/>
    <p:sldId id="519" r:id="rId17"/>
    <p:sldId id="532" r:id="rId18"/>
    <p:sldId id="276" r:id="rId19"/>
    <p:sldId id="560" r:id="rId20"/>
    <p:sldId id="278" r:id="rId21"/>
    <p:sldId id="365" r:id="rId22"/>
    <p:sldId id="367" r:id="rId23"/>
    <p:sldId id="271" r:id="rId24"/>
    <p:sldId id="540" r:id="rId25"/>
    <p:sldId id="541" r:id="rId26"/>
    <p:sldId id="542" r:id="rId27"/>
    <p:sldId id="543" r:id="rId28"/>
    <p:sldId id="539" r:id="rId29"/>
    <p:sldId id="544" r:id="rId30"/>
    <p:sldId id="545" r:id="rId31"/>
    <p:sldId id="546" r:id="rId32"/>
    <p:sldId id="547" r:id="rId33"/>
    <p:sldId id="552" r:id="rId34"/>
    <p:sldId id="553" r:id="rId35"/>
    <p:sldId id="549" r:id="rId36"/>
    <p:sldId id="554" r:id="rId37"/>
    <p:sldId id="550" r:id="rId38"/>
    <p:sldId id="551" r:id="rId39"/>
    <p:sldId id="548" r:id="rId40"/>
    <p:sldId id="555" r:id="rId41"/>
    <p:sldId id="556" r:id="rId42"/>
    <p:sldId id="557" r:id="rId43"/>
    <p:sldId id="558" r:id="rId44"/>
  </p:sldIdLst>
  <p:sldSz cx="9906000" cy="6858000" type="A4"/>
  <p:notesSz cx="7010400" cy="9296400"/>
  <p:defaultTextStyle>
    <a:defPPr>
      <a:defRPr lang="ru-RU"/>
    </a:defPPr>
    <a:lvl1pPr algn="l" rtl="0" eaLnBrk="0" fontAlgn="base" hangingPunct="0">
      <a:spcBef>
        <a:spcPct val="0"/>
      </a:spcBef>
      <a:spcAft>
        <a:spcPct val="0"/>
      </a:spcAft>
      <a:defRPr sz="4000" b="1" kern="1200">
        <a:solidFill>
          <a:srgbClr val="FFFF00"/>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00"/>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00"/>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00"/>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00"/>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4000" b="1" kern="1200">
        <a:solidFill>
          <a:srgbClr val="FFFF00"/>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4000" b="1" kern="1200">
        <a:solidFill>
          <a:srgbClr val="FFFF00"/>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4000" b="1" kern="1200">
        <a:solidFill>
          <a:srgbClr val="FFFF00"/>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4000" b="1" kern="1200">
        <a:solidFill>
          <a:srgbClr val="FFFF00"/>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777777"/>
    <a:srgbClr val="969696"/>
    <a:srgbClr val="C0C0C0"/>
    <a:srgbClr val="FF0000"/>
    <a:srgbClr val="CCFFCC"/>
    <a:srgbClr val="663300"/>
    <a:srgbClr val="666633"/>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75" d="100"/>
          <a:sy n="75" d="100"/>
        </p:scale>
        <p:origin x="-1056" y="-54"/>
      </p:cViewPr>
      <p:guideLst>
        <p:guide orient="horz" pos="2160"/>
        <p:guide pos="312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5712"/>
    </p:cViewPr>
  </p:sorterViewPr>
  <p:notesViewPr>
    <p:cSldViewPr>
      <p:cViewPr>
        <p:scale>
          <a:sx n="100" d="100"/>
          <a:sy n="100" d="100"/>
        </p:scale>
        <p:origin x="-144" y="-60"/>
      </p:cViewPr>
      <p:guideLst>
        <p:guide orient="horz" pos="2160"/>
        <p:guide pos="2880"/>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12.xml"/><Relationship Id="rId1"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0638" y="11113"/>
            <a:ext cx="3055938" cy="461962"/>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65200">
              <a:defRPr sz="1000" b="0" i="1">
                <a:solidFill>
                  <a:schemeClr val="tx1"/>
                </a:solidFill>
                <a:effectLst/>
                <a:latin typeface="Book Antiqua" pitchFamily="18" charset="0"/>
              </a:defRPr>
            </a:lvl1pPr>
          </a:lstStyle>
          <a:p>
            <a:endParaRPr lang="ru-RU"/>
          </a:p>
        </p:txBody>
      </p:sp>
      <p:sp>
        <p:nvSpPr>
          <p:cNvPr id="3075" name="Rectangle 3"/>
          <p:cNvSpPr>
            <a:spLocks noGrp="1" noChangeArrowheads="1"/>
          </p:cNvSpPr>
          <p:nvPr>
            <p:ph type="dt" sz="quarter" idx="1"/>
          </p:nvPr>
        </p:nvSpPr>
        <p:spPr bwMode="auto">
          <a:xfrm>
            <a:off x="3975100" y="11113"/>
            <a:ext cx="3055938" cy="461962"/>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65200">
              <a:defRPr sz="1000" b="0" i="1">
                <a:solidFill>
                  <a:schemeClr val="tx1"/>
                </a:solidFill>
                <a:effectLst/>
                <a:latin typeface="Book Antiqua" pitchFamily="18" charset="0"/>
              </a:defRPr>
            </a:lvl1pPr>
          </a:lstStyle>
          <a:p>
            <a:endParaRPr lang="ru-RU"/>
          </a:p>
        </p:txBody>
      </p:sp>
      <p:sp>
        <p:nvSpPr>
          <p:cNvPr id="3076" name="Rectangle 4"/>
          <p:cNvSpPr>
            <a:spLocks noGrp="1" noChangeArrowheads="1"/>
          </p:cNvSpPr>
          <p:nvPr>
            <p:ph type="ftr" sz="quarter" idx="2"/>
          </p:nvPr>
        </p:nvSpPr>
        <p:spPr bwMode="auto">
          <a:xfrm>
            <a:off x="-20638" y="8823325"/>
            <a:ext cx="3055938" cy="461963"/>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65200">
              <a:defRPr sz="1000" b="0" i="1">
                <a:solidFill>
                  <a:schemeClr val="tx1"/>
                </a:solidFill>
                <a:effectLst/>
                <a:latin typeface="Book Antiqua" pitchFamily="18" charset="0"/>
              </a:defRPr>
            </a:lvl1pPr>
          </a:lstStyle>
          <a:p>
            <a:endParaRPr lang="ru-RU"/>
          </a:p>
        </p:txBody>
      </p:sp>
      <p:sp>
        <p:nvSpPr>
          <p:cNvPr id="3077" name="Rectangle 5"/>
          <p:cNvSpPr>
            <a:spLocks noGrp="1" noChangeArrowheads="1"/>
          </p:cNvSpPr>
          <p:nvPr>
            <p:ph type="sldNum" sz="quarter" idx="3"/>
          </p:nvPr>
        </p:nvSpPr>
        <p:spPr bwMode="auto">
          <a:xfrm>
            <a:off x="3975100" y="8823325"/>
            <a:ext cx="3055938" cy="461963"/>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65200">
              <a:defRPr sz="1000" b="0" i="1">
                <a:solidFill>
                  <a:schemeClr val="tx1"/>
                </a:solidFill>
                <a:effectLst/>
                <a:latin typeface="Book Antiqua" pitchFamily="18" charset="0"/>
              </a:defRPr>
            </a:lvl1pPr>
          </a:lstStyle>
          <a:p>
            <a:fld id="{D293A30B-578E-40BB-AA58-087C110F8D66}" type="slidenum">
              <a:rPr lang="ru-RU"/>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2225" y="11113"/>
            <a:ext cx="3057525" cy="461962"/>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65200">
              <a:defRPr sz="1000" b="0" i="1">
                <a:solidFill>
                  <a:schemeClr val="tx1"/>
                </a:solidFill>
                <a:effectLst/>
              </a:defRPr>
            </a:lvl1pPr>
          </a:lstStyle>
          <a:p>
            <a:endParaRPr lang="ru-RU"/>
          </a:p>
        </p:txBody>
      </p:sp>
      <p:sp>
        <p:nvSpPr>
          <p:cNvPr id="2051" name="Rectangle 3"/>
          <p:cNvSpPr>
            <a:spLocks noGrp="1" noChangeArrowheads="1"/>
          </p:cNvSpPr>
          <p:nvPr>
            <p:ph type="dt" idx="1"/>
          </p:nvPr>
        </p:nvSpPr>
        <p:spPr bwMode="auto">
          <a:xfrm>
            <a:off x="3975100" y="11113"/>
            <a:ext cx="3057525" cy="461962"/>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65200">
              <a:defRPr sz="1000" b="0" i="1">
                <a:solidFill>
                  <a:schemeClr val="tx1"/>
                </a:solidFill>
                <a:effectLst/>
              </a:defRPr>
            </a:lvl1pPr>
          </a:lstStyle>
          <a:p>
            <a:endParaRPr lang="ru-RU"/>
          </a:p>
        </p:txBody>
      </p:sp>
      <p:sp>
        <p:nvSpPr>
          <p:cNvPr id="2052" name="Rectangle 4"/>
          <p:cNvSpPr>
            <a:spLocks noGrp="1" noChangeArrowheads="1"/>
          </p:cNvSpPr>
          <p:nvPr>
            <p:ph type="ftr" sz="quarter" idx="4"/>
          </p:nvPr>
        </p:nvSpPr>
        <p:spPr bwMode="auto">
          <a:xfrm>
            <a:off x="-22225" y="8823325"/>
            <a:ext cx="3057525" cy="461963"/>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65200">
              <a:defRPr sz="1000" b="0" i="1">
                <a:solidFill>
                  <a:schemeClr val="tx1"/>
                </a:solidFill>
                <a:effectLst/>
              </a:defRPr>
            </a:lvl1pPr>
          </a:lstStyle>
          <a:p>
            <a:endParaRPr lang="ru-RU"/>
          </a:p>
        </p:txBody>
      </p:sp>
      <p:sp>
        <p:nvSpPr>
          <p:cNvPr id="2053" name="Rectangle 5"/>
          <p:cNvSpPr>
            <a:spLocks noGrp="1" noChangeArrowheads="1"/>
          </p:cNvSpPr>
          <p:nvPr>
            <p:ph type="sldNum" sz="quarter" idx="5"/>
          </p:nvPr>
        </p:nvSpPr>
        <p:spPr bwMode="auto">
          <a:xfrm>
            <a:off x="3975100" y="8823325"/>
            <a:ext cx="3057525" cy="461963"/>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65200">
              <a:defRPr sz="1000" b="0" i="1">
                <a:solidFill>
                  <a:schemeClr val="tx1"/>
                </a:solidFill>
                <a:effectLst/>
              </a:defRPr>
            </a:lvl1pPr>
          </a:lstStyle>
          <a:p>
            <a:fld id="{C9D9347F-186F-4AC7-9AC1-C6501B718196}" type="slidenum">
              <a:rPr lang="ru-RU"/>
              <a:pPr/>
              <a:t>‹#›</a:t>
            </a:fld>
            <a:endParaRPr lang="ru-RU"/>
          </a:p>
        </p:txBody>
      </p:sp>
      <p:sp>
        <p:nvSpPr>
          <p:cNvPr id="2054" name="Rectangle 6"/>
          <p:cNvSpPr>
            <a:spLocks noGrp="1" noChangeArrowheads="1"/>
          </p:cNvSpPr>
          <p:nvPr>
            <p:ph type="body" sz="quarter" idx="3"/>
          </p:nvPr>
        </p:nvSpPr>
        <p:spPr bwMode="auto">
          <a:xfrm>
            <a:off x="915988" y="4416425"/>
            <a:ext cx="5199062" cy="4164013"/>
          </a:xfrm>
          <a:prstGeom prst="rect">
            <a:avLst/>
          </a:prstGeom>
          <a:noFill/>
          <a:ln w="9525">
            <a:noFill/>
            <a:miter lim="800000"/>
            <a:headEnd/>
            <a:tailEnd/>
          </a:ln>
          <a:effectLst/>
        </p:spPr>
        <p:txBody>
          <a:bodyPr vert="horz" wrap="square" lIns="95250" tIns="47625" rIns="95250" bIns="47625" numCol="1" anchor="t" anchorCtr="0" compatLnSpc="1">
            <a:prstTxWarp prst="textNoShape">
              <a:avLst/>
            </a:prstTxWarp>
          </a:bodyPr>
          <a:lstStyle/>
          <a:p>
            <a:pPr lvl="0"/>
            <a:r>
              <a:rPr lang="ru-RU" smtClean="0"/>
              <a:t>Click to edit Master notes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2055" name="Rectangle 7"/>
          <p:cNvSpPr>
            <a:spLocks noGrp="1" noRot="1" noChangeAspect="1" noChangeArrowheads="1" noTextEdit="1"/>
          </p:cNvSpPr>
          <p:nvPr>
            <p:ph type="sldImg" idx="2"/>
          </p:nvPr>
        </p:nvSpPr>
        <p:spPr bwMode="auto">
          <a:xfrm>
            <a:off x="1003300" y="708025"/>
            <a:ext cx="5003800" cy="3465513"/>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defTabSz="989013" rtl="0" fontAlgn="base">
      <a:spcBef>
        <a:spcPct val="30000"/>
      </a:spcBef>
      <a:spcAft>
        <a:spcPct val="0"/>
      </a:spcAft>
      <a:defRPr sz="1200" kern="1200">
        <a:solidFill>
          <a:schemeClr val="tx1"/>
        </a:solidFill>
        <a:latin typeface="Times New Roman" pitchFamily="18" charset="0"/>
        <a:ea typeface="+mn-ea"/>
        <a:cs typeface="+mn-cs"/>
      </a:defRPr>
    </a:lvl1pPr>
    <a:lvl2pPr marL="477838" algn="l" defTabSz="989013" rtl="0" fontAlgn="base">
      <a:spcBef>
        <a:spcPct val="30000"/>
      </a:spcBef>
      <a:spcAft>
        <a:spcPct val="0"/>
      </a:spcAft>
      <a:defRPr sz="1200" kern="1200">
        <a:solidFill>
          <a:schemeClr val="tx1"/>
        </a:solidFill>
        <a:latin typeface="Times New Roman" pitchFamily="18" charset="0"/>
        <a:ea typeface="+mn-ea"/>
        <a:cs typeface="+mn-cs"/>
      </a:defRPr>
    </a:lvl2pPr>
    <a:lvl3pPr marL="950913" algn="l" defTabSz="989013" rtl="0" fontAlgn="base">
      <a:spcBef>
        <a:spcPct val="30000"/>
      </a:spcBef>
      <a:spcAft>
        <a:spcPct val="0"/>
      </a:spcAft>
      <a:defRPr sz="1200" kern="1200">
        <a:solidFill>
          <a:schemeClr val="tx1"/>
        </a:solidFill>
        <a:latin typeface="Times New Roman" pitchFamily="18" charset="0"/>
        <a:ea typeface="+mn-ea"/>
        <a:cs typeface="+mn-cs"/>
      </a:defRPr>
    </a:lvl3pPr>
    <a:lvl4pPr marL="1428750" algn="l" defTabSz="989013" rtl="0" fontAlgn="base">
      <a:spcBef>
        <a:spcPct val="30000"/>
      </a:spcBef>
      <a:spcAft>
        <a:spcPct val="0"/>
      </a:spcAft>
      <a:defRPr sz="1200" kern="1200">
        <a:solidFill>
          <a:schemeClr val="tx1"/>
        </a:solidFill>
        <a:latin typeface="Times New Roman" pitchFamily="18" charset="0"/>
        <a:ea typeface="+mn-ea"/>
        <a:cs typeface="+mn-cs"/>
      </a:defRPr>
    </a:lvl4pPr>
    <a:lvl5pPr marL="1903413" algn="l" defTabSz="989013"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sldNum" sz="quarter" idx="5"/>
          </p:nvPr>
        </p:nvSpPr>
        <p:spPr>
          <a:ln/>
        </p:spPr>
        <p:txBody>
          <a:bodyPr/>
          <a:lstStyle/>
          <a:p>
            <a:fld id="{8A8E5557-2629-429E-963B-FCF81E2CF5CC}" type="slidenum">
              <a:rPr lang="ru-RU"/>
              <a:pPr/>
              <a:t>1</a:t>
            </a:fld>
            <a:endParaRPr lang="ru-RU"/>
          </a:p>
        </p:txBody>
      </p:sp>
      <p:sp>
        <p:nvSpPr>
          <p:cNvPr id="5122"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5123"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1</a:t>
            </a:r>
          </a:p>
        </p:txBody>
      </p:sp>
      <p:sp>
        <p:nvSpPr>
          <p:cNvPr id="5124"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5125"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5126" name="Rectangle 6"/>
          <p:cNvSpPr>
            <a:spLocks noChangeArrowheads="1"/>
          </p:cNvSpPr>
          <p:nvPr/>
        </p:nvSpPr>
        <p:spPr bwMode="auto">
          <a:xfrm>
            <a:off x="3973513" y="7938"/>
            <a:ext cx="3055937" cy="463550"/>
          </a:xfrm>
          <a:prstGeom prst="rect">
            <a:avLst/>
          </a:prstGeom>
          <a:noFill/>
          <a:ln w="9525">
            <a:noFill/>
            <a:miter lim="800000"/>
            <a:headEnd/>
            <a:tailEnd/>
          </a:ln>
          <a:effectLst/>
        </p:spPr>
        <p:txBody>
          <a:bodyPr wrap="none" anchor="ctr"/>
          <a:lstStyle/>
          <a:p>
            <a:endParaRPr lang="en-US"/>
          </a:p>
        </p:txBody>
      </p:sp>
      <p:sp>
        <p:nvSpPr>
          <p:cNvPr id="5127" name="Rectangle 7"/>
          <p:cNvSpPr>
            <a:spLocks noChangeArrowheads="1"/>
          </p:cNvSpPr>
          <p:nvPr/>
        </p:nvSpPr>
        <p:spPr bwMode="auto">
          <a:xfrm>
            <a:off x="1974850" y="8743950"/>
            <a:ext cx="3057525" cy="465138"/>
          </a:xfrm>
          <a:prstGeom prst="rect">
            <a:avLst/>
          </a:prstGeom>
          <a:noFill/>
          <a:ln w="9525">
            <a:noFill/>
            <a:miter lim="800000"/>
            <a:headEnd/>
            <a:tailEnd/>
          </a:ln>
          <a:effectLst/>
        </p:spPr>
        <p:txBody>
          <a:bodyPr lIns="19050" tIns="0" rIns="19050" bIns="0" anchor="b"/>
          <a:lstStyle/>
          <a:p>
            <a:pPr algn="ctr" defTabSz="989013"/>
            <a:r>
              <a:rPr lang="ru-RU" sz="1200" b="0" i="1">
                <a:solidFill>
                  <a:schemeClr val="tx1"/>
                </a:solidFill>
                <a:effectLst/>
              </a:rPr>
              <a:t>1</a:t>
            </a:r>
          </a:p>
        </p:txBody>
      </p:sp>
      <p:sp>
        <p:nvSpPr>
          <p:cNvPr id="5128" name="Rectangle 8"/>
          <p:cNvSpPr>
            <a:spLocks noChangeArrowheads="1"/>
          </p:cNvSpPr>
          <p:nvPr/>
        </p:nvSpPr>
        <p:spPr bwMode="auto">
          <a:xfrm>
            <a:off x="-22225" y="7938"/>
            <a:ext cx="3054350" cy="463550"/>
          </a:xfrm>
          <a:prstGeom prst="rect">
            <a:avLst/>
          </a:prstGeom>
          <a:noFill/>
          <a:ln w="9525">
            <a:noFill/>
            <a:miter lim="800000"/>
            <a:headEnd/>
            <a:tailEnd/>
          </a:ln>
          <a:effectLst/>
        </p:spPr>
        <p:txBody>
          <a:bodyPr wrap="none" anchor="ctr"/>
          <a:lstStyle/>
          <a:p>
            <a:endParaRPr lang="en-US"/>
          </a:p>
        </p:txBody>
      </p:sp>
      <p:sp>
        <p:nvSpPr>
          <p:cNvPr id="5129" name="Rectangle 9"/>
          <p:cNvSpPr>
            <a:spLocks noGrp="1" noRot="1" noChangeAspect="1" noChangeArrowheads="1" noTextEdit="1"/>
          </p:cNvSpPr>
          <p:nvPr>
            <p:ph type="sldImg"/>
          </p:nvPr>
        </p:nvSpPr>
        <p:spPr>
          <a:ln cap="flat"/>
        </p:spPr>
      </p:sp>
      <p:sp>
        <p:nvSpPr>
          <p:cNvPr id="5130" name="Rectangle 10"/>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sldNum" sz="quarter" idx="5"/>
          </p:nvPr>
        </p:nvSpPr>
        <p:spPr>
          <a:ln/>
        </p:spPr>
        <p:txBody>
          <a:bodyPr/>
          <a:lstStyle/>
          <a:p>
            <a:fld id="{857927D9-F8BC-4B5E-832D-07C4E9BE8CC1}" type="slidenum">
              <a:rPr lang="ru-RU"/>
              <a:pPr/>
              <a:t>11</a:t>
            </a:fld>
            <a:endParaRPr lang="ru-RU"/>
          </a:p>
        </p:txBody>
      </p:sp>
      <p:sp>
        <p:nvSpPr>
          <p:cNvPr id="30722"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30723"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17</a:t>
            </a:r>
          </a:p>
        </p:txBody>
      </p:sp>
      <p:sp>
        <p:nvSpPr>
          <p:cNvPr id="30724"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30725"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30726" name="Rectangle 6"/>
          <p:cNvSpPr>
            <a:spLocks noChangeArrowheads="1"/>
          </p:cNvSpPr>
          <p:nvPr/>
        </p:nvSpPr>
        <p:spPr bwMode="auto">
          <a:xfrm>
            <a:off x="3973513" y="7938"/>
            <a:ext cx="3055937" cy="463550"/>
          </a:xfrm>
          <a:prstGeom prst="rect">
            <a:avLst/>
          </a:prstGeom>
          <a:noFill/>
          <a:ln w="9525">
            <a:noFill/>
            <a:miter lim="800000"/>
            <a:headEnd/>
            <a:tailEnd/>
          </a:ln>
          <a:effectLst/>
        </p:spPr>
        <p:txBody>
          <a:bodyPr wrap="none" anchor="ctr"/>
          <a:lstStyle/>
          <a:p>
            <a:endParaRPr lang="en-US"/>
          </a:p>
        </p:txBody>
      </p:sp>
      <p:sp>
        <p:nvSpPr>
          <p:cNvPr id="30727" name="Rectangle 7"/>
          <p:cNvSpPr>
            <a:spLocks noChangeArrowheads="1"/>
          </p:cNvSpPr>
          <p:nvPr/>
        </p:nvSpPr>
        <p:spPr bwMode="auto">
          <a:xfrm>
            <a:off x="1974850" y="8743950"/>
            <a:ext cx="3057525" cy="465138"/>
          </a:xfrm>
          <a:prstGeom prst="rect">
            <a:avLst/>
          </a:prstGeom>
          <a:noFill/>
          <a:ln w="9525">
            <a:noFill/>
            <a:miter lim="800000"/>
            <a:headEnd/>
            <a:tailEnd/>
          </a:ln>
          <a:effectLst/>
        </p:spPr>
        <p:txBody>
          <a:bodyPr lIns="19050" tIns="0" rIns="19050" bIns="0" anchor="b"/>
          <a:lstStyle/>
          <a:p>
            <a:pPr algn="ctr" defTabSz="989013"/>
            <a:r>
              <a:rPr lang="ru-RU" sz="1200" b="0" i="1">
                <a:solidFill>
                  <a:schemeClr val="tx1"/>
                </a:solidFill>
                <a:effectLst/>
              </a:rPr>
              <a:t>10</a:t>
            </a:r>
          </a:p>
        </p:txBody>
      </p:sp>
      <p:sp>
        <p:nvSpPr>
          <p:cNvPr id="30728" name="Rectangle 8"/>
          <p:cNvSpPr>
            <a:spLocks noChangeArrowheads="1"/>
          </p:cNvSpPr>
          <p:nvPr/>
        </p:nvSpPr>
        <p:spPr bwMode="auto">
          <a:xfrm>
            <a:off x="-22225" y="7938"/>
            <a:ext cx="3054350" cy="463550"/>
          </a:xfrm>
          <a:prstGeom prst="rect">
            <a:avLst/>
          </a:prstGeom>
          <a:noFill/>
          <a:ln w="9525">
            <a:noFill/>
            <a:miter lim="800000"/>
            <a:headEnd/>
            <a:tailEnd/>
          </a:ln>
          <a:effectLst/>
        </p:spPr>
        <p:txBody>
          <a:bodyPr wrap="none" anchor="ctr"/>
          <a:lstStyle/>
          <a:p>
            <a:endParaRPr lang="en-US"/>
          </a:p>
        </p:txBody>
      </p:sp>
      <p:sp>
        <p:nvSpPr>
          <p:cNvPr id="30729" name="Rectangle 9"/>
          <p:cNvSpPr>
            <a:spLocks noGrp="1" noChangeArrowheads="1"/>
          </p:cNvSpPr>
          <p:nvPr>
            <p:ph type="body" idx="1"/>
          </p:nvPr>
        </p:nvSpPr>
        <p:spPr>
          <a:noFill/>
          <a:ln/>
        </p:spPr>
        <p:txBody>
          <a:bodyPr/>
          <a:lstStyle/>
          <a:p>
            <a:r>
              <a:rPr lang="ru-RU">
                <a:latin typeface="Arial" pitchFamily="34" charset="0"/>
              </a:rPr>
              <a:t>Заказчики отметили, что проблемы у рассматриваемой системы связаны с передачей высокочастотных сигналов: DATA и CLOCK. Поэтому </a:t>
            </a:r>
            <a:r>
              <a:rPr lang="ru-RU" b="1">
                <a:latin typeface="Arial" pitchFamily="34" charset="0"/>
              </a:rPr>
              <a:t>мы рассматриваем только ту часть кабеля, которая содержит высокочастотные проводники</a:t>
            </a:r>
            <a:r>
              <a:rPr lang="ru-RU">
                <a:latin typeface="Arial" pitchFamily="34" charset="0"/>
              </a:rPr>
              <a:t>.</a:t>
            </a:r>
          </a:p>
        </p:txBody>
      </p:sp>
      <p:sp>
        <p:nvSpPr>
          <p:cNvPr id="30730" name="Rectangle 10"/>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sldNum" sz="quarter" idx="5"/>
          </p:nvPr>
        </p:nvSpPr>
        <p:spPr>
          <a:ln/>
        </p:spPr>
        <p:txBody>
          <a:bodyPr/>
          <a:lstStyle/>
          <a:p>
            <a:fld id="{FC49E661-8ECB-4061-8217-B28BA858979C}" type="slidenum">
              <a:rPr lang="ru-RU"/>
              <a:pPr/>
              <a:t>12</a:t>
            </a:fld>
            <a:endParaRPr lang="ru-RU"/>
          </a:p>
        </p:txBody>
      </p:sp>
      <p:sp>
        <p:nvSpPr>
          <p:cNvPr id="32770"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32771"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17</a:t>
            </a:r>
          </a:p>
        </p:txBody>
      </p:sp>
      <p:sp>
        <p:nvSpPr>
          <p:cNvPr id="32772"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32773"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32774" name="Rectangle 6"/>
          <p:cNvSpPr>
            <a:spLocks noChangeArrowheads="1"/>
          </p:cNvSpPr>
          <p:nvPr/>
        </p:nvSpPr>
        <p:spPr bwMode="auto">
          <a:xfrm>
            <a:off x="3973513" y="7938"/>
            <a:ext cx="3055937" cy="463550"/>
          </a:xfrm>
          <a:prstGeom prst="rect">
            <a:avLst/>
          </a:prstGeom>
          <a:noFill/>
          <a:ln w="9525">
            <a:noFill/>
            <a:miter lim="800000"/>
            <a:headEnd/>
            <a:tailEnd/>
          </a:ln>
          <a:effectLst/>
        </p:spPr>
        <p:txBody>
          <a:bodyPr wrap="none" anchor="ctr"/>
          <a:lstStyle/>
          <a:p>
            <a:endParaRPr lang="en-US"/>
          </a:p>
        </p:txBody>
      </p:sp>
      <p:sp>
        <p:nvSpPr>
          <p:cNvPr id="32775" name="Rectangle 7"/>
          <p:cNvSpPr>
            <a:spLocks noChangeArrowheads="1"/>
          </p:cNvSpPr>
          <p:nvPr/>
        </p:nvSpPr>
        <p:spPr bwMode="auto">
          <a:xfrm>
            <a:off x="1974850" y="8743950"/>
            <a:ext cx="3057525" cy="465138"/>
          </a:xfrm>
          <a:prstGeom prst="rect">
            <a:avLst/>
          </a:prstGeom>
          <a:noFill/>
          <a:ln w="9525">
            <a:noFill/>
            <a:miter lim="800000"/>
            <a:headEnd/>
            <a:tailEnd/>
          </a:ln>
          <a:effectLst/>
        </p:spPr>
        <p:txBody>
          <a:bodyPr lIns="19050" tIns="0" rIns="19050" bIns="0" anchor="b"/>
          <a:lstStyle/>
          <a:p>
            <a:pPr algn="ctr" defTabSz="989013"/>
            <a:r>
              <a:rPr lang="ru-RU" sz="1200" b="0" i="1">
                <a:solidFill>
                  <a:schemeClr val="tx1"/>
                </a:solidFill>
                <a:effectLst/>
              </a:rPr>
              <a:t>10</a:t>
            </a:r>
          </a:p>
        </p:txBody>
      </p:sp>
      <p:sp>
        <p:nvSpPr>
          <p:cNvPr id="32776" name="Rectangle 8"/>
          <p:cNvSpPr>
            <a:spLocks noChangeArrowheads="1"/>
          </p:cNvSpPr>
          <p:nvPr/>
        </p:nvSpPr>
        <p:spPr bwMode="auto">
          <a:xfrm>
            <a:off x="-22225" y="7938"/>
            <a:ext cx="3054350" cy="463550"/>
          </a:xfrm>
          <a:prstGeom prst="rect">
            <a:avLst/>
          </a:prstGeom>
          <a:noFill/>
          <a:ln w="9525">
            <a:noFill/>
            <a:miter lim="800000"/>
            <a:headEnd/>
            <a:tailEnd/>
          </a:ln>
          <a:effectLst/>
        </p:spPr>
        <p:txBody>
          <a:bodyPr wrap="none" anchor="ctr"/>
          <a:lstStyle/>
          <a:p>
            <a:endParaRPr lang="en-US"/>
          </a:p>
        </p:txBody>
      </p:sp>
      <p:sp>
        <p:nvSpPr>
          <p:cNvPr id="32777" name="Rectangle 9"/>
          <p:cNvSpPr>
            <a:spLocks noGrp="1" noChangeArrowheads="1"/>
          </p:cNvSpPr>
          <p:nvPr>
            <p:ph type="body" idx="1"/>
          </p:nvPr>
        </p:nvSpPr>
        <p:spPr>
          <a:noFill/>
          <a:ln/>
        </p:spPr>
        <p:txBody>
          <a:bodyPr/>
          <a:lstStyle/>
          <a:p>
            <a:r>
              <a:rPr lang="ru-RU">
                <a:latin typeface="Arial" pitchFamily="34" charset="0"/>
              </a:rPr>
              <a:t>Заказчики отметили, что проблемы у рассматриваемой системы связаны с передачей высокочастотных сигналов: DATA и CLOCK. Поэтому </a:t>
            </a:r>
            <a:r>
              <a:rPr lang="ru-RU" b="1">
                <a:latin typeface="Arial" pitchFamily="34" charset="0"/>
              </a:rPr>
              <a:t>мы рассматриваем только ту часть кабеля, которая содержит высокочастотные проводники</a:t>
            </a:r>
            <a:r>
              <a:rPr lang="ru-RU">
                <a:latin typeface="Arial" pitchFamily="34" charset="0"/>
              </a:rPr>
              <a:t>.</a:t>
            </a:r>
          </a:p>
        </p:txBody>
      </p:sp>
      <p:sp>
        <p:nvSpPr>
          <p:cNvPr id="32778" name="Rectangle 10"/>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sldNum" sz="quarter" idx="5"/>
          </p:nvPr>
        </p:nvSpPr>
        <p:spPr>
          <a:ln/>
        </p:spPr>
        <p:txBody>
          <a:bodyPr/>
          <a:lstStyle/>
          <a:p>
            <a:fld id="{AD6D8FDB-0BB2-4D82-8D59-A6F6B52A7C6A}" type="slidenum">
              <a:rPr lang="ru-RU"/>
              <a:pPr/>
              <a:t>13</a:t>
            </a:fld>
            <a:endParaRPr lang="ru-RU"/>
          </a:p>
        </p:txBody>
      </p:sp>
      <p:sp>
        <p:nvSpPr>
          <p:cNvPr id="38914"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38915"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17</a:t>
            </a:r>
          </a:p>
        </p:txBody>
      </p:sp>
      <p:sp>
        <p:nvSpPr>
          <p:cNvPr id="38916"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38917"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38918" name="Rectangle 6"/>
          <p:cNvSpPr>
            <a:spLocks noChangeArrowheads="1"/>
          </p:cNvSpPr>
          <p:nvPr/>
        </p:nvSpPr>
        <p:spPr bwMode="auto">
          <a:xfrm>
            <a:off x="3973513" y="7938"/>
            <a:ext cx="3055937" cy="463550"/>
          </a:xfrm>
          <a:prstGeom prst="rect">
            <a:avLst/>
          </a:prstGeom>
          <a:noFill/>
          <a:ln w="9525">
            <a:noFill/>
            <a:miter lim="800000"/>
            <a:headEnd/>
            <a:tailEnd/>
          </a:ln>
          <a:effectLst/>
        </p:spPr>
        <p:txBody>
          <a:bodyPr wrap="none" anchor="ctr"/>
          <a:lstStyle/>
          <a:p>
            <a:endParaRPr lang="en-US"/>
          </a:p>
        </p:txBody>
      </p:sp>
      <p:sp>
        <p:nvSpPr>
          <p:cNvPr id="38919" name="Rectangle 7"/>
          <p:cNvSpPr>
            <a:spLocks noChangeArrowheads="1"/>
          </p:cNvSpPr>
          <p:nvPr/>
        </p:nvSpPr>
        <p:spPr bwMode="auto">
          <a:xfrm>
            <a:off x="1974850" y="8743950"/>
            <a:ext cx="3057525" cy="465138"/>
          </a:xfrm>
          <a:prstGeom prst="rect">
            <a:avLst/>
          </a:prstGeom>
          <a:noFill/>
          <a:ln w="9525">
            <a:noFill/>
            <a:miter lim="800000"/>
            <a:headEnd/>
            <a:tailEnd/>
          </a:ln>
          <a:effectLst/>
        </p:spPr>
        <p:txBody>
          <a:bodyPr lIns="19050" tIns="0" rIns="19050" bIns="0" anchor="b"/>
          <a:lstStyle/>
          <a:p>
            <a:pPr algn="ctr" defTabSz="989013"/>
            <a:r>
              <a:rPr lang="ru-RU" sz="1200" b="0" i="1">
                <a:solidFill>
                  <a:schemeClr val="tx1"/>
                </a:solidFill>
                <a:effectLst/>
              </a:rPr>
              <a:t>10</a:t>
            </a:r>
          </a:p>
        </p:txBody>
      </p:sp>
      <p:sp>
        <p:nvSpPr>
          <p:cNvPr id="38920" name="Rectangle 8"/>
          <p:cNvSpPr>
            <a:spLocks noChangeArrowheads="1"/>
          </p:cNvSpPr>
          <p:nvPr/>
        </p:nvSpPr>
        <p:spPr bwMode="auto">
          <a:xfrm>
            <a:off x="-22225" y="7938"/>
            <a:ext cx="3054350" cy="463550"/>
          </a:xfrm>
          <a:prstGeom prst="rect">
            <a:avLst/>
          </a:prstGeom>
          <a:noFill/>
          <a:ln w="9525">
            <a:noFill/>
            <a:miter lim="800000"/>
            <a:headEnd/>
            <a:tailEnd/>
          </a:ln>
          <a:effectLst/>
        </p:spPr>
        <p:txBody>
          <a:bodyPr wrap="none" anchor="ctr"/>
          <a:lstStyle/>
          <a:p>
            <a:endParaRPr lang="en-US"/>
          </a:p>
        </p:txBody>
      </p:sp>
      <p:sp>
        <p:nvSpPr>
          <p:cNvPr id="38921" name="Rectangle 9"/>
          <p:cNvSpPr>
            <a:spLocks noGrp="1" noChangeArrowheads="1"/>
          </p:cNvSpPr>
          <p:nvPr>
            <p:ph type="body" idx="1"/>
          </p:nvPr>
        </p:nvSpPr>
        <p:spPr>
          <a:noFill/>
          <a:ln/>
        </p:spPr>
        <p:txBody>
          <a:bodyPr/>
          <a:lstStyle/>
          <a:p>
            <a:r>
              <a:rPr lang="ru-RU">
                <a:latin typeface="Arial" pitchFamily="34" charset="0"/>
              </a:rPr>
              <a:t>Заказчики отметили, что проблемы у рассматриваемой системы связаны с передачей высокочастотных сигналов: DATA и CLOCK. Поэтому </a:t>
            </a:r>
            <a:r>
              <a:rPr lang="ru-RU" b="1">
                <a:latin typeface="Arial" pitchFamily="34" charset="0"/>
              </a:rPr>
              <a:t>мы рассматриваем только ту часть кабеля, которая содержит высокочастотные проводники</a:t>
            </a:r>
            <a:r>
              <a:rPr lang="ru-RU">
                <a:latin typeface="Arial" pitchFamily="34" charset="0"/>
              </a:rPr>
              <a:t>.</a:t>
            </a:r>
          </a:p>
        </p:txBody>
      </p:sp>
      <p:sp>
        <p:nvSpPr>
          <p:cNvPr id="38922" name="Rectangle 10"/>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sldNum" sz="quarter" idx="5"/>
          </p:nvPr>
        </p:nvSpPr>
        <p:spPr>
          <a:ln/>
        </p:spPr>
        <p:txBody>
          <a:bodyPr/>
          <a:lstStyle/>
          <a:p>
            <a:fld id="{DC3EC5E9-949F-4A4F-8F21-7C7FA0DB3DB3}" type="slidenum">
              <a:rPr lang="ru-RU"/>
              <a:pPr/>
              <a:t>14</a:t>
            </a:fld>
            <a:endParaRPr lang="ru-RU"/>
          </a:p>
        </p:txBody>
      </p:sp>
      <p:sp>
        <p:nvSpPr>
          <p:cNvPr id="40962"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40963"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17</a:t>
            </a:r>
          </a:p>
        </p:txBody>
      </p:sp>
      <p:sp>
        <p:nvSpPr>
          <p:cNvPr id="40964"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40965"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40966" name="Rectangle 6"/>
          <p:cNvSpPr>
            <a:spLocks noChangeArrowheads="1"/>
          </p:cNvSpPr>
          <p:nvPr/>
        </p:nvSpPr>
        <p:spPr bwMode="auto">
          <a:xfrm>
            <a:off x="3973513" y="7938"/>
            <a:ext cx="3055937" cy="463550"/>
          </a:xfrm>
          <a:prstGeom prst="rect">
            <a:avLst/>
          </a:prstGeom>
          <a:noFill/>
          <a:ln w="9525">
            <a:noFill/>
            <a:miter lim="800000"/>
            <a:headEnd/>
            <a:tailEnd/>
          </a:ln>
          <a:effectLst/>
        </p:spPr>
        <p:txBody>
          <a:bodyPr wrap="none" anchor="ctr"/>
          <a:lstStyle/>
          <a:p>
            <a:endParaRPr lang="en-US"/>
          </a:p>
        </p:txBody>
      </p:sp>
      <p:sp>
        <p:nvSpPr>
          <p:cNvPr id="40967" name="Rectangle 7"/>
          <p:cNvSpPr>
            <a:spLocks noChangeArrowheads="1"/>
          </p:cNvSpPr>
          <p:nvPr/>
        </p:nvSpPr>
        <p:spPr bwMode="auto">
          <a:xfrm>
            <a:off x="1974850" y="8743950"/>
            <a:ext cx="3057525" cy="465138"/>
          </a:xfrm>
          <a:prstGeom prst="rect">
            <a:avLst/>
          </a:prstGeom>
          <a:noFill/>
          <a:ln w="9525">
            <a:noFill/>
            <a:miter lim="800000"/>
            <a:headEnd/>
            <a:tailEnd/>
          </a:ln>
          <a:effectLst/>
        </p:spPr>
        <p:txBody>
          <a:bodyPr lIns="19050" tIns="0" rIns="19050" bIns="0" anchor="b"/>
          <a:lstStyle/>
          <a:p>
            <a:pPr algn="ctr" defTabSz="989013"/>
            <a:r>
              <a:rPr lang="ru-RU" sz="1200" b="0" i="1">
                <a:solidFill>
                  <a:schemeClr val="tx1"/>
                </a:solidFill>
                <a:effectLst/>
              </a:rPr>
              <a:t>10</a:t>
            </a:r>
          </a:p>
        </p:txBody>
      </p:sp>
      <p:sp>
        <p:nvSpPr>
          <p:cNvPr id="40968" name="Rectangle 8"/>
          <p:cNvSpPr>
            <a:spLocks noChangeArrowheads="1"/>
          </p:cNvSpPr>
          <p:nvPr/>
        </p:nvSpPr>
        <p:spPr bwMode="auto">
          <a:xfrm>
            <a:off x="-22225" y="7938"/>
            <a:ext cx="3054350" cy="463550"/>
          </a:xfrm>
          <a:prstGeom prst="rect">
            <a:avLst/>
          </a:prstGeom>
          <a:noFill/>
          <a:ln w="9525">
            <a:noFill/>
            <a:miter lim="800000"/>
            <a:headEnd/>
            <a:tailEnd/>
          </a:ln>
          <a:effectLst/>
        </p:spPr>
        <p:txBody>
          <a:bodyPr wrap="none" anchor="ctr"/>
          <a:lstStyle/>
          <a:p>
            <a:endParaRPr lang="en-US"/>
          </a:p>
        </p:txBody>
      </p:sp>
      <p:sp>
        <p:nvSpPr>
          <p:cNvPr id="40969" name="Rectangle 9"/>
          <p:cNvSpPr>
            <a:spLocks noGrp="1" noChangeArrowheads="1"/>
          </p:cNvSpPr>
          <p:nvPr>
            <p:ph type="body" idx="1"/>
          </p:nvPr>
        </p:nvSpPr>
        <p:spPr>
          <a:noFill/>
          <a:ln/>
        </p:spPr>
        <p:txBody>
          <a:bodyPr/>
          <a:lstStyle/>
          <a:p>
            <a:r>
              <a:rPr lang="ru-RU">
                <a:latin typeface="Arial" pitchFamily="34" charset="0"/>
              </a:rPr>
              <a:t>Заказчики отметили, что проблемы у рассматриваемой системы связаны с передачей высокочастотных сигналов: DATA и CLOCK. Поэтому </a:t>
            </a:r>
            <a:r>
              <a:rPr lang="ru-RU" b="1">
                <a:latin typeface="Arial" pitchFamily="34" charset="0"/>
              </a:rPr>
              <a:t>мы рассматриваем только ту часть кабеля, которая содержит высокочастотные проводники</a:t>
            </a:r>
            <a:r>
              <a:rPr lang="ru-RU">
                <a:latin typeface="Arial" pitchFamily="34" charset="0"/>
              </a:rPr>
              <a:t>.</a:t>
            </a:r>
          </a:p>
        </p:txBody>
      </p:sp>
      <p:sp>
        <p:nvSpPr>
          <p:cNvPr id="40970" name="Rectangle 10"/>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sldNum" sz="quarter" idx="5"/>
          </p:nvPr>
        </p:nvSpPr>
        <p:spPr>
          <a:ln/>
        </p:spPr>
        <p:txBody>
          <a:bodyPr/>
          <a:lstStyle/>
          <a:p>
            <a:fld id="{412A73C9-D486-4F6A-950E-495AB6116052}" type="slidenum">
              <a:rPr lang="ru-RU"/>
              <a:pPr/>
              <a:t>16</a:t>
            </a:fld>
            <a:endParaRPr lang="ru-RU"/>
          </a:p>
        </p:txBody>
      </p:sp>
      <p:sp>
        <p:nvSpPr>
          <p:cNvPr id="43010"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43011"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17</a:t>
            </a:r>
          </a:p>
        </p:txBody>
      </p:sp>
      <p:sp>
        <p:nvSpPr>
          <p:cNvPr id="43012"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43013"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43014" name="Rectangle 6"/>
          <p:cNvSpPr>
            <a:spLocks noChangeArrowheads="1"/>
          </p:cNvSpPr>
          <p:nvPr/>
        </p:nvSpPr>
        <p:spPr bwMode="auto">
          <a:xfrm>
            <a:off x="3973513" y="7938"/>
            <a:ext cx="3055937" cy="463550"/>
          </a:xfrm>
          <a:prstGeom prst="rect">
            <a:avLst/>
          </a:prstGeom>
          <a:noFill/>
          <a:ln w="9525">
            <a:noFill/>
            <a:miter lim="800000"/>
            <a:headEnd/>
            <a:tailEnd/>
          </a:ln>
          <a:effectLst/>
        </p:spPr>
        <p:txBody>
          <a:bodyPr wrap="none" anchor="ctr"/>
          <a:lstStyle/>
          <a:p>
            <a:endParaRPr lang="en-US"/>
          </a:p>
        </p:txBody>
      </p:sp>
      <p:sp>
        <p:nvSpPr>
          <p:cNvPr id="43015" name="Rectangle 7"/>
          <p:cNvSpPr>
            <a:spLocks noChangeArrowheads="1"/>
          </p:cNvSpPr>
          <p:nvPr/>
        </p:nvSpPr>
        <p:spPr bwMode="auto">
          <a:xfrm>
            <a:off x="1974850" y="8743950"/>
            <a:ext cx="3057525" cy="465138"/>
          </a:xfrm>
          <a:prstGeom prst="rect">
            <a:avLst/>
          </a:prstGeom>
          <a:noFill/>
          <a:ln w="9525">
            <a:noFill/>
            <a:miter lim="800000"/>
            <a:headEnd/>
            <a:tailEnd/>
          </a:ln>
          <a:effectLst/>
        </p:spPr>
        <p:txBody>
          <a:bodyPr lIns="19050" tIns="0" rIns="19050" bIns="0" anchor="b"/>
          <a:lstStyle/>
          <a:p>
            <a:pPr algn="ctr" defTabSz="989013"/>
            <a:r>
              <a:rPr lang="ru-RU" sz="1200" b="0" i="1">
                <a:solidFill>
                  <a:schemeClr val="tx1"/>
                </a:solidFill>
                <a:effectLst/>
              </a:rPr>
              <a:t>10</a:t>
            </a:r>
          </a:p>
        </p:txBody>
      </p:sp>
      <p:sp>
        <p:nvSpPr>
          <p:cNvPr id="43016" name="Rectangle 8"/>
          <p:cNvSpPr>
            <a:spLocks noChangeArrowheads="1"/>
          </p:cNvSpPr>
          <p:nvPr/>
        </p:nvSpPr>
        <p:spPr bwMode="auto">
          <a:xfrm>
            <a:off x="-22225" y="7938"/>
            <a:ext cx="3054350" cy="463550"/>
          </a:xfrm>
          <a:prstGeom prst="rect">
            <a:avLst/>
          </a:prstGeom>
          <a:noFill/>
          <a:ln w="9525">
            <a:noFill/>
            <a:miter lim="800000"/>
            <a:headEnd/>
            <a:tailEnd/>
          </a:ln>
          <a:effectLst/>
        </p:spPr>
        <p:txBody>
          <a:bodyPr wrap="none" anchor="ctr"/>
          <a:lstStyle/>
          <a:p>
            <a:endParaRPr lang="en-US"/>
          </a:p>
        </p:txBody>
      </p:sp>
      <p:sp>
        <p:nvSpPr>
          <p:cNvPr id="43017" name="Rectangle 9"/>
          <p:cNvSpPr>
            <a:spLocks noGrp="1" noChangeArrowheads="1"/>
          </p:cNvSpPr>
          <p:nvPr>
            <p:ph type="body" idx="1"/>
          </p:nvPr>
        </p:nvSpPr>
        <p:spPr>
          <a:noFill/>
          <a:ln/>
        </p:spPr>
        <p:txBody>
          <a:bodyPr/>
          <a:lstStyle/>
          <a:p>
            <a:r>
              <a:rPr lang="ru-RU">
                <a:latin typeface="Arial" pitchFamily="34" charset="0"/>
              </a:rPr>
              <a:t>Заказчики отметили, что проблемы у рассматриваемой системы связаны с передачей высокочастотных сигналов: DATA и CLOCK. Поэтому </a:t>
            </a:r>
            <a:r>
              <a:rPr lang="ru-RU" b="1">
                <a:latin typeface="Arial" pitchFamily="34" charset="0"/>
              </a:rPr>
              <a:t>мы рассматриваем только ту часть кабеля, которая содержит высокочастотные проводники</a:t>
            </a:r>
            <a:r>
              <a:rPr lang="ru-RU">
                <a:latin typeface="Arial" pitchFamily="34" charset="0"/>
              </a:rPr>
              <a:t>.</a:t>
            </a:r>
          </a:p>
        </p:txBody>
      </p:sp>
      <p:sp>
        <p:nvSpPr>
          <p:cNvPr id="43018" name="Rectangle 10"/>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C951D47-83C4-491D-A1FB-04C1C6D73540}" type="slidenum">
              <a:rPr lang="ru-RU"/>
              <a:pPr/>
              <a:t>21</a:t>
            </a:fld>
            <a:endParaRPr lang="ru-RU"/>
          </a:p>
        </p:txBody>
      </p:sp>
      <p:sp>
        <p:nvSpPr>
          <p:cNvPr id="57346" name="Rectangle 2"/>
          <p:cNvSpPr>
            <a:spLocks noGrp="1" noRot="1" noChangeAspect="1" noChangeArrowheads="1" noTextEdit="1"/>
          </p:cNvSpPr>
          <p:nvPr>
            <p:ph type="sldImg"/>
          </p:nvPr>
        </p:nvSpPr>
        <p:spPr>
          <a:xfrm>
            <a:off x="1000125" y="708025"/>
            <a:ext cx="5010150" cy="3470275"/>
          </a:xfrm>
          <a:ln cap="flat"/>
        </p:spPr>
      </p:sp>
      <p:sp>
        <p:nvSpPr>
          <p:cNvPr id="57347"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2341A5-9196-4353-9E9E-207C34638B3D}" type="slidenum">
              <a:rPr lang="ru-RU"/>
              <a:pPr/>
              <a:t>22</a:t>
            </a:fld>
            <a:endParaRPr lang="ru-RU"/>
          </a:p>
        </p:txBody>
      </p:sp>
      <p:sp>
        <p:nvSpPr>
          <p:cNvPr id="61442" name="Rectangle 2"/>
          <p:cNvSpPr>
            <a:spLocks noGrp="1" noRot="1" noChangeAspect="1" noChangeArrowheads="1" noTextEdit="1"/>
          </p:cNvSpPr>
          <p:nvPr>
            <p:ph type="sldImg"/>
          </p:nvPr>
        </p:nvSpPr>
        <p:spPr>
          <a:xfrm>
            <a:off x="1000125" y="708025"/>
            <a:ext cx="5010150" cy="3470275"/>
          </a:xfrm>
          <a:ln cap="flat"/>
        </p:spPr>
      </p:sp>
      <p:sp>
        <p:nvSpPr>
          <p:cNvPr id="61443"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17D6EB9-5DA0-4CBE-AD14-73B3630EA238}" type="slidenum">
              <a:rPr lang="ru-RU"/>
              <a:pPr/>
              <a:t>23</a:t>
            </a:fld>
            <a:endParaRPr lang="ru-RU"/>
          </a:p>
        </p:txBody>
      </p:sp>
      <p:sp>
        <p:nvSpPr>
          <p:cNvPr id="63490" name="Rectangle 2"/>
          <p:cNvSpPr>
            <a:spLocks noGrp="1" noRot="1" noChangeAspect="1" noChangeArrowheads="1" noTextEdit="1"/>
          </p:cNvSpPr>
          <p:nvPr>
            <p:ph type="sldImg"/>
          </p:nvPr>
        </p:nvSpPr>
        <p:spPr>
          <a:xfrm>
            <a:off x="1000125" y="708025"/>
            <a:ext cx="5010150" cy="3470275"/>
          </a:xfrm>
          <a:ln cap="flat"/>
        </p:spPr>
      </p:sp>
      <p:sp>
        <p:nvSpPr>
          <p:cNvPr id="63491"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1173886-2CF1-4F0C-9F60-53151F7A9857}" type="slidenum">
              <a:rPr lang="ru-RU"/>
              <a:pPr/>
              <a:t>24</a:t>
            </a:fld>
            <a:endParaRPr lang="ru-RU"/>
          </a:p>
        </p:txBody>
      </p:sp>
      <p:sp>
        <p:nvSpPr>
          <p:cNvPr id="128002" name="Rectangle 2"/>
          <p:cNvSpPr>
            <a:spLocks noGrp="1" noRot="1" noChangeAspect="1" noChangeArrowheads="1" noTextEdit="1"/>
          </p:cNvSpPr>
          <p:nvPr>
            <p:ph type="sldImg"/>
          </p:nvPr>
        </p:nvSpPr>
        <p:spPr>
          <a:xfrm>
            <a:off x="1000125" y="708025"/>
            <a:ext cx="5010150" cy="3470275"/>
          </a:xfrm>
          <a:ln cap="flat"/>
        </p:spPr>
      </p:sp>
      <p:sp>
        <p:nvSpPr>
          <p:cNvPr id="128003"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444626B-0F2F-4DAA-B0A1-59D349C2C1D4}" type="slidenum">
              <a:rPr lang="ru-RU"/>
              <a:pPr/>
              <a:t>25</a:t>
            </a:fld>
            <a:endParaRPr lang="ru-RU"/>
          </a:p>
        </p:txBody>
      </p:sp>
      <p:sp>
        <p:nvSpPr>
          <p:cNvPr id="130050" name="Rectangle 2"/>
          <p:cNvSpPr>
            <a:spLocks noGrp="1" noRot="1" noChangeAspect="1" noChangeArrowheads="1" noTextEdit="1"/>
          </p:cNvSpPr>
          <p:nvPr>
            <p:ph type="sldImg"/>
          </p:nvPr>
        </p:nvSpPr>
        <p:spPr>
          <a:xfrm>
            <a:off x="1000125" y="708025"/>
            <a:ext cx="5010150" cy="3470275"/>
          </a:xfrm>
          <a:ln cap="flat"/>
        </p:spPr>
      </p:sp>
      <p:sp>
        <p:nvSpPr>
          <p:cNvPr id="130051"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sldNum" sz="quarter" idx="5"/>
          </p:nvPr>
        </p:nvSpPr>
        <p:spPr>
          <a:ln/>
        </p:spPr>
        <p:txBody>
          <a:bodyPr/>
          <a:lstStyle/>
          <a:p>
            <a:fld id="{F0774345-0B21-43F4-9925-1F1CCEB08C66}" type="slidenum">
              <a:rPr lang="ru-RU"/>
              <a:pPr/>
              <a:t>2</a:t>
            </a:fld>
            <a:endParaRPr lang="ru-RU"/>
          </a:p>
        </p:txBody>
      </p:sp>
      <p:sp>
        <p:nvSpPr>
          <p:cNvPr id="7170"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7171"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2</a:t>
            </a:r>
          </a:p>
        </p:txBody>
      </p:sp>
      <p:sp>
        <p:nvSpPr>
          <p:cNvPr id="7172"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7173"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7174" name="Rectangle 6"/>
          <p:cNvSpPr>
            <a:spLocks noChangeArrowheads="1"/>
          </p:cNvSpPr>
          <p:nvPr/>
        </p:nvSpPr>
        <p:spPr bwMode="auto">
          <a:xfrm>
            <a:off x="3973513" y="7938"/>
            <a:ext cx="3055937" cy="463550"/>
          </a:xfrm>
          <a:prstGeom prst="rect">
            <a:avLst/>
          </a:prstGeom>
          <a:noFill/>
          <a:ln w="9525">
            <a:noFill/>
            <a:miter lim="800000"/>
            <a:headEnd/>
            <a:tailEnd/>
          </a:ln>
          <a:effectLst/>
        </p:spPr>
        <p:txBody>
          <a:bodyPr wrap="none" anchor="ctr"/>
          <a:lstStyle/>
          <a:p>
            <a:endParaRPr lang="en-US"/>
          </a:p>
        </p:txBody>
      </p:sp>
      <p:sp>
        <p:nvSpPr>
          <p:cNvPr id="7175" name="Rectangle 7"/>
          <p:cNvSpPr>
            <a:spLocks noChangeArrowheads="1"/>
          </p:cNvSpPr>
          <p:nvPr/>
        </p:nvSpPr>
        <p:spPr bwMode="auto">
          <a:xfrm>
            <a:off x="1974850" y="8743950"/>
            <a:ext cx="3057525" cy="465138"/>
          </a:xfrm>
          <a:prstGeom prst="rect">
            <a:avLst/>
          </a:prstGeom>
          <a:noFill/>
          <a:ln w="9525">
            <a:noFill/>
            <a:miter lim="800000"/>
            <a:headEnd/>
            <a:tailEnd/>
          </a:ln>
          <a:effectLst/>
        </p:spPr>
        <p:txBody>
          <a:bodyPr lIns="19050" tIns="0" rIns="19050" bIns="0" anchor="b"/>
          <a:lstStyle/>
          <a:p>
            <a:pPr algn="ctr" defTabSz="989013"/>
            <a:r>
              <a:rPr lang="ru-RU" sz="1200" b="0" i="1">
                <a:solidFill>
                  <a:schemeClr val="tx1"/>
                </a:solidFill>
                <a:effectLst/>
              </a:rPr>
              <a:t>2</a:t>
            </a:r>
          </a:p>
        </p:txBody>
      </p:sp>
      <p:sp>
        <p:nvSpPr>
          <p:cNvPr id="7176" name="Rectangle 8"/>
          <p:cNvSpPr>
            <a:spLocks noChangeArrowheads="1"/>
          </p:cNvSpPr>
          <p:nvPr/>
        </p:nvSpPr>
        <p:spPr bwMode="auto">
          <a:xfrm>
            <a:off x="-22225" y="7938"/>
            <a:ext cx="3054350" cy="463550"/>
          </a:xfrm>
          <a:prstGeom prst="rect">
            <a:avLst/>
          </a:prstGeom>
          <a:noFill/>
          <a:ln w="9525">
            <a:noFill/>
            <a:miter lim="800000"/>
            <a:headEnd/>
            <a:tailEnd/>
          </a:ln>
          <a:effectLst/>
        </p:spPr>
        <p:txBody>
          <a:bodyPr wrap="none" anchor="ctr"/>
          <a:lstStyle/>
          <a:p>
            <a:endParaRPr lang="en-US"/>
          </a:p>
        </p:txBody>
      </p:sp>
      <p:sp>
        <p:nvSpPr>
          <p:cNvPr id="7177" name="Rectangle 9"/>
          <p:cNvSpPr>
            <a:spLocks noGrp="1" noRot="1" noChangeAspect="1" noChangeArrowheads="1" noTextEdit="1"/>
          </p:cNvSpPr>
          <p:nvPr>
            <p:ph type="sldImg"/>
          </p:nvPr>
        </p:nvSpPr>
        <p:spPr>
          <a:ln cap="flat"/>
        </p:spPr>
      </p:sp>
      <p:sp>
        <p:nvSpPr>
          <p:cNvPr id="7178" name="Rectangle 10"/>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10571B5-D05D-4DB6-ABA4-603ABCDB6BD2}" type="slidenum">
              <a:rPr lang="ru-RU"/>
              <a:pPr/>
              <a:t>26</a:t>
            </a:fld>
            <a:endParaRPr lang="ru-RU"/>
          </a:p>
        </p:txBody>
      </p:sp>
      <p:sp>
        <p:nvSpPr>
          <p:cNvPr id="132098" name="Rectangle 2"/>
          <p:cNvSpPr>
            <a:spLocks noGrp="1" noRot="1" noChangeAspect="1" noChangeArrowheads="1" noTextEdit="1"/>
          </p:cNvSpPr>
          <p:nvPr>
            <p:ph type="sldImg"/>
          </p:nvPr>
        </p:nvSpPr>
        <p:spPr>
          <a:xfrm>
            <a:off x="1000125" y="708025"/>
            <a:ext cx="5010150" cy="3470275"/>
          </a:xfrm>
          <a:ln cap="flat"/>
        </p:spPr>
      </p:sp>
      <p:sp>
        <p:nvSpPr>
          <p:cNvPr id="132099"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F3F68D9-F927-4812-9098-7C184FA2A83E}" type="slidenum">
              <a:rPr lang="ru-RU"/>
              <a:pPr/>
              <a:t>27</a:t>
            </a:fld>
            <a:endParaRPr lang="ru-RU"/>
          </a:p>
        </p:txBody>
      </p:sp>
      <p:sp>
        <p:nvSpPr>
          <p:cNvPr id="137218" name="Rectangle 2"/>
          <p:cNvSpPr>
            <a:spLocks noGrp="1" noRot="1" noChangeAspect="1" noChangeArrowheads="1" noTextEdit="1"/>
          </p:cNvSpPr>
          <p:nvPr>
            <p:ph type="sldImg"/>
          </p:nvPr>
        </p:nvSpPr>
        <p:spPr>
          <a:xfrm>
            <a:off x="1000125" y="708025"/>
            <a:ext cx="5010150" cy="3470275"/>
          </a:xfrm>
          <a:ln cap="flat"/>
        </p:spPr>
      </p:sp>
      <p:sp>
        <p:nvSpPr>
          <p:cNvPr id="137219"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C91500A-2939-47EA-AAED-CEB18678D267}" type="slidenum">
              <a:rPr lang="ru-RU"/>
              <a:pPr/>
              <a:t>28</a:t>
            </a:fld>
            <a:endParaRPr lang="ru-RU"/>
          </a:p>
        </p:txBody>
      </p:sp>
      <p:sp>
        <p:nvSpPr>
          <p:cNvPr id="125954" name="Rectangle 2"/>
          <p:cNvSpPr>
            <a:spLocks noGrp="1" noRot="1" noChangeAspect="1" noChangeArrowheads="1" noTextEdit="1"/>
          </p:cNvSpPr>
          <p:nvPr>
            <p:ph type="sldImg"/>
          </p:nvPr>
        </p:nvSpPr>
        <p:spPr>
          <a:xfrm>
            <a:off x="1000125" y="708025"/>
            <a:ext cx="5010150" cy="3470275"/>
          </a:xfrm>
          <a:ln cap="flat"/>
        </p:spPr>
      </p:sp>
      <p:sp>
        <p:nvSpPr>
          <p:cNvPr id="125955"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603BE3E-BC44-45AB-84DF-9B539389BDD3}" type="slidenum">
              <a:rPr lang="ru-RU"/>
              <a:pPr/>
              <a:t>29</a:t>
            </a:fld>
            <a:endParaRPr lang="ru-RU"/>
          </a:p>
        </p:txBody>
      </p:sp>
      <p:sp>
        <p:nvSpPr>
          <p:cNvPr id="139266" name="Rectangle 2"/>
          <p:cNvSpPr>
            <a:spLocks noGrp="1" noRot="1" noChangeAspect="1" noChangeArrowheads="1" noTextEdit="1"/>
          </p:cNvSpPr>
          <p:nvPr>
            <p:ph type="sldImg"/>
          </p:nvPr>
        </p:nvSpPr>
        <p:spPr>
          <a:xfrm>
            <a:off x="1000125" y="708025"/>
            <a:ext cx="5010150" cy="3470275"/>
          </a:xfrm>
          <a:ln cap="flat"/>
        </p:spPr>
      </p:sp>
      <p:sp>
        <p:nvSpPr>
          <p:cNvPr id="139267"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C4017FE-9E71-49AD-9559-B815527B8ACC}" type="slidenum">
              <a:rPr lang="ru-RU"/>
              <a:pPr/>
              <a:t>30</a:t>
            </a:fld>
            <a:endParaRPr lang="ru-RU"/>
          </a:p>
        </p:txBody>
      </p:sp>
      <p:sp>
        <p:nvSpPr>
          <p:cNvPr id="141314" name="Rectangle 2"/>
          <p:cNvSpPr>
            <a:spLocks noGrp="1" noRot="1" noChangeAspect="1" noChangeArrowheads="1" noTextEdit="1"/>
          </p:cNvSpPr>
          <p:nvPr>
            <p:ph type="sldImg"/>
          </p:nvPr>
        </p:nvSpPr>
        <p:spPr>
          <a:xfrm>
            <a:off x="1000125" y="708025"/>
            <a:ext cx="5010150" cy="3470275"/>
          </a:xfrm>
          <a:ln cap="flat"/>
        </p:spPr>
      </p:sp>
      <p:sp>
        <p:nvSpPr>
          <p:cNvPr id="141315"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3210B2B-7B4E-430C-93E4-E5E9C6ACE4AD}" type="slidenum">
              <a:rPr lang="ru-RU"/>
              <a:pPr/>
              <a:t>31</a:t>
            </a:fld>
            <a:endParaRPr lang="ru-RU"/>
          </a:p>
        </p:txBody>
      </p:sp>
      <p:sp>
        <p:nvSpPr>
          <p:cNvPr id="143362" name="Rectangle 2"/>
          <p:cNvSpPr>
            <a:spLocks noGrp="1" noRot="1" noChangeAspect="1" noChangeArrowheads="1" noTextEdit="1"/>
          </p:cNvSpPr>
          <p:nvPr>
            <p:ph type="sldImg"/>
          </p:nvPr>
        </p:nvSpPr>
        <p:spPr>
          <a:xfrm>
            <a:off x="1000125" y="708025"/>
            <a:ext cx="5010150" cy="3470275"/>
          </a:xfrm>
          <a:ln cap="flat"/>
        </p:spPr>
      </p:sp>
      <p:sp>
        <p:nvSpPr>
          <p:cNvPr id="143363"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F1F6F51-B7C9-4F0D-8BD5-0FE1269A05C3}" type="slidenum">
              <a:rPr lang="ru-RU"/>
              <a:pPr/>
              <a:t>32</a:t>
            </a:fld>
            <a:endParaRPr lang="ru-RU"/>
          </a:p>
        </p:txBody>
      </p:sp>
      <p:sp>
        <p:nvSpPr>
          <p:cNvPr id="145410" name="Rectangle 2"/>
          <p:cNvSpPr>
            <a:spLocks noGrp="1" noRot="1" noChangeAspect="1" noChangeArrowheads="1" noTextEdit="1"/>
          </p:cNvSpPr>
          <p:nvPr>
            <p:ph type="sldImg"/>
          </p:nvPr>
        </p:nvSpPr>
        <p:spPr>
          <a:xfrm>
            <a:off x="1000125" y="708025"/>
            <a:ext cx="5010150" cy="3470275"/>
          </a:xfrm>
          <a:ln cap="flat"/>
        </p:spPr>
      </p:sp>
      <p:sp>
        <p:nvSpPr>
          <p:cNvPr id="145411"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FEF136E-6DA4-48FF-9F07-BBE76B240CD4}" type="slidenum">
              <a:rPr lang="ru-RU"/>
              <a:pPr/>
              <a:t>33</a:t>
            </a:fld>
            <a:endParaRPr lang="ru-RU"/>
          </a:p>
        </p:txBody>
      </p:sp>
      <p:sp>
        <p:nvSpPr>
          <p:cNvPr id="155650" name="Rectangle 2"/>
          <p:cNvSpPr>
            <a:spLocks noGrp="1" noRot="1" noChangeAspect="1" noChangeArrowheads="1" noTextEdit="1"/>
          </p:cNvSpPr>
          <p:nvPr>
            <p:ph type="sldImg"/>
          </p:nvPr>
        </p:nvSpPr>
        <p:spPr>
          <a:xfrm>
            <a:off x="1000125" y="708025"/>
            <a:ext cx="5010150" cy="3470275"/>
          </a:xfrm>
          <a:ln cap="flat"/>
        </p:spPr>
      </p:sp>
      <p:sp>
        <p:nvSpPr>
          <p:cNvPr id="155651"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E584CE4-7924-470B-BAE2-8E9A53693EB7}" type="slidenum">
              <a:rPr lang="ru-RU"/>
              <a:pPr/>
              <a:t>34</a:t>
            </a:fld>
            <a:endParaRPr lang="ru-RU"/>
          </a:p>
        </p:txBody>
      </p:sp>
      <p:sp>
        <p:nvSpPr>
          <p:cNvPr id="157698" name="Rectangle 2"/>
          <p:cNvSpPr>
            <a:spLocks noGrp="1" noRot="1" noChangeAspect="1" noChangeArrowheads="1" noTextEdit="1"/>
          </p:cNvSpPr>
          <p:nvPr>
            <p:ph type="sldImg"/>
          </p:nvPr>
        </p:nvSpPr>
        <p:spPr>
          <a:xfrm>
            <a:off x="1000125" y="708025"/>
            <a:ext cx="5010150" cy="3470275"/>
          </a:xfrm>
          <a:ln cap="flat"/>
        </p:spPr>
      </p:sp>
      <p:sp>
        <p:nvSpPr>
          <p:cNvPr id="157699"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2353B24-B2C5-442D-B2A7-623D68DC8BB2}" type="slidenum">
              <a:rPr lang="ru-RU"/>
              <a:pPr/>
              <a:t>35</a:t>
            </a:fld>
            <a:endParaRPr lang="ru-RU"/>
          </a:p>
        </p:txBody>
      </p:sp>
      <p:sp>
        <p:nvSpPr>
          <p:cNvPr id="149506" name="Rectangle 2"/>
          <p:cNvSpPr>
            <a:spLocks noGrp="1" noRot="1" noChangeAspect="1" noChangeArrowheads="1" noTextEdit="1"/>
          </p:cNvSpPr>
          <p:nvPr>
            <p:ph type="sldImg"/>
          </p:nvPr>
        </p:nvSpPr>
        <p:spPr>
          <a:xfrm>
            <a:off x="1000125" y="708025"/>
            <a:ext cx="5010150" cy="3470275"/>
          </a:xfrm>
          <a:ln cap="flat"/>
        </p:spPr>
      </p:sp>
      <p:sp>
        <p:nvSpPr>
          <p:cNvPr id="149507"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sldNum" sz="quarter" idx="5"/>
          </p:nvPr>
        </p:nvSpPr>
        <p:spPr>
          <a:ln/>
        </p:spPr>
        <p:txBody>
          <a:bodyPr/>
          <a:lstStyle/>
          <a:p>
            <a:fld id="{093CA024-C4EE-4B32-A8F5-9E8747182018}" type="slidenum">
              <a:rPr lang="ru-RU"/>
              <a:pPr/>
              <a:t>3</a:t>
            </a:fld>
            <a:endParaRPr lang="ru-RU"/>
          </a:p>
        </p:txBody>
      </p:sp>
      <p:sp>
        <p:nvSpPr>
          <p:cNvPr id="9218"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9219"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8</a:t>
            </a:r>
          </a:p>
        </p:txBody>
      </p:sp>
      <p:sp>
        <p:nvSpPr>
          <p:cNvPr id="9220"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9221"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9222" name="Rectangle 6"/>
          <p:cNvSpPr>
            <a:spLocks noChangeArrowheads="1"/>
          </p:cNvSpPr>
          <p:nvPr/>
        </p:nvSpPr>
        <p:spPr bwMode="auto">
          <a:xfrm>
            <a:off x="3973513" y="7938"/>
            <a:ext cx="3055937" cy="463550"/>
          </a:xfrm>
          <a:prstGeom prst="rect">
            <a:avLst/>
          </a:prstGeom>
          <a:noFill/>
          <a:ln w="9525">
            <a:noFill/>
            <a:miter lim="800000"/>
            <a:headEnd/>
            <a:tailEnd/>
          </a:ln>
          <a:effectLst/>
        </p:spPr>
        <p:txBody>
          <a:bodyPr wrap="none" anchor="ctr"/>
          <a:lstStyle/>
          <a:p>
            <a:endParaRPr lang="en-US"/>
          </a:p>
        </p:txBody>
      </p:sp>
      <p:sp>
        <p:nvSpPr>
          <p:cNvPr id="9223" name="Rectangle 7"/>
          <p:cNvSpPr>
            <a:spLocks noChangeArrowheads="1"/>
          </p:cNvSpPr>
          <p:nvPr/>
        </p:nvSpPr>
        <p:spPr bwMode="auto">
          <a:xfrm>
            <a:off x="1974850" y="8743950"/>
            <a:ext cx="3057525" cy="465138"/>
          </a:xfrm>
          <a:prstGeom prst="rect">
            <a:avLst/>
          </a:prstGeom>
          <a:noFill/>
          <a:ln w="9525">
            <a:noFill/>
            <a:miter lim="800000"/>
            <a:headEnd/>
            <a:tailEnd/>
          </a:ln>
          <a:effectLst/>
        </p:spPr>
        <p:txBody>
          <a:bodyPr lIns="19050" tIns="0" rIns="19050" bIns="0" anchor="b"/>
          <a:lstStyle/>
          <a:p>
            <a:pPr algn="ctr" defTabSz="989013"/>
            <a:r>
              <a:rPr lang="ru-RU" sz="1200" b="0" i="1">
                <a:solidFill>
                  <a:schemeClr val="tx1"/>
                </a:solidFill>
                <a:effectLst/>
              </a:rPr>
              <a:t>4</a:t>
            </a:r>
          </a:p>
        </p:txBody>
      </p:sp>
      <p:sp>
        <p:nvSpPr>
          <p:cNvPr id="9224" name="Rectangle 8"/>
          <p:cNvSpPr>
            <a:spLocks noChangeArrowheads="1"/>
          </p:cNvSpPr>
          <p:nvPr/>
        </p:nvSpPr>
        <p:spPr bwMode="auto">
          <a:xfrm>
            <a:off x="-22225" y="7938"/>
            <a:ext cx="3054350" cy="463550"/>
          </a:xfrm>
          <a:prstGeom prst="rect">
            <a:avLst/>
          </a:prstGeom>
          <a:noFill/>
          <a:ln w="9525">
            <a:noFill/>
            <a:miter lim="800000"/>
            <a:headEnd/>
            <a:tailEnd/>
          </a:ln>
          <a:effectLst/>
        </p:spPr>
        <p:txBody>
          <a:bodyPr wrap="none" anchor="ctr"/>
          <a:lstStyle/>
          <a:p>
            <a:endParaRPr lang="en-US"/>
          </a:p>
        </p:txBody>
      </p:sp>
      <p:sp>
        <p:nvSpPr>
          <p:cNvPr id="9225" name="Rectangle 9"/>
          <p:cNvSpPr>
            <a:spLocks noGrp="1" noRot="1" noChangeAspect="1" noChangeArrowheads="1" noTextEdit="1"/>
          </p:cNvSpPr>
          <p:nvPr>
            <p:ph type="sldImg"/>
          </p:nvPr>
        </p:nvSpPr>
        <p:spPr>
          <a:ln cap="flat"/>
        </p:spPr>
      </p:sp>
      <p:sp>
        <p:nvSpPr>
          <p:cNvPr id="9226" name="Rectangle 10"/>
          <p:cNvSpPr>
            <a:spLocks noGrp="1" noChangeArrowheads="1"/>
          </p:cNvSpPr>
          <p:nvPr>
            <p:ph type="body" idx="1"/>
          </p:nvPr>
        </p:nvSpPr>
        <p:spPr>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A1F7899-A6C2-4ECC-BCD3-3E0F33712991}" type="slidenum">
              <a:rPr lang="ru-RU"/>
              <a:pPr/>
              <a:t>36</a:t>
            </a:fld>
            <a:endParaRPr lang="ru-RU"/>
          </a:p>
        </p:txBody>
      </p:sp>
      <p:sp>
        <p:nvSpPr>
          <p:cNvPr id="159746" name="Rectangle 2"/>
          <p:cNvSpPr>
            <a:spLocks noGrp="1" noRot="1" noChangeAspect="1" noChangeArrowheads="1" noTextEdit="1"/>
          </p:cNvSpPr>
          <p:nvPr>
            <p:ph type="sldImg"/>
          </p:nvPr>
        </p:nvSpPr>
        <p:spPr>
          <a:xfrm>
            <a:off x="1000125" y="708025"/>
            <a:ext cx="5010150" cy="3470275"/>
          </a:xfrm>
          <a:ln cap="flat"/>
        </p:spPr>
      </p:sp>
      <p:sp>
        <p:nvSpPr>
          <p:cNvPr id="159747"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5460EC4-F157-449E-871C-8D04A33596A6}" type="slidenum">
              <a:rPr lang="ru-RU"/>
              <a:pPr/>
              <a:t>37</a:t>
            </a:fld>
            <a:endParaRPr lang="ru-RU"/>
          </a:p>
        </p:txBody>
      </p:sp>
      <p:sp>
        <p:nvSpPr>
          <p:cNvPr id="151554" name="Rectangle 2"/>
          <p:cNvSpPr>
            <a:spLocks noGrp="1" noRot="1" noChangeAspect="1" noChangeArrowheads="1" noTextEdit="1"/>
          </p:cNvSpPr>
          <p:nvPr>
            <p:ph type="sldImg"/>
          </p:nvPr>
        </p:nvSpPr>
        <p:spPr>
          <a:xfrm>
            <a:off x="1000125" y="708025"/>
            <a:ext cx="5010150" cy="3470275"/>
          </a:xfrm>
          <a:ln cap="flat"/>
        </p:spPr>
      </p:sp>
      <p:sp>
        <p:nvSpPr>
          <p:cNvPr id="151555"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FB21FE0-B3CC-4F8C-BF32-220264802209}" type="slidenum">
              <a:rPr lang="ru-RU"/>
              <a:pPr/>
              <a:t>38</a:t>
            </a:fld>
            <a:endParaRPr lang="ru-RU"/>
          </a:p>
        </p:txBody>
      </p:sp>
      <p:sp>
        <p:nvSpPr>
          <p:cNvPr id="153602" name="Rectangle 2"/>
          <p:cNvSpPr>
            <a:spLocks noGrp="1" noRot="1" noChangeAspect="1" noChangeArrowheads="1" noTextEdit="1"/>
          </p:cNvSpPr>
          <p:nvPr>
            <p:ph type="sldImg"/>
          </p:nvPr>
        </p:nvSpPr>
        <p:spPr>
          <a:xfrm>
            <a:off x="1000125" y="708025"/>
            <a:ext cx="5010150" cy="3470275"/>
          </a:xfrm>
          <a:ln cap="flat"/>
        </p:spPr>
      </p:sp>
      <p:sp>
        <p:nvSpPr>
          <p:cNvPr id="153603"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B514AF6-CDFB-469D-94D9-43745E5A6FFE}" type="slidenum">
              <a:rPr lang="ru-RU"/>
              <a:pPr/>
              <a:t>39</a:t>
            </a:fld>
            <a:endParaRPr lang="ru-RU"/>
          </a:p>
        </p:txBody>
      </p:sp>
      <p:sp>
        <p:nvSpPr>
          <p:cNvPr id="147458" name="Rectangle 2"/>
          <p:cNvSpPr>
            <a:spLocks noGrp="1" noRot="1" noChangeAspect="1" noChangeArrowheads="1" noTextEdit="1"/>
          </p:cNvSpPr>
          <p:nvPr>
            <p:ph type="sldImg"/>
          </p:nvPr>
        </p:nvSpPr>
        <p:spPr>
          <a:xfrm>
            <a:off x="1000125" y="708025"/>
            <a:ext cx="5010150" cy="3470275"/>
          </a:xfrm>
          <a:ln cap="flat"/>
        </p:spPr>
      </p:sp>
      <p:sp>
        <p:nvSpPr>
          <p:cNvPr id="147459"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5641EB7-012F-42A7-9FB5-95FFBABD3790}" type="slidenum">
              <a:rPr lang="ru-RU"/>
              <a:pPr/>
              <a:t>40</a:t>
            </a:fld>
            <a:endParaRPr lang="ru-RU"/>
          </a:p>
        </p:txBody>
      </p:sp>
      <p:sp>
        <p:nvSpPr>
          <p:cNvPr id="161794" name="Rectangle 2"/>
          <p:cNvSpPr>
            <a:spLocks noGrp="1" noRot="1" noChangeAspect="1" noChangeArrowheads="1" noTextEdit="1"/>
          </p:cNvSpPr>
          <p:nvPr>
            <p:ph type="sldImg"/>
          </p:nvPr>
        </p:nvSpPr>
        <p:spPr>
          <a:xfrm>
            <a:off x="1000125" y="708025"/>
            <a:ext cx="5010150" cy="3470275"/>
          </a:xfrm>
          <a:ln cap="flat"/>
        </p:spPr>
      </p:sp>
      <p:sp>
        <p:nvSpPr>
          <p:cNvPr id="161795"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2355C20-B2FD-4006-82C6-C1BAA553853C}" type="slidenum">
              <a:rPr lang="ru-RU"/>
              <a:pPr/>
              <a:t>41</a:t>
            </a:fld>
            <a:endParaRPr lang="ru-RU"/>
          </a:p>
        </p:txBody>
      </p:sp>
      <p:sp>
        <p:nvSpPr>
          <p:cNvPr id="163842" name="Rectangle 2"/>
          <p:cNvSpPr>
            <a:spLocks noGrp="1" noRot="1" noChangeAspect="1" noChangeArrowheads="1" noTextEdit="1"/>
          </p:cNvSpPr>
          <p:nvPr>
            <p:ph type="sldImg"/>
          </p:nvPr>
        </p:nvSpPr>
        <p:spPr>
          <a:xfrm>
            <a:off x="1000125" y="708025"/>
            <a:ext cx="5010150" cy="3470275"/>
          </a:xfrm>
          <a:ln cap="flat"/>
        </p:spPr>
      </p:sp>
      <p:sp>
        <p:nvSpPr>
          <p:cNvPr id="163843"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258E6D1-4CE9-412F-AFEC-97C09EEDB087}" type="slidenum">
              <a:rPr lang="ru-RU"/>
              <a:pPr/>
              <a:t>42</a:t>
            </a:fld>
            <a:endParaRPr lang="ru-RU"/>
          </a:p>
        </p:txBody>
      </p:sp>
      <p:sp>
        <p:nvSpPr>
          <p:cNvPr id="165890" name="Rectangle 2"/>
          <p:cNvSpPr>
            <a:spLocks noGrp="1" noRot="1" noChangeAspect="1" noChangeArrowheads="1" noTextEdit="1"/>
          </p:cNvSpPr>
          <p:nvPr>
            <p:ph type="sldImg"/>
          </p:nvPr>
        </p:nvSpPr>
        <p:spPr>
          <a:xfrm>
            <a:off x="1000125" y="708025"/>
            <a:ext cx="5010150" cy="3470275"/>
          </a:xfrm>
          <a:ln cap="flat"/>
        </p:spPr>
      </p:sp>
      <p:sp>
        <p:nvSpPr>
          <p:cNvPr id="165891"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73C1C2E-CF43-4F51-8873-AD5589AFFFF2}" type="slidenum">
              <a:rPr lang="ru-RU"/>
              <a:pPr/>
              <a:t>43</a:t>
            </a:fld>
            <a:endParaRPr lang="ru-RU"/>
          </a:p>
        </p:txBody>
      </p:sp>
      <p:sp>
        <p:nvSpPr>
          <p:cNvPr id="168962" name="Rectangle 2"/>
          <p:cNvSpPr>
            <a:spLocks noGrp="1" noRot="1" noChangeAspect="1" noChangeArrowheads="1" noTextEdit="1"/>
          </p:cNvSpPr>
          <p:nvPr>
            <p:ph type="sldImg"/>
          </p:nvPr>
        </p:nvSpPr>
        <p:spPr>
          <a:xfrm>
            <a:off x="1000125" y="708025"/>
            <a:ext cx="5010150" cy="3470275"/>
          </a:xfrm>
          <a:ln cap="flat"/>
        </p:spPr>
      </p:sp>
      <p:sp>
        <p:nvSpPr>
          <p:cNvPr id="168963" name="Rectangle 3"/>
          <p:cNvSpPr>
            <a:spLocks noGrp="1" noChangeArrowheads="1"/>
          </p:cNvSpPr>
          <p:nvPr>
            <p:ph type="body" idx="1"/>
          </p:nvPr>
        </p:nvSpPr>
        <p:spPr>
          <a:xfrm>
            <a:off x="917575" y="4414838"/>
            <a:ext cx="5167313" cy="4173537"/>
          </a:xfrm>
          <a:ln/>
        </p:spPr>
        <p:txBody>
          <a:bodyPr lIns="93662" rIns="93662"/>
          <a:lstStyle/>
          <a:p>
            <a:pPr defTabSz="955675"/>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sldNum" sz="quarter" idx="5"/>
          </p:nvPr>
        </p:nvSpPr>
        <p:spPr>
          <a:ln/>
        </p:spPr>
        <p:txBody>
          <a:bodyPr/>
          <a:lstStyle/>
          <a:p>
            <a:fld id="{EBFE003C-7FDA-4B4B-B43D-631526393A70}" type="slidenum">
              <a:rPr lang="ru-RU"/>
              <a:pPr/>
              <a:t>4</a:t>
            </a:fld>
            <a:endParaRPr lang="ru-RU"/>
          </a:p>
        </p:txBody>
      </p:sp>
      <p:sp>
        <p:nvSpPr>
          <p:cNvPr id="11266"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11267"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9</a:t>
            </a:r>
          </a:p>
        </p:txBody>
      </p:sp>
      <p:sp>
        <p:nvSpPr>
          <p:cNvPr id="11268"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11269"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11270" name="Rectangle 6"/>
          <p:cNvSpPr>
            <a:spLocks noChangeArrowheads="1"/>
          </p:cNvSpPr>
          <p:nvPr/>
        </p:nvSpPr>
        <p:spPr bwMode="auto">
          <a:xfrm>
            <a:off x="3973513" y="7938"/>
            <a:ext cx="3055937" cy="463550"/>
          </a:xfrm>
          <a:prstGeom prst="rect">
            <a:avLst/>
          </a:prstGeom>
          <a:noFill/>
          <a:ln w="9525">
            <a:noFill/>
            <a:miter lim="800000"/>
            <a:headEnd/>
            <a:tailEnd/>
          </a:ln>
          <a:effectLst/>
        </p:spPr>
        <p:txBody>
          <a:bodyPr wrap="none" anchor="ctr"/>
          <a:lstStyle/>
          <a:p>
            <a:endParaRPr lang="en-US"/>
          </a:p>
        </p:txBody>
      </p:sp>
      <p:sp>
        <p:nvSpPr>
          <p:cNvPr id="11271" name="Rectangle 7"/>
          <p:cNvSpPr>
            <a:spLocks noChangeArrowheads="1"/>
          </p:cNvSpPr>
          <p:nvPr/>
        </p:nvSpPr>
        <p:spPr bwMode="auto">
          <a:xfrm>
            <a:off x="1974850" y="8743950"/>
            <a:ext cx="3057525" cy="465138"/>
          </a:xfrm>
          <a:prstGeom prst="rect">
            <a:avLst/>
          </a:prstGeom>
          <a:noFill/>
          <a:ln w="9525">
            <a:noFill/>
            <a:miter lim="800000"/>
            <a:headEnd/>
            <a:tailEnd/>
          </a:ln>
          <a:effectLst/>
        </p:spPr>
        <p:txBody>
          <a:bodyPr lIns="19050" tIns="0" rIns="19050" bIns="0" anchor="b"/>
          <a:lstStyle/>
          <a:p>
            <a:pPr algn="ctr" defTabSz="989013"/>
            <a:r>
              <a:rPr lang="ru-RU" sz="1200" b="0" i="1">
                <a:solidFill>
                  <a:schemeClr val="tx1"/>
                </a:solidFill>
                <a:effectLst/>
              </a:rPr>
              <a:t>5</a:t>
            </a:r>
          </a:p>
        </p:txBody>
      </p:sp>
      <p:sp>
        <p:nvSpPr>
          <p:cNvPr id="11272" name="Rectangle 8"/>
          <p:cNvSpPr>
            <a:spLocks noChangeArrowheads="1"/>
          </p:cNvSpPr>
          <p:nvPr/>
        </p:nvSpPr>
        <p:spPr bwMode="auto">
          <a:xfrm>
            <a:off x="-22225" y="7938"/>
            <a:ext cx="3054350" cy="463550"/>
          </a:xfrm>
          <a:prstGeom prst="rect">
            <a:avLst/>
          </a:prstGeom>
          <a:noFill/>
          <a:ln w="9525">
            <a:noFill/>
            <a:miter lim="800000"/>
            <a:headEnd/>
            <a:tailEnd/>
          </a:ln>
          <a:effectLst/>
        </p:spPr>
        <p:txBody>
          <a:bodyPr wrap="none" anchor="ctr"/>
          <a:lstStyle/>
          <a:p>
            <a:endParaRPr lang="en-US"/>
          </a:p>
        </p:txBody>
      </p:sp>
      <p:sp>
        <p:nvSpPr>
          <p:cNvPr id="11273" name="Rectangle 9"/>
          <p:cNvSpPr>
            <a:spLocks noGrp="1" noRot="1" noChangeAspect="1" noChangeArrowheads="1" noTextEdit="1"/>
          </p:cNvSpPr>
          <p:nvPr>
            <p:ph type="sldImg"/>
          </p:nvPr>
        </p:nvSpPr>
        <p:spPr>
          <a:ln cap="flat"/>
        </p:spPr>
      </p:sp>
      <p:sp>
        <p:nvSpPr>
          <p:cNvPr id="11274" name="Rectangle 10"/>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sldNum" sz="quarter" idx="5"/>
          </p:nvPr>
        </p:nvSpPr>
        <p:spPr>
          <a:ln/>
        </p:spPr>
        <p:txBody>
          <a:bodyPr/>
          <a:lstStyle/>
          <a:p>
            <a:fld id="{F49EE350-95EA-42DE-8B9A-1266EEA1A709}" type="slidenum">
              <a:rPr lang="ru-RU"/>
              <a:pPr/>
              <a:t>5</a:t>
            </a:fld>
            <a:endParaRPr lang="ru-RU"/>
          </a:p>
        </p:txBody>
      </p:sp>
      <p:sp>
        <p:nvSpPr>
          <p:cNvPr id="13314"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13315"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10</a:t>
            </a:r>
          </a:p>
        </p:txBody>
      </p:sp>
      <p:sp>
        <p:nvSpPr>
          <p:cNvPr id="13316"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13317"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13318" name="Rectangle 6"/>
          <p:cNvSpPr>
            <a:spLocks noGrp="1" noChangeArrowheads="1"/>
          </p:cNvSpPr>
          <p:nvPr>
            <p:ph type="body" idx="1"/>
          </p:nvPr>
        </p:nvSpPr>
        <p:spPr>
          <a:ln/>
        </p:spPr>
        <p:txBody>
          <a:bodyPr/>
          <a:lstStyle/>
          <a:p>
            <a:endParaRPr lang="en-US"/>
          </a:p>
        </p:txBody>
      </p:sp>
      <p:sp>
        <p:nvSpPr>
          <p:cNvPr id="13319" name="Rectangle 7"/>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sldNum" sz="quarter" idx="5"/>
          </p:nvPr>
        </p:nvSpPr>
        <p:spPr>
          <a:ln/>
        </p:spPr>
        <p:txBody>
          <a:bodyPr/>
          <a:lstStyle/>
          <a:p>
            <a:fld id="{4BC6FEC7-4FE5-4A43-94B7-E5F08B361EDE}" type="slidenum">
              <a:rPr lang="ru-RU"/>
              <a:pPr/>
              <a:t>6</a:t>
            </a:fld>
            <a:endParaRPr lang="ru-RU"/>
          </a:p>
        </p:txBody>
      </p:sp>
      <p:sp>
        <p:nvSpPr>
          <p:cNvPr id="15362"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15363"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13</a:t>
            </a:r>
          </a:p>
        </p:txBody>
      </p:sp>
      <p:sp>
        <p:nvSpPr>
          <p:cNvPr id="15364"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15365"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15366" name="Rectangle 6"/>
          <p:cNvSpPr>
            <a:spLocks noGrp="1" noChangeArrowheads="1"/>
          </p:cNvSpPr>
          <p:nvPr>
            <p:ph type="body" idx="1"/>
          </p:nvPr>
        </p:nvSpPr>
        <p:spPr>
          <a:ln/>
        </p:spPr>
        <p:txBody>
          <a:bodyPr/>
          <a:lstStyle/>
          <a:p>
            <a:endParaRPr lang="en-US"/>
          </a:p>
        </p:txBody>
      </p:sp>
      <p:sp>
        <p:nvSpPr>
          <p:cNvPr id="15367" name="Rectangle 7"/>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sldNum" sz="quarter" idx="5"/>
          </p:nvPr>
        </p:nvSpPr>
        <p:spPr>
          <a:ln/>
        </p:spPr>
        <p:txBody>
          <a:bodyPr/>
          <a:lstStyle/>
          <a:p>
            <a:fld id="{2E0E5B46-20C3-40F2-96BE-F686D8A9D4FF}" type="slidenum">
              <a:rPr lang="ru-RU"/>
              <a:pPr/>
              <a:t>8</a:t>
            </a:fld>
            <a:endParaRPr lang="ru-RU"/>
          </a:p>
        </p:txBody>
      </p:sp>
      <p:sp>
        <p:nvSpPr>
          <p:cNvPr id="18434"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18435"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13</a:t>
            </a:r>
          </a:p>
        </p:txBody>
      </p:sp>
      <p:sp>
        <p:nvSpPr>
          <p:cNvPr id="18436"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18437"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18438" name="Rectangle 6"/>
          <p:cNvSpPr>
            <a:spLocks noGrp="1" noChangeArrowheads="1"/>
          </p:cNvSpPr>
          <p:nvPr>
            <p:ph type="body" idx="1"/>
          </p:nvPr>
        </p:nvSpPr>
        <p:spPr>
          <a:ln/>
        </p:spPr>
        <p:txBody>
          <a:bodyPr/>
          <a:lstStyle/>
          <a:p>
            <a:endParaRPr lang="en-US"/>
          </a:p>
        </p:txBody>
      </p:sp>
      <p:sp>
        <p:nvSpPr>
          <p:cNvPr id="18439" name="Rectangle 7"/>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C574B13-3953-494D-8F3A-3FB28C3C8D08}" type="slidenum">
              <a:rPr lang="ru-RU"/>
              <a:pPr/>
              <a:t>9</a:t>
            </a:fld>
            <a:endParaRPr lang="ru-RU"/>
          </a:p>
        </p:txBody>
      </p:sp>
      <p:sp>
        <p:nvSpPr>
          <p:cNvPr id="20482" name="Rectangle 2"/>
          <p:cNvSpPr>
            <a:spLocks noGrp="1" noChangeArrowheads="1"/>
          </p:cNvSpPr>
          <p:nvPr>
            <p:ph type="body" idx="1"/>
          </p:nvPr>
        </p:nvSpPr>
        <p:spPr>
          <a:ln/>
        </p:spPr>
        <p:txBody>
          <a:bodyPr/>
          <a:lstStyle/>
          <a:p>
            <a:endParaRPr lang="en-US"/>
          </a:p>
        </p:txBody>
      </p:sp>
      <p:sp>
        <p:nvSpPr>
          <p:cNvPr id="20483"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Grp="1" noChangeArrowheads="1"/>
          </p:cNvSpPr>
          <p:nvPr>
            <p:ph type="sldNum" sz="quarter" idx="5"/>
          </p:nvPr>
        </p:nvSpPr>
        <p:spPr>
          <a:ln/>
        </p:spPr>
        <p:txBody>
          <a:bodyPr/>
          <a:lstStyle/>
          <a:p>
            <a:fld id="{71C115EB-F30B-4C2C-B580-781EB5B24562}" type="slidenum">
              <a:rPr lang="ru-RU"/>
              <a:pPr/>
              <a:t>10</a:t>
            </a:fld>
            <a:endParaRPr lang="ru-RU"/>
          </a:p>
        </p:txBody>
      </p:sp>
      <p:sp>
        <p:nvSpPr>
          <p:cNvPr id="24578" name="Rectangle 2"/>
          <p:cNvSpPr>
            <a:spLocks noChangeArrowheads="1"/>
          </p:cNvSpPr>
          <p:nvPr/>
        </p:nvSpPr>
        <p:spPr bwMode="auto">
          <a:xfrm>
            <a:off x="3971925" y="-1588"/>
            <a:ext cx="3036888" cy="466726"/>
          </a:xfrm>
          <a:prstGeom prst="rect">
            <a:avLst/>
          </a:prstGeom>
          <a:noFill/>
          <a:ln w="9525">
            <a:noFill/>
            <a:miter lim="800000"/>
            <a:headEnd/>
            <a:tailEnd/>
          </a:ln>
          <a:effectLst/>
        </p:spPr>
        <p:txBody>
          <a:bodyPr wrap="none" anchor="ctr"/>
          <a:lstStyle/>
          <a:p>
            <a:endParaRPr lang="en-US"/>
          </a:p>
        </p:txBody>
      </p:sp>
      <p:sp>
        <p:nvSpPr>
          <p:cNvPr id="24579" name="Rectangle 3"/>
          <p:cNvSpPr>
            <a:spLocks noChangeArrowheads="1"/>
          </p:cNvSpPr>
          <p:nvPr/>
        </p:nvSpPr>
        <p:spPr bwMode="auto">
          <a:xfrm>
            <a:off x="3971925" y="8831263"/>
            <a:ext cx="3036888" cy="466725"/>
          </a:xfrm>
          <a:prstGeom prst="rect">
            <a:avLst/>
          </a:prstGeom>
          <a:noFill/>
          <a:ln w="9525">
            <a:noFill/>
            <a:miter lim="800000"/>
            <a:headEnd/>
            <a:tailEnd/>
          </a:ln>
          <a:effectLst/>
        </p:spPr>
        <p:txBody>
          <a:bodyPr lIns="19050" tIns="0" rIns="19050" bIns="0" anchor="b"/>
          <a:lstStyle/>
          <a:p>
            <a:pPr algn="r" defTabSz="965200"/>
            <a:r>
              <a:rPr lang="ru-RU" sz="1000" b="0" i="1">
                <a:solidFill>
                  <a:schemeClr val="tx1"/>
                </a:solidFill>
                <a:effectLst/>
              </a:rPr>
              <a:t>17</a:t>
            </a:r>
          </a:p>
        </p:txBody>
      </p:sp>
      <p:sp>
        <p:nvSpPr>
          <p:cNvPr id="24580" name="Rectangle 4"/>
          <p:cNvSpPr>
            <a:spLocks noChangeArrowheads="1"/>
          </p:cNvSpPr>
          <p:nvPr/>
        </p:nvSpPr>
        <p:spPr bwMode="auto">
          <a:xfrm>
            <a:off x="-1588" y="8831263"/>
            <a:ext cx="3038476" cy="466725"/>
          </a:xfrm>
          <a:prstGeom prst="rect">
            <a:avLst/>
          </a:prstGeom>
          <a:noFill/>
          <a:ln w="9525">
            <a:noFill/>
            <a:miter lim="800000"/>
            <a:headEnd/>
            <a:tailEnd/>
          </a:ln>
          <a:effectLst/>
        </p:spPr>
        <p:txBody>
          <a:bodyPr wrap="none" anchor="ctr"/>
          <a:lstStyle/>
          <a:p>
            <a:endParaRPr lang="en-US"/>
          </a:p>
        </p:txBody>
      </p:sp>
      <p:sp>
        <p:nvSpPr>
          <p:cNvPr id="24581" name="Rectangle 5"/>
          <p:cNvSpPr>
            <a:spLocks noChangeArrowheads="1"/>
          </p:cNvSpPr>
          <p:nvPr/>
        </p:nvSpPr>
        <p:spPr bwMode="auto">
          <a:xfrm>
            <a:off x="-1588" y="-1588"/>
            <a:ext cx="3038476" cy="466726"/>
          </a:xfrm>
          <a:prstGeom prst="rect">
            <a:avLst/>
          </a:prstGeom>
          <a:noFill/>
          <a:ln w="9525">
            <a:noFill/>
            <a:miter lim="800000"/>
            <a:headEnd/>
            <a:tailEnd/>
          </a:ln>
          <a:effectLst/>
        </p:spPr>
        <p:txBody>
          <a:bodyPr wrap="none" anchor="ctr"/>
          <a:lstStyle/>
          <a:p>
            <a:endParaRPr lang="en-US"/>
          </a:p>
        </p:txBody>
      </p:sp>
      <p:sp>
        <p:nvSpPr>
          <p:cNvPr id="24582" name="Rectangle 6"/>
          <p:cNvSpPr>
            <a:spLocks noChangeArrowheads="1"/>
          </p:cNvSpPr>
          <p:nvPr/>
        </p:nvSpPr>
        <p:spPr bwMode="auto">
          <a:xfrm>
            <a:off x="3973513" y="7938"/>
            <a:ext cx="3055937" cy="463550"/>
          </a:xfrm>
          <a:prstGeom prst="rect">
            <a:avLst/>
          </a:prstGeom>
          <a:noFill/>
          <a:ln w="9525">
            <a:noFill/>
            <a:miter lim="800000"/>
            <a:headEnd/>
            <a:tailEnd/>
          </a:ln>
          <a:effectLst/>
        </p:spPr>
        <p:txBody>
          <a:bodyPr wrap="none" anchor="ctr"/>
          <a:lstStyle/>
          <a:p>
            <a:endParaRPr lang="en-US"/>
          </a:p>
        </p:txBody>
      </p:sp>
      <p:sp>
        <p:nvSpPr>
          <p:cNvPr id="24583" name="Rectangle 7"/>
          <p:cNvSpPr>
            <a:spLocks noChangeArrowheads="1"/>
          </p:cNvSpPr>
          <p:nvPr/>
        </p:nvSpPr>
        <p:spPr bwMode="auto">
          <a:xfrm>
            <a:off x="1974850" y="8743950"/>
            <a:ext cx="3057525" cy="465138"/>
          </a:xfrm>
          <a:prstGeom prst="rect">
            <a:avLst/>
          </a:prstGeom>
          <a:noFill/>
          <a:ln w="9525">
            <a:noFill/>
            <a:miter lim="800000"/>
            <a:headEnd/>
            <a:tailEnd/>
          </a:ln>
          <a:effectLst/>
        </p:spPr>
        <p:txBody>
          <a:bodyPr lIns="19050" tIns="0" rIns="19050" bIns="0" anchor="b"/>
          <a:lstStyle/>
          <a:p>
            <a:pPr algn="ctr" defTabSz="989013"/>
            <a:r>
              <a:rPr lang="ru-RU" sz="1200" b="0" i="1">
                <a:solidFill>
                  <a:schemeClr val="tx1"/>
                </a:solidFill>
                <a:effectLst/>
              </a:rPr>
              <a:t>10</a:t>
            </a:r>
          </a:p>
        </p:txBody>
      </p:sp>
      <p:sp>
        <p:nvSpPr>
          <p:cNvPr id="24584" name="Rectangle 8"/>
          <p:cNvSpPr>
            <a:spLocks noChangeArrowheads="1"/>
          </p:cNvSpPr>
          <p:nvPr/>
        </p:nvSpPr>
        <p:spPr bwMode="auto">
          <a:xfrm>
            <a:off x="-22225" y="7938"/>
            <a:ext cx="3054350" cy="463550"/>
          </a:xfrm>
          <a:prstGeom prst="rect">
            <a:avLst/>
          </a:prstGeom>
          <a:noFill/>
          <a:ln w="9525">
            <a:noFill/>
            <a:miter lim="800000"/>
            <a:headEnd/>
            <a:tailEnd/>
          </a:ln>
          <a:effectLst/>
        </p:spPr>
        <p:txBody>
          <a:bodyPr wrap="none" anchor="ctr"/>
          <a:lstStyle/>
          <a:p>
            <a:endParaRPr lang="en-US"/>
          </a:p>
        </p:txBody>
      </p:sp>
      <p:sp>
        <p:nvSpPr>
          <p:cNvPr id="24585" name="Rectangle 9"/>
          <p:cNvSpPr>
            <a:spLocks noGrp="1" noChangeArrowheads="1"/>
          </p:cNvSpPr>
          <p:nvPr>
            <p:ph type="body" idx="1"/>
          </p:nvPr>
        </p:nvSpPr>
        <p:spPr>
          <a:noFill/>
          <a:ln/>
        </p:spPr>
        <p:txBody>
          <a:bodyPr/>
          <a:lstStyle/>
          <a:p>
            <a:r>
              <a:rPr lang="ru-RU">
                <a:latin typeface="Arial" pitchFamily="34" charset="0"/>
              </a:rPr>
              <a:t>Заказчики отметили, что проблемы у рассматриваемой системы связаны с передачей высокочастотных сигналов: DATA и CLOCK. Поэтому </a:t>
            </a:r>
            <a:r>
              <a:rPr lang="ru-RU" b="1">
                <a:latin typeface="Arial" pitchFamily="34" charset="0"/>
              </a:rPr>
              <a:t>мы рассматриваем только ту часть кабеля, которая содержит высокочастотные проводники</a:t>
            </a:r>
            <a:r>
              <a:rPr lang="ru-RU">
                <a:latin typeface="Arial" pitchFamily="34" charset="0"/>
              </a:rPr>
              <a:t>.</a:t>
            </a:r>
          </a:p>
        </p:txBody>
      </p:sp>
      <p:sp>
        <p:nvSpPr>
          <p:cNvPr id="24586" name="Rectangle 10"/>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E9C3A450-0FAE-41CF-99B5-B549DF6A984F}"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96C24B4B-BAAE-40B2-A573-319E39FBBE17}"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101600"/>
            <a:ext cx="2206625" cy="599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6550" y="101600"/>
            <a:ext cx="6467475" cy="599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7F8DD91-FE83-4698-9341-46993B3C2D22}"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6550" y="101600"/>
            <a:ext cx="8826500" cy="599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742950" y="6248400"/>
            <a:ext cx="2063750" cy="457200"/>
          </a:xfrm>
        </p:spPr>
        <p:txBody>
          <a:bodyPr/>
          <a:lstStyle>
            <a:lvl1pPr>
              <a:defRPr/>
            </a:lvl1pPr>
          </a:lstStyle>
          <a:p>
            <a:endParaRPr lang="ru-RU"/>
          </a:p>
        </p:txBody>
      </p:sp>
      <p:sp>
        <p:nvSpPr>
          <p:cNvPr id="4" name="Footer Placeholder 3"/>
          <p:cNvSpPr>
            <a:spLocks noGrp="1"/>
          </p:cNvSpPr>
          <p:nvPr>
            <p:ph type="ftr" sz="quarter" idx="11"/>
          </p:nvPr>
        </p:nvSpPr>
        <p:spPr>
          <a:xfrm>
            <a:off x="3384550" y="6248400"/>
            <a:ext cx="3136900" cy="457200"/>
          </a:xfrm>
        </p:spPr>
        <p:txBody>
          <a:bodyPr/>
          <a:lstStyle>
            <a:lvl1pPr>
              <a:defRPr/>
            </a:lvl1pPr>
          </a:lstStyle>
          <a:p>
            <a:endParaRPr lang="ru-RU"/>
          </a:p>
        </p:txBody>
      </p:sp>
      <p:sp>
        <p:nvSpPr>
          <p:cNvPr id="5" name="Slide Number Placeholder 4"/>
          <p:cNvSpPr>
            <a:spLocks noGrp="1"/>
          </p:cNvSpPr>
          <p:nvPr>
            <p:ph type="sldNum" sz="quarter" idx="12"/>
          </p:nvPr>
        </p:nvSpPr>
        <p:spPr>
          <a:xfrm>
            <a:off x="7099300" y="6248400"/>
            <a:ext cx="2063750" cy="457200"/>
          </a:xfrm>
        </p:spPr>
        <p:txBody>
          <a:bodyPr/>
          <a:lstStyle>
            <a:lvl1pPr>
              <a:defRPr/>
            </a:lvl1pPr>
          </a:lstStyle>
          <a:p>
            <a:fld id="{786E23B4-8969-4549-A46E-222ECAF18970}"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6550" y="101600"/>
            <a:ext cx="6899275" cy="1000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42950" y="1981200"/>
            <a:ext cx="8420100" cy="4114800"/>
          </a:xfrm>
        </p:spPr>
        <p:txBody>
          <a:bodyPr/>
          <a:lstStyle/>
          <a:p>
            <a:endParaRPr lang="en-US"/>
          </a:p>
        </p:txBody>
      </p:sp>
      <p:sp>
        <p:nvSpPr>
          <p:cNvPr id="4" name="Date Placeholder 3"/>
          <p:cNvSpPr>
            <a:spLocks noGrp="1"/>
          </p:cNvSpPr>
          <p:nvPr>
            <p:ph type="dt" sz="half" idx="10"/>
          </p:nvPr>
        </p:nvSpPr>
        <p:spPr>
          <a:xfrm>
            <a:off x="742950" y="6248400"/>
            <a:ext cx="2063750" cy="457200"/>
          </a:xfrm>
        </p:spPr>
        <p:txBody>
          <a:bodyPr/>
          <a:lstStyle>
            <a:lvl1pPr>
              <a:defRPr/>
            </a:lvl1pPr>
          </a:lstStyle>
          <a:p>
            <a:endParaRPr lang="ru-RU"/>
          </a:p>
        </p:txBody>
      </p:sp>
      <p:sp>
        <p:nvSpPr>
          <p:cNvPr id="5" name="Footer Placeholder 4"/>
          <p:cNvSpPr>
            <a:spLocks noGrp="1"/>
          </p:cNvSpPr>
          <p:nvPr>
            <p:ph type="ftr" sz="quarter" idx="11"/>
          </p:nvPr>
        </p:nvSpPr>
        <p:spPr>
          <a:xfrm>
            <a:off x="3384550" y="6248400"/>
            <a:ext cx="3136900" cy="457200"/>
          </a:xfrm>
        </p:spPr>
        <p:txBody>
          <a:bodyPr/>
          <a:lstStyle>
            <a:lvl1pPr>
              <a:defRPr/>
            </a:lvl1pPr>
          </a:lstStyle>
          <a:p>
            <a:endParaRPr lang="ru-RU"/>
          </a:p>
        </p:txBody>
      </p:sp>
      <p:sp>
        <p:nvSpPr>
          <p:cNvPr id="6" name="Slide Number Placeholder 5"/>
          <p:cNvSpPr>
            <a:spLocks noGrp="1"/>
          </p:cNvSpPr>
          <p:nvPr>
            <p:ph type="sldNum" sz="quarter" idx="12"/>
          </p:nvPr>
        </p:nvSpPr>
        <p:spPr>
          <a:xfrm>
            <a:off x="7099300" y="6248400"/>
            <a:ext cx="2063750" cy="457200"/>
          </a:xfrm>
        </p:spPr>
        <p:txBody>
          <a:bodyPr/>
          <a:lstStyle>
            <a:lvl1pPr>
              <a:defRPr/>
            </a:lvl1pPr>
          </a:lstStyle>
          <a:p>
            <a:fld id="{1B48FD0C-BE53-4834-8D6F-1BE8470D9308}"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36550" y="101600"/>
            <a:ext cx="6899275" cy="10001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981200"/>
            <a:ext cx="8420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42950" y="4114800"/>
            <a:ext cx="8420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42950" y="6248400"/>
            <a:ext cx="2063750" cy="457200"/>
          </a:xfrm>
        </p:spPr>
        <p:txBody>
          <a:bodyPr/>
          <a:lstStyle>
            <a:lvl1pPr>
              <a:defRPr/>
            </a:lvl1pPr>
          </a:lstStyle>
          <a:p>
            <a:endParaRPr lang="ru-RU"/>
          </a:p>
        </p:txBody>
      </p:sp>
      <p:sp>
        <p:nvSpPr>
          <p:cNvPr id="6" name="Footer Placeholder 5"/>
          <p:cNvSpPr>
            <a:spLocks noGrp="1"/>
          </p:cNvSpPr>
          <p:nvPr>
            <p:ph type="ftr" sz="quarter" idx="11"/>
          </p:nvPr>
        </p:nvSpPr>
        <p:spPr>
          <a:xfrm>
            <a:off x="3384550" y="6248400"/>
            <a:ext cx="3136900" cy="457200"/>
          </a:xfrm>
        </p:spPr>
        <p:txBody>
          <a:bodyPr/>
          <a:lstStyle>
            <a:lvl1pPr>
              <a:defRPr/>
            </a:lvl1pPr>
          </a:lstStyle>
          <a:p>
            <a:endParaRPr lang="ru-RU"/>
          </a:p>
        </p:txBody>
      </p:sp>
      <p:sp>
        <p:nvSpPr>
          <p:cNvPr id="7" name="Slide Number Placeholder 6"/>
          <p:cNvSpPr>
            <a:spLocks noGrp="1"/>
          </p:cNvSpPr>
          <p:nvPr>
            <p:ph type="sldNum" sz="quarter" idx="12"/>
          </p:nvPr>
        </p:nvSpPr>
        <p:spPr>
          <a:xfrm>
            <a:off x="7099300" y="6248400"/>
            <a:ext cx="2063750" cy="457200"/>
          </a:xfrm>
        </p:spPr>
        <p:txBody>
          <a:bodyPr/>
          <a:lstStyle>
            <a:lvl1pPr>
              <a:defRPr/>
            </a:lvl1pPr>
          </a:lstStyle>
          <a:p>
            <a:fld id="{DBA605C9-5857-41B4-9CBF-5794FC76B4A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E5D9A62-BA4F-4DEC-9266-EC4FF6B9DDAC}"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A26262E2-93A5-4001-B422-CB6F7C111DFF}"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2F940AC9-BC83-4601-A5D7-141C2D11167A}"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3B58724C-31F2-4AE7-96AD-5D071588D802}"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47068086-0047-4D50-A532-5FE600693C38}"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08313659-ADBA-461C-B5BE-0BCF3B99ED2F}"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51A07462-D0D9-424D-B4E1-293C8FF8BFF2}"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AFD9B7A0-ABCF-4FD3-B4DA-3A68995AA7B0}"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defTabSz="762000">
              <a:defRPr sz="1400" b="0">
                <a:solidFill>
                  <a:schemeClr val="tx1"/>
                </a:solidFill>
                <a:effectLst/>
              </a:defRPr>
            </a:lvl1pPr>
          </a:lstStyle>
          <a:p>
            <a:endParaRPr lang="ru-RU"/>
          </a:p>
        </p:txBody>
      </p:sp>
      <p:sp>
        <p:nvSpPr>
          <p:cNvPr id="1027" name="Rectangle 3"/>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defTabSz="762000">
              <a:defRPr sz="1400" b="0">
                <a:solidFill>
                  <a:schemeClr val="tx1"/>
                </a:solidFill>
                <a:effectLst/>
              </a:defRPr>
            </a:lvl1pPr>
          </a:lstStyle>
          <a:p>
            <a:endParaRPr lang="ru-RU"/>
          </a:p>
        </p:txBody>
      </p:sp>
      <p:sp>
        <p:nvSpPr>
          <p:cNvPr id="1028" name="Rectangle 4"/>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defTabSz="762000">
              <a:defRPr sz="1400" b="0">
                <a:solidFill>
                  <a:schemeClr val="tx1"/>
                </a:solidFill>
                <a:effectLst/>
              </a:defRPr>
            </a:lvl1pPr>
          </a:lstStyle>
          <a:p>
            <a:fld id="{0E3EA977-8787-4EF9-B7D5-2363C288300E}" type="slidenum">
              <a:rPr lang="ru-RU"/>
              <a:pPr/>
              <a:t>‹#›</a:t>
            </a:fld>
            <a:endParaRPr lang="ru-RU"/>
          </a:p>
        </p:txBody>
      </p:sp>
      <p:sp>
        <p:nvSpPr>
          <p:cNvPr id="1029" name="Rectangle 5" descr="Полотно"/>
          <p:cNvSpPr>
            <a:spLocks noGrp="1" noChangeArrowheads="1"/>
          </p:cNvSpPr>
          <p:nvPr>
            <p:ph type="title"/>
          </p:nvPr>
        </p:nvSpPr>
        <p:spPr bwMode="auto">
          <a:xfrm>
            <a:off x="336550" y="101600"/>
            <a:ext cx="6899275" cy="1000125"/>
          </a:xfrm>
          <a:prstGeom prst="rect">
            <a:avLst/>
          </a:prstGeom>
          <a:blipFill dpi="0" rotWithShape="0">
            <a:blip r:embed="rId16"/>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ru-RU" smtClean="0"/>
              <a:t>Click to edit Master title style</a:t>
            </a:r>
          </a:p>
        </p:txBody>
      </p:sp>
      <p:sp>
        <p:nvSpPr>
          <p:cNvPr id="1030" name="Rectangle 6"/>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pic>
        <p:nvPicPr>
          <p:cNvPr id="1038" name="Picture 14"/>
          <p:cNvPicPr>
            <a:picLocks noChangeAspect="1" noChangeArrowheads="1"/>
          </p:cNvPicPr>
          <p:nvPr userDrawn="1"/>
        </p:nvPicPr>
        <p:blipFill>
          <a:blip r:embed="rId17"/>
          <a:srcRect r="26457"/>
          <a:stretch>
            <a:fillRect/>
          </a:stretch>
        </p:blipFill>
        <p:spPr bwMode="auto">
          <a:xfrm>
            <a:off x="8229600" y="231775"/>
            <a:ext cx="1495425" cy="604838"/>
          </a:xfrm>
          <a:prstGeom prst="rect">
            <a:avLst/>
          </a:prstGeom>
          <a:noFill/>
          <a:ln w="9525">
            <a:noFill/>
            <a:miter lim="800000"/>
            <a:headEnd/>
            <a:tailEnd/>
          </a:ln>
          <a:effec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sz="4400" b="1">
          <a:solidFill>
            <a:srgbClr val="9933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rgbClr val="993300"/>
          </a:solidFill>
          <a:effectLst>
            <a:outerShdw blurRad="38100" dist="38100" dir="2700000" algn="tl">
              <a:srgbClr val="000000"/>
            </a:outerShdw>
          </a:effectLst>
          <a:latin typeface="Palatino Linotype" pitchFamily="18" charset="0"/>
        </a:defRPr>
      </a:lvl2pPr>
      <a:lvl3pPr algn="l" rtl="0" eaLnBrk="0" fontAlgn="base" hangingPunct="0">
        <a:spcBef>
          <a:spcPct val="0"/>
        </a:spcBef>
        <a:spcAft>
          <a:spcPct val="0"/>
        </a:spcAft>
        <a:defRPr sz="4400" b="1">
          <a:solidFill>
            <a:srgbClr val="993300"/>
          </a:solidFill>
          <a:effectLst>
            <a:outerShdw blurRad="38100" dist="38100" dir="2700000" algn="tl">
              <a:srgbClr val="000000"/>
            </a:outerShdw>
          </a:effectLst>
          <a:latin typeface="Palatino Linotype" pitchFamily="18" charset="0"/>
        </a:defRPr>
      </a:lvl3pPr>
      <a:lvl4pPr algn="l" rtl="0" eaLnBrk="0" fontAlgn="base" hangingPunct="0">
        <a:spcBef>
          <a:spcPct val="0"/>
        </a:spcBef>
        <a:spcAft>
          <a:spcPct val="0"/>
        </a:spcAft>
        <a:defRPr sz="4400" b="1">
          <a:solidFill>
            <a:srgbClr val="993300"/>
          </a:solidFill>
          <a:effectLst>
            <a:outerShdw blurRad="38100" dist="38100" dir="2700000" algn="tl">
              <a:srgbClr val="000000"/>
            </a:outerShdw>
          </a:effectLst>
          <a:latin typeface="Palatino Linotype" pitchFamily="18" charset="0"/>
        </a:defRPr>
      </a:lvl4pPr>
      <a:lvl5pPr algn="l" rtl="0" eaLnBrk="0" fontAlgn="base" hangingPunct="0">
        <a:spcBef>
          <a:spcPct val="0"/>
        </a:spcBef>
        <a:spcAft>
          <a:spcPct val="0"/>
        </a:spcAft>
        <a:defRPr sz="4400" b="1">
          <a:solidFill>
            <a:srgbClr val="993300"/>
          </a:solidFill>
          <a:effectLst>
            <a:outerShdw blurRad="38100" dist="38100" dir="2700000" algn="tl">
              <a:srgbClr val="000000"/>
            </a:outerShdw>
          </a:effectLst>
          <a:latin typeface="Palatino Linotype" pitchFamily="18" charset="0"/>
        </a:defRPr>
      </a:lvl5pPr>
      <a:lvl6pPr marL="457200" algn="l" rtl="0" eaLnBrk="0" fontAlgn="base" hangingPunct="0">
        <a:spcBef>
          <a:spcPct val="0"/>
        </a:spcBef>
        <a:spcAft>
          <a:spcPct val="0"/>
        </a:spcAft>
        <a:defRPr sz="4400" b="1">
          <a:solidFill>
            <a:srgbClr val="993300"/>
          </a:solidFill>
          <a:effectLst>
            <a:outerShdw blurRad="38100" dist="38100" dir="2700000" algn="tl">
              <a:srgbClr val="000000"/>
            </a:outerShdw>
          </a:effectLst>
          <a:latin typeface="Palatino Linotype" pitchFamily="18" charset="0"/>
        </a:defRPr>
      </a:lvl6pPr>
      <a:lvl7pPr marL="914400" algn="l" rtl="0" eaLnBrk="0" fontAlgn="base" hangingPunct="0">
        <a:spcBef>
          <a:spcPct val="0"/>
        </a:spcBef>
        <a:spcAft>
          <a:spcPct val="0"/>
        </a:spcAft>
        <a:defRPr sz="4400" b="1">
          <a:solidFill>
            <a:srgbClr val="993300"/>
          </a:solidFill>
          <a:effectLst>
            <a:outerShdw blurRad="38100" dist="38100" dir="2700000" algn="tl">
              <a:srgbClr val="000000"/>
            </a:outerShdw>
          </a:effectLst>
          <a:latin typeface="Palatino Linotype" pitchFamily="18" charset="0"/>
        </a:defRPr>
      </a:lvl7pPr>
      <a:lvl8pPr marL="1371600" algn="l" rtl="0" eaLnBrk="0" fontAlgn="base" hangingPunct="0">
        <a:spcBef>
          <a:spcPct val="0"/>
        </a:spcBef>
        <a:spcAft>
          <a:spcPct val="0"/>
        </a:spcAft>
        <a:defRPr sz="4400" b="1">
          <a:solidFill>
            <a:srgbClr val="993300"/>
          </a:solidFill>
          <a:effectLst>
            <a:outerShdw blurRad="38100" dist="38100" dir="2700000" algn="tl">
              <a:srgbClr val="000000"/>
            </a:outerShdw>
          </a:effectLst>
          <a:latin typeface="Palatino Linotype" pitchFamily="18" charset="0"/>
        </a:defRPr>
      </a:lvl8pPr>
      <a:lvl9pPr marL="1828800" algn="l" rtl="0" eaLnBrk="0" fontAlgn="base" hangingPunct="0">
        <a:spcBef>
          <a:spcPct val="0"/>
        </a:spcBef>
        <a:spcAft>
          <a:spcPct val="0"/>
        </a:spcAft>
        <a:defRPr sz="4400" b="1">
          <a:solidFill>
            <a:srgbClr val="993300"/>
          </a:solidFill>
          <a:effectLst>
            <a:outerShdw blurRad="38100" dist="38100" dir="2700000" algn="tl">
              <a:srgbClr val="000000"/>
            </a:outerShdw>
          </a:effectLst>
          <a:latin typeface="Palatino Linotype"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Monotype Sorts" pitchFamily="2" charset="2"/>
        <a:buChar char="u"/>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7.w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0.w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2.w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4.wmf"/></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17.wmf"/></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9.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2" name="Rectangle 6" descr="Полотно"/>
          <p:cNvSpPr>
            <a:spLocks noGrp="1" noChangeArrowheads="1"/>
          </p:cNvSpPr>
          <p:nvPr>
            <p:ph type="title"/>
          </p:nvPr>
        </p:nvSpPr>
        <p:spPr>
          <a:xfrm>
            <a:off x="1046109" y="2808279"/>
            <a:ext cx="7677150" cy="1000125"/>
          </a:xfrm>
          <a:ln cap="flat"/>
          <a:effectLst>
            <a:outerShdw dist="107763" dir="2700000" algn="ctr" rotWithShape="0">
              <a:srgbClr val="000000"/>
            </a:outerShdw>
          </a:effectLst>
        </p:spPr>
        <p:txBody>
          <a:bodyPr/>
          <a:lstStyle/>
          <a:p>
            <a:pPr algn="ctr"/>
            <a:r>
              <a:rPr lang="en-US" sz="3800" dirty="0"/>
              <a:t>Project </a:t>
            </a:r>
            <a:r>
              <a:rPr lang="ru-RU" sz="3800" dirty="0"/>
              <a:t>«</a:t>
            </a:r>
            <a:r>
              <a:rPr lang="en-US" sz="3800" dirty="0"/>
              <a:t>Vacuum Cleaner</a:t>
            </a:r>
            <a:r>
              <a:rPr lang="ru-RU" sz="3800" dirty="0"/>
              <a:t>»</a:t>
            </a:r>
          </a:p>
        </p:txBody>
      </p:sp>
      <p:pic>
        <p:nvPicPr>
          <p:cNvPr id="8" name="Picture 7" descr="TI.jpg"/>
          <p:cNvPicPr>
            <a:picLocks noChangeAspect="1"/>
          </p:cNvPicPr>
          <p:nvPr/>
        </p:nvPicPr>
        <p:blipFill>
          <a:blip r:embed="rId3"/>
          <a:stretch>
            <a:fillRect/>
          </a:stretch>
        </p:blipFill>
        <p:spPr>
          <a:xfrm>
            <a:off x="2685174" y="252369"/>
            <a:ext cx="6973206" cy="124144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384550" y="6248400"/>
            <a:ext cx="3136900" cy="457200"/>
          </a:xfrm>
          <a:prstGeom prst="rect">
            <a:avLst/>
          </a:prstGeom>
          <a:noFill/>
          <a:ln w="9525">
            <a:noFill/>
            <a:miter lim="800000"/>
            <a:headEnd/>
            <a:tailEnd/>
          </a:ln>
          <a:effectLst/>
        </p:spPr>
        <p:txBody>
          <a:bodyPr wrap="none" anchor="ctr"/>
          <a:lstStyle/>
          <a:p>
            <a:endParaRPr lang="en-US"/>
          </a:p>
        </p:txBody>
      </p:sp>
      <p:sp>
        <p:nvSpPr>
          <p:cNvPr id="23555" name="Rectangle 3"/>
          <p:cNvSpPr>
            <a:spLocks noChangeArrowheads="1"/>
          </p:cNvSpPr>
          <p:nvPr/>
        </p:nvSpPr>
        <p:spPr bwMode="auto">
          <a:xfrm>
            <a:off x="3384550" y="6248400"/>
            <a:ext cx="3136900" cy="457200"/>
          </a:xfrm>
          <a:prstGeom prst="rect">
            <a:avLst/>
          </a:prstGeom>
          <a:noFill/>
          <a:ln w="9525">
            <a:noFill/>
            <a:miter lim="800000"/>
            <a:headEnd/>
            <a:tailEnd/>
          </a:ln>
          <a:effectLst/>
        </p:spPr>
        <p:txBody>
          <a:bodyPr wrap="none" anchor="ctr"/>
          <a:lstStyle/>
          <a:p>
            <a:endParaRPr lang="en-US"/>
          </a:p>
        </p:txBody>
      </p:sp>
      <p:sp>
        <p:nvSpPr>
          <p:cNvPr id="23557" name="Rectangle 5"/>
          <p:cNvSpPr>
            <a:spLocks noChangeArrowheads="1"/>
          </p:cNvSpPr>
          <p:nvPr/>
        </p:nvSpPr>
        <p:spPr bwMode="auto">
          <a:xfrm>
            <a:off x="344488" y="1484313"/>
            <a:ext cx="9253537" cy="5184775"/>
          </a:xfrm>
          <a:prstGeom prst="rect">
            <a:avLst/>
          </a:prstGeom>
          <a:solidFill>
            <a:schemeClr val="tx1"/>
          </a:solidFill>
          <a:ln w="12700">
            <a:noFill/>
            <a:miter lim="800000"/>
            <a:headEnd/>
            <a:tailEnd/>
          </a:ln>
          <a:effectLst>
            <a:outerShdw dist="107763" dir="2700000" algn="ctr" rotWithShape="0">
              <a:schemeClr val="bg2"/>
            </a:outerShdw>
          </a:effectLst>
        </p:spPr>
        <p:txBody>
          <a:bodyPr wrap="none" anchor="ctr"/>
          <a:lstStyle/>
          <a:p>
            <a:endParaRPr lang="en-US"/>
          </a:p>
        </p:txBody>
      </p:sp>
      <p:sp>
        <p:nvSpPr>
          <p:cNvPr id="23564" name="Rectangle 12" descr="Полотно"/>
          <p:cNvSpPr>
            <a:spLocks noChangeArrowheads="1"/>
          </p:cNvSpPr>
          <p:nvPr/>
        </p:nvSpPr>
        <p:spPr bwMode="auto">
          <a:xfrm>
            <a:off x="336550" y="101600"/>
            <a:ext cx="7677150" cy="119380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r>
              <a:rPr lang="ru-RU" sz="3600">
                <a:solidFill>
                  <a:srgbClr val="993300"/>
                </a:solidFill>
                <a:effectLst>
                  <a:outerShdw blurRad="38100" dist="38100" dir="2700000" algn="tl">
                    <a:srgbClr val="000000"/>
                  </a:outerShdw>
                </a:effectLst>
                <a:latin typeface="Palatino Linotype" pitchFamily="18" charset="0"/>
              </a:rPr>
              <a:t>Table of Information Search</a:t>
            </a:r>
            <a:r>
              <a:rPr lang="ru-RU" sz="4400">
                <a:solidFill>
                  <a:srgbClr val="993300"/>
                </a:solidFill>
                <a:effectLst>
                  <a:outerShdw blurRad="38100" dist="38100" dir="2700000" algn="tl">
                    <a:srgbClr val="000000"/>
                  </a:outerShdw>
                </a:effectLst>
                <a:latin typeface="Palatino Linotype" pitchFamily="18" charset="0"/>
              </a:rPr>
              <a:t> </a:t>
            </a:r>
            <a:br>
              <a:rPr lang="ru-RU" sz="4400">
                <a:solidFill>
                  <a:srgbClr val="993300"/>
                </a:solidFill>
                <a:effectLst>
                  <a:outerShdw blurRad="38100" dist="38100" dir="2700000" algn="tl">
                    <a:srgbClr val="000000"/>
                  </a:outerShdw>
                </a:effectLst>
                <a:latin typeface="Palatino Linotype" pitchFamily="18" charset="0"/>
              </a:rPr>
            </a:br>
            <a:r>
              <a:rPr lang="ru-RU" sz="2400">
                <a:solidFill>
                  <a:srgbClr val="993300"/>
                </a:solidFill>
                <a:effectLst>
                  <a:outerShdw blurRad="38100" dist="38100" dir="2700000" algn="tl">
                    <a:srgbClr val="000000"/>
                  </a:outerShdw>
                </a:effectLst>
                <a:latin typeface="Palatino Linotype" pitchFamily="18" charset="0"/>
              </a:rPr>
              <a:t>Fragment</a:t>
            </a:r>
          </a:p>
        </p:txBody>
      </p:sp>
      <p:grpSp>
        <p:nvGrpSpPr>
          <p:cNvPr id="24202" name="Group 650"/>
          <p:cNvGrpSpPr>
            <a:grpSpLocks/>
          </p:cNvGrpSpPr>
          <p:nvPr/>
        </p:nvGrpSpPr>
        <p:grpSpPr bwMode="auto">
          <a:xfrm>
            <a:off x="381000" y="1524000"/>
            <a:ext cx="9144000" cy="5105400"/>
            <a:chOff x="-3" y="-3"/>
            <a:chExt cx="7052" cy="4495"/>
          </a:xfrm>
        </p:grpSpPr>
        <p:grpSp>
          <p:nvGrpSpPr>
            <p:cNvPr id="24200" name="Group 648"/>
            <p:cNvGrpSpPr>
              <a:grpSpLocks/>
            </p:cNvGrpSpPr>
            <p:nvPr/>
          </p:nvGrpSpPr>
          <p:grpSpPr bwMode="auto">
            <a:xfrm>
              <a:off x="0" y="0"/>
              <a:ext cx="7046" cy="4489"/>
              <a:chOff x="0" y="0"/>
              <a:chExt cx="7046" cy="4489"/>
            </a:xfrm>
          </p:grpSpPr>
          <p:grpSp>
            <p:nvGrpSpPr>
              <p:cNvPr id="24115" name="Group 563"/>
              <p:cNvGrpSpPr>
                <a:grpSpLocks/>
              </p:cNvGrpSpPr>
              <p:nvPr/>
            </p:nvGrpSpPr>
            <p:grpSpPr bwMode="auto">
              <a:xfrm>
                <a:off x="0" y="0"/>
                <a:ext cx="1022" cy="633"/>
                <a:chOff x="0" y="0"/>
                <a:chExt cx="1022" cy="633"/>
              </a:xfrm>
            </p:grpSpPr>
            <p:sp>
              <p:nvSpPr>
                <p:cNvPr id="24085" name="Rectangle 533"/>
                <p:cNvSpPr>
                  <a:spLocks noChangeArrowheads="1"/>
                </p:cNvSpPr>
                <p:nvPr/>
              </p:nvSpPr>
              <p:spPr bwMode="auto">
                <a:xfrm>
                  <a:off x="43" y="0"/>
                  <a:ext cx="936" cy="633"/>
                </a:xfrm>
                <a:prstGeom prst="rect">
                  <a:avLst/>
                </a:prstGeom>
                <a:noFill/>
                <a:ln w="12700">
                  <a:noFill/>
                  <a:miter lim="800000"/>
                  <a:headEnd type="none" w="sm" len="sm"/>
                  <a:tailEnd type="none" w="sm" len="sm"/>
                </a:ln>
                <a:effectLst/>
              </p:spPr>
              <p:txBody>
                <a:bodyPr/>
                <a:lstStyle/>
                <a:p>
                  <a:pPr algn="ctr"/>
                  <a:r>
                    <a:rPr lang="en-US" sz="1200" b="0">
                      <a:solidFill>
                        <a:srgbClr val="000000"/>
                      </a:solidFill>
                      <a:effectLst/>
                      <a:latin typeface="Arial" pitchFamily="34" charset="0"/>
                      <a:cs typeface="Arial" pitchFamily="34" charset="0"/>
                    </a:rPr>
                    <a:t>Search direction</a:t>
                  </a:r>
                  <a:endParaRPr lang="en-US" sz="1200" b="0">
                    <a:effectLst/>
                    <a:latin typeface="Arial" pitchFamily="34" charset="0"/>
                    <a:cs typeface="Arial" pitchFamily="34" charset="0"/>
                  </a:endParaRPr>
                </a:p>
                <a:p>
                  <a:pPr algn="ctr"/>
                  <a:endParaRPr lang="en-US" sz="2400" b="0">
                    <a:solidFill>
                      <a:schemeClr val="tx1"/>
                    </a:solidFill>
                    <a:effectLst/>
                  </a:endParaRPr>
                </a:p>
              </p:txBody>
            </p:sp>
            <p:sp>
              <p:nvSpPr>
                <p:cNvPr id="24114" name="Rectangle 562"/>
                <p:cNvSpPr>
                  <a:spLocks noChangeArrowheads="1"/>
                </p:cNvSpPr>
                <p:nvPr/>
              </p:nvSpPr>
              <p:spPr bwMode="auto">
                <a:xfrm>
                  <a:off x="0" y="0"/>
                  <a:ext cx="1022"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17" name="Group 565"/>
              <p:cNvGrpSpPr>
                <a:grpSpLocks/>
              </p:cNvGrpSpPr>
              <p:nvPr/>
            </p:nvGrpSpPr>
            <p:grpSpPr bwMode="auto">
              <a:xfrm>
                <a:off x="1022" y="0"/>
                <a:ext cx="2053" cy="633"/>
                <a:chOff x="1022" y="0"/>
                <a:chExt cx="2053" cy="633"/>
              </a:xfrm>
            </p:grpSpPr>
            <p:sp>
              <p:nvSpPr>
                <p:cNvPr id="24086" name="Rectangle 534"/>
                <p:cNvSpPr>
                  <a:spLocks noChangeArrowheads="1"/>
                </p:cNvSpPr>
                <p:nvPr/>
              </p:nvSpPr>
              <p:spPr bwMode="auto">
                <a:xfrm>
                  <a:off x="1065" y="0"/>
                  <a:ext cx="1967" cy="633"/>
                </a:xfrm>
                <a:prstGeom prst="rect">
                  <a:avLst/>
                </a:prstGeom>
                <a:noFill/>
                <a:ln w="12700">
                  <a:noFill/>
                  <a:miter lim="800000"/>
                  <a:headEnd type="none" w="sm" len="sm"/>
                  <a:tailEnd type="none" w="sm" len="sm"/>
                </a:ln>
                <a:effectLst/>
              </p:spPr>
              <p:txBody>
                <a:bodyPr/>
                <a:lstStyle/>
                <a:p>
                  <a:pPr algn="ctr"/>
                  <a:r>
                    <a:rPr lang="en-US" sz="1200" b="0">
                      <a:solidFill>
                        <a:srgbClr val="000000"/>
                      </a:solidFill>
                      <a:effectLst/>
                      <a:latin typeface="Arial" pitchFamily="34" charset="0"/>
                      <a:cs typeface="Arial" pitchFamily="34" charset="0"/>
                    </a:rPr>
                    <a:t>Leading fields of science and technology</a:t>
                  </a:r>
                  <a:endParaRPr lang="en-US" sz="1200" b="0">
                    <a:effectLst/>
                    <a:latin typeface="Arial" pitchFamily="34" charset="0"/>
                    <a:cs typeface="Arial" pitchFamily="34" charset="0"/>
                  </a:endParaRPr>
                </a:p>
                <a:p>
                  <a:pPr algn="ctr"/>
                  <a:endParaRPr lang="en-US" sz="2400" b="0">
                    <a:solidFill>
                      <a:schemeClr val="tx1"/>
                    </a:solidFill>
                    <a:effectLst/>
                  </a:endParaRPr>
                </a:p>
              </p:txBody>
            </p:sp>
            <p:sp>
              <p:nvSpPr>
                <p:cNvPr id="24116" name="Rectangle 564"/>
                <p:cNvSpPr>
                  <a:spLocks noChangeArrowheads="1"/>
                </p:cNvSpPr>
                <p:nvPr/>
              </p:nvSpPr>
              <p:spPr bwMode="auto">
                <a:xfrm>
                  <a:off x="1022" y="0"/>
                  <a:ext cx="2053"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19" name="Group 567"/>
              <p:cNvGrpSpPr>
                <a:grpSpLocks/>
              </p:cNvGrpSpPr>
              <p:nvPr/>
            </p:nvGrpSpPr>
            <p:grpSpPr bwMode="auto">
              <a:xfrm>
                <a:off x="3075" y="0"/>
                <a:ext cx="1518" cy="633"/>
                <a:chOff x="3075" y="0"/>
                <a:chExt cx="1518" cy="633"/>
              </a:xfrm>
            </p:grpSpPr>
            <p:sp>
              <p:nvSpPr>
                <p:cNvPr id="24087" name="Rectangle 535"/>
                <p:cNvSpPr>
                  <a:spLocks noChangeArrowheads="1"/>
                </p:cNvSpPr>
                <p:nvPr/>
              </p:nvSpPr>
              <p:spPr bwMode="auto">
                <a:xfrm>
                  <a:off x="3118" y="0"/>
                  <a:ext cx="1432" cy="633"/>
                </a:xfrm>
                <a:prstGeom prst="rect">
                  <a:avLst/>
                </a:prstGeom>
                <a:noFill/>
                <a:ln w="12700">
                  <a:noFill/>
                  <a:miter lim="800000"/>
                  <a:headEnd type="none" w="sm" len="sm"/>
                  <a:tailEnd type="none" w="sm" len="sm"/>
                </a:ln>
                <a:effectLst/>
              </p:spPr>
              <p:txBody>
                <a:bodyPr/>
                <a:lstStyle/>
                <a:p>
                  <a:pPr algn="ctr"/>
                  <a:r>
                    <a:rPr lang="en-US" sz="1200" b="0">
                      <a:solidFill>
                        <a:srgbClr val="000000"/>
                      </a:solidFill>
                      <a:effectLst/>
                      <a:latin typeface="Arial" pitchFamily="34" charset="0"/>
                      <a:cs typeface="Arial" pitchFamily="34" charset="0"/>
                    </a:rPr>
                    <a:t>Principle, method, device</a:t>
                  </a:r>
                  <a:endParaRPr lang="en-US" sz="1200" b="0">
                    <a:effectLst/>
                    <a:latin typeface="Arial" pitchFamily="34" charset="0"/>
                    <a:cs typeface="Arial" pitchFamily="34" charset="0"/>
                  </a:endParaRPr>
                </a:p>
                <a:p>
                  <a:pPr algn="ctr"/>
                  <a:endParaRPr lang="en-US" sz="2400" b="0">
                    <a:solidFill>
                      <a:schemeClr val="tx1"/>
                    </a:solidFill>
                    <a:effectLst/>
                  </a:endParaRPr>
                </a:p>
              </p:txBody>
            </p:sp>
            <p:sp>
              <p:nvSpPr>
                <p:cNvPr id="24118" name="Rectangle 566"/>
                <p:cNvSpPr>
                  <a:spLocks noChangeArrowheads="1"/>
                </p:cNvSpPr>
                <p:nvPr/>
              </p:nvSpPr>
              <p:spPr bwMode="auto">
                <a:xfrm>
                  <a:off x="3075" y="0"/>
                  <a:ext cx="1518"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21" name="Group 569"/>
              <p:cNvGrpSpPr>
                <a:grpSpLocks/>
              </p:cNvGrpSpPr>
              <p:nvPr/>
            </p:nvGrpSpPr>
            <p:grpSpPr bwMode="auto">
              <a:xfrm>
                <a:off x="4593" y="0"/>
                <a:ext cx="2453" cy="633"/>
                <a:chOff x="4593" y="0"/>
                <a:chExt cx="2453" cy="633"/>
              </a:xfrm>
            </p:grpSpPr>
            <p:sp>
              <p:nvSpPr>
                <p:cNvPr id="24088" name="Rectangle 536"/>
                <p:cNvSpPr>
                  <a:spLocks noChangeArrowheads="1"/>
                </p:cNvSpPr>
                <p:nvPr/>
              </p:nvSpPr>
              <p:spPr bwMode="auto">
                <a:xfrm>
                  <a:off x="4636" y="0"/>
                  <a:ext cx="2367" cy="633"/>
                </a:xfrm>
                <a:prstGeom prst="rect">
                  <a:avLst/>
                </a:prstGeom>
                <a:noFill/>
                <a:ln w="12700">
                  <a:noFill/>
                  <a:miter lim="800000"/>
                  <a:headEnd type="none" w="sm" len="sm"/>
                  <a:tailEnd type="none" w="sm" len="sm"/>
                </a:ln>
                <a:effectLst/>
              </p:spPr>
              <p:txBody>
                <a:bodyPr/>
                <a:lstStyle/>
                <a:p>
                  <a:pPr algn="ctr"/>
                  <a:r>
                    <a:rPr lang="en-US" sz="1200" b="0">
                      <a:solidFill>
                        <a:srgbClr val="000000"/>
                      </a:solidFill>
                      <a:effectLst/>
                      <a:latin typeface="Arial" pitchFamily="34" charset="0"/>
                      <a:cs typeface="Arial" pitchFamily="34" charset="0"/>
                    </a:rPr>
                    <a:t>Possible application to the project</a:t>
                  </a:r>
                  <a:endParaRPr lang="en-US" sz="1200" b="0">
                    <a:effectLst/>
                    <a:latin typeface="Arial" pitchFamily="34" charset="0"/>
                    <a:cs typeface="Arial" pitchFamily="34" charset="0"/>
                  </a:endParaRPr>
                </a:p>
                <a:p>
                  <a:pPr algn="ctr"/>
                  <a:endParaRPr lang="en-US" sz="2400" b="0">
                    <a:solidFill>
                      <a:schemeClr val="tx1"/>
                    </a:solidFill>
                    <a:effectLst/>
                  </a:endParaRPr>
                </a:p>
              </p:txBody>
            </p:sp>
            <p:sp>
              <p:nvSpPr>
                <p:cNvPr id="24120" name="Rectangle 568"/>
                <p:cNvSpPr>
                  <a:spLocks noChangeArrowheads="1"/>
                </p:cNvSpPr>
                <p:nvPr/>
              </p:nvSpPr>
              <p:spPr bwMode="auto">
                <a:xfrm>
                  <a:off x="4593" y="0"/>
                  <a:ext cx="2453"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25" name="Group 573"/>
              <p:cNvGrpSpPr>
                <a:grpSpLocks/>
              </p:cNvGrpSpPr>
              <p:nvPr/>
            </p:nvGrpSpPr>
            <p:grpSpPr bwMode="auto">
              <a:xfrm>
                <a:off x="0" y="633"/>
                <a:ext cx="1560" cy="633"/>
                <a:chOff x="0" y="633"/>
                <a:chExt cx="1560" cy="633"/>
              </a:xfrm>
            </p:grpSpPr>
            <p:sp>
              <p:nvSpPr>
                <p:cNvPr id="24124" name="Rectangle 572"/>
                <p:cNvSpPr>
                  <a:spLocks noChangeArrowheads="1"/>
                </p:cNvSpPr>
                <p:nvPr/>
              </p:nvSpPr>
              <p:spPr bwMode="auto">
                <a:xfrm>
                  <a:off x="0" y="633"/>
                  <a:ext cx="1560" cy="63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23" name="Group 571"/>
                <p:cNvGrpSpPr>
                  <a:grpSpLocks/>
                </p:cNvGrpSpPr>
                <p:nvPr/>
              </p:nvGrpSpPr>
              <p:grpSpPr bwMode="auto">
                <a:xfrm>
                  <a:off x="0" y="633"/>
                  <a:ext cx="1560" cy="633"/>
                  <a:chOff x="0" y="633"/>
                  <a:chExt cx="1560" cy="633"/>
                </a:xfrm>
              </p:grpSpPr>
              <p:sp>
                <p:nvSpPr>
                  <p:cNvPr id="24089" name="Rectangle 537"/>
                  <p:cNvSpPr>
                    <a:spLocks noChangeArrowheads="1"/>
                  </p:cNvSpPr>
                  <p:nvPr/>
                </p:nvSpPr>
                <p:spPr bwMode="auto">
                  <a:xfrm>
                    <a:off x="43" y="633"/>
                    <a:ext cx="1474" cy="63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1. Technical function:</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22" name="Rectangle 570"/>
                  <p:cNvSpPr>
                    <a:spLocks noChangeArrowheads="1"/>
                  </p:cNvSpPr>
                  <p:nvPr/>
                </p:nvSpPr>
                <p:spPr bwMode="auto">
                  <a:xfrm>
                    <a:off x="0" y="633"/>
                    <a:ext cx="1560"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29" name="Group 577"/>
              <p:cNvGrpSpPr>
                <a:grpSpLocks/>
              </p:cNvGrpSpPr>
              <p:nvPr/>
            </p:nvGrpSpPr>
            <p:grpSpPr bwMode="auto">
              <a:xfrm>
                <a:off x="1560" y="633"/>
                <a:ext cx="1517" cy="633"/>
                <a:chOff x="1560" y="633"/>
                <a:chExt cx="1517" cy="633"/>
              </a:xfrm>
            </p:grpSpPr>
            <p:sp>
              <p:nvSpPr>
                <p:cNvPr id="24128" name="Rectangle 576"/>
                <p:cNvSpPr>
                  <a:spLocks noChangeArrowheads="1"/>
                </p:cNvSpPr>
                <p:nvPr/>
              </p:nvSpPr>
              <p:spPr bwMode="auto">
                <a:xfrm>
                  <a:off x="1560" y="633"/>
                  <a:ext cx="1517" cy="63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27" name="Group 575"/>
                <p:cNvGrpSpPr>
                  <a:grpSpLocks/>
                </p:cNvGrpSpPr>
                <p:nvPr/>
              </p:nvGrpSpPr>
              <p:grpSpPr bwMode="auto">
                <a:xfrm>
                  <a:off x="1560" y="633"/>
                  <a:ext cx="1517" cy="633"/>
                  <a:chOff x="1560" y="633"/>
                  <a:chExt cx="1517" cy="633"/>
                </a:xfrm>
              </p:grpSpPr>
              <p:sp>
                <p:nvSpPr>
                  <p:cNvPr id="24090" name="Rectangle 538"/>
                  <p:cNvSpPr>
                    <a:spLocks noChangeArrowheads="1"/>
                  </p:cNvSpPr>
                  <p:nvPr/>
                </p:nvSpPr>
                <p:spPr bwMode="auto">
                  <a:xfrm>
                    <a:off x="1603" y="633"/>
                    <a:ext cx="1431" cy="63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To create airflow</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26" name="Rectangle 574"/>
                  <p:cNvSpPr>
                    <a:spLocks noChangeArrowheads="1"/>
                  </p:cNvSpPr>
                  <p:nvPr/>
                </p:nvSpPr>
                <p:spPr bwMode="auto">
                  <a:xfrm>
                    <a:off x="1560" y="633"/>
                    <a:ext cx="1517"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33" name="Group 581"/>
              <p:cNvGrpSpPr>
                <a:grpSpLocks/>
              </p:cNvGrpSpPr>
              <p:nvPr/>
            </p:nvGrpSpPr>
            <p:grpSpPr bwMode="auto">
              <a:xfrm>
                <a:off x="3077" y="633"/>
                <a:ext cx="517" cy="633"/>
                <a:chOff x="3077" y="633"/>
                <a:chExt cx="517" cy="633"/>
              </a:xfrm>
            </p:grpSpPr>
            <p:sp>
              <p:nvSpPr>
                <p:cNvPr id="24132" name="Rectangle 580"/>
                <p:cNvSpPr>
                  <a:spLocks noChangeArrowheads="1"/>
                </p:cNvSpPr>
                <p:nvPr/>
              </p:nvSpPr>
              <p:spPr bwMode="auto">
                <a:xfrm>
                  <a:off x="3077" y="633"/>
                  <a:ext cx="517" cy="63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31" name="Group 579"/>
                <p:cNvGrpSpPr>
                  <a:grpSpLocks/>
                </p:cNvGrpSpPr>
                <p:nvPr/>
              </p:nvGrpSpPr>
              <p:grpSpPr bwMode="auto">
                <a:xfrm>
                  <a:off x="3077" y="633"/>
                  <a:ext cx="517" cy="633"/>
                  <a:chOff x="3077" y="633"/>
                  <a:chExt cx="517" cy="633"/>
                </a:xfrm>
              </p:grpSpPr>
              <p:sp>
                <p:nvSpPr>
                  <p:cNvPr id="24091" name="Rectangle 539"/>
                  <p:cNvSpPr>
                    <a:spLocks noChangeArrowheads="1"/>
                  </p:cNvSpPr>
                  <p:nvPr/>
                </p:nvSpPr>
                <p:spPr bwMode="auto">
                  <a:xfrm>
                    <a:off x="3120" y="633"/>
                    <a:ext cx="431" cy="633"/>
                  </a:xfrm>
                  <a:prstGeom prst="rect">
                    <a:avLst/>
                  </a:prstGeom>
                  <a:solidFill>
                    <a:srgbClr val="E6E6E6"/>
                  </a:solidFill>
                  <a:ln w="12700">
                    <a:noFill/>
                    <a:miter lim="800000"/>
                    <a:headEnd type="none" w="sm" len="sm"/>
                    <a:tailEnd type="none" w="sm" len="sm"/>
                  </a:ln>
                  <a:effectLst/>
                </p:spPr>
                <p:txBody>
                  <a:bodyPr anchor="ctr"/>
                  <a:lstStyle/>
                  <a:p>
                    <a:pPr algn="ctr"/>
                    <a:r>
                      <a:rPr lang="en-US" sz="2200" b="0">
                        <a:solidFill>
                          <a:srgbClr val="000000"/>
                        </a:solidFill>
                        <a:effectLst/>
                        <a:latin typeface="Arial" pitchFamily="34" charset="0"/>
                        <a:cs typeface="Arial" pitchFamily="34" charset="0"/>
                        <a:sym typeface="Wingdings" pitchFamily="2" charset="2"/>
                      </a:rPr>
                      <a:t></a:t>
                    </a:r>
                    <a:endParaRPr lang="en-US" sz="1200" b="0">
                      <a:effectLst/>
                      <a:latin typeface="Arial" pitchFamily="34" charset="0"/>
                      <a:cs typeface="Arial" pitchFamily="34" charset="0"/>
                    </a:endParaRPr>
                  </a:p>
                  <a:p>
                    <a:pPr algn="ctr"/>
                    <a:endParaRPr lang="en-US" sz="2200" b="0">
                      <a:solidFill>
                        <a:srgbClr val="000000"/>
                      </a:solidFill>
                      <a:effectLst/>
                      <a:latin typeface="Arial" pitchFamily="34" charset="0"/>
                      <a:cs typeface="Arial" pitchFamily="34" charset="0"/>
                      <a:sym typeface="Wingdings" pitchFamily="2" charset="2"/>
                    </a:endParaRPr>
                  </a:p>
                </p:txBody>
              </p:sp>
              <p:sp>
                <p:nvSpPr>
                  <p:cNvPr id="24130" name="Rectangle 578"/>
                  <p:cNvSpPr>
                    <a:spLocks noChangeArrowheads="1"/>
                  </p:cNvSpPr>
                  <p:nvPr/>
                </p:nvSpPr>
                <p:spPr bwMode="auto">
                  <a:xfrm>
                    <a:off x="3077" y="633"/>
                    <a:ext cx="517"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37" name="Group 585"/>
              <p:cNvGrpSpPr>
                <a:grpSpLocks/>
              </p:cNvGrpSpPr>
              <p:nvPr/>
            </p:nvGrpSpPr>
            <p:grpSpPr bwMode="auto">
              <a:xfrm>
                <a:off x="3594" y="633"/>
                <a:ext cx="999" cy="633"/>
                <a:chOff x="3594" y="633"/>
                <a:chExt cx="999" cy="633"/>
              </a:xfrm>
            </p:grpSpPr>
            <p:sp>
              <p:nvSpPr>
                <p:cNvPr id="24136" name="Rectangle 584"/>
                <p:cNvSpPr>
                  <a:spLocks noChangeArrowheads="1"/>
                </p:cNvSpPr>
                <p:nvPr/>
              </p:nvSpPr>
              <p:spPr bwMode="auto">
                <a:xfrm>
                  <a:off x="3594" y="633"/>
                  <a:ext cx="999" cy="63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35" name="Group 583"/>
                <p:cNvGrpSpPr>
                  <a:grpSpLocks/>
                </p:cNvGrpSpPr>
                <p:nvPr/>
              </p:nvGrpSpPr>
              <p:grpSpPr bwMode="auto">
                <a:xfrm>
                  <a:off x="3594" y="633"/>
                  <a:ext cx="999" cy="633"/>
                  <a:chOff x="3594" y="633"/>
                  <a:chExt cx="999" cy="633"/>
                </a:xfrm>
              </p:grpSpPr>
              <p:sp>
                <p:nvSpPr>
                  <p:cNvPr id="24092" name="Rectangle 540"/>
                  <p:cNvSpPr>
                    <a:spLocks noChangeArrowheads="1"/>
                  </p:cNvSpPr>
                  <p:nvPr/>
                </p:nvSpPr>
                <p:spPr bwMode="auto">
                  <a:xfrm>
                    <a:off x="3637" y="633"/>
                    <a:ext cx="913" cy="63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Generalized technical function:</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34" name="Rectangle 582"/>
                  <p:cNvSpPr>
                    <a:spLocks noChangeArrowheads="1"/>
                  </p:cNvSpPr>
                  <p:nvPr/>
                </p:nvSpPr>
                <p:spPr bwMode="auto">
                  <a:xfrm>
                    <a:off x="3594" y="633"/>
                    <a:ext cx="999"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41" name="Group 589"/>
              <p:cNvGrpSpPr>
                <a:grpSpLocks/>
              </p:cNvGrpSpPr>
              <p:nvPr/>
            </p:nvGrpSpPr>
            <p:grpSpPr bwMode="auto">
              <a:xfrm>
                <a:off x="4593" y="633"/>
                <a:ext cx="2453" cy="633"/>
                <a:chOff x="4593" y="633"/>
                <a:chExt cx="2453" cy="633"/>
              </a:xfrm>
            </p:grpSpPr>
            <p:sp>
              <p:nvSpPr>
                <p:cNvPr id="24140" name="Rectangle 588"/>
                <p:cNvSpPr>
                  <a:spLocks noChangeArrowheads="1"/>
                </p:cNvSpPr>
                <p:nvPr/>
              </p:nvSpPr>
              <p:spPr bwMode="auto">
                <a:xfrm>
                  <a:off x="4593" y="633"/>
                  <a:ext cx="2453" cy="63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39" name="Group 587"/>
                <p:cNvGrpSpPr>
                  <a:grpSpLocks/>
                </p:cNvGrpSpPr>
                <p:nvPr/>
              </p:nvGrpSpPr>
              <p:grpSpPr bwMode="auto">
                <a:xfrm>
                  <a:off x="4593" y="633"/>
                  <a:ext cx="2453" cy="633"/>
                  <a:chOff x="4593" y="633"/>
                  <a:chExt cx="2453" cy="633"/>
                </a:xfrm>
              </p:grpSpPr>
              <p:sp>
                <p:nvSpPr>
                  <p:cNvPr id="24093" name="Rectangle 541"/>
                  <p:cNvSpPr>
                    <a:spLocks noChangeArrowheads="1"/>
                  </p:cNvSpPr>
                  <p:nvPr/>
                </p:nvSpPr>
                <p:spPr bwMode="auto">
                  <a:xfrm>
                    <a:off x="4636" y="633"/>
                    <a:ext cx="2367" cy="63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To move substance</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38" name="Rectangle 586"/>
                  <p:cNvSpPr>
                    <a:spLocks noChangeArrowheads="1"/>
                  </p:cNvSpPr>
                  <p:nvPr/>
                </p:nvSpPr>
                <p:spPr bwMode="auto">
                  <a:xfrm>
                    <a:off x="4593" y="633"/>
                    <a:ext cx="2453"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45" name="Group 593"/>
              <p:cNvGrpSpPr>
                <a:grpSpLocks/>
              </p:cNvGrpSpPr>
              <p:nvPr/>
            </p:nvGrpSpPr>
            <p:grpSpPr bwMode="auto">
              <a:xfrm>
                <a:off x="0" y="1266"/>
                <a:ext cx="1560" cy="403"/>
                <a:chOff x="0" y="1266"/>
                <a:chExt cx="1560" cy="403"/>
              </a:xfrm>
            </p:grpSpPr>
            <p:sp>
              <p:nvSpPr>
                <p:cNvPr id="24144" name="Rectangle 592"/>
                <p:cNvSpPr>
                  <a:spLocks noChangeArrowheads="1"/>
                </p:cNvSpPr>
                <p:nvPr/>
              </p:nvSpPr>
              <p:spPr bwMode="auto">
                <a:xfrm>
                  <a:off x="0" y="1266"/>
                  <a:ext cx="1560" cy="40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43" name="Group 591"/>
                <p:cNvGrpSpPr>
                  <a:grpSpLocks/>
                </p:cNvGrpSpPr>
                <p:nvPr/>
              </p:nvGrpSpPr>
              <p:grpSpPr bwMode="auto">
                <a:xfrm>
                  <a:off x="0" y="1266"/>
                  <a:ext cx="1560" cy="403"/>
                  <a:chOff x="0" y="1266"/>
                  <a:chExt cx="1560" cy="403"/>
                </a:xfrm>
              </p:grpSpPr>
              <p:sp>
                <p:nvSpPr>
                  <p:cNvPr id="24094" name="Rectangle 542"/>
                  <p:cNvSpPr>
                    <a:spLocks noChangeArrowheads="1"/>
                  </p:cNvSpPr>
                  <p:nvPr/>
                </p:nvSpPr>
                <p:spPr bwMode="auto">
                  <a:xfrm>
                    <a:off x="43" y="1266"/>
                    <a:ext cx="1474" cy="40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1.1. Problem: </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42" name="Rectangle 590"/>
                  <p:cNvSpPr>
                    <a:spLocks noChangeArrowheads="1"/>
                  </p:cNvSpPr>
                  <p:nvPr/>
                </p:nvSpPr>
                <p:spPr bwMode="auto">
                  <a:xfrm>
                    <a:off x="0" y="1266"/>
                    <a:ext cx="1560" cy="40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49" name="Group 597"/>
              <p:cNvGrpSpPr>
                <a:grpSpLocks/>
              </p:cNvGrpSpPr>
              <p:nvPr/>
            </p:nvGrpSpPr>
            <p:grpSpPr bwMode="auto">
              <a:xfrm>
                <a:off x="1560" y="1266"/>
                <a:ext cx="5486" cy="403"/>
                <a:chOff x="1560" y="1266"/>
                <a:chExt cx="5486" cy="403"/>
              </a:xfrm>
            </p:grpSpPr>
            <p:sp>
              <p:nvSpPr>
                <p:cNvPr id="24148" name="Rectangle 596"/>
                <p:cNvSpPr>
                  <a:spLocks noChangeArrowheads="1"/>
                </p:cNvSpPr>
                <p:nvPr/>
              </p:nvSpPr>
              <p:spPr bwMode="auto">
                <a:xfrm>
                  <a:off x="1560" y="1266"/>
                  <a:ext cx="5486" cy="40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47" name="Group 595"/>
                <p:cNvGrpSpPr>
                  <a:grpSpLocks/>
                </p:cNvGrpSpPr>
                <p:nvPr/>
              </p:nvGrpSpPr>
              <p:grpSpPr bwMode="auto">
                <a:xfrm>
                  <a:off x="1560" y="1266"/>
                  <a:ext cx="5486" cy="403"/>
                  <a:chOff x="1560" y="1266"/>
                  <a:chExt cx="5486" cy="403"/>
                </a:xfrm>
              </p:grpSpPr>
              <p:sp>
                <p:nvSpPr>
                  <p:cNvPr id="24095" name="Rectangle 543"/>
                  <p:cNvSpPr>
                    <a:spLocks noChangeArrowheads="1"/>
                  </p:cNvSpPr>
                  <p:nvPr/>
                </p:nvSpPr>
                <p:spPr bwMode="auto">
                  <a:xfrm>
                    <a:off x="1603" y="1266"/>
                    <a:ext cx="5400" cy="40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Times New Roman" pitchFamily="18" charset="0"/>
                      </a:rPr>
                      <a:t>High velocity of airflow forms turbulent motion.</a:t>
                    </a:r>
                    <a:r>
                      <a:rPr lang="en-US" sz="1200" b="0">
                        <a:effectLst/>
                        <a:latin typeface="Arial" pitchFamily="34" charset="0"/>
                        <a:cs typeface="Times New Roman" pitchFamily="18" charset="0"/>
                      </a:rPr>
                      <a:t> </a:t>
                    </a:r>
                    <a:r>
                      <a:rPr lang="en-US" sz="1200" b="0">
                        <a:solidFill>
                          <a:srgbClr val="000000"/>
                        </a:solidFill>
                        <a:effectLst/>
                        <a:latin typeface="Arial" pitchFamily="34" charset="0"/>
                        <a:cs typeface="Times New Roman" pitchFamily="18" charset="0"/>
                      </a:rPr>
                      <a:t>It is the cause of a noise.</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46" name="Rectangle 594"/>
                  <p:cNvSpPr>
                    <a:spLocks noChangeArrowheads="1"/>
                  </p:cNvSpPr>
                  <p:nvPr/>
                </p:nvSpPr>
                <p:spPr bwMode="auto">
                  <a:xfrm>
                    <a:off x="1560" y="1266"/>
                    <a:ext cx="5486" cy="40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51" name="Group 599"/>
              <p:cNvGrpSpPr>
                <a:grpSpLocks/>
              </p:cNvGrpSpPr>
              <p:nvPr/>
            </p:nvGrpSpPr>
            <p:grpSpPr bwMode="auto">
              <a:xfrm>
                <a:off x="0" y="1669"/>
                <a:ext cx="1022" cy="748"/>
                <a:chOff x="0" y="1669"/>
                <a:chExt cx="1022" cy="748"/>
              </a:xfrm>
            </p:grpSpPr>
            <p:sp>
              <p:nvSpPr>
                <p:cNvPr id="24096" name="Rectangle 544"/>
                <p:cNvSpPr>
                  <a:spLocks noChangeArrowheads="1"/>
                </p:cNvSpPr>
                <p:nvPr/>
              </p:nvSpPr>
              <p:spPr bwMode="auto">
                <a:xfrm>
                  <a:off x="43" y="1669"/>
                  <a:ext cx="936" cy="748"/>
                </a:xfrm>
                <a:prstGeom prst="rect">
                  <a:avLst/>
                </a:prstGeom>
                <a:no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1.1.1. Absorption sound by substance</a:t>
                  </a:r>
                  <a:endParaRPr lang="en-US" sz="1200" b="0">
                    <a:effectLst/>
                    <a:latin typeface="Arial" pitchFamily="34" charset="0"/>
                    <a:cs typeface="Arial" pitchFamily="34" charset="0"/>
                  </a:endParaRPr>
                </a:p>
                <a:p>
                  <a:pPr algn="just"/>
                  <a:r>
                    <a:rPr lang="en-US" sz="1200" b="0">
                      <a:solidFill>
                        <a:schemeClr val="tx1"/>
                      </a:solidFill>
                      <a:effectLst/>
                      <a:latin typeface="Arial" pitchFamily="34" charset="0"/>
                      <a:cs typeface="Arial" pitchFamily="34" charset="0"/>
                    </a:rPr>
                    <a:t> </a:t>
                  </a:r>
                </a:p>
                <a:p>
                  <a:pPr algn="just"/>
                  <a:endParaRPr lang="en-US" sz="2400" b="0">
                    <a:solidFill>
                      <a:schemeClr val="tx1"/>
                    </a:solidFill>
                    <a:effectLst/>
                  </a:endParaRPr>
                </a:p>
              </p:txBody>
            </p:sp>
            <p:sp>
              <p:nvSpPr>
                <p:cNvPr id="24150" name="Rectangle 598"/>
                <p:cNvSpPr>
                  <a:spLocks noChangeArrowheads="1"/>
                </p:cNvSpPr>
                <p:nvPr/>
              </p:nvSpPr>
              <p:spPr bwMode="auto">
                <a:xfrm>
                  <a:off x="0" y="1669"/>
                  <a:ext cx="1022" cy="74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53" name="Group 601"/>
              <p:cNvGrpSpPr>
                <a:grpSpLocks/>
              </p:cNvGrpSpPr>
              <p:nvPr/>
            </p:nvGrpSpPr>
            <p:grpSpPr bwMode="auto">
              <a:xfrm>
                <a:off x="1022" y="1669"/>
                <a:ext cx="2053" cy="748"/>
                <a:chOff x="1022" y="1669"/>
                <a:chExt cx="2053" cy="748"/>
              </a:xfrm>
            </p:grpSpPr>
            <p:sp>
              <p:nvSpPr>
                <p:cNvPr id="24097" name="Rectangle 545"/>
                <p:cNvSpPr>
                  <a:spLocks noChangeArrowheads="1"/>
                </p:cNvSpPr>
                <p:nvPr/>
              </p:nvSpPr>
              <p:spPr bwMode="auto">
                <a:xfrm>
                  <a:off x="1065" y="1669"/>
                  <a:ext cx="1967" cy="748"/>
                </a:xfrm>
                <a:prstGeom prst="rect">
                  <a:avLst/>
                </a:prstGeom>
                <a:no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Fans</a:t>
                  </a:r>
                  <a:endParaRPr lang="en-US" sz="1200" b="0">
                    <a:effectLst/>
                    <a:latin typeface="Arial" pitchFamily="34" charset="0"/>
                    <a:cs typeface="Arial" pitchFamily="34" charset="0"/>
                  </a:endParaRPr>
                </a:p>
                <a:p>
                  <a:pPr algn="just"/>
                  <a:r>
                    <a:rPr lang="en-US" sz="1200" b="0">
                      <a:solidFill>
                        <a:srgbClr val="000000"/>
                      </a:solidFill>
                      <a:effectLst/>
                      <a:latin typeface="Arial" pitchFamily="34" charset="0"/>
                      <a:cs typeface="Arial" pitchFamily="34" charset="0"/>
                    </a:rPr>
                    <a:t>Compressors</a:t>
                  </a:r>
                  <a:endParaRPr lang="en-US" sz="1200" b="0">
                    <a:effectLst/>
                    <a:latin typeface="Arial" pitchFamily="34" charset="0"/>
                    <a:cs typeface="Arial" pitchFamily="34" charset="0"/>
                  </a:endParaRPr>
                </a:p>
                <a:p>
                  <a:pPr algn="just"/>
                  <a:r>
                    <a:rPr lang="en-US" sz="1200" b="0">
                      <a:solidFill>
                        <a:srgbClr val="000000"/>
                      </a:solidFill>
                      <a:effectLst/>
                      <a:latin typeface="Arial" pitchFamily="34" charset="0"/>
                      <a:cs typeface="Arial" pitchFamily="34" charset="0"/>
                    </a:rPr>
                    <a:t>Pumps</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52" name="Rectangle 600"/>
                <p:cNvSpPr>
                  <a:spLocks noChangeArrowheads="1"/>
                </p:cNvSpPr>
                <p:nvPr/>
              </p:nvSpPr>
              <p:spPr bwMode="auto">
                <a:xfrm>
                  <a:off x="1022" y="1669"/>
                  <a:ext cx="2053" cy="74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55" name="Group 603"/>
              <p:cNvGrpSpPr>
                <a:grpSpLocks/>
              </p:cNvGrpSpPr>
              <p:nvPr/>
            </p:nvGrpSpPr>
            <p:grpSpPr bwMode="auto">
              <a:xfrm>
                <a:off x="3075" y="1669"/>
                <a:ext cx="1518" cy="748"/>
                <a:chOff x="3075" y="1669"/>
                <a:chExt cx="1518" cy="748"/>
              </a:xfrm>
            </p:grpSpPr>
            <p:sp>
              <p:nvSpPr>
                <p:cNvPr id="24098" name="Rectangle 546"/>
                <p:cNvSpPr>
                  <a:spLocks noChangeArrowheads="1"/>
                </p:cNvSpPr>
                <p:nvPr/>
              </p:nvSpPr>
              <p:spPr bwMode="auto">
                <a:xfrm>
                  <a:off x="3118" y="1669"/>
                  <a:ext cx="1432" cy="748"/>
                </a:xfrm>
                <a:prstGeom prst="rect">
                  <a:avLst/>
                </a:prstGeom>
                <a:no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Mufflers</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54" name="Rectangle 602"/>
                <p:cNvSpPr>
                  <a:spLocks noChangeArrowheads="1"/>
                </p:cNvSpPr>
                <p:nvPr/>
              </p:nvSpPr>
              <p:spPr bwMode="auto">
                <a:xfrm>
                  <a:off x="3075" y="1669"/>
                  <a:ext cx="1518" cy="74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57" name="Group 605"/>
              <p:cNvGrpSpPr>
                <a:grpSpLocks/>
              </p:cNvGrpSpPr>
              <p:nvPr/>
            </p:nvGrpSpPr>
            <p:grpSpPr bwMode="auto">
              <a:xfrm>
                <a:off x="4593" y="1669"/>
                <a:ext cx="2453" cy="748"/>
                <a:chOff x="4593" y="1669"/>
                <a:chExt cx="2453" cy="748"/>
              </a:xfrm>
            </p:grpSpPr>
            <p:sp>
              <p:nvSpPr>
                <p:cNvPr id="24099" name="Rectangle 547"/>
                <p:cNvSpPr>
                  <a:spLocks noChangeArrowheads="1"/>
                </p:cNvSpPr>
                <p:nvPr/>
              </p:nvSpPr>
              <p:spPr bwMode="auto">
                <a:xfrm>
                  <a:off x="4636" y="1669"/>
                  <a:ext cx="2367" cy="748"/>
                </a:xfrm>
                <a:prstGeom prst="rect">
                  <a:avLst/>
                </a:prstGeom>
                <a:no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To install muffler in body of vacuum cleaner. To make body double with soundproof material inside (or use vacuum).</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56" name="Rectangle 604"/>
                <p:cNvSpPr>
                  <a:spLocks noChangeArrowheads="1"/>
                </p:cNvSpPr>
                <p:nvPr/>
              </p:nvSpPr>
              <p:spPr bwMode="auto">
                <a:xfrm>
                  <a:off x="4593" y="1669"/>
                  <a:ext cx="2453" cy="74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61" name="Group 609"/>
              <p:cNvGrpSpPr>
                <a:grpSpLocks/>
              </p:cNvGrpSpPr>
              <p:nvPr/>
            </p:nvGrpSpPr>
            <p:grpSpPr bwMode="auto">
              <a:xfrm>
                <a:off x="0" y="2417"/>
                <a:ext cx="1560" cy="633"/>
                <a:chOff x="0" y="2417"/>
                <a:chExt cx="1560" cy="633"/>
              </a:xfrm>
            </p:grpSpPr>
            <p:sp>
              <p:nvSpPr>
                <p:cNvPr id="24160" name="Rectangle 608"/>
                <p:cNvSpPr>
                  <a:spLocks noChangeArrowheads="1"/>
                </p:cNvSpPr>
                <p:nvPr/>
              </p:nvSpPr>
              <p:spPr bwMode="auto">
                <a:xfrm>
                  <a:off x="0" y="2417"/>
                  <a:ext cx="1560" cy="63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59" name="Group 607"/>
                <p:cNvGrpSpPr>
                  <a:grpSpLocks/>
                </p:cNvGrpSpPr>
                <p:nvPr/>
              </p:nvGrpSpPr>
              <p:grpSpPr bwMode="auto">
                <a:xfrm>
                  <a:off x="0" y="2417"/>
                  <a:ext cx="1560" cy="633"/>
                  <a:chOff x="0" y="2417"/>
                  <a:chExt cx="1560" cy="633"/>
                </a:xfrm>
              </p:grpSpPr>
              <p:sp>
                <p:nvSpPr>
                  <p:cNvPr id="24100" name="Rectangle 548"/>
                  <p:cNvSpPr>
                    <a:spLocks noChangeArrowheads="1"/>
                  </p:cNvSpPr>
                  <p:nvPr/>
                </p:nvSpPr>
                <p:spPr bwMode="auto">
                  <a:xfrm>
                    <a:off x="43" y="2417"/>
                    <a:ext cx="1474" cy="63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2. Engineering function:</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58" name="Rectangle 606"/>
                  <p:cNvSpPr>
                    <a:spLocks noChangeArrowheads="1"/>
                  </p:cNvSpPr>
                  <p:nvPr/>
                </p:nvSpPr>
                <p:spPr bwMode="auto">
                  <a:xfrm>
                    <a:off x="0" y="2417"/>
                    <a:ext cx="1560"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65" name="Group 613"/>
              <p:cNvGrpSpPr>
                <a:grpSpLocks/>
              </p:cNvGrpSpPr>
              <p:nvPr/>
            </p:nvGrpSpPr>
            <p:grpSpPr bwMode="auto">
              <a:xfrm>
                <a:off x="1560" y="2417"/>
                <a:ext cx="1517" cy="633"/>
                <a:chOff x="1560" y="2417"/>
                <a:chExt cx="1517" cy="633"/>
              </a:xfrm>
            </p:grpSpPr>
            <p:sp>
              <p:nvSpPr>
                <p:cNvPr id="24164" name="Rectangle 612"/>
                <p:cNvSpPr>
                  <a:spLocks noChangeArrowheads="1"/>
                </p:cNvSpPr>
                <p:nvPr/>
              </p:nvSpPr>
              <p:spPr bwMode="auto">
                <a:xfrm>
                  <a:off x="1560" y="2417"/>
                  <a:ext cx="1517" cy="63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63" name="Group 611"/>
                <p:cNvGrpSpPr>
                  <a:grpSpLocks/>
                </p:cNvGrpSpPr>
                <p:nvPr/>
              </p:nvGrpSpPr>
              <p:grpSpPr bwMode="auto">
                <a:xfrm>
                  <a:off x="1560" y="2417"/>
                  <a:ext cx="1517" cy="633"/>
                  <a:chOff x="1560" y="2417"/>
                  <a:chExt cx="1517" cy="633"/>
                </a:xfrm>
              </p:grpSpPr>
              <p:sp>
                <p:nvSpPr>
                  <p:cNvPr id="24101" name="Rectangle 549"/>
                  <p:cNvSpPr>
                    <a:spLocks noChangeArrowheads="1"/>
                  </p:cNvSpPr>
                  <p:nvPr/>
                </p:nvSpPr>
                <p:spPr bwMode="auto">
                  <a:xfrm>
                    <a:off x="1603" y="2417"/>
                    <a:ext cx="1431" cy="63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To create airflow</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62" name="Rectangle 610"/>
                  <p:cNvSpPr>
                    <a:spLocks noChangeArrowheads="1"/>
                  </p:cNvSpPr>
                  <p:nvPr/>
                </p:nvSpPr>
                <p:spPr bwMode="auto">
                  <a:xfrm>
                    <a:off x="1560" y="2417"/>
                    <a:ext cx="1517"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69" name="Group 617"/>
              <p:cNvGrpSpPr>
                <a:grpSpLocks/>
              </p:cNvGrpSpPr>
              <p:nvPr/>
            </p:nvGrpSpPr>
            <p:grpSpPr bwMode="auto">
              <a:xfrm>
                <a:off x="3077" y="2417"/>
                <a:ext cx="517" cy="633"/>
                <a:chOff x="3077" y="2417"/>
                <a:chExt cx="517" cy="633"/>
              </a:xfrm>
            </p:grpSpPr>
            <p:sp>
              <p:nvSpPr>
                <p:cNvPr id="24168" name="Rectangle 616"/>
                <p:cNvSpPr>
                  <a:spLocks noChangeArrowheads="1"/>
                </p:cNvSpPr>
                <p:nvPr/>
              </p:nvSpPr>
              <p:spPr bwMode="auto">
                <a:xfrm>
                  <a:off x="3077" y="2417"/>
                  <a:ext cx="517" cy="63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67" name="Group 615"/>
                <p:cNvGrpSpPr>
                  <a:grpSpLocks/>
                </p:cNvGrpSpPr>
                <p:nvPr/>
              </p:nvGrpSpPr>
              <p:grpSpPr bwMode="auto">
                <a:xfrm>
                  <a:off x="3077" y="2417"/>
                  <a:ext cx="517" cy="633"/>
                  <a:chOff x="3077" y="2417"/>
                  <a:chExt cx="517" cy="633"/>
                </a:xfrm>
              </p:grpSpPr>
              <p:sp>
                <p:nvSpPr>
                  <p:cNvPr id="24102" name="Rectangle 550"/>
                  <p:cNvSpPr>
                    <a:spLocks noChangeArrowheads="1"/>
                  </p:cNvSpPr>
                  <p:nvPr/>
                </p:nvSpPr>
                <p:spPr bwMode="auto">
                  <a:xfrm>
                    <a:off x="3120" y="2417"/>
                    <a:ext cx="431" cy="633"/>
                  </a:xfrm>
                  <a:prstGeom prst="rect">
                    <a:avLst/>
                  </a:prstGeom>
                  <a:solidFill>
                    <a:srgbClr val="E6E6E6"/>
                  </a:solidFill>
                  <a:ln w="12700">
                    <a:noFill/>
                    <a:miter lim="800000"/>
                    <a:headEnd type="none" w="sm" len="sm"/>
                    <a:tailEnd type="none" w="sm" len="sm"/>
                  </a:ln>
                  <a:effectLst/>
                </p:spPr>
                <p:txBody>
                  <a:bodyPr anchor="ctr"/>
                  <a:lstStyle/>
                  <a:p>
                    <a:pPr algn="ctr"/>
                    <a:r>
                      <a:rPr lang="en-US" sz="2200" b="0">
                        <a:solidFill>
                          <a:srgbClr val="000000"/>
                        </a:solidFill>
                        <a:effectLst/>
                        <a:latin typeface="Arial" pitchFamily="34" charset="0"/>
                        <a:cs typeface="Arial" pitchFamily="34" charset="0"/>
                        <a:sym typeface="Wingdings" pitchFamily="2" charset="2"/>
                      </a:rPr>
                      <a:t></a:t>
                    </a:r>
                    <a:endParaRPr lang="en-US" sz="1200" b="0">
                      <a:effectLst/>
                      <a:latin typeface="Arial" pitchFamily="34" charset="0"/>
                      <a:cs typeface="Arial" pitchFamily="34" charset="0"/>
                    </a:endParaRPr>
                  </a:p>
                  <a:p>
                    <a:pPr algn="ctr"/>
                    <a:endParaRPr lang="en-US" sz="2200" b="0">
                      <a:solidFill>
                        <a:srgbClr val="000000"/>
                      </a:solidFill>
                      <a:effectLst/>
                      <a:latin typeface="Arial" pitchFamily="34" charset="0"/>
                      <a:cs typeface="Arial" pitchFamily="34" charset="0"/>
                      <a:sym typeface="Wingdings" pitchFamily="2" charset="2"/>
                    </a:endParaRPr>
                  </a:p>
                </p:txBody>
              </p:sp>
              <p:sp>
                <p:nvSpPr>
                  <p:cNvPr id="24166" name="Rectangle 614"/>
                  <p:cNvSpPr>
                    <a:spLocks noChangeArrowheads="1"/>
                  </p:cNvSpPr>
                  <p:nvPr/>
                </p:nvSpPr>
                <p:spPr bwMode="auto">
                  <a:xfrm>
                    <a:off x="3077" y="2417"/>
                    <a:ext cx="517"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73" name="Group 621"/>
              <p:cNvGrpSpPr>
                <a:grpSpLocks/>
              </p:cNvGrpSpPr>
              <p:nvPr/>
            </p:nvGrpSpPr>
            <p:grpSpPr bwMode="auto">
              <a:xfrm>
                <a:off x="3594" y="2417"/>
                <a:ext cx="999" cy="633"/>
                <a:chOff x="3594" y="2417"/>
                <a:chExt cx="999" cy="633"/>
              </a:xfrm>
            </p:grpSpPr>
            <p:sp>
              <p:nvSpPr>
                <p:cNvPr id="24172" name="Rectangle 620"/>
                <p:cNvSpPr>
                  <a:spLocks noChangeArrowheads="1"/>
                </p:cNvSpPr>
                <p:nvPr/>
              </p:nvSpPr>
              <p:spPr bwMode="auto">
                <a:xfrm>
                  <a:off x="3594" y="2417"/>
                  <a:ext cx="999" cy="63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71" name="Group 619"/>
                <p:cNvGrpSpPr>
                  <a:grpSpLocks/>
                </p:cNvGrpSpPr>
                <p:nvPr/>
              </p:nvGrpSpPr>
              <p:grpSpPr bwMode="auto">
                <a:xfrm>
                  <a:off x="3594" y="2417"/>
                  <a:ext cx="999" cy="633"/>
                  <a:chOff x="3594" y="2417"/>
                  <a:chExt cx="999" cy="633"/>
                </a:xfrm>
              </p:grpSpPr>
              <p:sp>
                <p:nvSpPr>
                  <p:cNvPr id="24103" name="Rectangle 551"/>
                  <p:cNvSpPr>
                    <a:spLocks noChangeArrowheads="1"/>
                  </p:cNvSpPr>
                  <p:nvPr/>
                </p:nvSpPr>
                <p:spPr bwMode="auto">
                  <a:xfrm>
                    <a:off x="3637" y="2417"/>
                    <a:ext cx="913" cy="63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Generalized engineering function:</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70" name="Rectangle 618"/>
                  <p:cNvSpPr>
                    <a:spLocks noChangeArrowheads="1"/>
                  </p:cNvSpPr>
                  <p:nvPr/>
                </p:nvSpPr>
                <p:spPr bwMode="auto">
                  <a:xfrm>
                    <a:off x="3594" y="2417"/>
                    <a:ext cx="999"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77" name="Group 625"/>
              <p:cNvGrpSpPr>
                <a:grpSpLocks/>
              </p:cNvGrpSpPr>
              <p:nvPr/>
            </p:nvGrpSpPr>
            <p:grpSpPr bwMode="auto">
              <a:xfrm>
                <a:off x="4593" y="2417"/>
                <a:ext cx="2453" cy="633"/>
                <a:chOff x="4593" y="2417"/>
                <a:chExt cx="2453" cy="633"/>
              </a:xfrm>
            </p:grpSpPr>
            <p:sp>
              <p:nvSpPr>
                <p:cNvPr id="24176" name="Rectangle 624"/>
                <p:cNvSpPr>
                  <a:spLocks noChangeArrowheads="1"/>
                </p:cNvSpPr>
                <p:nvPr/>
              </p:nvSpPr>
              <p:spPr bwMode="auto">
                <a:xfrm>
                  <a:off x="4593" y="2417"/>
                  <a:ext cx="2453" cy="63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75" name="Group 623"/>
                <p:cNvGrpSpPr>
                  <a:grpSpLocks/>
                </p:cNvGrpSpPr>
                <p:nvPr/>
              </p:nvGrpSpPr>
              <p:grpSpPr bwMode="auto">
                <a:xfrm>
                  <a:off x="4593" y="2417"/>
                  <a:ext cx="2453" cy="633"/>
                  <a:chOff x="4593" y="2417"/>
                  <a:chExt cx="2453" cy="633"/>
                </a:xfrm>
              </p:grpSpPr>
              <p:sp>
                <p:nvSpPr>
                  <p:cNvPr id="24104" name="Rectangle 552"/>
                  <p:cNvSpPr>
                    <a:spLocks noChangeArrowheads="1"/>
                  </p:cNvSpPr>
                  <p:nvPr/>
                </p:nvSpPr>
                <p:spPr bwMode="auto">
                  <a:xfrm>
                    <a:off x="4636" y="2417"/>
                    <a:ext cx="2367" cy="63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To move substance</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74" name="Rectangle 622"/>
                  <p:cNvSpPr>
                    <a:spLocks noChangeArrowheads="1"/>
                  </p:cNvSpPr>
                  <p:nvPr/>
                </p:nvSpPr>
                <p:spPr bwMode="auto">
                  <a:xfrm>
                    <a:off x="4593" y="2417"/>
                    <a:ext cx="2453" cy="63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81" name="Group 629"/>
              <p:cNvGrpSpPr>
                <a:grpSpLocks/>
              </p:cNvGrpSpPr>
              <p:nvPr/>
            </p:nvGrpSpPr>
            <p:grpSpPr bwMode="auto">
              <a:xfrm>
                <a:off x="0" y="3050"/>
                <a:ext cx="1560" cy="403"/>
                <a:chOff x="0" y="3050"/>
                <a:chExt cx="1560" cy="403"/>
              </a:xfrm>
            </p:grpSpPr>
            <p:sp>
              <p:nvSpPr>
                <p:cNvPr id="24180" name="Rectangle 628"/>
                <p:cNvSpPr>
                  <a:spLocks noChangeArrowheads="1"/>
                </p:cNvSpPr>
                <p:nvPr/>
              </p:nvSpPr>
              <p:spPr bwMode="auto">
                <a:xfrm>
                  <a:off x="0" y="3050"/>
                  <a:ext cx="1560" cy="40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79" name="Group 627"/>
                <p:cNvGrpSpPr>
                  <a:grpSpLocks/>
                </p:cNvGrpSpPr>
                <p:nvPr/>
              </p:nvGrpSpPr>
              <p:grpSpPr bwMode="auto">
                <a:xfrm>
                  <a:off x="0" y="3050"/>
                  <a:ext cx="1560" cy="403"/>
                  <a:chOff x="0" y="3050"/>
                  <a:chExt cx="1560" cy="403"/>
                </a:xfrm>
              </p:grpSpPr>
              <p:sp>
                <p:nvSpPr>
                  <p:cNvPr id="24105" name="Rectangle 553"/>
                  <p:cNvSpPr>
                    <a:spLocks noChangeArrowheads="1"/>
                  </p:cNvSpPr>
                  <p:nvPr/>
                </p:nvSpPr>
                <p:spPr bwMode="auto">
                  <a:xfrm>
                    <a:off x="43" y="3050"/>
                    <a:ext cx="1474" cy="40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2.1. Problem:</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78" name="Rectangle 626"/>
                  <p:cNvSpPr>
                    <a:spLocks noChangeArrowheads="1"/>
                  </p:cNvSpPr>
                  <p:nvPr/>
                </p:nvSpPr>
                <p:spPr bwMode="auto">
                  <a:xfrm>
                    <a:off x="0" y="3050"/>
                    <a:ext cx="1560" cy="40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85" name="Group 633"/>
              <p:cNvGrpSpPr>
                <a:grpSpLocks/>
              </p:cNvGrpSpPr>
              <p:nvPr/>
            </p:nvGrpSpPr>
            <p:grpSpPr bwMode="auto">
              <a:xfrm>
                <a:off x="1560" y="3050"/>
                <a:ext cx="5486" cy="403"/>
                <a:chOff x="1560" y="3050"/>
                <a:chExt cx="5486" cy="403"/>
              </a:xfrm>
            </p:grpSpPr>
            <p:sp>
              <p:nvSpPr>
                <p:cNvPr id="24184" name="Rectangle 632"/>
                <p:cNvSpPr>
                  <a:spLocks noChangeArrowheads="1"/>
                </p:cNvSpPr>
                <p:nvPr/>
              </p:nvSpPr>
              <p:spPr bwMode="auto">
                <a:xfrm>
                  <a:off x="1560" y="3050"/>
                  <a:ext cx="5486" cy="403"/>
                </a:xfrm>
                <a:prstGeom prst="rect">
                  <a:avLst/>
                </a:prstGeom>
                <a:solidFill>
                  <a:srgbClr val="E6E6E6"/>
                </a:solidFill>
                <a:ln w="12700">
                  <a:noFill/>
                  <a:miter lim="800000"/>
                  <a:headEnd type="none" w="sm" len="sm"/>
                  <a:tailEnd type="none" w="sm" len="sm"/>
                </a:ln>
                <a:effectLst/>
              </p:spPr>
              <p:txBody>
                <a:bodyPr wrap="none"/>
                <a:lstStyle/>
                <a:p>
                  <a:endParaRPr lang="en-US"/>
                </a:p>
              </p:txBody>
            </p:sp>
            <p:grpSp>
              <p:nvGrpSpPr>
                <p:cNvPr id="24183" name="Group 631"/>
                <p:cNvGrpSpPr>
                  <a:grpSpLocks/>
                </p:cNvGrpSpPr>
                <p:nvPr/>
              </p:nvGrpSpPr>
              <p:grpSpPr bwMode="auto">
                <a:xfrm>
                  <a:off x="1560" y="3050"/>
                  <a:ext cx="5486" cy="403"/>
                  <a:chOff x="1560" y="3050"/>
                  <a:chExt cx="5486" cy="403"/>
                </a:xfrm>
              </p:grpSpPr>
              <p:sp>
                <p:nvSpPr>
                  <p:cNvPr id="24106" name="Rectangle 554"/>
                  <p:cNvSpPr>
                    <a:spLocks noChangeArrowheads="1"/>
                  </p:cNvSpPr>
                  <p:nvPr/>
                </p:nvSpPr>
                <p:spPr bwMode="auto">
                  <a:xfrm>
                    <a:off x="1603" y="3050"/>
                    <a:ext cx="5400" cy="403"/>
                  </a:xfrm>
                  <a:prstGeom prst="rect">
                    <a:avLst/>
                  </a:prstGeom>
                  <a:solidFill>
                    <a:srgbClr val="E6E6E6"/>
                  </a:solid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Movers </a:t>
                    </a:r>
                    <a:r>
                      <a:rPr lang="en-US" sz="1200" b="0">
                        <a:solidFill>
                          <a:srgbClr val="000000"/>
                        </a:solidFill>
                        <a:effectLst/>
                        <a:latin typeface="Arial" pitchFamily="34" charset="0"/>
                        <a:cs typeface="Times New Roman" pitchFamily="18" charset="0"/>
                      </a:rPr>
                      <a:t>of gas generate discrete noise</a:t>
                    </a:r>
                    <a:r>
                      <a:rPr lang="en-US" sz="1200" b="0">
                        <a:effectLst/>
                        <a:latin typeface="Arial" pitchFamily="34" charset="0"/>
                        <a:cs typeface="Times New Roman" pitchFamily="18" charset="0"/>
                      </a:rPr>
                      <a:t> </a:t>
                    </a:r>
                    <a:r>
                      <a:rPr lang="en-US" sz="1200" b="0">
                        <a:solidFill>
                          <a:srgbClr val="000000"/>
                        </a:solidFill>
                        <a:effectLst/>
                        <a:latin typeface="Arial" pitchFamily="34" charset="0"/>
                        <a:cs typeface="Times New Roman" pitchFamily="18" charset="0"/>
                      </a:rPr>
                      <a:t>at the creation of movement of substance.</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82" name="Rectangle 630"/>
                  <p:cNvSpPr>
                    <a:spLocks noChangeArrowheads="1"/>
                  </p:cNvSpPr>
                  <p:nvPr/>
                </p:nvSpPr>
                <p:spPr bwMode="auto">
                  <a:xfrm>
                    <a:off x="1560" y="3050"/>
                    <a:ext cx="5486" cy="403"/>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grpSp>
            <p:nvGrpSpPr>
              <p:cNvPr id="24187" name="Group 635"/>
              <p:cNvGrpSpPr>
                <a:grpSpLocks/>
              </p:cNvGrpSpPr>
              <p:nvPr/>
            </p:nvGrpSpPr>
            <p:grpSpPr bwMode="auto">
              <a:xfrm>
                <a:off x="0" y="3453"/>
                <a:ext cx="1022" cy="1036"/>
                <a:chOff x="0" y="3453"/>
                <a:chExt cx="1022" cy="1036"/>
              </a:xfrm>
            </p:grpSpPr>
            <p:sp>
              <p:nvSpPr>
                <p:cNvPr id="24107" name="Rectangle 555"/>
                <p:cNvSpPr>
                  <a:spLocks noChangeArrowheads="1"/>
                </p:cNvSpPr>
                <p:nvPr/>
              </p:nvSpPr>
              <p:spPr bwMode="auto">
                <a:xfrm>
                  <a:off x="43" y="3453"/>
                  <a:ext cx="936" cy="1036"/>
                </a:xfrm>
                <a:prstGeom prst="rect">
                  <a:avLst/>
                </a:prstGeom>
                <a:no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 </a:t>
                  </a:r>
                  <a:endParaRPr lang="en-US" sz="1200" b="0">
                    <a:effectLst/>
                    <a:latin typeface="Arial" pitchFamily="34" charset="0"/>
                    <a:cs typeface="Arial" pitchFamily="34" charset="0"/>
                  </a:endParaRPr>
                </a:p>
                <a:p>
                  <a:pPr algn="just"/>
                  <a:r>
                    <a:rPr lang="en-US" sz="1200" b="0">
                      <a:solidFill>
                        <a:srgbClr val="000000"/>
                      </a:solidFill>
                      <a:effectLst/>
                      <a:latin typeface="Arial" pitchFamily="34" charset="0"/>
                      <a:cs typeface="Arial" pitchFamily="34" charset="0"/>
                    </a:rPr>
                    <a:t>2.1.2. Extinguishing of sound by antisound</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86" name="Rectangle 634"/>
                <p:cNvSpPr>
                  <a:spLocks noChangeArrowheads="1"/>
                </p:cNvSpPr>
                <p:nvPr/>
              </p:nvSpPr>
              <p:spPr bwMode="auto">
                <a:xfrm>
                  <a:off x="0" y="3453"/>
                  <a:ext cx="1022" cy="1036"/>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89" name="Group 637"/>
              <p:cNvGrpSpPr>
                <a:grpSpLocks/>
              </p:cNvGrpSpPr>
              <p:nvPr/>
            </p:nvGrpSpPr>
            <p:grpSpPr bwMode="auto">
              <a:xfrm>
                <a:off x="1022" y="3453"/>
                <a:ext cx="2053" cy="518"/>
                <a:chOff x="1022" y="3453"/>
                <a:chExt cx="2053" cy="518"/>
              </a:xfrm>
            </p:grpSpPr>
            <p:sp>
              <p:nvSpPr>
                <p:cNvPr id="24108" name="Rectangle 556"/>
                <p:cNvSpPr>
                  <a:spLocks noChangeArrowheads="1"/>
                </p:cNvSpPr>
                <p:nvPr/>
              </p:nvSpPr>
              <p:spPr bwMode="auto">
                <a:xfrm>
                  <a:off x="1065" y="3453"/>
                  <a:ext cx="1967" cy="518"/>
                </a:xfrm>
                <a:prstGeom prst="rect">
                  <a:avLst/>
                </a:prstGeom>
                <a:no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Electronic engineering</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88" name="Rectangle 636"/>
                <p:cNvSpPr>
                  <a:spLocks noChangeArrowheads="1"/>
                </p:cNvSpPr>
                <p:nvPr/>
              </p:nvSpPr>
              <p:spPr bwMode="auto">
                <a:xfrm>
                  <a:off x="1022" y="3453"/>
                  <a:ext cx="2053" cy="51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91" name="Group 639"/>
              <p:cNvGrpSpPr>
                <a:grpSpLocks/>
              </p:cNvGrpSpPr>
              <p:nvPr/>
            </p:nvGrpSpPr>
            <p:grpSpPr bwMode="auto">
              <a:xfrm>
                <a:off x="3075" y="3453"/>
                <a:ext cx="1518" cy="518"/>
                <a:chOff x="3075" y="3453"/>
                <a:chExt cx="1518" cy="518"/>
              </a:xfrm>
            </p:grpSpPr>
            <p:sp>
              <p:nvSpPr>
                <p:cNvPr id="24109" name="Rectangle 557"/>
                <p:cNvSpPr>
                  <a:spLocks noChangeArrowheads="1"/>
                </p:cNvSpPr>
                <p:nvPr/>
              </p:nvSpPr>
              <p:spPr bwMode="auto">
                <a:xfrm>
                  <a:off x="3118" y="3453"/>
                  <a:ext cx="1432" cy="518"/>
                </a:xfrm>
                <a:prstGeom prst="rect">
                  <a:avLst/>
                </a:prstGeom>
                <a:no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System of active noise control (electronic circuit)</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90" name="Rectangle 638"/>
                <p:cNvSpPr>
                  <a:spLocks noChangeArrowheads="1"/>
                </p:cNvSpPr>
                <p:nvPr/>
              </p:nvSpPr>
              <p:spPr bwMode="auto">
                <a:xfrm>
                  <a:off x="3075" y="3453"/>
                  <a:ext cx="1518" cy="51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93" name="Group 641"/>
              <p:cNvGrpSpPr>
                <a:grpSpLocks/>
              </p:cNvGrpSpPr>
              <p:nvPr/>
            </p:nvGrpSpPr>
            <p:grpSpPr bwMode="auto">
              <a:xfrm>
                <a:off x="4593" y="3453"/>
                <a:ext cx="2453" cy="518"/>
                <a:chOff x="4593" y="3453"/>
                <a:chExt cx="2453" cy="518"/>
              </a:xfrm>
            </p:grpSpPr>
            <p:sp>
              <p:nvSpPr>
                <p:cNvPr id="24110" name="Rectangle 558"/>
                <p:cNvSpPr>
                  <a:spLocks noChangeArrowheads="1"/>
                </p:cNvSpPr>
                <p:nvPr/>
              </p:nvSpPr>
              <p:spPr bwMode="auto">
                <a:xfrm>
                  <a:off x="4636" y="3453"/>
                  <a:ext cx="2367" cy="518"/>
                </a:xfrm>
                <a:prstGeom prst="rect">
                  <a:avLst/>
                </a:prstGeom>
                <a:no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Arial" pitchFamily="34" charset="0"/>
                    </a:rPr>
                    <a:t>To apply active noise control system in order to reduce noise.</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92" name="Rectangle 640"/>
                <p:cNvSpPr>
                  <a:spLocks noChangeArrowheads="1"/>
                </p:cNvSpPr>
                <p:nvPr/>
              </p:nvSpPr>
              <p:spPr bwMode="auto">
                <a:xfrm>
                  <a:off x="4593" y="3453"/>
                  <a:ext cx="2453" cy="51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95" name="Group 643"/>
              <p:cNvGrpSpPr>
                <a:grpSpLocks/>
              </p:cNvGrpSpPr>
              <p:nvPr/>
            </p:nvGrpSpPr>
            <p:grpSpPr bwMode="auto">
              <a:xfrm>
                <a:off x="1022" y="3971"/>
                <a:ext cx="2053" cy="518"/>
                <a:chOff x="1022" y="3971"/>
                <a:chExt cx="2053" cy="518"/>
              </a:xfrm>
            </p:grpSpPr>
            <p:sp>
              <p:nvSpPr>
                <p:cNvPr id="24111" name="Rectangle 559"/>
                <p:cNvSpPr>
                  <a:spLocks noChangeArrowheads="1"/>
                </p:cNvSpPr>
                <p:nvPr/>
              </p:nvSpPr>
              <p:spPr bwMode="auto">
                <a:xfrm>
                  <a:off x="1065" y="3971"/>
                  <a:ext cx="1967" cy="518"/>
                </a:xfrm>
                <a:prstGeom prst="rect">
                  <a:avLst/>
                </a:prstGeom>
                <a:no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Times New Roman" pitchFamily="18" charset="0"/>
                    </a:rPr>
                    <a:t>Acoustics</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94" name="Rectangle 642"/>
                <p:cNvSpPr>
                  <a:spLocks noChangeArrowheads="1"/>
                </p:cNvSpPr>
                <p:nvPr/>
              </p:nvSpPr>
              <p:spPr bwMode="auto">
                <a:xfrm>
                  <a:off x="1022" y="3971"/>
                  <a:ext cx="2053" cy="51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97" name="Group 645"/>
              <p:cNvGrpSpPr>
                <a:grpSpLocks/>
              </p:cNvGrpSpPr>
              <p:nvPr/>
            </p:nvGrpSpPr>
            <p:grpSpPr bwMode="auto">
              <a:xfrm>
                <a:off x="3075" y="3971"/>
                <a:ext cx="1518" cy="518"/>
                <a:chOff x="3075" y="3971"/>
                <a:chExt cx="1518" cy="518"/>
              </a:xfrm>
            </p:grpSpPr>
            <p:sp>
              <p:nvSpPr>
                <p:cNvPr id="24112" name="Rectangle 560"/>
                <p:cNvSpPr>
                  <a:spLocks noChangeArrowheads="1"/>
                </p:cNvSpPr>
                <p:nvPr/>
              </p:nvSpPr>
              <p:spPr bwMode="auto">
                <a:xfrm>
                  <a:off x="3118" y="3971"/>
                  <a:ext cx="1432" cy="518"/>
                </a:xfrm>
                <a:prstGeom prst="rect">
                  <a:avLst/>
                </a:prstGeom>
                <a:no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Times New Roman" pitchFamily="18" charset="0"/>
                    </a:rPr>
                    <a:t>Helmholtz’s resonator</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96" name="Rectangle 644"/>
                <p:cNvSpPr>
                  <a:spLocks noChangeArrowheads="1"/>
                </p:cNvSpPr>
                <p:nvPr/>
              </p:nvSpPr>
              <p:spPr bwMode="auto">
                <a:xfrm>
                  <a:off x="3075" y="3971"/>
                  <a:ext cx="1518" cy="51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24199" name="Group 647"/>
              <p:cNvGrpSpPr>
                <a:grpSpLocks/>
              </p:cNvGrpSpPr>
              <p:nvPr/>
            </p:nvGrpSpPr>
            <p:grpSpPr bwMode="auto">
              <a:xfrm>
                <a:off x="4593" y="3971"/>
                <a:ext cx="2453" cy="518"/>
                <a:chOff x="4593" y="3971"/>
                <a:chExt cx="2453" cy="518"/>
              </a:xfrm>
            </p:grpSpPr>
            <p:sp>
              <p:nvSpPr>
                <p:cNvPr id="24113" name="Rectangle 561"/>
                <p:cNvSpPr>
                  <a:spLocks noChangeArrowheads="1"/>
                </p:cNvSpPr>
                <p:nvPr/>
              </p:nvSpPr>
              <p:spPr bwMode="auto">
                <a:xfrm>
                  <a:off x="4636" y="3971"/>
                  <a:ext cx="2367" cy="518"/>
                </a:xfrm>
                <a:prstGeom prst="rect">
                  <a:avLst/>
                </a:prstGeom>
                <a:noFill/>
                <a:ln w="12700">
                  <a:noFill/>
                  <a:miter lim="800000"/>
                  <a:headEnd type="none" w="sm" len="sm"/>
                  <a:tailEnd type="none" w="sm" len="sm"/>
                </a:ln>
                <a:effectLst/>
              </p:spPr>
              <p:txBody>
                <a:bodyPr/>
                <a:lstStyle/>
                <a:p>
                  <a:pPr algn="just"/>
                  <a:r>
                    <a:rPr lang="en-US" sz="1200" b="0">
                      <a:solidFill>
                        <a:srgbClr val="000000"/>
                      </a:solidFill>
                      <a:effectLst/>
                      <a:latin typeface="Arial" pitchFamily="34" charset="0"/>
                      <a:cs typeface="Times New Roman" pitchFamily="18" charset="0"/>
                    </a:rPr>
                    <a:t>To apply Helmholtz’s resonators to extinguishing a sound with different frequencies.</a:t>
                  </a:r>
                  <a:endParaRPr lang="en-US" sz="1200" b="0">
                    <a:effectLst/>
                    <a:latin typeface="Arial" pitchFamily="34" charset="0"/>
                    <a:cs typeface="Arial" pitchFamily="34" charset="0"/>
                  </a:endParaRPr>
                </a:p>
                <a:p>
                  <a:pPr algn="just"/>
                  <a:endParaRPr lang="en-US" sz="2400" b="0">
                    <a:solidFill>
                      <a:schemeClr val="tx1"/>
                    </a:solidFill>
                    <a:effectLst/>
                  </a:endParaRPr>
                </a:p>
              </p:txBody>
            </p:sp>
            <p:sp>
              <p:nvSpPr>
                <p:cNvPr id="24198" name="Rectangle 646"/>
                <p:cNvSpPr>
                  <a:spLocks noChangeArrowheads="1"/>
                </p:cNvSpPr>
                <p:nvPr/>
              </p:nvSpPr>
              <p:spPr bwMode="auto">
                <a:xfrm>
                  <a:off x="4593" y="3971"/>
                  <a:ext cx="2453" cy="51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sp>
          <p:nvSpPr>
            <p:cNvPr id="24201" name="Rectangle 649"/>
            <p:cNvSpPr>
              <a:spLocks noChangeArrowheads="1"/>
            </p:cNvSpPr>
            <p:nvPr/>
          </p:nvSpPr>
          <p:spPr bwMode="auto">
            <a:xfrm>
              <a:off x="-3" y="-3"/>
              <a:ext cx="7052" cy="4495"/>
            </a:xfrm>
            <a:prstGeom prst="rect">
              <a:avLst/>
            </a:prstGeom>
            <a:noFill/>
            <a:ln w="9525">
              <a:solidFill>
                <a:srgbClr val="A0A0A0"/>
              </a:solidFill>
              <a:miter lim="800000"/>
              <a:headEnd type="none" w="sm" len="sm"/>
              <a:tailEnd type="none" w="sm" len="sm"/>
            </a:ln>
            <a:effectLst/>
          </p:spPr>
          <p:txBody>
            <a:bodyPr wrap="none"/>
            <a:lstStyle/>
            <a:p>
              <a:endParaRPr lang="en-US"/>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descr="Полотно"/>
          <p:cNvSpPr>
            <a:spLocks noGrp="1" noChangeArrowheads="1"/>
          </p:cNvSpPr>
          <p:nvPr>
            <p:ph type="title"/>
          </p:nvPr>
        </p:nvSpPr>
        <p:spPr>
          <a:xfrm>
            <a:off x="749300" y="2463800"/>
            <a:ext cx="7912100" cy="1111250"/>
          </a:xfrm>
          <a:solidFill>
            <a:schemeClr val="accent2"/>
          </a:solidFill>
          <a:ln cap="flat">
            <a:solidFill>
              <a:srgbClr val="FF0000"/>
            </a:solidFill>
          </a:ln>
        </p:spPr>
        <p:txBody>
          <a:bodyPr/>
          <a:lstStyle/>
          <a:p>
            <a:pPr algn="ctr"/>
            <a:r>
              <a:rPr lang="ru-RU" sz="6000">
                <a:solidFill>
                  <a:srgbClr val="FF0000"/>
                </a:solidFill>
              </a:rPr>
              <a:t>Analytical Stage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30" name="Rectangle 86" descr="Полотно"/>
          <p:cNvSpPr>
            <a:spLocks noChangeArrowheads="1"/>
          </p:cNvSpPr>
          <p:nvPr/>
        </p:nvSpPr>
        <p:spPr bwMode="auto">
          <a:xfrm>
            <a:off x="336550" y="101600"/>
            <a:ext cx="7677150" cy="1000125"/>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r>
              <a:rPr lang="ru-RU" sz="3600">
                <a:solidFill>
                  <a:srgbClr val="993300"/>
                </a:solidFill>
                <a:effectLst>
                  <a:outerShdw blurRad="38100" dist="38100" dir="2700000" algn="tl">
                    <a:srgbClr val="000000"/>
                  </a:outerShdw>
                </a:effectLst>
                <a:latin typeface="Palatino Linotype" pitchFamily="18" charset="0"/>
              </a:rPr>
              <a:t>Analytical Stage Structure</a:t>
            </a:r>
          </a:p>
        </p:txBody>
      </p:sp>
      <p:grpSp>
        <p:nvGrpSpPr>
          <p:cNvPr id="32165" name="Group 421"/>
          <p:cNvGrpSpPr>
            <a:grpSpLocks/>
          </p:cNvGrpSpPr>
          <p:nvPr/>
        </p:nvGrpSpPr>
        <p:grpSpPr bwMode="auto">
          <a:xfrm>
            <a:off x="407988" y="1276350"/>
            <a:ext cx="9153525" cy="5248275"/>
            <a:chOff x="257" y="804"/>
            <a:chExt cx="5295" cy="3306"/>
          </a:xfrm>
        </p:grpSpPr>
        <p:sp>
          <p:nvSpPr>
            <p:cNvPr id="32166" name="AutoShape 422"/>
            <p:cNvSpPr>
              <a:spLocks noChangeAspect="1" noChangeArrowheads="1" noTextEdit="1"/>
            </p:cNvSpPr>
            <p:nvPr/>
          </p:nvSpPr>
          <p:spPr bwMode="auto">
            <a:xfrm>
              <a:off x="272" y="804"/>
              <a:ext cx="5280" cy="3285"/>
            </a:xfrm>
            <a:prstGeom prst="rect">
              <a:avLst/>
            </a:prstGeom>
            <a:noFill/>
            <a:ln w="9525">
              <a:noFill/>
              <a:miter lim="800000"/>
              <a:headEnd/>
              <a:tailEnd/>
            </a:ln>
          </p:spPr>
          <p:txBody>
            <a:bodyPr/>
            <a:lstStyle/>
            <a:p>
              <a:endParaRPr lang="en-US"/>
            </a:p>
          </p:txBody>
        </p:sp>
        <p:sp>
          <p:nvSpPr>
            <p:cNvPr id="32167" name="Rectangle 423"/>
            <p:cNvSpPr>
              <a:spLocks noChangeArrowheads="1"/>
            </p:cNvSpPr>
            <p:nvPr/>
          </p:nvSpPr>
          <p:spPr bwMode="auto">
            <a:xfrm>
              <a:off x="575" y="813"/>
              <a:ext cx="24" cy="115"/>
            </a:xfrm>
            <a:prstGeom prst="rect">
              <a:avLst/>
            </a:prstGeom>
            <a:noFill/>
            <a:ln w="9525">
              <a:noFill/>
              <a:miter lim="800000"/>
              <a:headEnd/>
              <a:tailEnd/>
            </a:ln>
          </p:spPr>
          <p:txBody>
            <a:bodyPr wrap="none" lIns="0" tIns="0" rIns="0" bIns="0">
              <a:spAutoFit/>
            </a:bodyPr>
            <a:lstStyle/>
            <a:p>
              <a:pPr algn="ctr"/>
              <a:r>
                <a:rPr lang="ru-RU" sz="1200" b="0">
                  <a:solidFill>
                    <a:srgbClr val="000000"/>
                  </a:solidFill>
                  <a:effectLst/>
                </a:rPr>
                <a:t> </a:t>
              </a:r>
              <a:endParaRPr lang="ru-RU" sz="2400" b="0">
                <a:solidFill>
                  <a:srgbClr val="000000"/>
                </a:solidFill>
                <a:effectLst/>
              </a:endParaRPr>
            </a:p>
          </p:txBody>
        </p:sp>
        <p:sp>
          <p:nvSpPr>
            <p:cNvPr id="32168" name="Freeform 424"/>
            <p:cNvSpPr>
              <a:spLocks/>
            </p:cNvSpPr>
            <p:nvPr/>
          </p:nvSpPr>
          <p:spPr bwMode="auto">
            <a:xfrm>
              <a:off x="1652" y="1189"/>
              <a:ext cx="2525" cy="2878"/>
            </a:xfrm>
            <a:custGeom>
              <a:avLst/>
              <a:gdLst/>
              <a:ahLst/>
              <a:cxnLst>
                <a:cxn ang="0">
                  <a:pos x="466" y="0"/>
                </a:cxn>
                <a:cxn ang="0">
                  <a:pos x="2289" y="0"/>
                </a:cxn>
                <a:cxn ang="0">
                  <a:pos x="2525" y="2878"/>
                </a:cxn>
                <a:cxn ang="0">
                  <a:pos x="0" y="2878"/>
                </a:cxn>
                <a:cxn ang="0">
                  <a:pos x="466" y="0"/>
                </a:cxn>
              </a:cxnLst>
              <a:rect l="0" t="0" r="r" b="b"/>
              <a:pathLst>
                <a:path w="2525" h="2878">
                  <a:moveTo>
                    <a:pt x="466" y="0"/>
                  </a:moveTo>
                  <a:lnTo>
                    <a:pt x="2289" y="0"/>
                  </a:lnTo>
                  <a:lnTo>
                    <a:pt x="2525" y="2878"/>
                  </a:lnTo>
                  <a:lnTo>
                    <a:pt x="0" y="2878"/>
                  </a:lnTo>
                  <a:lnTo>
                    <a:pt x="466" y="0"/>
                  </a:lnTo>
                  <a:close/>
                </a:path>
              </a:pathLst>
            </a:custGeom>
            <a:solidFill>
              <a:srgbClr val="F2F2F2"/>
            </a:solidFill>
            <a:ln w="9525">
              <a:noFill/>
              <a:round/>
              <a:headEnd/>
              <a:tailEnd/>
            </a:ln>
          </p:spPr>
          <p:txBody>
            <a:bodyPr/>
            <a:lstStyle/>
            <a:p>
              <a:endParaRPr lang="en-US"/>
            </a:p>
          </p:txBody>
        </p:sp>
        <p:sp>
          <p:nvSpPr>
            <p:cNvPr id="32169" name="Rectangle 425"/>
            <p:cNvSpPr>
              <a:spLocks noChangeArrowheads="1"/>
            </p:cNvSpPr>
            <p:nvPr/>
          </p:nvSpPr>
          <p:spPr bwMode="auto">
            <a:xfrm>
              <a:off x="1726" y="3889"/>
              <a:ext cx="2354" cy="183"/>
            </a:xfrm>
            <a:prstGeom prst="rect">
              <a:avLst/>
            </a:prstGeom>
            <a:solidFill>
              <a:srgbClr val="FFFFFF"/>
            </a:solidFill>
            <a:ln w="9525">
              <a:solidFill>
                <a:srgbClr val="000000"/>
              </a:solidFill>
              <a:miter lim="800000"/>
              <a:headEnd/>
              <a:tailEnd/>
            </a:ln>
          </p:spPr>
          <p:txBody>
            <a:bodyPr/>
            <a:lstStyle/>
            <a:p>
              <a:endParaRPr lang="en-US"/>
            </a:p>
          </p:txBody>
        </p:sp>
        <p:sp>
          <p:nvSpPr>
            <p:cNvPr id="32170" name="Rectangle 426"/>
            <p:cNvSpPr>
              <a:spLocks noChangeArrowheads="1"/>
            </p:cNvSpPr>
            <p:nvPr/>
          </p:nvSpPr>
          <p:spPr bwMode="auto">
            <a:xfrm>
              <a:off x="2098" y="3922"/>
              <a:ext cx="1680" cy="134"/>
            </a:xfrm>
            <a:prstGeom prst="rect">
              <a:avLst/>
            </a:prstGeom>
            <a:noFill/>
            <a:ln w="9525">
              <a:noFill/>
              <a:miter lim="800000"/>
              <a:headEnd/>
              <a:tailEnd/>
            </a:ln>
          </p:spPr>
          <p:txBody>
            <a:bodyPr wrap="none" lIns="0" tIns="0" rIns="0" bIns="0">
              <a:spAutoFit/>
            </a:bodyPr>
            <a:lstStyle/>
            <a:p>
              <a:pPr algn="ctr"/>
              <a:r>
                <a:rPr lang="ru-RU" sz="1400">
                  <a:solidFill>
                    <a:srgbClr val="000000"/>
                  </a:solidFill>
                  <a:effectLst/>
                  <a:latin typeface="Arial" pitchFamily="34" charset="0"/>
                </a:rPr>
                <a:t>STATEMENT OF KEY PROBLEMS </a:t>
              </a:r>
              <a:endParaRPr lang="ru-RU" sz="2400" b="0">
                <a:solidFill>
                  <a:srgbClr val="000000"/>
                </a:solidFill>
                <a:effectLst/>
              </a:endParaRPr>
            </a:p>
          </p:txBody>
        </p:sp>
        <p:sp>
          <p:nvSpPr>
            <p:cNvPr id="32171" name="Rectangle 427"/>
            <p:cNvSpPr>
              <a:spLocks noChangeArrowheads="1"/>
            </p:cNvSpPr>
            <p:nvPr/>
          </p:nvSpPr>
          <p:spPr bwMode="auto">
            <a:xfrm>
              <a:off x="3873" y="3880"/>
              <a:ext cx="31" cy="134"/>
            </a:xfrm>
            <a:prstGeom prst="rect">
              <a:avLst/>
            </a:prstGeom>
            <a:noFill/>
            <a:ln w="9525">
              <a:noFill/>
              <a:miter lim="800000"/>
              <a:headEnd/>
              <a:tailEnd/>
            </a:ln>
          </p:spPr>
          <p:txBody>
            <a:bodyPr wrap="none" lIns="0" tIns="0" rIns="0" bIns="0">
              <a:spAutoFit/>
            </a:bodyPr>
            <a:lstStyle/>
            <a:p>
              <a:pPr algn="ctr"/>
              <a:r>
                <a:rPr lang="ru-RU" sz="1400" b="0">
                  <a:solidFill>
                    <a:srgbClr val="000000"/>
                  </a:solidFill>
                  <a:effectLst/>
                  <a:latin typeface="Arial" pitchFamily="34" charset="0"/>
                </a:rPr>
                <a:t> </a:t>
              </a:r>
              <a:endParaRPr lang="ru-RU" sz="2400" b="0">
                <a:solidFill>
                  <a:srgbClr val="000000"/>
                </a:solidFill>
                <a:effectLst/>
              </a:endParaRPr>
            </a:p>
          </p:txBody>
        </p:sp>
        <p:sp>
          <p:nvSpPr>
            <p:cNvPr id="32172" name="Rectangle 428"/>
            <p:cNvSpPr>
              <a:spLocks noChangeArrowheads="1"/>
            </p:cNvSpPr>
            <p:nvPr/>
          </p:nvSpPr>
          <p:spPr bwMode="auto">
            <a:xfrm>
              <a:off x="3189" y="1271"/>
              <a:ext cx="2301" cy="596"/>
            </a:xfrm>
            <a:prstGeom prst="rect">
              <a:avLst/>
            </a:prstGeom>
            <a:solidFill>
              <a:srgbClr val="FFFFFF"/>
            </a:solidFill>
            <a:ln w="9525">
              <a:solidFill>
                <a:srgbClr val="000000"/>
              </a:solidFill>
              <a:miter lim="800000"/>
              <a:headEnd/>
              <a:tailEnd/>
            </a:ln>
          </p:spPr>
          <p:txBody>
            <a:bodyPr/>
            <a:lstStyle/>
            <a:p>
              <a:endParaRPr lang="en-US"/>
            </a:p>
          </p:txBody>
        </p:sp>
        <p:sp>
          <p:nvSpPr>
            <p:cNvPr id="32173" name="Rectangle 429"/>
            <p:cNvSpPr>
              <a:spLocks noChangeArrowheads="1"/>
            </p:cNvSpPr>
            <p:nvPr/>
          </p:nvSpPr>
          <p:spPr bwMode="auto">
            <a:xfrm>
              <a:off x="4356" y="1285"/>
              <a:ext cx="27"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174" name="Rectangle 430"/>
            <p:cNvSpPr>
              <a:spLocks noChangeArrowheads="1"/>
            </p:cNvSpPr>
            <p:nvPr/>
          </p:nvSpPr>
          <p:spPr bwMode="auto">
            <a:xfrm>
              <a:off x="4356" y="1391"/>
              <a:ext cx="27"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175" name="Rectangle 431"/>
            <p:cNvSpPr>
              <a:spLocks noChangeArrowheads="1"/>
            </p:cNvSpPr>
            <p:nvPr/>
          </p:nvSpPr>
          <p:spPr bwMode="auto">
            <a:xfrm>
              <a:off x="3925" y="1455"/>
              <a:ext cx="862"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GENETIC ANALYSIS</a:t>
              </a:r>
              <a:endParaRPr lang="ru-RU" sz="2400" b="0">
                <a:solidFill>
                  <a:srgbClr val="000000"/>
                </a:solidFill>
                <a:effectLst/>
              </a:endParaRPr>
            </a:p>
          </p:txBody>
        </p:sp>
        <p:sp>
          <p:nvSpPr>
            <p:cNvPr id="32176" name="Rectangle 432"/>
            <p:cNvSpPr>
              <a:spLocks noChangeArrowheads="1"/>
            </p:cNvSpPr>
            <p:nvPr/>
          </p:nvSpPr>
          <p:spPr bwMode="auto">
            <a:xfrm>
              <a:off x="4816" y="1497"/>
              <a:ext cx="27"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177" name="Rectangle 433"/>
            <p:cNvSpPr>
              <a:spLocks noChangeArrowheads="1"/>
            </p:cNvSpPr>
            <p:nvPr/>
          </p:nvSpPr>
          <p:spPr bwMode="auto">
            <a:xfrm>
              <a:off x="4356" y="1621"/>
              <a:ext cx="27"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178" name="Rectangle 434"/>
            <p:cNvSpPr>
              <a:spLocks noChangeArrowheads="1"/>
            </p:cNvSpPr>
            <p:nvPr/>
          </p:nvSpPr>
          <p:spPr bwMode="auto">
            <a:xfrm>
              <a:off x="4377" y="1621"/>
              <a:ext cx="24" cy="115"/>
            </a:xfrm>
            <a:prstGeom prst="rect">
              <a:avLst/>
            </a:prstGeom>
            <a:noFill/>
            <a:ln w="9525">
              <a:noFill/>
              <a:miter lim="800000"/>
              <a:headEnd/>
              <a:tailEnd/>
            </a:ln>
          </p:spPr>
          <p:txBody>
            <a:bodyPr wrap="none" lIns="0" tIns="0" rIns="0" bIns="0">
              <a:spAutoFit/>
            </a:bodyPr>
            <a:lstStyle/>
            <a:p>
              <a:pPr algn="ctr"/>
              <a:r>
                <a:rPr lang="ru-RU" sz="1200" b="0">
                  <a:solidFill>
                    <a:srgbClr val="000000"/>
                  </a:solidFill>
                  <a:effectLst/>
                  <a:latin typeface="Arial" pitchFamily="34" charset="0"/>
                </a:rPr>
                <a:t> </a:t>
              </a:r>
              <a:endParaRPr lang="ru-RU" sz="2400" b="0">
                <a:solidFill>
                  <a:srgbClr val="000000"/>
                </a:solidFill>
                <a:effectLst/>
              </a:endParaRPr>
            </a:p>
          </p:txBody>
        </p:sp>
        <p:sp>
          <p:nvSpPr>
            <p:cNvPr id="32179" name="Rectangle 435"/>
            <p:cNvSpPr>
              <a:spLocks noChangeArrowheads="1"/>
            </p:cNvSpPr>
            <p:nvPr/>
          </p:nvSpPr>
          <p:spPr bwMode="auto">
            <a:xfrm>
              <a:off x="257" y="1285"/>
              <a:ext cx="1764" cy="655"/>
            </a:xfrm>
            <a:prstGeom prst="rect">
              <a:avLst/>
            </a:prstGeom>
            <a:solidFill>
              <a:srgbClr val="FFFFFF"/>
            </a:solidFill>
            <a:ln w="9525">
              <a:solidFill>
                <a:srgbClr val="000000"/>
              </a:solidFill>
              <a:miter lim="800000"/>
              <a:headEnd/>
              <a:tailEnd/>
            </a:ln>
          </p:spPr>
          <p:txBody>
            <a:bodyPr/>
            <a:lstStyle/>
            <a:p>
              <a:endParaRPr lang="en-US"/>
            </a:p>
          </p:txBody>
        </p:sp>
        <p:sp>
          <p:nvSpPr>
            <p:cNvPr id="32180" name="Rectangle 436"/>
            <p:cNvSpPr>
              <a:spLocks noChangeArrowheads="1"/>
            </p:cNvSpPr>
            <p:nvPr/>
          </p:nvSpPr>
          <p:spPr bwMode="auto">
            <a:xfrm>
              <a:off x="1159" y="1285"/>
              <a:ext cx="25"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181" name="Rectangle 437"/>
            <p:cNvSpPr>
              <a:spLocks noChangeArrowheads="1"/>
            </p:cNvSpPr>
            <p:nvPr/>
          </p:nvSpPr>
          <p:spPr bwMode="auto">
            <a:xfrm>
              <a:off x="527" y="1438"/>
              <a:ext cx="573"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COMPONENT</a:t>
              </a:r>
              <a:endParaRPr lang="ru-RU" sz="2400" b="0">
                <a:solidFill>
                  <a:srgbClr val="000000"/>
                </a:solidFill>
                <a:effectLst/>
              </a:endParaRPr>
            </a:p>
          </p:txBody>
        </p:sp>
        <p:sp>
          <p:nvSpPr>
            <p:cNvPr id="32182" name="Rectangle 438"/>
            <p:cNvSpPr>
              <a:spLocks noChangeArrowheads="1"/>
            </p:cNvSpPr>
            <p:nvPr/>
          </p:nvSpPr>
          <p:spPr bwMode="auto">
            <a:xfrm>
              <a:off x="1124" y="1438"/>
              <a:ext cx="29"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a:t>
              </a:r>
              <a:endParaRPr lang="ru-RU" sz="2400" b="0">
                <a:solidFill>
                  <a:srgbClr val="000000"/>
                </a:solidFill>
                <a:effectLst/>
              </a:endParaRPr>
            </a:p>
          </p:txBody>
        </p:sp>
        <p:sp>
          <p:nvSpPr>
            <p:cNvPr id="32183" name="Rectangle 439"/>
            <p:cNvSpPr>
              <a:spLocks noChangeArrowheads="1"/>
            </p:cNvSpPr>
            <p:nvPr/>
          </p:nvSpPr>
          <p:spPr bwMode="auto">
            <a:xfrm>
              <a:off x="1183" y="1438"/>
              <a:ext cx="626"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STRUCTURAL </a:t>
              </a:r>
              <a:endParaRPr lang="ru-RU" sz="2400" b="0">
                <a:solidFill>
                  <a:srgbClr val="000000"/>
                </a:solidFill>
                <a:effectLst/>
              </a:endParaRPr>
            </a:p>
          </p:txBody>
        </p:sp>
        <p:sp>
          <p:nvSpPr>
            <p:cNvPr id="32184" name="Rectangle 440"/>
            <p:cNvSpPr>
              <a:spLocks noChangeArrowheads="1"/>
            </p:cNvSpPr>
            <p:nvPr/>
          </p:nvSpPr>
          <p:spPr bwMode="auto">
            <a:xfrm>
              <a:off x="937" y="1556"/>
              <a:ext cx="445"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ANALYSIS</a:t>
              </a:r>
              <a:endParaRPr lang="ru-RU" sz="2400" b="0">
                <a:solidFill>
                  <a:srgbClr val="000000"/>
                </a:solidFill>
                <a:effectLst/>
              </a:endParaRPr>
            </a:p>
          </p:txBody>
        </p:sp>
        <p:sp>
          <p:nvSpPr>
            <p:cNvPr id="32185" name="Rectangle 441"/>
            <p:cNvSpPr>
              <a:spLocks noChangeArrowheads="1"/>
            </p:cNvSpPr>
            <p:nvPr/>
          </p:nvSpPr>
          <p:spPr bwMode="auto">
            <a:xfrm>
              <a:off x="1395" y="1556"/>
              <a:ext cx="25"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186" name="Rectangle 442"/>
            <p:cNvSpPr>
              <a:spLocks noChangeArrowheads="1"/>
            </p:cNvSpPr>
            <p:nvPr/>
          </p:nvSpPr>
          <p:spPr bwMode="auto">
            <a:xfrm>
              <a:off x="434" y="1739"/>
              <a:ext cx="1705" cy="672"/>
            </a:xfrm>
            <a:prstGeom prst="rect">
              <a:avLst/>
            </a:prstGeom>
            <a:solidFill>
              <a:srgbClr val="FFFFFF"/>
            </a:solidFill>
            <a:ln w="9525">
              <a:solidFill>
                <a:srgbClr val="000000"/>
              </a:solidFill>
              <a:miter lim="800000"/>
              <a:headEnd/>
              <a:tailEnd/>
            </a:ln>
          </p:spPr>
          <p:txBody>
            <a:bodyPr/>
            <a:lstStyle/>
            <a:p>
              <a:endParaRPr lang="en-US"/>
            </a:p>
          </p:txBody>
        </p:sp>
        <p:sp>
          <p:nvSpPr>
            <p:cNvPr id="32187" name="Rectangle 443"/>
            <p:cNvSpPr>
              <a:spLocks noChangeArrowheads="1"/>
            </p:cNvSpPr>
            <p:nvPr/>
          </p:nvSpPr>
          <p:spPr bwMode="auto">
            <a:xfrm>
              <a:off x="1307" y="1733"/>
              <a:ext cx="24"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188" name="Rectangle 444"/>
            <p:cNvSpPr>
              <a:spLocks noChangeArrowheads="1"/>
            </p:cNvSpPr>
            <p:nvPr/>
          </p:nvSpPr>
          <p:spPr bwMode="auto">
            <a:xfrm>
              <a:off x="686" y="1892"/>
              <a:ext cx="573"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FUNCTIONAL</a:t>
              </a:r>
              <a:endParaRPr lang="ru-RU" sz="2400" b="0">
                <a:solidFill>
                  <a:srgbClr val="000000"/>
                </a:solidFill>
                <a:effectLst/>
              </a:endParaRPr>
            </a:p>
          </p:txBody>
        </p:sp>
        <p:sp>
          <p:nvSpPr>
            <p:cNvPr id="32189" name="Rectangle 445"/>
            <p:cNvSpPr>
              <a:spLocks noChangeArrowheads="1"/>
            </p:cNvSpPr>
            <p:nvPr/>
          </p:nvSpPr>
          <p:spPr bwMode="auto">
            <a:xfrm>
              <a:off x="1283" y="1892"/>
              <a:ext cx="29"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a:t>
              </a:r>
              <a:endParaRPr lang="ru-RU" sz="2400" b="0">
                <a:solidFill>
                  <a:srgbClr val="000000"/>
                </a:solidFill>
                <a:effectLst/>
              </a:endParaRPr>
            </a:p>
          </p:txBody>
        </p:sp>
        <p:sp>
          <p:nvSpPr>
            <p:cNvPr id="32190" name="Rectangle 446"/>
            <p:cNvSpPr>
              <a:spLocks noChangeArrowheads="1"/>
            </p:cNvSpPr>
            <p:nvPr/>
          </p:nvSpPr>
          <p:spPr bwMode="auto">
            <a:xfrm>
              <a:off x="1334" y="1892"/>
              <a:ext cx="612"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PARAMETRIC </a:t>
              </a:r>
              <a:endParaRPr lang="ru-RU" sz="2400" b="0">
                <a:solidFill>
                  <a:srgbClr val="000000"/>
                </a:solidFill>
                <a:effectLst/>
              </a:endParaRPr>
            </a:p>
          </p:txBody>
        </p:sp>
        <p:sp>
          <p:nvSpPr>
            <p:cNvPr id="32191" name="Rectangle 447"/>
            <p:cNvSpPr>
              <a:spLocks noChangeArrowheads="1"/>
            </p:cNvSpPr>
            <p:nvPr/>
          </p:nvSpPr>
          <p:spPr bwMode="auto">
            <a:xfrm>
              <a:off x="1083" y="2010"/>
              <a:ext cx="471"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ANALYSIS </a:t>
              </a:r>
              <a:endParaRPr lang="ru-RU" sz="2400" b="0">
                <a:solidFill>
                  <a:srgbClr val="000000"/>
                </a:solidFill>
                <a:effectLst/>
              </a:endParaRPr>
            </a:p>
          </p:txBody>
        </p:sp>
        <p:sp>
          <p:nvSpPr>
            <p:cNvPr id="32192" name="Rectangle 448"/>
            <p:cNvSpPr>
              <a:spLocks noChangeArrowheads="1"/>
            </p:cNvSpPr>
            <p:nvPr/>
          </p:nvSpPr>
          <p:spPr bwMode="auto">
            <a:xfrm>
              <a:off x="1566" y="2010"/>
              <a:ext cx="24"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193" name="Rectangle 449"/>
            <p:cNvSpPr>
              <a:spLocks noChangeArrowheads="1"/>
            </p:cNvSpPr>
            <p:nvPr/>
          </p:nvSpPr>
          <p:spPr bwMode="auto">
            <a:xfrm>
              <a:off x="841" y="2288"/>
              <a:ext cx="2124" cy="589"/>
            </a:xfrm>
            <a:prstGeom prst="rect">
              <a:avLst/>
            </a:prstGeom>
            <a:solidFill>
              <a:srgbClr val="FFFFFF"/>
            </a:solidFill>
            <a:ln w="9525">
              <a:solidFill>
                <a:srgbClr val="000000"/>
              </a:solidFill>
              <a:miter lim="800000"/>
              <a:headEnd/>
              <a:tailEnd/>
            </a:ln>
          </p:spPr>
          <p:txBody>
            <a:bodyPr/>
            <a:lstStyle/>
            <a:p>
              <a:endParaRPr lang="en-US"/>
            </a:p>
          </p:txBody>
        </p:sp>
        <p:sp>
          <p:nvSpPr>
            <p:cNvPr id="32194" name="Rectangle 450"/>
            <p:cNvSpPr>
              <a:spLocks noChangeArrowheads="1"/>
            </p:cNvSpPr>
            <p:nvPr/>
          </p:nvSpPr>
          <p:spPr bwMode="auto">
            <a:xfrm>
              <a:off x="1919" y="2282"/>
              <a:ext cx="27"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195" name="Rectangle 451"/>
            <p:cNvSpPr>
              <a:spLocks noChangeArrowheads="1"/>
            </p:cNvSpPr>
            <p:nvPr/>
          </p:nvSpPr>
          <p:spPr bwMode="auto">
            <a:xfrm>
              <a:off x="1919" y="2388"/>
              <a:ext cx="27"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196" name="Rectangle 452"/>
            <p:cNvSpPr>
              <a:spLocks noChangeArrowheads="1"/>
            </p:cNvSpPr>
            <p:nvPr/>
          </p:nvSpPr>
          <p:spPr bwMode="auto">
            <a:xfrm>
              <a:off x="1395" y="2512"/>
              <a:ext cx="1082"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PARAMETRIC ANALYSIS </a:t>
              </a:r>
              <a:endParaRPr lang="ru-RU" sz="2400" b="0">
                <a:solidFill>
                  <a:srgbClr val="000000"/>
                </a:solidFill>
                <a:effectLst/>
              </a:endParaRPr>
            </a:p>
          </p:txBody>
        </p:sp>
        <p:sp>
          <p:nvSpPr>
            <p:cNvPr id="32197" name="Rectangle 453"/>
            <p:cNvSpPr>
              <a:spLocks noChangeArrowheads="1"/>
            </p:cNvSpPr>
            <p:nvPr/>
          </p:nvSpPr>
          <p:spPr bwMode="auto">
            <a:xfrm>
              <a:off x="2505" y="2523"/>
              <a:ext cx="22" cy="96"/>
            </a:xfrm>
            <a:prstGeom prst="rect">
              <a:avLst/>
            </a:prstGeom>
            <a:noFill/>
            <a:ln w="9525">
              <a:noFill/>
              <a:miter lim="800000"/>
              <a:headEnd/>
              <a:tailEnd/>
            </a:ln>
          </p:spPr>
          <p:txBody>
            <a:bodyPr wrap="none" lIns="0" tIns="0" rIns="0" bIns="0">
              <a:spAutoFit/>
            </a:bodyPr>
            <a:lstStyle/>
            <a:p>
              <a:pPr algn="ctr"/>
              <a:r>
                <a:rPr lang="ru-RU" sz="1000" b="0">
                  <a:solidFill>
                    <a:srgbClr val="000000"/>
                  </a:solidFill>
                  <a:effectLst/>
                  <a:latin typeface="Arial" pitchFamily="34" charset="0"/>
                </a:rPr>
                <a:t> </a:t>
              </a:r>
              <a:endParaRPr lang="ru-RU" sz="2400" b="0">
                <a:solidFill>
                  <a:srgbClr val="000000"/>
                </a:solidFill>
                <a:effectLst/>
              </a:endParaRPr>
            </a:p>
          </p:txBody>
        </p:sp>
        <p:sp>
          <p:nvSpPr>
            <p:cNvPr id="32198" name="Rectangle 454"/>
            <p:cNvSpPr>
              <a:spLocks noChangeArrowheads="1"/>
            </p:cNvSpPr>
            <p:nvPr/>
          </p:nvSpPr>
          <p:spPr bwMode="auto">
            <a:xfrm>
              <a:off x="1177" y="2694"/>
              <a:ext cx="1947" cy="596"/>
            </a:xfrm>
            <a:prstGeom prst="rect">
              <a:avLst/>
            </a:prstGeom>
            <a:solidFill>
              <a:srgbClr val="FFFFFF"/>
            </a:solidFill>
            <a:ln w="9525">
              <a:solidFill>
                <a:srgbClr val="000000"/>
              </a:solidFill>
              <a:miter lim="800000"/>
              <a:headEnd/>
              <a:tailEnd/>
            </a:ln>
          </p:spPr>
          <p:txBody>
            <a:bodyPr/>
            <a:lstStyle/>
            <a:p>
              <a:endParaRPr lang="en-US"/>
            </a:p>
          </p:txBody>
        </p:sp>
        <p:sp>
          <p:nvSpPr>
            <p:cNvPr id="32199" name="Rectangle 455"/>
            <p:cNvSpPr>
              <a:spLocks noChangeArrowheads="1"/>
            </p:cNvSpPr>
            <p:nvPr/>
          </p:nvSpPr>
          <p:spPr bwMode="auto">
            <a:xfrm>
              <a:off x="2167" y="2694"/>
              <a:ext cx="27"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200" name="Rectangle 456"/>
            <p:cNvSpPr>
              <a:spLocks noChangeArrowheads="1"/>
            </p:cNvSpPr>
            <p:nvPr/>
          </p:nvSpPr>
          <p:spPr bwMode="auto">
            <a:xfrm>
              <a:off x="2167" y="2801"/>
              <a:ext cx="27"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201" name="Rectangle 457"/>
            <p:cNvSpPr>
              <a:spLocks noChangeArrowheads="1"/>
            </p:cNvSpPr>
            <p:nvPr/>
          </p:nvSpPr>
          <p:spPr bwMode="auto">
            <a:xfrm>
              <a:off x="1656" y="2919"/>
              <a:ext cx="1048"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DIAGNOSTIC ANALYSIS </a:t>
              </a:r>
              <a:endParaRPr lang="ru-RU" sz="2400" b="0">
                <a:solidFill>
                  <a:srgbClr val="000000"/>
                </a:solidFill>
                <a:effectLst/>
              </a:endParaRPr>
            </a:p>
          </p:txBody>
        </p:sp>
        <p:sp>
          <p:nvSpPr>
            <p:cNvPr id="32202" name="Rectangle 458"/>
            <p:cNvSpPr>
              <a:spLocks noChangeArrowheads="1"/>
            </p:cNvSpPr>
            <p:nvPr/>
          </p:nvSpPr>
          <p:spPr bwMode="auto">
            <a:xfrm>
              <a:off x="2729" y="2930"/>
              <a:ext cx="22" cy="96"/>
            </a:xfrm>
            <a:prstGeom prst="rect">
              <a:avLst/>
            </a:prstGeom>
            <a:noFill/>
            <a:ln w="9525">
              <a:noFill/>
              <a:miter lim="800000"/>
              <a:headEnd/>
              <a:tailEnd/>
            </a:ln>
          </p:spPr>
          <p:txBody>
            <a:bodyPr wrap="none" lIns="0" tIns="0" rIns="0" bIns="0">
              <a:spAutoFit/>
            </a:bodyPr>
            <a:lstStyle/>
            <a:p>
              <a:pPr algn="ctr"/>
              <a:r>
                <a:rPr lang="ru-RU" sz="1000" b="0">
                  <a:solidFill>
                    <a:srgbClr val="000000"/>
                  </a:solidFill>
                  <a:effectLst/>
                  <a:latin typeface="Arial" pitchFamily="34" charset="0"/>
                </a:rPr>
                <a:t> </a:t>
              </a:r>
              <a:endParaRPr lang="ru-RU" sz="2400" b="0">
                <a:solidFill>
                  <a:srgbClr val="000000"/>
                </a:solidFill>
                <a:effectLst/>
              </a:endParaRPr>
            </a:p>
          </p:txBody>
        </p:sp>
        <p:sp>
          <p:nvSpPr>
            <p:cNvPr id="32203" name="Rectangle 459"/>
            <p:cNvSpPr>
              <a:spLocks noChangeArrowheads="1"/>
            </p:cNvSpPr>
            <p:nvPr/>
          </p:nvSpPr>
          <p:spPr bwMode="auto">
            <a:xfrm>
              <a:off x="3071" y="1739"/>
              <a:ext cx="2065" cy="436"/>
            </a:xfrm>
            <a:prstGeom prst="rect">
              <a:avLst/>
            </a:prstGeom>
            <a:solidFill>
              <a:srgbClr val="FFFFFF"/>
            </a:solidFill>
            <a:ln w="9525">
              <a:solidFill>
                <a:srgbClr val="000000"/>
              </a:solidFill>
              <a:miter lim="800000"/>
              <a:headEnd/>
              <a:tailEnd/>
            </a:ln>
          </p:spPr>
          <p:txBody>
            <a:bodyPr/>
            <a:lstStyle/>
            <a:p>
              <a:endParaRPr lang="en-US"/>
            </a:p>
          </p:txBody>
        </p:sp>
        <p:sp>
          <p:nvSpPr>
            <p:cNvPr id="32204" name="Rectangle 460"/>
            <p:cNvSpPr>
              <a:spLocks noChangeArrowheads="1"/>
            </p:cNvSpPr>
            <p:nvPr/>
          </p:nvSpPr>
          <p:spPr bwMode="auto">
            <a:xfrm>
              <a:off x="3149" y="1892"/>
              <a:ext cx="608"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INTEGRATION</a:t>
              </a:r>
              <a:endParaRPr lang="ru-RU" sz="2400" b="0">
                <a:solidFill>
                  <a:srgbClr val="000000"/>
                </a:solidFill>
                <a:effectLst/>
              </a:endParaRPr>
            </a:p>
          </p:txBody>
        </p:sp>
        <p:sp>
          <p:nvSpPr>
            <p:cNvPr id="32205" name="Rectangle 461"/>
            <p:cNvSpPr>
              <a:spLocks noChangeArrowheads="1"/>
            </p:cNvSpPr>
            <p:nvPr/>
          </p:nvSpPr>
          <p:spPr bwMode="auto">
            <a:xfrm>
              <a:off x="3819" y="1892"/>
              <a:ext cx="1286"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OF ALTERNATIVE SYSTEMS  </a:t>
              </a:r>
              <a:endParaRPr lang="ru-RU" sz="2400" b="0">
                <a:solidFill>
                  <a:srgbClr val="000000"/>
                </a:solidFill>
                <a:effectLst/>
              </a:endParaRPr>
            </a:p>
          </p:txBody>
        </p:sp>
        <p:sp>
          <p:nvSpPr>
            <p:cNvPr id="32206" name="Rectangle 462"/>
            <p:cNvSpPr>
              <a:spLocks noChangeArrowheads="1"/>
            </p:cNvSpPr>
            <p:nvPr/>
          </p:nvSpPr>
          <p:spPr bwMode="auto">
            <a:xfrm>
              <a:off x="5153" y="1934"/>
              <a:ext cx="24"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207" name="Rectangle 463"/>
            <p:cNvSpPr>
              <a:spLocks noChangeArrowheads="1"/>
            </p:cNvSpPr>
            <p:nvPr/>
          </p:nvSpPr>
          <p:spPr bwMode="auto">
            <a:xfrm>
              <a:off x="1994" y="3246"/>
              <a:ext cx="1829" cy="525"/>
            </a:xfrm>
            <a:prstGeom prst="rect">
              <a:avLst/>
            </a:prstGeom>
            <a:solidFill>
              <a:srgbClr val="FFFFFF"/>
            </a:solidFill>
            <a:ln w="9525">
              <a:solidFill>
                <a:srgbClr val="000000"/>
              </a:solidFill>
              <a:miter lim="800000"/>
              <a:headEnd/>
              <a:tailEnd/>
            </a:ln>
          </p:spPr>
          <p:txBody>
            <a:bodyPr/>
            <a:lstStyle/>
            <a:p>
              <a:endParaRPr lang="en-US"/>
            </a:p>
          </p:txBody>
        </p:sp>
        <p:sp>
          <p:nvSpPr>
            <p:cNvPr id="32208" name="Rectangle 464"/>
            <p:cNvSpPr>
              <a:spLocks noChangeArrowheads="1"/>
            </p:cNvSpPr>
            <p:nvPr/>
          </p:nvSpPr>
          <p:spPr bwMode="auto">
            <a:xfrm>
              <a:off x="2951" y="3219"/>
              <a:ext cx="27"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209" name="Rectangle 465"/>
            <p:cNvSpPr>
              <a:spLocks noChangeArrowheads="1"/>
            </p:cNvSpPr>
            <p:nvPr/>
          </p:nvSpPr>
          <p:spPr bwMode="auto">
            <a:xfrm>
              <a:off x="2951" y="3331"/>
              <a:ext cx="27"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 </a:t>
              </a:r>
              <a:endParaRPr lang="ru-RU" sz="2400" b="0">
                <a:solidFill>
                  <a:srgbClr val="000000"/>
                </a:solidFill>
                <a:effectLst/>
              </a:endParaRPr>
            </a:p>
          </p:txBody>
        </p:sp>
        <p:sp>
          <p:nvSpPr>
            <p:cNvPr id="32210" name="Rectangle 466"/>
            <p:cNvSpPr>
              <a:spLocks noChangeArrowheads="1"/>
            </p:cNvSpPr>
            <p:nvPr/>
          </p:nvSpPr>
          <p:spPr bwMode="auto">
            <a:xfrm>
              <a:off x="2787" y="3438"/>
              <a:ext cx="29"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a:t>
              </a:r>
              <a:endParaRPr lang="ru-RU" sz="2400" b="0">
                <a:solidFill>
                  <a:srgbClr val="000000"/>
                </a:solidFill>
                <a:effectLst/>
              </a:endParaRPr>
            </a:p>
          </p:txBody>
        </p:sp>
        <p:sp>
          <p:nvSpPr>
            <p:cNvPr id="32211" name="Rectangle 467"/>
            <p:cNvSpPr>
              <a:spLocks noChangeArrowheads="1"/>
            </p:cNvSpPr>
            <p:nvPr/>
          </p:nvSpPr>
          <p:spPr bwMode="auto">
            <a:xfrm>
              <a:off x="2250" y="3403"/>
              <a:ext cx="1286" cy="230"/>
            </a:xfrm>
            <a:prstGeom prst="rect">
              <a:avLst/>
            </a:prstGeom>
            <a:noFill/>
            <a:ln w="9525">
              <a:noFill/>
              <a:miter lim="800000"/>
              <a:headEnd/>
              <a:tailEnd/>
            </a:ln>
          </p:spPr>
          <p:txBody>
            <a:bodyPr wrap="none" lIns="0" tIns="0" rIns="0" bIns="0">
              <a:spAutoFit/>
            </a:bodyPr>
            <a:lstStyle/>
            <a:p>
              <a:pPr algn="ctr"/>
              <a:r>
                <a:rPr lang="en-US" sz="1200">
                  <a:solidFill>
                    <a:srgbClr val="000000"/>
                  </a:solidFill>
                  <a:effectLst/>
                  <a:latin typeface="Arial" pitchFamily="34" charset="0"/>
                </a:rPr>
                <a:t>CAUSE-AND-</a:t>
              </a:r>
              <a:r>
                <a:rPr lang="ru-RU" sz="1200">
                  <a:solidFill>
                    <a:srgbClr val="000000"/>
                  </a:solidFill>
                  <a:effectLst/>
                  <a:latin typeface="Arial" pitchFamily="34" charset="0"/>
                </a:rPr>
                <a:t>EFFECT </a:t>
              </a:r>
              <a:r>
                <a:rPr lang="en-US" sz="1200">
                  <a:solidFill>
                    <a:srgbClr val="000000"/>
                  </a:solidFill>
                  <a:effectLst/>
                  <a:latin typeface="Arial" pitchFamily="34" charset="0"/>
                </a:rPr>
                <a:t>CHAINS </a:t>
              </a:r>
            </a:p>
            <a:p>
              <a:pPr algn="ctr"/>
              <a:r>
                <a:rPr lang="ru-RU" sz="1200">
                  <a:solidFill>
                    <a:srgbClr val="000000"/>
                  </a:solidFill>
                  <a:effectLst/>
                  <a:latin typeface="Arial" pitchFamily="34" charset="0"/>
                </a:rPr>
                <a:t>ANALYSIS </a:t>
              </a:r>
              <a:endParaRPr lang="ru-RU" sz="2400" b="0">
                <a:solidFill>
                  <a:srgbClr val="000000"/>
                </a:solidFill>
                <a:effectLst/>
              </a:endParaRPr>
            </a:p>
          </p:txBody>
        </p:sp>
        <p:sp>
          <p:nvSpPr>
            <p:cNvPr id="32212" name="Rectangle 468"/>
            <p:cNvSpPr>
              <a:spLocks noChangeArrowheads="1"/>
            </p:cNvSpPr>
            <p:nvPr/>
          </p:nvSpPr>
          <p:spPr bwMode="auto">
            <a:xfrm>
              <a:off x="3709" y="3438"/>
              <a:ext cx="27" cy="115"/>
            </a:xfrm>
            <a:prstGeom prst="rect">
              <a:avLst/>
            </a:prstGeom>
            <a:noFill/>
            <a:ln w="9525">
              <a:noFill/>
              <a:miter lim="800000"/>
              <a:headEnd/>
              <a:tailEnd/>
            </a:ln>
          </p:spPr>
          <p:txBody>
            <a:bodyPr wrap="none" lIns="0" tIns="0" rIns="0" bIns="0">
              <a:spAutoFit/>
            </a:bodyPr>
            <a:lstStyle/>
            <a:p>
              <a:pPr algn="ctr"/>
              <a:r>
                <a:rPr lang="ru-RU" sz="1200" b="0">
                  <a:solidFill>
                    <a:srgbClr val="000000"/>
                  </a:solidFill>
                  <a:effectLst/>
                  <a:latin typeface="Arial" pitchFamily="34" charset="0"/>
                </a:rPr>
                <a:t> </a:t>
              </a:r>
              <a:endParaRPr lang="ru-RU" sz="2400" b="0">
                <a:solidFill>
                  <a:srgbClr val="000000"/>
                </a:solidFill>
                <a:effectLst/>
              </a:endParaRPr>
            </a:p>
          </p:txBody>
        </p:sp>
        <p:sp>
          <p:nvSpPr>
            <p:cNvPr id="32213" name="Rectangle 469"/>
            <p:cNvSpPr>
              <a:spLocks noChangeArrowheads="1"/>
            </p:cNvSpPr>
            <p:nvPr/>
          </p:nvSpPr>
          <p:spPr bwMode="auto">
            <a:xfrm>
              <a:off x="2947" y="3550"/>
              <a:ext cx="22" cy="96"/>
            </a:xfrm>
            <a:prstGeom prst="rect">
              <a:avLst/>
            </a:prstGeom>
            <a:noFill/>
            <a:ln w="9525">
              <a:noFill/>
              <a:miter lim="800000"/>
              <a:headEnd/>
              <a:tailEnd/>
            </a:ln>
          </p:spPr>
          <p:txBody>
            <a:bodyPr wrap="none" lIns="0" tIns="0" rIns="0" bIns="0">
              <a:spAutoFit/>
            </a:bodyPr>
            <a:lstStyle/>
            <a:p>
              <a:pPr algn="ctr"/>
              <a:r>
                <a:rPr lang="ru-RU" sz="1000" b="0">
                  <a:solidFill>
                    <a:srgbClr val="000000"/>
                  </a:solidFill>
                  <a:effectLst/>
                  <a:latin typeface="Arial" pitchFamily="34" charset="0"/>
                </a:rPr>
                <a:t> </a:t>
              </a:r>
              <a:endParaRPr lang="ru-RU" sz="2400" b="0">
                <a:solidFill>
                  <a:srgbClr val="000000"/>
                </a:solidFill>
                <a:effectLst/>
              </a:endParaRPr>
            </a:p>
          </p:txBody>
        </p:sp>
        <p:sp>
          <p:nvSpPr>
            <p:cNvPr id="32214" name="Rectangle 470"/>
            <p:cNvSpPr>
              <a:spLocks noChangeArrowheads="1"/>
            </p:cNvSpPr>
            <p:nvPr/>
          </p:nvSpPr>
          <p:spPr bwMode="auto">
            <a:xfrm>
              <a:off x="4540" y="3927"/>
              <a:ext cx="938" cy="183"/>
            </a:xfrm>
            <a:prstGeom prst="rect">
              <a:avLst/>
            </a:prstGeom>
            <a:noFill/>
            <a:ln w="9525">
              <a:noFill/>
              <a:miter lim="800000"/>
              <a:headEnd/>
              <a:tailEnd/>
            </a:ln>
          </p:spPr>
          <p:txBody>
            <a:bodyPr/>
            <a:lstStyle/>
            <a:p>
              <a:endParaRPr lang="en-US"/>
            </a:p>
          </p:txBody>
        </p:sp>
        <p:sp>
          <p:nvSpPr>
            <p:cNvPr id="32215" name="Rectangle 471"/>
            <p:cNvSpPr>
              <a:spLocks noChangeArrowheads="1"/>
            </p:cNvSpPr>
            <p:nvPr/>
          </p:nvSpPr>
          <p:spPr bwMode="auto">
            <a:xfrm>
              <a:off x="4577" y="3927"/>
              <a:ext cx="309" cy="96"/>
            </a:xfrm>
            <a:prstGeom prst="rect">
              <a:avLst/>
            </a:prstGeom>
            <a:noFill/>
            <a:ln w="9525">
              <a:noFill/>
              <a:miter lim="800000"/>
              <a:headEnd/>
              <a:tailEnd/>
            </a:ln>
          </p:spPr>
          <p:txBody>
            <a:bodyPr wrap="none" lIns="0" tIns="0" rIns="0" bIns="0">
              <a:spAutoFit/>
            </a:bodyPr>
            <a:lstStyle/>
            <a:p>
              <a:pPr algn="ctr"/>
              <a:r>
                <a:rPr lang="ru-RU" sz="1000" b="0">
                  <a:solidFill>
                    <a:srgbClr val="000000"/>
                  </a:solidFill>
                  <a:effectLst/>
                  <a:latin typeface="Arial" pitchFamily="34" charset="0"/>
                </a:rPr>
                <a:t>Problems</a:t>
              </a:r>
              <a:endParaRPr lang="ru-RU" sz="2400" b="0">
                <a:solidFill>
                  <a:srgbClr val="000000"/>
                </a:solidFill>
                <a:effectLst/>
              </a:endParaRPr>
            </a:p>
          </p:txBody>
        </p:sp>
        <p:sp>
          <p:nvSpPr>
            <p:cNvPr id="32216" name="Rectangle 472"/>
            <p:cNvSpPr>
              <a:spLocks noChangeArrowheads="1"/>
            </p:cNvSpPr>
            <p:nvPr/>
          </p:nvSpPr>
          <p:spPr bwMode="auto">
            <a:xfrm>
              <a:off x="4882" y="3927"/>
              <a:ext cx="22" cy="96"/>
            </a:xfrm>
            <a:prstGeom prst="rect">
              <a:avLst/>
            </a:prstGeom>
            <a:noFill/>
            <a:ln w="9525">
              <a:noFill/>
              <a:miter lim="800000"/>
              <a:headEnd/>
              <a:tailEnd/>
            </a:ln>
          </p:spPr>
          <p:txBody>
            <a:bodyPr wrap="none" lIns="0" tIns="0" rIns="0" bIns="0">
              <a:spAutoFit/>
            </a:bodyPr>
            <a:lstStyle/>
            <a:p>
              <a:pPr algn="ctr"/>
              <a:r>
                <a:rPr lang="ru-RU" sz="1000" b="0">
                  <a:solidFill>
                    <a:srgbClr val="000000"/>
                  </a:solidFill>
                  <a:effectLst/>
                  <a:latin typeface="Arial" pitchFamily="34" charset="0"/>
                </a:rPr>
                <a:t> </a:t>
              </a:r>
              <a:endParaRPr lang="ru-RU" sz="2400" b="0">
                <a:solidFill>
                  <a:srgbClr val="000000"/>
                </a:solidFill>
                <a:effectLst/>
              </a:endParaRPr>
            </a:p>
          </p:txBody>
        </p:sp>
        <p:sp>
          <p:nvSpPr>
            <p:cNvPr id="32217" name="Rectangle 473"/>
            <p:cNvSpPr>
              <a:spLocks noChangeArrowheads="1"/>
            </p:cNvSpPr>
            <p:nvPr/>
          </p:nvSpPr>
          <p:spPr bwMode="auto">
            <a:xfrm>
              <a:off x="4540" y="3756"/>
              <a:ext cx="938" cy="177"/>
            </a:xfrm>
            <a:prstGeom prst="rect">
              <a:avLst/>
            </a:prstGeom>
            <a:noFill/>
            <a:ln w="9525">
              <a:noFill/>
              <a:miter lim="800000"/>
              <a:headEnd/>
              <a:tailEnd/>
            </a:ln>
          </p:spPr>
          <p:txBody>
            <a:bodyPr/>
            <a:lstStyle/>
            <a:p>
              <a:endParaRPr lang="en-US"/>
            </a:p>
          </p:txBody>
        </p:sp>
        <p:sp>
          <p:nvSpPr>
            <p:cNvPr id="32218" name="Rectangle 474"/>
            <p:cNvSpPr>
              <a:spLocks noChangeArrowheads="1"/>
            </p:cNvSpPr>
            <p:nvPr/>
          </p:nvSpPr>
          <p:spPr bwMode="auto">
            <a:xfrm>
              <a:off x="4602" y="3750"/>
              <a:ext cx="625" cy="96"/>
            </a:xfrm>
            <a:prstGeom prst="rect">
              <a:avLst/>
            </a:prstGeom>
            <a:noFill/>
            <a:ln w="9525">
              <a:noFill/>
              <a:miter lim="800000"/>
              <a:headEnd/>
              <a:tailEnd/>
            </a:ln>
          </p:spPr>
          <p:txBody>
            <a:bodyPr wrap="none" lIns="0" tIns="0" rIns="0" bIns="0">
              <a:spAutoFit/>
            </a:bodyPr>
            <a:lstStyle/>
            <a:p>
              <a:pPr algn="ctr"/>
              <a:r>
                <a:rPr lang="ru-RU" sz="1000" b="0">
                  <a:solidFill>
                    <a:srgbClr val="000000"/>
                  </a:solidFill>
                  <a:effectLst/>
                  <a:latin typeface="Arial" pitchFamily="34" charset="0"/>
                </a:rPr>
                <a:t>Undesirable effects</a:t>
              </a:r>
              <a:endParaRPr lang="ru-RU" sz="2400" b="0">
                <a:solidFill>
                  <a:srgbClr val="000000"/>
                </a:solidFill>
                <a:effectLst/>
              </a:endParaRPr>
            </a:p>
          </p:txBody>
        </p:sp>
        <p:sp>
          <p:nvSpPr>
            <p:cNvPr id="32219" name="Rectangle 475"/>
            <p:cNvSpPr>
              <a:spLocks noChangeArrowheads="1"/>
            </p:cNvSpPr>
            <p:nvPr/>
          </p:nvSpPr>
          <p:spPr bwMode="auto">
            <a:xfrm>
              <a:off x="5207" y="3750"/>
              <a:ext cx="22" cy="96"/>
            </a:xfrm>
            <a:prstGeom prst="rect">
              <a:avLst/>
            </a:prstGeom>
            <a:noFill/>
            <a:ln w="9525">
              <a:noFill/>
              <a:miter lim="800000"/>
              <a:headEnd/>
              <a:tailEnd/>
            </a:ln>
          </p:spPr>
          <p:txBody>
            <a:bodyPr wrap="none" lIns="0" tIns="0" rIns="0" bIns="0">
              <a:spAutoFit/>
            </a:bodyPr>
            <a:lstStyle/>
            <a:p>
              <a:pPr algn="ctr"/>
              <a:r>
                <a:rPr lang="ru-RU" sz="1000" b="0">
                  <a:solidFill>
                    <a:srgbClr val="000000"/>
                  </a:solidFill>
                  <a:effectLst/>
                  <a:latin typeface="Arial" pitchFamily="34" charset="0"/>
                </a:rPr>
                <a:t> </a:t>
              </a:r>
              <a:endParaRPr lang="ru-RU" sz="2400" b="0">
                <a:solidFill>
                  <a:srgbClr val="000000"/>
                </a:solidFill>
                <a:effectLst/>
              </a:endParaRPr>
            </a:p>
          </p:txBody>
        </p:sp>
        <p:sp>
          <p:nvSpPr>
            <p:cNvPr id="32220" name="Rectangle 476"/>
            <p:cNvSpPr>
              <a:spLocks noChangeArrowheads="1"/>
            </p:cNvSpPr>
            <p:nvPr/>
          </p:nvSpPr>
          <p:spPr bwMode="auto">
            <a:xfrm>
              <a:off x="4245" y="3579"/>
              <a:ext cx="1298" cy="183"/>
            </a:xfrm>
            <a:prstGeom prst="rect">
              <a:avLst/>
            </a:prstGeom>
            <a:noFill/>
            <a:ln w="9525">
              <a:noFill/>
              <a:miter lim="800000"/>
              <a:headEnd/>
              <a:tailEnd/>
            </a:ln>
          </p:spPr>
          <p:txBody>
            <a:bodyPr/>
            <a:lstStyle/>
            <a:p>
              <a:endParaRPr lang="en-US"/>
            </a:p>
          </p:txBody>
        </p:sp>
        <p:sp>
          <p:nvSpPr>
            <p:cNvPr id="32221" name="Rectangle 477"/>
            <p:cNvSpPr>
              <a:spLocks noChangeArrowheads="1"/>
            </p:cNvSpPr>
            <p:nvPr/>
          </p:nvSpPr>
          <p:spPr bwMode="auto">
            <a:xfrm>
              <a:off x="4645" y="3579"/>
              <a:ext cx="539" cy="115"/>
            </a:xfrm>
            <a:prstGeom prst="rect">
              <a:avLst/>
            </a:prstGeom>
            <a:noFill/>
            <a:ln w="9525">
              <a:noFill/>
              <a:miter lim="800000"/>
              <a:headEnd/>
              <a:tailEnd/>
            </a:ln>
          </p:spPr>
          <p:txBody>
            <a:bodyPr wrap="none" lIns="0" tIns="0" rIns="0" bIns="0">
              <a:spAutoFit/>
            </a:bodyPr>
            <a:lstStyle/>
            <a:p>
              <a:pPr algn="ctr"/>
              <a:r>
                <a:rPr lang="ru-RU" sz="1200">
                  <a:solidFill>
                    <a:srgbClr val="000000"/>
                  </a:solidFill>
                  <a:effectLst/>
                  <a:latin typeface="Arial" pitchFamily="34" charset="0"/>
                </a:rPr>
                <a:t>Denotations:</a:t>
              </a:r>
              <a:endParaRPr lang="ru-RU" sz="2400" b="0">
                <a:solidFill>
                  <a:srgbClr val="000000"/>
                </a:solidFill>
                <a:effectLst/>
              </a:endParaRPr>
            </a:p>
          </p:txBody>
        </p:sp>
        <p:sp>
          <p:nvSpPr>
            <p:cNvPr id="32222" name="Rectangle 478"/>
            <p:cNvSpPr>
              <a:spLocks noChangeArrowheads="1"/>
            </p:cNvSpPr>
            <p:nvPr/>
          </p:nvSpPr>
          <p:spPr bwMode="auto">
            <a:xfrm>
              <a:off x="5202" y="3579"/>
              <a:ext cx="27" cy="115"/>
            </a:xfrm>
            <a:prstGeom prst="rect">
              <a:avLst/>
            </a:prstGeom>
            <a:noFill/>
            <a:ln w="9525">
              <a:noFill/>
              <a:miter lim="800000"/>
              <a:headEnd/>
              <a:tailEnd/>
            </a:ln>
          </p:spPr>
          <p:txBody>
            <a:bodyPr wrap="none" lIns="0" tIns="0" rIns="0" bIns="0">
              <a:spAutoFit/>
            </a:bodyPr>
            <a:lstStyle/>
            <a:p>
              <a:pPr algn="ctr"/>
              <a:r>
                <a:rPr lang="ru-RU" sz="1200" b="0">
                  <a:solidFill>
                    <a:srgbClr val="000000"/>
                  </a:solidFill>
                  <a:effectLst/>
                  <a:latin typeface="Arial" pitchFamily="34" charset="0"/>
                </a:rPr>
                <a:t> </a:t>
              </a:r>
              <a:endParaRPr lang="ru-RU" sz="2400" b="0">
                <a:solidFill>
                  <a:srgbClr val="000000"/>
                </a:solidFill>
                <a:effectLst/>
              </a:endParaRPr>
            </a:p>
          </p:txBody>
        </p:sp>
        <p:sp>
          <p:nvSpPr>
            <p:cNvPr id="32223" name="Rectangle 479"/>
            <p:cNvSpPr>
              <a:spLocks noChangeArrowheads="1"/>
            </p:cNvSpPr>
            <p:nvPr/>
          </p:nvSpPr>
          <p:spPr bwMode="auto">
            <a:xfrm>
              <a:off x="2133" y="819"/>
              <a:ext cx="1823" cy="348"/>
            </a:xfrm>
            <a:prstGeom prst="rect">
              <a:avLst/>
            </a:prstGeom>
            <a:solidFill>
              <a:srgbClr val="00FFFF"/>
            </a:solidFill>
            <a:ln w="9525">
              <a:noFill/>
              <a:miter lim="800000"/>
              <a:headEnd/>
              <a:tailEnd/>
            </a:ln>
          </p:spPr>
          <p:txBody>
            <a:bodyPr/>
            <a:lstStyle/>
            <a:p>
              <a:endParaRPr lang="en-US"/>
            </a:p>
          </p:txBody>
        </p:sp>
        <p:sp>
          <p:nvSpPr>
            <p:cNvPr id="32224" name="Rectangle 480"/>
            <p:cNvSpPr>
              <a:spLocks noChangeArrowheads="1"/>
            </p:cNvSpPr>
            <p:nvPr/>
          </p:nvSpPr>
          <p:spPr bwMode="auto">
            <a:xfrm>
              <a:off x="2259" y="913"/>
              <a:ext cx="1591" cy="154"/>
            </a:xfrm>
            <a:prstGeom prst="rect">
              <a:avLst/>
            </a:prstGeom>
            <a:noFill/>
            <a:ln w="9525">
              <a:noFill/>
              <a:miter lim="800000"/>
              <a:headEnd/>
              <a:tailEnd/>
            </a:ln>
          </p:spPr>
          <p:txBody>
            <a:bodyPr wrap="none" lIns="0" tIns="0" rIns="0" bIns="0">
              <a:spAutoFit/>
            </a:bodyPr>
            <a:lstStyle/>
            <a:p>
              <a:pPr algn="ctr"/>
              <a:r>
                <a:rPr lang="ru-RU" sz="1600" b="0">
                  <a:solidFill>
                    <a:srgbClr val="000000"/>
                  </a:solidFill>
                  <a:effectLst/>
                  <a:latin typeface="Arial" pitchFamily="34" charset="0"/>
                </a:rPr>
                <a:t>STATEMENT OF PROBLEMS</a:t>
              </a:r>
              <a:endParaRPr lang="ru-RU" sz="2400" b="0">
                <a:solidFill>
                  <a:srgbClr val="000000"/>
                </a:solidFill>
                <a:effectLst/>
              </a:endParaRPr>
            </a:p>
          </p:txBody>
        </p:sp>
        <p:sp>
          <p:nvSpPr>
            <p:cNvPr id="32225" name="Rectangle 481"/>
            <p:cNvSpPr>
              <a:spLocks noChangeArrowheads="1"/>
            </p:cNvSpPr>
            <p:nvPr/>
          </p:nvSpPr>
          <p:spPr bwMode="auto">
            <a:xfrm>
              <a:off x="3897" y="913"/>
              <a:ext cx="33" cy="154"/>
            </a:xfrm>
            <a:prstGeom prst="rect">
              <a:avLst/>
            </a:prstGeom>
            <a:noFill/>
            <a:ln w="9525">
              <a:noFill/>
              <a:miter lim="800000"/>
              <a:headEnd/>
              <a:tailEnd/>
            </a:ln>
          </p:spPr>
          <p:txBody>
            <a:bodyPr wrap="none" lIns="0" tIns="0" rIns="0" bIns="0">
              <a:spAutoFit/>
            </a:bodyPr>
            <a:lstStyle/>
            <a:p>
              <a:pPr algn="ctr"/>
              <a:r>
                <a:rPr lang="ru-RU" sz="1600" b="0">
                  <a:solidFill>
                    <a:srgbClr val="000000"/>
                  </a:solidFill>
                  <a:effectLst/>
                  <a:latin typeface="Arial" pitchFamily="34" charset="0"/>
                </a:rPr>
                <a:t> </a:t>
              </a:r>
              <a:endParaRPr lang="ru-RU" sz="2400" b="0">
                <a:solidFill>
                  <a:srgbClr val="000000"/>
                </a:solidFill>
                <a:effectLst/>
              </a:endParaRPr>
            </a:p>
          </p:txBody>
        </p:sp>
        <p:sp>
          <p:nvSpPr>
            <p:cNvPr id="32226" name="Rectangle 482"/>
            <p:cNvSpPr>
              <a:spLocks noChangeArrowheads="1"/>
            </p:cNvSpPr>
            <p:nvPr/>
          </p:nvSpPr>
          <p:spPr bwMode="auto">
            <a:xfrm>
              <a:off x="4015" y="819"/>
              <a:ext cx="1469" cy="348"/>
            </a:xfrm>
            <a:prstGeom prst="rect">
              <a:avLst/>
            </a:prstGeom>
            <a:solidFill>
              <a:srgbClr val="00FFFF"/>
            </a:solidFill>
            <a:ln w="9525">
              <a:noFill/>
              <a:miter lim="800000"/>
              <a:headEnd/>
              <a:tailEnd/>
            </a:ln>
          </p:spPr>
          <p:txBody>
            <a:bodyPr/>
            <a:lstStyle/>
            <a:p>
              <a:endParaRPr lang="en-US"/>
            </a:p>
          </p:txBody>
        </p:sp>
        <p:sp>
          <p:nvSpPr>
            <p:cNvPr id="32227" name="Rectangle 483"/>
            <p:cNvSpPr>
              <a:spLocks noChangeArrowheads="1"/>
            </p:cNvSpPr>
            <p:nvPr/>
          </p:nvSpPr>
          <p:spPr bwMode="auto">
            <a:xfrm>
              <a:off x="4386" y="813"/>
              <a:ext cx="875" cy="154"/>
            </a:xfrm>
            <a:prstGeom prst="rect">
              <a:avLst/>
            </a:prstGeom>
            <a:noFill/>
            <a:ln w="9525">
              <a:noFill/>
              <a:miter lim="800000"/>
              <a:headEnd/>
              <a:tailEnd/>
            </a:ln>
          </p:spPr>
          <p:txBody>
            <a:bodyPr wrap="none" lIns="0" tIns="0" rIns="0" bIns="0">
              <a:spAutoFit/>
            </a:bodyPr>
            <a:lstStyle/>
            <a:p>
              <a:pPr algn="ctr"/>
              <a:r>
                <a:rPr lang="ru-RU" sz="1600" b="0">
                  <a:solidFill>
                    <a:srgbClr val="000000"/>
                  </a:solidFill>
                  <a:effectLst/>
                  <a:latin typeface="Arial" pitchFamily="34" charset="0"/>
                </a:rPr>
                <a:t>DIRECTION OF </a:t>
              </a:r>
              <a:endParaRPr lang="ru-RU" sz="2400" b="0">
                <a:solidFill>
                  <a:srgbClr val="000000"/>
                </a:solidFill>
                <a:effectLst/>
              </a:endParaRPr>
            </a:p>
          </p:txBody>
        </p:sp>
        <p:sp>
          <p:nvSpPr>
            <p:cNvPr id="32228" name="Rectangle 484"/>
            <p:cNvSpPr>
              <a:spLocks noChangeArrowheads="1"/>
            </p:cNvSpPr>
            <p:nvPr/>
          </p:nvSpPr>
          <p:spPr bwMode="auto">
            <a:xfrm>
              <a:off x="4503" y="966"/>
              <a:ext cx="634" cy="154"/>
            </a:xfrm>
            <a:prstGeom prst="rect">
              <a:avLst/>
            </a:prstGeom>
            <a:noFill/>
            <a:ln w="9525">
              <a:noFill/>
              <a:miter lim="800000"/>
              <a:headEnd/>
              <a:tailEnd/>
            </a:ln>
          </p:spPr>
          <p:txBody>
            <a:bodyPr wrap="none" lIns="0" tIns="0" rIns="0" bIns="0">
              <a:spAutoFit/>
            </a:bodyPr>
            <a:lstStyle/>
            <a:p>
              <a:pPr algn="ctr"/>
              <a:r>
                <a:rPr lang="ru-RU" sz="1600" b="0">
                  <a:solidFill>
                    <a:srgbClr val="000000"/>
                  </a:solidFill>
                  <a:effectLst/>
                  <a:latin typeface="Arial" pitchFamily="34" charset="0"/>
                </a:rPr>
                <a:t>SOLUTION </a:t>
              </a:r>
              <a:endParaRPr lang="ru-RU" sz="2400" b="0">
                <a:solidFill>
                  <a:srgbClr val="000000"/>
                </a:solidFill>
                <a:effectLst/>
              </a:endParaRPr>
            </a:p>
          </p:txBody>
        </p:sp>
        <p:sp>
          <p:nvSpPr>
            <p:cNvPr id="32229" name="Rectangle 485"/>
            <p:cNvSpPr>
              <a:spLocks noChangeArrowheads="1"/>
            </p:cNvSpPr>
            <p:nvPr/>
          </p:nvSpPr>
          <p:spPr bwMode="auto">
            <a:xfrm>
              <a:off x="5119" y="966"/>
              <a:ext cx="34" cy="154"/>
            </a:xfrm>
            <a:prstGeom prst="rect">
              <a:avLst/>
            </a:prstGeom>
            <a:noFill/>
            <a:ln w="9525">
              <a:noFill/>
              <a:miter lim="800000"/>
              <a:headEnd/>
              <a:tailEnd/>
            </a:ln>
          </p:spPr>
          <p:txBody>
            <a:bodyPr wrap="none" lIns="0" tIns="0" rIns="0" bIns="0">
              <a:spAutoFit/>
            </a:bodyPr>
            <a:lstStyle/>
            <a:p>
              <a:pPr algn="ctr"/>
              <a:r>
                <a:rPr lang="ru-RU" sz="1600" b="0">
                  <a:solidFill>
                    <a:srgbClr val="000000"/>
                  </a:solidFill>
                  <a:effectLst/>
                  <a:latin typeface="Arial" pitchFamily="34" charset="0"/>
                </a:rPr>
                <a:t> </a:t>
              </a:r>
              <a:endParaRPr lang="ru-RU" sz="2400" b="0">
                <a:solidFill>
                  <a:srgbClr val="000000"/>
                </a:solidFill>
                <a:effectLst/>
              </a:endParaRPr>
            </a:p>
          </p:txBody>
        </p:sp>
        <p:sp>
          <p:nvSpPr>
            <p:cNvPr id="32230" name="Rectangle 486"/>
            <p:cNvSpPr>
              <a:spLocks noChangeArrowheads="1"/>
            </p:cNvSpPr>
            <p:nvPr/>
          </p:nvSpPr>
          <p:spPr bwMode="auto">
            <a:xfrm>
              <a:off x="257" y="819"/>
              <a:ext cx="1817" cy="348"/>
            </a:xfrm>
            <a:prstGeom prst="rect">
              <a:avLst/>
            </a:prstGeom>
            <a:solidFill>
              <a:srgbClr val="00FFFF"/>
            </a:solidFill>
            <a:ln w="9525">
              <a:noFill/>
              <a:miter lim="800000"/>
              <a:headEnd/>
              <a:tailEnd/>
            </a:ln>
          </p:spPr>
          <p:txBody>
            <a:bodyPr/>
            <a:lstStyle/>
            <a:p>
              <a:endParaRPr lang="en-US"/>
            </a:p>
          </p:txBody>
        </p:sp>
        <p:sp>
          <p:nvSpPr>
            <p:cNvPr id="32231" name="Rectangle 487"/>
            <p:cNvSpPr>
              <a:spLocks noChangeArrowheads="1"/>
            </p:cNvSpPr>
            <p:nvPr/>
          </p:nvSpPr>
          <p:spPr bwMode="auto">
            <a:xfrm>
              <a:off x="756" y="907"/>
              <a:ext cx="1025" cy="154"/>
            </a:xfrm>
            <a:prstGeom prst="rect">
              <a:avLst/>
            </a:prstGeom>
            <a:noFill/>
            <a:ln w="9525">
              <a:noFill/>
              <a:miter lim="800000"/>
              <a:headEnd/>
              <a:tailEnd/>
            </a:ln>
          </p:spPr>
          <p:txBody>
            <a:bodyPr wrap="none" lIns="0" tIns="0" rIns="0" bIns="0">
              <a:spAutoFit/>
            </a:bodyPr>
            <a:lstStyle/>
            <a:p>
              <a:pPr algn="ctr"/>
              <a:r>
                <a:rPr lang="ru-RU" sz="1600" b="0">
                  <a:solidFill>
                    <a:srgbClr val="000000"/>
                  </a:solidFill>
                  <a:effectLst/>
                  <a:latin typeface="Arial" pitchFamily="34" charset="0"/>
                </a:rPr>
                <a:t>OVERMODELING  </a:t>
              </a:r>
              <a:endParaRPr lang="ru-RU" sz="2400" b="0">
                <a:solidFill>
                  <a:srgbClr val="000000"/>
                </a:solidFill>
                <a:effectLst/>
              </a:endParaRPr>
            </a:p>
          </p:txBody>
        </p:sp>
        <p:sp>
          <p:nvSpPr>
            <p:cNvPr id="32232" name="Rectangle 488"/>
            <p:cNvSpPr>
              <a:spLocks noChangeArrowheads="1"/>
            </p:cNvSpPr>
            <p:nvPr/>
          </p:nvSpPr>
          <p:spPr bwMode="auto">
            <a:xfrm>
              <a:off x="1762" y="907"/>
              <a:ext cx="33" cy="154"/>
            </a:xfrm>
            <a:prstGeom prst="rect">
              <a:avLst/>
            </a:prstGeom>
            <a:noFill/>
            <a:ln w="9525">
              <a:noFill/>
              <a:miter lim="800000"/>
              <a:headEnd/>
              <a:tailEnd/>
            </a:ln>
          </p:spPr>
          <p:txBody>
            <a:bodyPr wrap="none" lIns="0" tIns="0" rIns="0" bIns="0">
              <a:spAutoFit/>
            </a:bodyPr>
            <a:lstStyle/>
            <a:p>
              <a:pPr algn="ctr"/>
              <a:r>
                <a:rPr lang="ru-RU" sz="1600" b="0">
                  <a:solidFill>
                    <a:srgbClr val="000000"/>
                  </a:solidFill>
                  <a:effectLst/>
                  <a:latin typeface="Arial" pitchFamily="34" charset="0"/>
                </a:rPr>
                <a:t> </a:t>
              </a:r>
              <a:endParaRPr lang="ru-RU" sz="2400" b="0">
                <a:solidFill>
                  <a:srgbClr val="000000"/>
                </a:solidFill>
                <a:effectLst/>
              </a:endParaRPr>
            </a:p>
          </p:txBody>
        </p:sp>
        <p:sp>
          <p:nvSpPr>
            <p:cNvPr id="32233" name="Rectangle 489"/>
            <p:cNvSpPr>
              <a:spLocks noChangeArrowheads="1"/>
            </p:cNvSpPr>
            <p:nvPr/>
          </p:nvSpPr>
          <p:spPr bwMode="auto">
            <a:xfrm>
              <a:off x="1196" y="1055"/>
              <a:ext cx="33" cy="154"/>
            </a:xfrm>
            <a:prstGeom prst="rect">
              <a:avLst/>
            </a:prstGeom>
            <a:noFill/>
            <a:ln w="9525">
              <a:noFill/>
              <a:miter lim="800000"/>
              <a:headEnd/>
              <a:tailEnd/>
            </a:ln>
          </p:spPr>
          <p:txBody>
            <a:bodyPr wrap="none" lIns="0" tIns="0" rIns="0" bIns="0">
              <a:spAutoFit/>
            </a:bodyPr>
            <a:lstStyle/>
            <a:p>
              <a:pPr algn="ctr"/>
              <a:r>
                <a:rPr lang="ru-RU" sz="1600" b="0">
                  <a:solidFill>
                    <a:srgbClr val="000000"/>
                  </a:solidFill>
                  <a:effectLst/>
                  <a:latin typeface="Arial" pitchFamily="34" charset="0"/>
                </a:rPr>
                <a:t> </a:t>
              </a:r>
              <a:endParaRPr lang="ru-RU" sz="2400" b="0">
                <a:solidFill>
                  <a:srgbClr val="000000"/>
                </a:solidFill>
                <a:effectLst/>
              </a:endParaRPr>
            </a:p>
          </p:txBody>
        </p:sp>
        <p:sp>
          <p:nvSpPr>
            <p:cNvPr id="32234" name="Line 490"/>
            <p:cNvSpPr>
              <a:spLocks noChangeShapeType="1"/>
            </p:cNvSpPr>
            <p:nvPr/>
          </p:nvSpPr>
          <p:spPr bwMode="auto">
            <a:xfrm>
              <a:off x="527" y="2400"/>
              <a:ext cx="1" cy="1132"/>
            </a:xfrm>
            <a:prstGeom prst="line">
              <a:avLst/>
            </a:prstGeom>
            <a:noFill/>
            <a:ln w="9525">
              <a:solidFill>
                <a:srgbClr val="000000"/>
              </a:solidFill>
              <a:prstDash val="dash"/>
              <a:round/>
              <a:headEnd/>
              <a:tailEnd/>
            </a:ln>
          </p:spPr>
          <p:txBody>
            <a:bodyPr/>
            <a:lstStyle/>
            <a:p>
              <a:endParaRPr lang="en-US"/>
            </a:p>
          </p:txBody>
        </p:sp>
        <p:grpSp>
          <p:nvGrpSpPr>
            <p:cNvPr id="32235" name="Group 491"/>
            <p:cNvGrpSpPr>
              <a:grpSpLocks/>
            </p:cNvGrpSpPr>
            <p:nvPr/>
          </p:nvGrpSpPr>
          <p:grpSpPr bwMode="auto">
            <a:xfrm>
              <a:off x="521" y="3491"/>
              <a:ext cx="1493" cy="88"/>
              <a:chOff x="528" y="3491"/>
              <a:chExt cx="1493" cy="88"/>
            </a:xfrm>
          </p:grpSpPr>
          <p:sp>
            <p:nvSpPr>
              <p:cNvPr id="32236" name="Line 492"/>
              <p:cNvSpPr>
                <a:spLocks noChangeShapeType="1"/>
              </p:cNvSpPr>
              <p:nvPr/>
            </p:nvSpPr>
            <p:spPr bwMode="auto">
              <a:xfrm>
                <a:off x="528" y="3532"/>
                <a:ext cx="1410" cy="1"/>
              </a:xfrm>
              <a:prstGeom prst="line">
                <a:avLst/>
              </a:prstGeom>
              <a:noFill/>
              <a:ln w="9525">
                <a:solidFill>
                  <a:srgbClr val="000000"/>
                </a:solidFill>
                <a:prstDash val="dash"/>
                <a:round/>
                <a:headEnd/>
                <a:tailEnd/>
              </a:ln>
            </p:spPr>
            <p:txBody>
              <a:bodyPr/>
              <a:lstStyle/>
              <a:p>
                <a:endParaRPr lang="en-US"/>
              </a:p>
            </p:txBody>
          </p:sp>
          <p:sp>
            <p:nvSpPr>
              <p:cNvPr id="32237" name="Freeform 493"/>
              <p:cNvSpPr>
                <a:spLocks/>
              </p:cNvSpPr>
              <p:nvPr/>
            </p:nvSpPr>
            <p:spPr bwMode="auto">
              <a:xfrm>
                <a:off x="1927" y="3491"/>
                <a:ext cx="94" cy="88"/>
              </a:xfrm>
              <a:custGeom>
                <a:avLst/>
                <a:gdLst/>
                <a:ahLst/>
                <a:cxnLst>
                  <a:cxn ang="0">
                    <a:pos x="0" y="88"/>
                  </a:cxn>
                  <a:cxn ang="0">
                    <a:pos x="94" y="41"/>
                  </a:cxn>
                  <a:cxn ang="0">
                    <a:pos x="0" y="0"/>
                  </a:cxn>
                  <a:cxn ang="0">
                    <a:pos x="0" y="88"/>
                  </a:cxn>
                </a:cxnLst>
                <a:rect l="0" t="0" r="r" b="b"/>
                <a:pathLst>
                  <a:path w="94" h="88">
                    <a:moveTo>
                      <a:pt x="0" y="88"/>
                    </a:moveTo>
                    <a:lnTo>
                      <a:pt x="94" y="41"/>
                    </a:lnTo>
                    <a:lnTo>
                      <a:pt x="0" y="0"/>
                    </a:lnTo>
                    <a:lnTo>
                      <a:pt x="0" y="88"/>
                    </a:lnTo>
                    <a:close/>
                  </a:path>
                </a:pathLst>
              </a:custGeom>
              <a:solidFill>
                <a:srgbClr val="000000"/>
              </a:solidFill>
              <a:ln w="9525" cap="flat">
                <a:solidFill>
                  <a:srgbClr val="000000"/>
                </a:solidFill>
                <a:prstDash val="dash"/>
                <a:round/>
                <a:headEnd/>
                <a:tailEnd/>
              </a:ln>
            </p:spPr>
            <p:txBody>
              <a:bodyPr/>
              <a:lstStyle/>
              <a:p>
                <a:endParaRPr lang="en-US"/>
              </a:p>
            </p:txBody>
          </p:sp>
        </p:grpSp>
        <p:sp>
          <p:nvSpPr>
            <p:cNvPr id="32238" name="Line 494"/>
            <p:cNvSpPr>
              <a:spLocks noChangeShapeType="1"/>
            </p:cNvSpPr>
            <p:nvPr/>
          </p:nvSpPr>
          <p:spPr bwMode="auto">
            <a:xfrm>
              <a:off x="2955" y="2429"/>
              <a:ext cx="360" cy="1"/>
            </a:xfrm>
            <a:prstGeom prst="line">
              <a:avLst/>
            </a:prstGeom>
            <a:noFill/>
            <a:ln w="9525">
              <a:solidFill>
                <a:srgbClr val="000000"/>
              </a:solidFill>
              <a:prstDash val="dash"/>
              <a:round/>
              <a:headEnd/>
              <a:tailEnd/>
            </a:ln>
          </p:spPr>
          <p:txBody>
            <a:bodyPr/>
            <a:lstStyle/>
            <a:p>
              <a:endParaRPr lang="en-US"/>
            </a:p>
          </p:txBody>
        </p:sp>
        <p:grpSp>
          <p:nvGrpSpPr>
            <p:cNvPr id="32239" name="Group 495"/>
            <p:cNvGrpSpPr>
              <a:grpSpLocks/>
            </p:cNvGrpSpPr>
            <p:nvPr/>
          </p:nvGrpSpPr>
          <p:grpSpPr bwMode="auto">
            <a:xfrm>
              <a:off x="3279" y="2436"/>
              <a:ext cx="65" cy="796"/>
              <a:chOff x="3272" y="2429"/>
              <a:chExt cx="65" cy="796"/>
            </a:xfrm>
          </p:grpSpPr>
          <p:sp>
            <p:nvSpPr>
              <p:cNvPr id="32240" name="Line 496"/>
              <p:cNvSpPr>
                <a:spLocks noChangeShapeType="1"/>
              </p:cNvSpPr>
              <p:nvPr/>
            </p:nvSpPr>
            <p:spPr bwMode="auto">
              <a:xfrm>
                <a:off x="3301" y="2429"/>
                <a:ext cx="1" cy="714"/>
              </a:xfrm>
              <a:prstGeom prst="line">
                <a:avLst/>
              </a:prstGeom>
              <a:noFill/>
              <a:ln w="9525">
                <a:solidFill>
                  <a:srgbClr val="000000"/>
                </a:solidFill>
                <a:prstDash val="dash"/>
                <a:round/>
                <a:headEnd/>
                <a:tailEnd/>
              </a:ln>
            </p:spPr>
            <p:txBody>
              <a:bodyPr/>
              <a:lstStyle/>
              <a:p>
                <a:endParaRPr lang="en-US"/>
              </a:p>
            </p:txBody>
          </p:sp>
          <p:sp>
            <p:nvSpPr>
              <p:cNvPr id="32241" name="Freeform 497"/>
              <p:cNvSpPr>
                <a:spLocks/>
              </p:cNvSpPr>
              <p:nvPr/>
            </p:nvSpPr>
            <p:spPr bwMode="auto">
              <a:xfrm>
                <a:off x="3272" y="3131"/>
                <a:ext cx="65" cy="94"/>
              </a:xfrm>
              <a:custGeom>
                <a:avLst/>
                <a:gdLst/>
                <a:ahLst/>
                <a:cxnLst>
                  <a:cxn ang="0">
                    <a:pos x="0" y="0"/>
                  </a:cxn>
                  <a:cxn ang="0">
                    <a:pos x="35" y="94"/>
                  </a:cxn>
                  <a:cxn ang="0">
                    <a:pos x="65" y="0"/>
                  </a:cxn>
                  <a:cxn ang="0">
                    <a:pos x="0" y="0"/>
                  </a:cxn>
                </a:cxnLst>
                <a:rect l="0" t="0" r="r" b="b"/>
                <a:pathLst>
                  <a:path w="65" h="94">
                    <a:moveTo>
                      <a:pt x="0" y="0"/>
                    </a:moveTo>
                    <a:lnTo>
                      <a:pt x="35" y="94"/>
                    </a:lnTo>
                    <a:lnTo>
                      <a:pt x="65" y="0"/>
                    </a:lnTo>
                    <a:lnTo>
                      <a:pt x="0" y="0"/>
                    </a:lnTo>
                    <a:close/>
                  </a:path>
                </a:pathLst>
              </a:custGeom>
              <a:solidFill>
                <a:srgbClr val="000000"/>
              </a:solidFill>
              <a:ln w="9525" cap="flat">
                <a:solidFill>
                  <a:srgbClr val="000000"/>
                </a:solidFill>
                <a:prstDash val="dash"/>
                <a:round/>
                <a:headEnd/>
                <a:tailEnd/>
              </a:ln>
            </p:spPr>
            <p:txBody>
              <a:bodyPr/>
              <a:lstStyle/>
              <a:p>
                <a:endParaRPr lang="en-US"/>
              </a:p>
            </p:txBody>
          </p:sp>
        </p:grpSp>
        <p:grpSp>
          <p:nvGrpSpPr>
            <p:cNvPr id="32242" name="Group 498"/>
            <p:cNvGrpSpPr>
              <a:grpSpLocks/>
            </p:cNvGrpSpPr>
            <p:nvPr/>
          </p:nvGrpSpPr>
          <p:grpSpPr bwMode="auto">
            <a:xfrm>
              <a:off x="3443" y="2177"/>
              <a:ext cx="65" cy="1055"/>
              <a:chOff x="3443" y="2170"/>
              <a:chExt cx="65" cy="1055"/>
            </a:xfrm>
          </p:grpSpPr>
          <p:sp>
            <p:nvSpPr>
              <p:cNvPr id="32243" name="Line 499"/>
              <p:cNvSpPr>
                <a:spLocks noChangeShapeType="1"/>
              </p:cNvSpPr>
              <p:nvPr/>
            </p:nvSpPr>
            <p:spPr bwMode="auto">
              <a:xfrm>
                <a:off x="3472" y="2170"/>
                <a:ext cx="1" cy="973"/>
              </a:xfrm>
              <a:prstGeom prst="line">
                <a:avLst/>
              </a:prstGeom>
              <a:noFill/>
              <a:ln w="9525">
                <a:solidFill>
                  <a:srgbClr val="000000"/>
                </a:solidFill>
                <a:prstDash val="dash"/>
                <a:round/>
                <a:headEnd/>
                <a:tailEnd/>
              </a:ln>
            </p:spPr>
            <p:txBody>
              <a:bodyPr/>
              <a:lstStyle/>
              <a:p>
                <a:endParaRPr lang="en-US"/>
              </a:p>
            </p:txBody>
          </p:sp>
          <p:sp>
            <p:nvSpPr>
              <p:cNvPr id="32244" name="Freeform 500"/>
              <p:cNvSpPr>
                <a:spLocks/>
              </p:cNvSpPr>
              <p:nvPr/>
            </p:nvSpPr>
            <p:spPr bwMode="auto">
              <a:xfrm>
                <a:off x="3443" y="3131"/>
                <a:ext cx="65" cy="94"/>
              </a:xfrm>
              <a:custGeom>
                <a:avLst/>
                <a:gdLst/>
                <a:ahLst/>
                <a:cxnLst>
                  <a:cxn ang="0">
                    <a:pos x="0" y="0"/>
                  </a:cxn>
                  <a:cxn ang="0">
                    <a:pos x="29" y="94"/>
                  </a:cxn>
                  <a:cxn ang="0">
                    <a:pos x="65" y="0"/>
                  </a:cxn>
                  <a:cxn ang="0">
                    <a:pos x="0" y="0"/>
                  </a:cxn>
                </a:cxnLst>
                <a:rect l="0" t="0" r="r" b="b"/>
                <a:pathLst>
                  <a:path w="65" h="94">
                    <a:moveTo>
                      <a:pt x="0" y="0"/>
                    </a:moveTo>
                    <a:lnTo>
                      <a:pt x="29" y="94"/>
                    </a:lnTo>
                    <a:lnTo>
                      <a:pt x="65" y="0"/>
                    </a:lnTo>
                    <a:lnTo>
                      <a:pt x="0" y="0"/>
                    </a:lnTo>
                    <a:close/>
                  </a:path>
                </a:pathLst>
              </a:custGeom>
              <a:solidFill>
                <a:srgbClr val="000000"/>
              </a:solidFill>
              <a:ln w="9525" cap="flat">
                <a:solidFill>
                  <a:srgbClr val="000000"/>
                </a:solidFill>
                <a:prstDash val="dash"/>
                <a:round/>
                <a:headEnd/>
                <a:tailEnd/>
              </a:ln>
            </p:spPr>
            <p:txBody>
              <a:bodyPr/>
              <a:lstStyle/>
              <a:p>
                <a:endParaRPr lang="en-US"/>
              </a:p>
            </p:txBody>
          </p:sp>
        </p:grpSp>
        <p:grpSp>
          <p:nvGrpSpPr>
            <p:cNvPr id="32245" name="Group 501"/>
            <p:cNvGrpSpPr>
              <a:grpSpLocks/>
            </p:cNvGrpSpPr>
            <p:nvPr/>
          </p:nvGrpSpPr>
          <p:grpSpPr bwMode="auto">
            <a:xfrm>
              <a:off x="3608" y="2447"/>
              <a:ext cx="65" cy="790"/>
              <a:chOff x="3608" y="2447"/>
              <a:chExt cx="65" cy="790"/>
            </a:xfrm>
          </p:grpSpPr>
          <p:sp>
            <p:nvSpPr>
              <p:cNvPr id="32246" name="Line 502"/>
              <p:cNvSpPr>
                <a:spLocks noChangeShapeType="1"/>
              </p:cNvSpPr>
              <p:nvPr/>
            </p:nvSpPr>
            <p:spPr bwMode="auto">
              <a:xfrm>
                <a:off x="3637" y="2447"/>
                <a:ext cx="1" cy="707"/>
              </a:xfrm>
              <a:prstGeom prst="line">
                <a:avLst/>
              </a:prstGeom>
              <a:noFill/>
              <a:ln w="9525">
                <a:solidFill>
                  <a:srgbClr val="000000"/>
                </a:solidFill>
                <a:prstDash val="dash"/>
                <a:round/>
                <a:headEnd/>
                <a:tailEnd/>
              </a:ln>
            </p:spPr>
            <p:txBody>
              <a:bodyPr/>
              <a:lstStyle/>
              <a:p>
                <a:endParaRPr lang="en-US"/>
              </a:p>
            </p:txBody>
          </p:sp>
          <p:sp>
            <p:nvSpPr>
              <p:cNvPr id="32247" name="Freeform 503"/>
              <p:cNvSpPr>
                <a:spLocks/>
              </p:cNvSpPr>
              <p:nvPr/>
            </p:nvSpPr>
            <p:spPr bwMode="auto">
              <a:xfrm>
                <a:off x="3608" y="3143"/>
                <a:ext cx="65" cy="94"/>
              </a:xfrm>
              <a:custGeom>
                <a:avLst/>
                <a:gdLst/>
                <a:ahLst/>
                <a:cxnLst>
                  <a:cxn ang="0">
                    <a:pos x="0" y="0"/>
                  </a:cxn>
                  <a:cxn ang="0">
                    <a:pos x="29" y="94"/>
                  </a:cxn>
                  <a:cxn ang="0">
                    <a:pos x="65" y="0"/>
                  </a:cxn>
                  <a:cxn ang="0">
                    <a:pos x="0" y="0"/>
                  </a:cxn>
                </a:cxnLst>
                <a:rect l="0" t="0" r="r" b="b"/>
                <a:pathLst>
                  <a:path w="65" h="94">
                    <a:moveTo>
                      <a:pt x="0" y="0"/>
                    </a:moveTo>
                    <a:lnTo>
                      <a:pt x="29" y="94"/>
                    </a:lnTo>
                    <a:lnTo>
                      <a:pt x="65" y="0"/>
                    </a:lnTo>
                    <a:lnTo>
                      <a:pt x="0" y="0"/>
                    </a:lnTo>
                    <a:close/>
                  </a:path>
                </a:pathLst>
              </a:custGeom>
              <a:solidFill>
                <a:srgbClr val="000000"/>
              </a:solidFill>
              <a:ln w="9525" cap="flat">
                <a:solidFill>
                  <a:srgbClr val="000000"/>
                </a:solidFill>
                <a:prstDash val="dash"/>
                <a:round/>
                <a:headEnd/>
                <a:tailEnd/>
              </a:ln>
            </p:spPr>
            <p:txBody>
              <a:bodyPr/>
              <a:lstStyle/>
              <a:p>
                <a:endParaRPr lang="en-US"/>
              </a:p>
            </p:txBody>
          </p:sp>
        </p:grpSp>
        <p:sp>
          <p:nvSpPr>
            <p:cNvPr id="32248" name="Line 504"/>
            <p:cNvSpPr>
              <a:spLocks noChangeShapeType="1"/>
            </p:cNvSpPr>
            <p:nvPr/>
          </p:nvSpPr>
          <p:spPr bwMode="auto">
            <a:xfrm>
              <a:off x="3637" y="2447"/>
              <a:ext cx="1658" cy="1"/>
            </a:xfrm>
            <a:prstGeom prst="line">
              <a:avLst/>
            </a:prstGeom>
            <a:noFill/>
            <a:ln w="9525">
              <a:solidFill>
                <a:srgbClr val="000000"/>
              </a:solidFill>
              <a:prstDash val="dash"/>
              <a:round/>
              <a:headEnd/>
              <a:tailEnd/>
            </a:ln>
          </p:spPr>
          <p:txBody>
            <a:bodyPr/>
            <a:lstStyle/>
            <a:p>
              <a:endParaRPr lang="en-US"/>
            </a:p>
          </p:txBody>
        </p:sp>
        <p:sp>
          <p:nvSpPr>
            <p:cNvPr id="32249" name="Line 505"/>
            <p:cNvSpPr>
              <a:spLocks noChangeShapeType="1"/>
            </p:cNvSpPr>
            <p:nvPr/>
          </p:nvSpPr>
          <p:spPr bwMode="auto">
            <a:xfrm flipV="1">
              <a:off x="5301" y="1881"/>
              <a:ext cx="1" cy="566"/>
            </a:xfrm>
            <a:prstGeom prst="line">
              <a:avLst/>
            </a:prstGeom>
            <a:noFill/>
            <a:ln w="9525">
              <a:solidFill>
                <a:srgbClr val="000000"/>
              </a:solidFill>
              <a:prstDash val="dash"/>
              <a:round/>
              <a:headEnd/>
              <a:tailEnd/>
            </a:ln>
          </p:spPr>
          <p:txBody>
            <a:bodyPr/>
            <a:lstStyle/>
            <a:p>
              <a:endParaRPr lang="en-US"/>
            </a:p>
          </p:txBody>
        </p:sp>
        <p:sp>
          <p:nvSpPr>
            <p:cNvPr id="32250" name="Line 506"/>
            <p:cNvSpPr>
              <a:spLocks noChangeShapeType="1"/>
            </p:cNvSpPr>
            <p:nvPr/>
          </p:nvSpPr>
          <p:spPr bwMode="auto">
            <a:xfrm>
              <a:off x="5432" y="1867"/>
              <a:ext cx="1" cy="737"/>
            </a:xfrm>
            <a:prstGeom prst="line">
              <a:avLst/>
            </a:prstGeom>
            <a:noFill/>
            <a:ln w="9525">
              <a:solidFill>
                <a:srgbClr val="000000"/>
              </a:solidFill>
              <a:round/>
              <a:headEnd/>
              <a:tailEnd/>
            </a:ln>
          </p:spPr>
          <p:txBody>
            <a:bodyPr/>
            <a:lstStyle/>
            <a:p>
              <a:endParaRPr lang="en-US"/>
            </a:p>
          </p:txBody>
        </p:sp>
        <p:sp>
          <p:nvSpPr>
            <p:cNvPr id="32251" name="Line 507"/>
            <p:cNvSpPr>
              <a:spLocks noChangeShapeType="1"/>
            </p:cNvSpPr>
            <p:nvPr/>
          </p:nvSpPr>
          <p:spPr bwMode="auto">
            <a:xfrm flipH="1">
              <a:off x="3998" y="2606"/>
              <a:ext cx="1434" cy="1"/>
            </a:xfrm>
            <a:prstGeom prst="line">
              <a:avLst/>
            </a:prstGeom>
            <a:noFill/>
            <a:ln w="9525">
              <a:solidFill>
                <a:srgbClr val="000000"/>
              </a:solidFill>
              <a:round/>
              <a:headEnd/>
              <a:tailEnd/>
            </a:ln>
          </p:spPr>
          <p:txBody>
            <a:bodyPr/>
            <a:lstStyle/>
            <a:p>
              <a:endParaRPr lang="en-US"/>
            </a:p>
          </p:txBody>
        </p:sp>
        <p:grpSp>
          <p:nvGrpSpPr>
            <p:cNvPr id="32252" name="Group 508"/>
            <p:cNvGrpSpPr>
              <a:grpSpLocks/>
            </p:cNvGrpSpPr>
            <p:nvPr/>
          </p:nvGrpSpPr>
          <p:grpSpPr bwMode="auto">
            <a:xfrm>
              <a:off x="3954" y="2620"/>
              <a:ext cx="89" cy="1256"/>
              <a:chOff x="3926" y="2606"/>
              <a:chExt cx="89" cy="1256"/>
            </a:xfrm>
          </p:grpSpPr>
          <p:sp>
            <p:nvSpPr>
              <p:cNvPr id="32253" name="Line 509"/>
              <p:cNvSpPr>
                <a:spLocks noChangeShapeType="1"/>
              </p:cNvSpPr>
              <p:nvPr/>
            </p:nvSpPr>
            <p:spPr bwMode="auto">
              <a:xfrm>
                <a:off x="3968" y="2606"/>
                <a:ext cx="1" cy="1180"/>
              </a:xfrm>
              <a:prstGeom prst="line">
                <a:avLst/>
              </a:prstGeom>
              <a:noFill/>
              <a:ln w="9525">
                <a:solidFill>
                  <a:srgbClr val="000000"/>
                </a:solidFill>
                <a:round/>
                <a:headEnd/>
                <a:tailEnd/>
              </a:ln>
            </p:spPr>
            <p:txBody>
              <a:bodyPr/>
              <a:lstStyle/>
              <a:p>
                <a:endParaRPr lang="en-US"/>
              </a:p>
            </p:txBody>
          </p:sp>
          <p:sp>
            <p:nvSpPr>
              <p:cNvPr id="32254" name="Freeform 510"/>
              <p:cNvSpPr>
                <a:spLocks/>
              </p:cNvSpPr>
              <p:nvPr/>
            </p:nvSpPr>
            <p:spPr bwMode="auto">
              <a:xfrm>
                <a:off x="3926" y="3774"/>
                <a:ext cx="89" cy="88"/>
              </a:xfrm>
              <a:custGeom>
                <a:avLst/>
                <a:gdLst/>
                <a:ahLst/>
                <a:cxnLst>
                  <a:cxn ang="0">
                    <a:pos x="0" y="0"/>
                  </a:cxn>
                  <a:cxn ang="0">
                    <a:pos x="42" y="88"/>
                  </a:cxn>
                  <a:cxn ang="0">
                    <a:pos x="89" y="0"/>
                  </a:cxn>
                  <a:cxn ang="0">
                    <a:pos x="0" y="0"/>
                  </a:cxn>
                </a:cxnLst>
                <a:rect l="0" t="0" r="r" b="b"/>
                <a:pathLst>
                  <a:path w="89" h="88">
                    <a:moveTo>
                      <a:pt x="0" y="0"/>
                    </a:moveTo>
                    <a:lnTo>
                      <a:pt x="42" y="88"/>
                    </a:lnTo>
                    <a:lnTo>
                      <a:pt x="89" y="0"/>
                    </a:lnTo>
                    <a:lnTo>
                      <a:pt x="0" y="0"/>
                    </a:lnTo>
                    <a:close/>
                  </a:path>
                </a:pathLst>
              </a:custGeom>
              <a:solidFill>
                <a:srgbClr val="000000"/>
              </a:solidFill>
              <a:ln w="9525">
                <a:noFill/>
                <a:round/>
                <a:headEnd/>
                <a:tailEnd/>
              </a:ln>
            </p:spPr>
            <p:txBody>
              <a:bodyPr/>
              <a:lstStyle/>
              <a:p>
                <a:endParaRPr lang="en-US"/>
              </a:p>
            </p:txBody>
          </p:sp>
        </p:grpSp>
        <p:grpSp>
          <p:nvGrpSpPr>
            <p:cNvPr id="32255" name="Group 511"/>
            <p:cNvGrpSpPr>
              <a:grpSpLocks/>
            </p:cNvGrpSpPr>
            <p:nvPr/>
          </p:nvGrpSpPr>
          <p:grpSpPr bwMode="auto">
            <a:xfrm>
              <a:off x="3850" y="2170"/>
              <a:ext cx="88" cy="1704"/>
              <a:chOff x="3850" y="2170"/>
              <a:chExt cx="88" cy="1704"/>
            </a:xfrm>
          </p:grpSpPr>
          <p:sp>
            <p:nvSpPr>
              <p:cNvPr id="32256" name="Line 512"/>
              <p:cNvSpPr>
                <a:spLocks noChangeShapeType="1"/>
              </p:cNvSpPr>
              <p:nvPr/>
            </p:nvSpPr>
            <p:spPr bwMode="auto">
              <a:xfrm>
                <a:off x="3891" y="2170"/>
                <a:ext cx="1" cy="1627"/>
              </a:xfrm>
              <a:prstGeom prst="line">
                <a:avLst/>
              </a:prstGeom>
              <a:noFill/>
              <a:ln w="9525">
                <a:solidFill>
                  <a:srgbClr val="000000"/>
                </a:solidFill>
                <a:round/>
                <a:headEnd/>
                <a:tailEnd/>
              </a:ln>
            </p:spPr>
            <p:txBody>
              <a:bodyPr/>
              <a:lstStyle/>
              <a:p>
                <a:endParaRPr lang="en-US"/>
              </a:p>
            </p:txBody>
          </p:sp>
          <p:sp>
            <p:nvSpPr>
              <p:cNvPr id="32257" name="Freeform 513"/>
              <p:cNvSpPr>
                <a:spLocks/>
              </p:cNvSpPr>
              <p:nvPr/>
            </p:nvSpPr>
            <p:spPr bwMode="auto">
              <a:xfrm>
                <a:off x="3850" y="3786"/>
                <a:ext cx="88" cy="88"/>
              </a:xfrm>
              <a:custGeom>
                <a:avLst/>
                <a:gdLst/>
                <a:ahLst/>
                <a:cxnLst>
                  <a:cxn ang="0">
                    <a:pos x="0" y="0"/>
                  </a:cxn>
                  <a:cxn ang="0">
                    <a:pos x="47" y="88"/>
                  </a:cxn>
                  <a:cxn ang="0">
                    <a:pos x="88" y="0"/>
                  </a:cxn>
                  <a:cxn ang="0">
                    <a:pos x="0" y="0"/>
                  </a:cxn>
                </a:cxnLst>
                <a:rect l="0" t="0" r="r" b="b"/>
                <a:pathLst>
                  <a:path w="88" h="88">
                    <a:moveTo>
                      <a:pt x="0" y="0"/>
                    </a:moveTo>
                    <a:lnTo>
                      <a:pt x="47" y="88"/>
                    </a:lnTo>
                    <a:lnTo>
                      <a:pt x="88" y="0"/>
                    </a:lnTo>
                    <a:lnTo>
                      <a:pt x="0" y="0"/>
                    </a:lnTo>
                    <a:close/>
                  </a:path>
                </a:pathLst>
              </a:custGeom>
              <a:solidFill>
                <a:srgbClr val="000000"/>
              </a:solidFill>
              <a:ln w="9525">
                <a:noFill/>
                <a:round/>
                <a:headEnd/>
                <a:tailEnd/>
              </a:ln>
            </p:spPr>
            <p:txBody>
              <a:bodyPr/>
              <a:lstStyle/>
              <a:p>
                <a:endParaRPr lang="en-US"/>
              </a:p>
            </p:txBody>
          </p:sp>
        </p:grpSp>
        <p:grpSp>
          <p:nvGrpSpPr>
            <p:cNvPr id="32258" name="Group 514"/>
            <p:cNvGrpSpPr>
              <a:grpSpLocks/>
            </p:cNvGrpSpPr>
            <p:nvPr/>
          </p:nvGrpSpPr>
          <p:grpSpPr bwMode="auto">
            <a:xfrm>
              <a:off x="2858" y="3772"/>
              <a:ext cx="89" cy="130"/>
              <a:chOff x="2935" y="3744"/>
              <a:chExt cx="89" cy="130"/>
            </a:xfrm>
          </p:grpSpPr>
          <p:sp>
            <p:nvSpPr>
              <p:cNvPr id="32259" name="Line 515"/>
              <p:cNvSpPr>
                <a:spLocks noChangeShapeType="1"/>
              </p:cNvSpPr>
              <p:nvPr/>
            </p:nvSpPr>
            <p:spPr bwMode="auto">
              <a:xfrm>
                <a:off x="2977" y="3744"/>
                <a:ext cx="1" cy="53"/>
              </a:xfrm>
              <a:prstGeom prst="line">
                <a:avLst/>
              </a:prstGeom>
              <a:noFill/>
              <a:ln w="9525">
                <a:solidFill>
                  <a:srgbClr val="000000"/>
                </a:solidFill>
                <a:round/>
                <a:headEnd/>
                <a:tailEnd/>
              </a:ln>
            </p:spPr>
            <p:txBody>
              <a:bodyPr/>
              <a:lstStyle/>
              <a:p>
                <a:endParaRPr lang="en-US"/>
              </a:p>
            </p:txBody>
          </p:sp>
          <p:sp>
            <p:nvSpPr>
              <p:cNvPr id="32260" name="Freeform 516"/>
              <p:cNvSpPr>
                <a:spLocks/>
              </p:cNvSpPr>
              <p:nvPr/>
            </p:nvSpPr>
            <p:spPr bwMode="auto">
              <a:xfrm>
                <a:off x="2935" y="3786"/>
                <a:ext cx="89" cy="88"/>
              </a:xfrm>
              <a:custGeom>
                <a:avLst/>
                <a:gdLst/>
                <a:ahLst/>
                <a:cxnLst>
                  <a:cxn ang="0">
                    <a:pos x="0" y="5"/>
                  </a:cxn>
                  <a:cxn ang="0">
                    <a:pos x="53" y="88"/>
                  </a:cxn>
                  <a:cxn ang="0">
                    <a:pos x="89" y="0"/>
                  </a:cxn>
                  <a:cxn ang="0">
                    <a:pos x="0" y="5"/>
                  </a:cxn>
                </a:cxnLst>
                <a:rect l="0" t="0" r="r" b="b"/>
                <a:pathLst>
                  <a:path w="89" h="88">
                    <a:moveTo>
                      <a:pt x="0" y="5"/>
                    </a:moveTo>
                    <a:lnTo>
                      <a:pt x="53" y="88"/>
                    </a:lnTo>
                    <a:lnTo>
                      <a:pt x="89" y="0"/>
                    </a:lnTo>
                    <a:lnTo>
                      <a:pt x="0" y="5"/>
                    </a:lnTo>
                    <a:close/>
                  </a:path>
                </a:pathLst>
              </a:custGeom>
              <a:solidFill>
                <a:srgbClr val="000000"/>
              </a:solidFill>
              <a:ln w="9525">
                <a:noFill/>
                <a:round/>
                <a:headEnd/>
                <a:tailEnd/>
              </a:ln>
            </p:spPr>
            <p:txBody>
              <a:bodyPr/>
              <a:lstStyle/>
              <a:p>
                <a:endParaRPr lang="en-US"/>
              </a:p>
            </p:txBody>
          </p:sp>
        </p:grpSp>
        <p:grpSp>
          <p:nvGrpSpPr>
            <p:cNvPr id="32261" name="Group 517"/>
            <p:cNvGrpSpPr>
              <a:grpSpLocks/>
            </p:cNvGrpSpPr>
            <p:nvPr/>
          </p:nvGrpSpPr>
          <p:grpSpPr bwMode="auto">
            <a:xfrm>
              <a:off x="1831" y="3265"/>
              <a:ext cx="89" cy="614"/>
              <a:chOff x="1873" y="3272"/>
              <a:chExt cx="89" cy="614"/>
            </a:xfrm>
          </p:grpSpPr>
          <p:sp>
            <p:nvSpPr>
              <p:cNvPr id="32262" name="Line 518"/>
              <p:cNvSpPr>
                <a:spLocks noChangeShapeType="1"/>
              </p:cNvSpPr>
              <p:nvPr/>
            </p:nvSpPr>
            <p:spPr bwMode="auto">
              <a:xfrm>
                <a:off x="1915" y="3272"/>
                <a:ext cx="1" cy="531"/>
              </a:xfrm>
              <a:prstGeom prst="line">
                <a:avLst/>
              </a:prstGeom>
              <a:noFill/>
              <a:ln w="9525">
                <a:solidFill>
                  <a:srgbClr val="000000"/>
                </a:solidFill>
                <a:round/>
                <a:headEnd/>
                <a:tailEnd/>
              </a:ln>
            </p:spPr>
            <p:txBody>
              <a:bodyPr/>
              <a:lstStyle/>
              <a:p>
                <a:endParaRPr lang="en-US"/>
              </a:p>
            </p:txBody>
          </p:sp>
          <p:sp>
            <p:nvSpPr>
              <p:cNvPr id="32263" name="Freeform 519"/>
              <p:cNvSpPr>
                <a:spLocks/>
              </p:cNvSpPr>
              <p:nvPr/>
            </p:nvSpPr>
            <p:spPr bwMode="auto">
              <a:xfrm>
                <a:off x="1873" y="3791"/>
                <a:ext cx="89" cy="95"/>
              </a:xfrm>
              <a:custGeom>
                <a:avLst/>
                <a:gdLst/>
                <a:ahLst/>
                <a:cxnLst>
                  <a:cxn ang="0">
                    <a:pos x="0" y="0"/>
                  </a:cxn>
                  <a:cxn ang="0">
                    <a:pos x="42" y="95"/>
                  </a:cxn>
                  <a:cxn ang="0">
                    <a:pos x="89" y="0"/>
                  </a:cxn>
                  <a:cxn ang="0">
                    <a:pos x="0" y="0"/>
                  </a:cxn>
                </a:cxnLst>
                <a:rect l="0" t="0" r="r" b="b"/>
                <a:pathLst>
                  <a:path w="89" h="95">
                    <a:moveTo>
                      <a:pt x="0" y="0"/>
                    </a:moveTo>
                    <a:lnTo>
                      <a:pt x="42" y="95"/>
                    </a:lnTo>
                    <a:lnTo>
                      <a:pt x="89" y="0"/>
                    </a:lnTo>
                    <a:lnTo>
                      <a:pt x="0" y="0"/>
                    </a:lnTo>
                    <a:close/>
                  </a:path>
                </a:pathLst>
              </a:custGeom>
              <a:solidFill>
                <a:srgbClr val="000000"/>
              </a:solidFill>
              <a:ln w="9525">
                <a:noFill/>
                <a:round/>
                <a:headEnd/>
                <a:tailEnd/>
              </a:ln>
            </p:spPr>
            <p:txBody>
              <a:bodyPr/>
              <a:lstStyle/>
              <a:p>
                <a:endParaRPr lang="en-US"/>
              </a:p>
            </p:txBody>
          </p:sp>
        </p:grpSp>
        <p:sp>
          <p:nvSpPr>
            <p:cNvPr id="32264" name="Line 520"/>
            <p:cNvSpPr>
              <a:spLocks noChangeShapeType="1"/>
            </p:cNvSpPr>
            <p:nvPr/>
          </p:nvSpPr>
          <p:spPr bwMode="auto">
            <a:xfrm>
              <a:off x="1071" y="2864"/>
              <a:ext cx="1" cy="856"/>
            </a:xfrm>
            <a:prstGeom prst="line">
              <a:avLst/>
            </a:prstGeom>
            <a:noFill/>
            <a:ln w="9525">
              <a:solidFill>
                <a:srgbClr val="000000"/>
              </a:solidFill>
              <a:round/>
              <a:headEnd/>
              <a:tailEnd/>
            </a:ln>
          </p:spPr>
          <p:txBody>
            <a:bodyPr/>
            <a:lstStyle/>
            <a:p>
              <a:endParaRPr lang="en-US"/>
            </a:p>
          </p:txBody>
        </p:sp>
        <p:sp>
          <p:nvSpPr>
            <p:cNvPr id="32265" name="Line 521"/>
            <p:cNvSpPr>
              <a:spLocks noChangeShapeType="1"/>
            </p:cNvSpPr>
            <p:nvPr/>
          </p:nvSpPr>
          <p:spPr bwMode="auto">
            <a:xfrm>
              <a:off x="1071" y="3715"/>
              <a:ext cx="702" cy="1"/>
            </a:xfrm>
            <a:prstGeom prst="line">
              <a:avLst/>
            </a:prstGeom>
            <a:noFill/>
            <a:ln w="9525">
              <a:solidFill>
                <a:srgbClr val="000000"/>
              </a:solidFill>
              <a:round/>
              <a:headEnd/>
              <a:tailEnd/>
            </a:ln>
          </p:spPr>
          <p:txBody>
            <a:bodyPr/>
            <a:lstStyle/>
            <a:p>
              <a:endParaRPr lang="en-US"/>
            </a:p>
          </p:txBody>
        </p:sp>
        <p:grpSp>
          <p:nvGrpSpPr>
            <p:cNvPr id="32266" name="Group 522"/>
            <p:cNvGrpSpPr>
              <a:grpSpLocks/>
            </p:cNvGrpSpPr>
            <p:nvPr/>
          </p:nvGrpSpPr>
          <p:grpSpPr bwMode="auto">
            <a:xfrm>
              <a:off x="1732" y="3727"/>
              <a:ext cx="88" cy="147"/>
              <a:chOff x="1732" y="3727"/>
              <a:chExt cx="88" cy="147"/>
            </a:xfrm>
          </p:grpSpPr>
          <p:sp>
            <p:nvSpPr>
              <p:cNvPr id="32267" name="Line 523"/>
              <p:cNvSpPr>
                <a:spLocks noChangeShapeType="1"/>
              </p:cNvSpPr>
              <p:nvPr/>
            </p:nvSpPr>
            <p:spPr bwMode="auto">
              <a:xfrm>
                <a:off x="1773" y="3727"/>
                <a:ext cx="1" cy="70"/>
              </a:xfrm>
              <a:prstGeom prst="line">
                <a:avLst/>
              </a:prstGeom>
              <a:noFill/>
              <a:ln w="9525">
                <a:solidFill>
                  <a:srgbClr val="000000"/>
                </a:solidFill>
                <a:round/>
                <a:headEnd/>
                <a:tailEnd/>
              </a:ln>
            </p:spPr>
            <p:txBody>
              <a:bodyPr/>
              <a:lstStyle/>
              <a:p>
                <a:endParaRPr lang="en-US"/>
              </a:p>
            </p:txBody>
          </p:sp>
          <p:sp>
            <p:nvSpPr>
              <p:cNvPr id="32268" name="Freeform 524"/>
              <p:cNvSpPr>
                <a:spLocks/>
              </p:cNvSpPr>
              <p:nvPr/>
            </p:nvSpPr>
            <p:spPr bwMode="auto">
              <a:xfrm>
                <a:off x="1732" y="3786"/>
                <a:ext cx="88" cy="88"/>
              </a:xfrm>
              <a:custGeom>
                <a:avLst/>
                <a:gdLst/>
                <a:ahLst/>
                <a:cxnLst>
                  <a:cxn ang="0">
                    <a:pos x="0" y="0"/>
                  </a:cxn>
                  <a:cxn ang="0">
                    <a:pos x="41" y="88"/>
                  </a:cxn>
                  <a:cxn ang="0">
                    <a:pos x="88" y="0"/>
                  </a:cxn>
                  <a:cxn ang="0">
                    <a:pos x="0" y="0"/>
                  </a:cxn>
                </a:cxnLst>
                <a:rect l="0" t="0" r="r" b="b"/>
                <a:pathLst>
                  <a:path w="88" h="88">
                    <a:moveTo>
                      <a:pt x="0" y="0"/>
                    </a:moveTo>
                    <a:lnTo>
                      <a:pt x="41" y="88"/>
                    </a:lnTo>
                    <a:lnTo>
                      <a:pt x="88" y="0"/>
                    </a:lnTo>
                    <a:lnTo>
                      <a:pt x="0" y="0"/>
                    </a:lnTo>
                    <a:close/>
                  </a:path>
                </a:pathLst>
              </a:custGeom>
              <a:solidFill>
                <a:srgbClr val="000000"/>
              </a:solidFill>
              <a:ln w="9525">
                <a:noFill/>
                <a:round/>
                <a:headEnd/>
                <a:tailEnd/>
              </a:ln>
            </p:spPr>
            <p:txBody>
              <a:bodyPr/>
              <a:lstStyle/>
              <a:p>
                <a:endParaRPr lang="en-US"/>
              </a:p>
            </p:txBody>
          </p:sp>
        </p:grpSp>
        <p:grpSp>
          <p:nvGrpSpPr>
            <p:cNvPr id="32269" name="Group 525"/>
            <p:cNvGrpSpPr>
              <a:grpSpLocks/>
            </p:cNvGrpSpPr>
            <p:nvPr/>
          </p:nvGrpSpPr>
          <p:grpSpPr bwMode="auto">
            <a:xfrm>
              <a:off x="4210" y="3780"/>
              <a:ext cx="336" cy="88"/>
              <a:chOff x="4210" y="3780"/>
              <a:chExt cx="336" cy="88"/>
            </a:xfrm>
          </p:grpSpPr>
          <p:sp>
            <p:nvSpPr>
              <p:cNvPr id="32270" name="Line 526"/>
              <p:cNvSpPr>
                <a:spLocks noChangeShapeType="1"/>
              </p:cNvSpPr>
              <p:nvPr/>
            </p:nvSpPr>
            <p:spPr bwMode="auto">
              <a:xfrm>
                <a:off x="4210" y="3821"/>
                <a:ext cx="253" cy="1"/>
              </a:xfrm>
              <a:prstGeom prst="line">
                <a:avLst/>
              </a:prstGeom>
              <a:noFill/>
              <a:ln w="9525">
                <a:solidFill>
                  <a:srgbClr val="000000"/>
                </a:solidFill>
                <a:prstDash val="dash"/>
                <a:round/>
                <a:headEnd/>
                <a:tailEnd/>
              </a:ln>
            </p:spPr>
            <p:txBody>
              <a:bodyPr/>
              <a:lstStyle/>
              <a:p>
                <a:endParaRPr lang="en-US"/>
              </a:p>
            </p:txBody>
          </p:sp>
          <p:sp>
            <p:nvSpPr>
              <p:cNvPr id="32271" name="Freeform 527"/>
              <p:cNvSpPr>
                <a:spLocks/>
              </p:cNvSpPr>
              <p:nvPr/>
            </p:nvSpPr>
            <p:spPr bwMode="auto">
              <a:xfrm>
                <a:off x="4452" y="3780"/>
                <a:ext cx="94" cy="88"/>
              </a:xfrm>
              <a:custGeom>
                <a:avLst/>
                <a:gdLst/>
                <a:ahLst/>
                <a:cxnLst>
                  <a:cxn ang="0">
                    <a:pos x="0" y="88"/>
                  </a:cxn>
                  <a:cxn ang="0">
                    <a:pos x="94" y="47"/>
                  </a:cxn>
                  <a:cxn ang="0">
                    <a:pos x="0" y="0"/>
                  </a:cxn>
                  <a:cxn ang="0">
                    <a:pos x="0" y="88"/>
                  </a:cxn>
                </a:cxnLst>
                <a:rect l="0" t="0" r="r" b="b"/>
                <a:pathLst>
                  <a:path w="94" h="88">
                    <a:moveTo>
                      <a:pt x="0" y="88"/>
                    </a:moveTo>
                    <a:lnTo>
                      <a:pt x="94" y="47"/>
                    </a:lnTo>
                    <a:lnTo>
                      <a:pt x="0" y="0"/>
                    </a:lnTo>
                    <a:lnTo>
                      <a:pt x="0" y="88"/>
                    </a:lnTo>
                    <a:close/>
                  </a:path>
                </a:pathLst>
              </a:custGeom>
              <a:solidFill>
                <a:srgbClr val="000000"/>
              </a:solidFill>
              <a:ln w="9525" cap="flat">
                <a:solidFill>
                  <a:srgbClr val="000000"/>
                </a:solidFill>
                <a:prstDash val="dash"/>
                <a:round/>
                <a:headEnd/>
                <a:tailEnd/>
              </a:ln>
            </p:spPr>
            <p:txBody>
              <a:bodyPr/>
              <a:lstStyle/>
              <a:p>
                <a:endParaRPr lang="en-US"/>
              </a:p>
            </p:txBody>
          </p:sp>
        </p:grpSp>
        <p:grpSp>
          <p:nvGrpSpPr>
            <p:cNvPr id="32272" name="Group 528"/>
            <p:cNvGrpSpPr>
              <a:grpSpLocks/>
            </p:cNvGrpSpPr>
            <p:nvPr/>
          </p:nvGrpSpPr>
          <p:grpSpPr bwMode="auto">
            <a:xfrm>
              <a:off x="4227" y="3957"/>
              <a:ext cx="307" cy="88"/>
              <a:chOff x="4227" y="3957"/>
              <a:chExt cx="307" cy="88"/>
            </a:xfrm>
          </p:grpSpPr>
          <p:sp>
            <p:nvSpPr>
              <p:cNvPr id="32273" name="Line 529"/>
              <p:cNvSpPr>
                <a:spLocks noChangeShapeType="1"/>
              </p:cNvSpPr>
              <p:nvPr/>
            </p:nvSpPr>
            <p:spPr bwMode="auto">
              <a:xfrm>
                <a:off x="4227" y="3998"/>
                <a:ext cx="230" cy="1"/>
              </a:xfrm>
              <a:prstGeom prst="line">
                <a:avLst/>
              </a:prstGeom>
              <a:noFill/>
              <a:ln w="9525">
                <a:solidFill>
                  <a:srgbClr val="000000"/>
                </a:solidFill>
                <a:round/>
                <a:headEnd/>
                <a:tailEnd/>
              </a:ln>
            </p:spPr>
            <p:txBody>
              <a:bodyPr/>
              <a:lstStyle/>
              <a:p>
                <a:endParaRPr lang="en-US"/>
              </a:p>
            </p:txBody>
          </p:sp>
          <p:sp>
            <p:nvSpPr>
              <p:cNvPr id="32274" name="Freeform 530"/>
              <p:cNvSpPr>
                <a:spLocks/>
              </p:cNvSpPr>
              <p:nvPr/>
            </p:nvSpPr>
            <p:spPr bwMode="auto">
              <a:xfrm>
                <a:off x="4446" y="3957"/>
                <a:ext cx="88" cy="88"/>
              </a:xfrm>
              <a:custGeom>
                <a:avLst/>
                <a:gdLst/>
                <a:ahLst/>
                <a:cxnLst>
                  <a:cxn ang="0">
                    <a:pos x="0" y="88"/>
                  </a:cxn>
                  <a:cxn ang="0">
                    <a:pos x="88" y="47"/>
                  </a:cxn>
                  <a:cxn ang="0">
                    <a:pos x="0" y="0"/>
                  </a:cxn>
                  <a:cxn ang="0">
                    <a:pos x="0" y="88"/>
                  </a:cxn>
                </a:cxnLst>
                <a:rect l="0" t="0" r="r" b="b"/>
                <a:pathLst>
                  <a:path w="88" h="88">
                    <a:moveTo>
                      <a:pt x="0" y="88"/>
                    </a:moveTo>
                    <a:lnTo>
                      <a:pt x="88" y="47"/>
                    </a:lnTo>
                    <a:lnTo>
                      <a:pt x="0" y="0"/>
                    </a:lnTo>
                    <a:lnTo>
                      <a:pt x="0" y="88"/>
                    </a:lnTo>
                    <a:close/>
                  </a:path>
                </a:pathLst>
              </a:custGeom>
              <a:solidFill>
                <a:srgbClr val="000000"/>
              </a:solidFill>
              <a:ln w="9525">
                <a:noFill/>
                <a:round/>
                <a:headEnd/>
                <a:tailEnd/>
              </a:ln>
            </p:spPr>
            <p:txBody>
              <a:bodyPr/>
              <a:lstStyle/>
              <a:p>
                <a:endParaRPr lang="en-US"/>
              </a:p>
            </p:txBody>
          </p:sp>
        </p:gr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974" name="Group 86"/>
          <p:cNvGrpSpPr>
            <a:grpSpLocks/>
          </p:cNvGrpSpPr>
          <p:nvPr/>
        </p:nvGrpSpPr>
        <p:grpSpPr bwMode="auto">
          <a:xfrm>
            <a:off x="442913" y="1455738"/>
            <a:ext cx="8896350" cy="5127625"/>
            <a:chOff x="279" y="917"/>
            <a:chExt cx="5604" cy="3230"/>
          </a:xfrm>
        </p:grpSpPr>
        <p:sp>
          <p:nvSpPr>
            <p:cNvPr id="37894" name="Rectangle 6"/>
            <p:cNvSpPr>
              <a:spLocks noChangeArrowheads="1"/>
            </p:cNvSpPr>
            <p:nvPr/>
          </p:nvSpPr>
          <p:spPr bwMode="auto">
            <a:xfrm>
              <a:off x="279" y="917"/>
              <a:ext cx="5604" cy="307"/>
            </a:xfrm>
            <a:prstGeom prst="rect">
              <a:avLst/>
            </a:prstGeom>
            <a:gradFill rotWithShape="0">
              <a:gsLst>
                <a:gs pos="0">
                  <a:srgbClr val="33CCFF"/>
                </a:gs>
                <a:gs pos="50000">
                  <a:schemeClr val="tx1"/>
                </a:gs>
                <a:gs pos="100000">
                  <a:srgbClr val="33CCFF"/>
                </a:gs>
              </a:gsLst>
              <a:lin ang="5400000" scaled="1"/>
            </a:gradFill>
            <a:ln w="9525">
              <a:solidFill>
                <a:srgbClr val="000000"/>
              </a:solidFill>
              <a:miter lim="800000"/>
              <a:headEnd/>
              <a:tailEnd/>
            </a:ln>
          </p:spPr>
          <p:txBody>
            <a:bodyPr/>
            <a:lstStyle/>
            <a:p>
              <a:endParaRPr lang="en-US"/>
            </a:p>
          </p:txBody>
        </p:sp>
        <p:sp>
          <p:nvSpPr>
            <p:cNvPr id="37895" name="Text Box 7"/>
            <p:cNvSpPr txBox="1">
              <a:spLocks noChangeArrowheads="1"/>
            </p:cNvSpPr>
            <p:nvPr/>
          </p:nvSpPr>
          <p:spPr bwMode="auto">
            <a:xfrm>
              <a:off x="346" y="978"/>
              <a:ext cx="1023" cy="185"/>
            </a:xfrm>
            <a:prstGeom prst="rect">
              <a:avLst/>
            </a:prstGeom>
            <a:noFill/>
            <a:ln w="9525">
              <a:noFill/>
              <a:miter lim="800000"/>
              <a:headEnd/>
              <a:tailEnd/>
            </a:ln>
          </p:spPr>
          <p:txBody>
            <a:bodyPr/>
            <a:lstStyle/>
            <a:p>
              <a:pPr algn="just">
                <a:spcAft>
                  <a:spcPts val="600"/>
                </a:spcAft>
              </a:pPr>
              <a:r>
                <a:rPr lang="ru-RU" sz="1400">
                  <a:solidFill>
                    <a:srgbClr val="000000"/>
                  </a:solidFill>
                  <a:effectLst/>
                  <a:latin typeface="Arial" pitchFamily="34" charset="0"/>
                </a:rPr>
                <a:t>Supersystem:</a:t>
              </a:r>
            </a:p>
          </p:txBody>
        </p:sp>
        <p:sp>
          <p:nvSpPr>
            <p:cNvPr id="37896" name="Rectangle 8"/>
            <p:cNvSpPr>
              <a:spLocks noChangeArrowheads="1"/>
            </p:cNvSpPr>
            <p:nvPr/>
          </p:nvSpPr>
          <p:spPr bwMode="auto">
            <a:xfrm>
              <a:off x="279" y="1285"/>
              <a:ext cx="5604" cy="307"/>
            </a:xfrm>
            <a:prstGeom prst="rect">
              <a:avLst/>
            </a:prstGeom>
            <a:gradFill rotWithShape="0">
              <a:gsLst>
                <a:gs pos="0">
                  <a:srgbClr val="33CCFF"/>
                </a:gs>
                <a:gs pos="50000">
                  <a:schemeClr val="tx1"/>
                </a:gs>
                <a:gs pos="100000">
                  <a:srgbClr val="33CCFF"/>
                </a:gs>
              </a:gsLst>
              <a:lin ang="5400000" scaled="1"/>
            </a:gradFill>
            <a:ln w="9525">
              <a:solidFill>
                <a:srgbClr val="000000"/>
              </a:solidFill>
              <a:miter lim="800000"/>
              <a:headEnd/>
              <a:tailEnd/>
            </a:ln>
          </p:spPr>
          <p:txBody>
            <a:bodyPr/>
            <a:lstStyle/>
            <a:p>
              <a:endParaRPr lang="en-US"/>
            </a:p>
          </p:txBody>
        </p:sp>
        <p:sp>
          <p:nvSpPr>
            <p:cNvPr id="37897" name="Text Box 9"/>
            <p:cNvSpPr txBox="1">
              <a:spLocks noChangeArrowheads="1"/>
            </p:cNvSpPr>
            <p:nvPr/>
          </p:nvSpPr>
          <p:spPr bwMode="auto">
            <a:xfrm>
              <a:off x="346" y="1347"/>
              <a:ext cx="816" cy="184"/>
            </a:xfrm>
            <a:prstGeom prst="rect">
              <a:avLst/>
            </a:prstGeom>
            <a:noFill/>
            <a:ln w="9525">
              <a:noFill/>
              <a:miter lim="800000"/>
              <a:headEnd/>
              <a:tailEnd/>
            </a:ln>
          </p:spPr>
          <p:txBody>
            <a:bodyPr/>
            <a:lstStyle/>
            <a:p>
              <a:pPr algn="just">
                <a:spcAft>
                  <a:spcPts val="600"/>
                </a:spcAft>
              </a:pPr>
              <a:r>
                <a:rPr lang="ru-RU" sz="1400">
                  <a:solidFill>
                    <a:srgbClr val="000000"/>
                  </a:solidFill>
                  <a:effectLst/>
                  <a:latin typeface="Arial" pitchFamily="34" charset="0"/>
                </a:rPr>
                <a:t>System:</a:t>
              </a:r>
            </a:p>
          </p:txBody>
        </p:sp>
        <p:sp>
          <p:nvSpPr>
            <p:cNvPr id="37898" name="Rectangle 10"/>
            <p:cNvSpPr>
              <a:spLocks noChangeArrowheads="1"/>
            </p:cNvSpPr>
            <p:nvPr/>
          </p:nvSpPr>
          <p:spPr bwMode="auto">
            <a:xfrm>
              <a:off x="279" y="1656"/>
              <a:ext cx="5604" cy="306"/>
            </a:xfrm>
            <a:prstGeom prst="rect">
              <a:avLst/>
            </a:prstGeom>
            <a:gradFill rotWithShape="0">
              <a:gsLst>
                <a:gs pos="0">
                  <a:srgbClr val="33CCFF"/>
                </a:gs>
                <a:gs pos="50000">
                  <a:schemeClr val="tx1"/>
                </a:gs>
                <a:gs pos="100000">
                  <a:srgbClr val="33CCFF"/>
                </a:gs>
              </a:gsLst>
              <a:lin ang="5400000" scaled="1"/>
            </a:gradFill>
            <a:ln w="9525">
              <a:solidFill>
                <a:srgbClr val="000000"/>
              </a:solidFill>
              <a:miter lim="800000"/>
              <a:headEnd/>
              <a:tailEnd/>
            </a:ln>
          </p:spPr>
          <p:txBody>
            <a:bodyPr/>
            <a:lstStyle/>
            <a:p>
              <a:endParaRPr lang="en-US"/>
            </a:p>
          </p:txBody>
        </p:sp>
        <p:sp>
          <p:nvSpPr>
            <p:cNvPr id="37899" name="Text Box 11"/>
            <p:cNvSpPr txBox="1">
              <a:spLocks noChangeArrowheads="1"/>
            </p:cNvSpPr>
            <p:nvPr/>
          </p:nvSpPr>
          <p:spPr bwMode="auto">
            <a:xfrm>
              <a:off x="346" y="1716"/>
              <a:ext cx="860" cy="184"/>
            </a:xfrm>
            <a:prstGeom prst="rect">
              <a:avLst/>
            </a:prstGeom>
            <a:noFill/>
            <a:ln w="9525">
              <a:noFill/>
              <a:miter lim="800000"/>
              <a:headEnd/>
              <a:tailEnd/>
            </a:ln>
          </p:spPr>
          <p:txBody>
            <a:bodyPr/>
            <a:lstStyle/>
            <a:p>
              <a:pPr algn="just">
                <a:spcAft>
                  <a:spcPts val="600"/>
                </a:spcAft>
              </a:pPr>
              <a:r>
                <a:rPr lang="ru-RU" sz="1400">
                  <a:solidFill>
                    <a:srgbClr val="000000"/>
                  </a:solidFill>
                  <a:effectLst/>
                  <a:latin typeface="Arial" pitchFamily="34" charset="0"/>
                </a:rPr>
                <a:t>Subsystem:</a:t>
              </a:r>
            </a:p>
          </p:txBody>
        </p:sp>
        <p:sp>
          <p:nvSpPr>
            <p:cNvPr id="37900" name="Text Box 12"/>
            <p:cNvSpPr txBox="1">
              <a:spLocks noChangeArrowheads="1"/>
            </p:cNvSpPr>
            <p:nvPr/>
          </p:nvSpPr>
          <p:spPr bwMode="auto">
            <a:xfrm>
              <a:off x="2313" y="978"/>
              <a:ext cx="818" cy="185"/>
            </a:xfrm>
            <a:prstGeom prst="rect">
              <a:avLst/>
            </a:prstGeom>
            <a:noFill/>
            <a:ln w="9525">
              <a:noFill/>
              <a:miter lim="800000"/>
              <a:headEnd/>
              <a:tailEnd/>
            </a:ln>
          </p:spPr>
          <p:txBody>
            <a:bodyPr/>
            <a:lstStyle/>
            <a:p>
              <a:pPr algn="ctr">
                <a:spcAft>
                  <a:spcPts val="600"/>
                </a:spcAft>
              </a:pPr>
              <a:r>
                <a:rPr lang="ru-RU" sz="1400">
                  <a:solidFill>
                    <a:srgbClr val="000000"/>
                  </a:solidFill>
                  <a:effectLst/>
                  <a:latin typeface="Arial" pitchFamily="34" charset="0"/>
                </a:rPr>
                <a:t>Ambient air</a:t>
              </a:r>
            </a:p>
          </p:txBody>
        </p:sp>
        <p:sp>
          <p:nvSpPr>
            <p:cNvPr id="37901" name="Text Box 13"/>
            <p:cNvSpPr txBox="1">
              <a:spLocks noChangeArrowheads="1"/>
            </p:cNvSpPr>
            <p:nvPr/>
          </p:nvSpPr>
          <p:spPr bwMode="auto">
            <a:xfrm>
              <a:off x="3429" y="978"/>
              <a:ext cx="1029" cy="185"/>
            </a:xfrm>
            <a:prstGeom prst="rect">
              <a:avLst/>
            </a:prstGeom>
            <a:noFill/>
            <a:ln w="9525">
              <a:noFill/>
              <a:miter lim="800000"/>
              <a:headEnd/>
              <a:tailEnd/>
            </a:ln>
          </p:spPr>
          <p:txBody>
            <a:bodyPr/>
            <a:lstStyle/>
            <a:p>
              <a:pPr algn="ctr">
                <a:spcAft>
                  <a:spcPts val="600"/>
                </a:spcAft>
              </a:pPr>
              <a:r>
                <a:rPr lang="ru-RU" sz="1400">
                  <a:solidFill>
                    <a:srgbClr val="000000"/>
                  </a:solidFill>
                  <a:effectLst/>
                  <a:latin typeface="Arial" pitchFamily="34" charset="0"/>
                </a:rPr>
                <a:t>Electric current </a:t>
              </a:r>
            </a:p>
          </p:txBody>
        </p:sp>
        <p:sp>
          <p:nvSpPr>
            <p:cNvPr id="37902" name="Text Box 14"/>
            <p:cNvSpPr txBox="1">
              <a:spLocks noChangeArrowheads="1"/>
            </p:cNvSpPr>
            <p:nvPr/>
          </p:nvSpPr>
          <p:spPr bwMode="auto">
            <a:xfrm>
              <a:off x="2230" y="1347"/>
              <a:ext cx="1144" cy="184"/>
            </a:xfrm>
            <a:prstGeom prst="rect">
              <a:avLst/>
            </a:prstGeom>
            <a:noFill/>
            <a:ln w="9525">
              <a:noFill/>
              <a:miter lim="800000"/>
              <a:headEnd/>
              <a:tailEnd/>
            </a:ln>
          </p:spPr>
          <p:txBody>
            <a:bodyPr/>
            <a:lstStyle/>
            <a:p>
              <a:pPr algn="ctr">
                <a:spcAft>
                  <a:spcPts val="600"/>
                </a:spcAft>
              </a:pPr>
              <a:r>
                <a:rPr lang="ru-RU" sz="1400">
                  <a:solidFill>
                    <a:srgbClr val="000000"/>
                  </a:solidFill>
                  <a:effectLst/>
                  <a:latin typeface="Arial" pitchFamily="34" charset="0"/>
                </a:rPr>
                <a:t>Vacuum cleaner</a:t>
              </a:r>
            </a:p>
          </p:txBody>
        </p:sp>
        <p:sp>
          <p:nvSpPr>
            <p:cNvPr id="37903" name="Text Box 15"/>
            <p:cNvSpPr txBox="1">
              <a:spLocks noChangeArrowheads="1"/>
            </p:cNvSpPr>
            <p:nvPr/>
          </p:nvSpPr>
          <p:spPr bwMode="auto">
            <a:xfrm>
              <a:off x="1413" y="978"/>
              <a:ext cx="467" cy="185"/>
            </a:xfrm>
            <a:prstGeom prst="rect">
              <a:avLst/>
            </a:prstGeom>
            <a:noFill/>
            <a:ln w="9525">
              <a:noFill/>
              <a:miter lim="800000"/>
              <a:headEnd/>
              <a:tailEnd/>
            </a:ln>
          </p:spPr>
          <p:txBody>
            <a:bodyPr/>
            <a:lstStyle/>
            <a:p>
              <a:pPr algn="ctr">
                <a:spcAft>
                  <a:spcPts val="600"/>
                </a:spcAft>
              </a:pPr>
              <a:r>
                <a:rPr lang="ru-RU" sz="1400">
                  <a:solidFill>
                    <a:srgbClr val="000000"/>
                  </a:solidFill>
                  <a:effectLst/>
                  <a:latin typeface="Arial" pitchFamily="34" charset="0"/>
                </a:rPr>
                <a:t>Dust</a:t>
              </a:r>
            </a:p>
          </p:txBody>
        </p:sp>
        <p:sp>
          <p:nvSpPr>
            <p:cNvPr id="37904" name="Text Box 16"/>
            <p:cNvSpPr txBox="1">
              <a:spLocks noChangeArrowheads="1"/>
            </p:cNvSpPr>
            <p:nvPr/>
          </p:nvSpPr>
          <p:spPr bwMode="auto">
            <a:xfrm>
              <a:off x="1408" y="1347"/>
              <a:ext cx="467" cy="184"/>
            </a:xfrm>
            <a:prstGeom prst="rect">
              <a:avLst/>
            </a:prstGeom>
            <a:noFill/>
            <a:ln w="9525">
              <a:noFill/>
              <a:miter lim="800000"/>
              <a:headEnd/>
              <a:tailEnd/>
            </a:ln>
          </p:spPr>
          <p:txBody>
            <a:bodyPr/>
            <a:lstStyle/>
            <a:p>
              <a:pPr algn="ctr">
                <a:spcAft>
                  <a:spcPts val="600"/>
                </a:spcAft>
              </a:pPr>
              <a:r>
                <a:rPr lang="ru-RU" sz="1400">
                  <a:solidFill>
                    <a:srgbClr val="000000"/>
                  </a:solidFill>
                  <a:effectLst/>
                  <a:latin typeface="Arial" pitchFamily="34" charset="0"/>
                </a:rPr>
                <a:t>User</a:t>
              </a:r>
            </a:p>
          </p:txBody>
        </p:sp>
        <p:sp>
          <p:nvSpPr>
            <p:cNvPr id="37905" name="Text Box 17"/>
            <p:cNvSpPr txBox="1">
              <a:spLocks noChangeArrowheads="1"/>
            </p:cNvSpPr>
            <p:nvPr/>
          </p:nvSpPr>
          <p:spPr bwMode="auto">
            <a:xfrm>
              <a:off x="2081" y="1716"/>
              <a:ext cx="466" cy="184"/>
            </a:xfrm>
            <a:prstGeom prst="rect">
              <a:avLst/>
            </a:prstGeom>
            <a:noFill/>
            <a:ln w="9525">
              <a:noFill/>
              <a:miter lim="800000"/>
              <a:headEnd/>
              <a:tailEnd/>
            </a:ln>
          </p:spPr>
          <p:txBody>
            <a:bodyPr/>
            <a:lstStyle/>
            <a:p>
              <a:pPr algn="just">
                <a:spcAft>
                  <a:spcPts val="600"/>
                </a:spcAft>
              </a:pPr>
              <a:r>
                <a:rPr lang="ru-RU" sz="1400">
                  <a:solidFill>
                    <a:srgbClr val="000000"/>
                  </a:solidFill>
                  <a:effectLst/>
                  <a:latin typeface="Arial" pitchFamily="34" charset="0"/>
                </a:rPr>
                <a:t>Tube</a:t>
              </a:r>
            </a:p>
          </p:txBody>
        </p:sp>
        <p:sp>
          <p:nvSpPr>
            <p:cNvPr id="37906" name="Text Box 18"/>
            <p:cNvSpPr txBox="1">
              <a:spLocks noChangeArrowheads="1"/>
            </p:cNvSpPr>
            <p:nvPr/>
          </p:nvSpPr>
          <p:spPr bwMode="auto">
            <a:xfrm>
              <a:off x="3453" y="1716"/>
              <a:ext cx="440" cy="184"/>
            </a:xfrm>
            <a:prstGeom prst="rect">
              <a:avLst/>
            </a:prstGeom>
            <a:noFill/>
            <a:ln w="9525">
              <a:noFill/>
              <a:miter lim="800000"/>
              <a:headEnd/>
              <a:tailEnd/>
            </a:ln>
          </p:spPr>
          <p:txBody>
            <a:bodyPr/>
            <a:lstStyle/>
            <a:p>
              <a:pPr algn="ctr">
                <a:spcAft>
                  <a:spcPts val="600"/>
                </a:spcAft>
              </a:pPr>
              <a:r>
                <a:rPr lang="ru-RU" sz="1400">
                  <a:solidFill>
                    <a:srgbClr val="000000"/>
                  </a:solidFill>
                  <a:effectLst/>
                  <a:latin typeface="Arial" pitchFamily="34" charset="0"/>
                </a:rPr>
                <a:t>Body</a:t>
              </a:r>
            </a:p>
          </p:txBody>
        </p:sp>
        <p:sp>
          <p:nvSpPr>
            <p:cNvPr id="37907" name="Text Box 19"/>
            <p:cNvSpPr txBox="1">
              <a:spLocks noChangeArrowheads="1"/>
            </p:cNvSpPr>
            <p:nvPr/>
          </p:nvSpPr>
          <p:spPr bwMode="auto">
            <a:xfrm>
              <a:off x="3957" y="1716"/>
              <a:ext cx="800" cy="184"/>
            </a:xfrm>
            <a:prstGeom prst="rect">
              <a:avLst/>
            </a:prstGeom>
            <a:noFill/>
            <a:ln w="9525">
              <a:noFill/>
              <a:miter lim="800000"/>
              <a:headEnd/>
              <a:tailEnd/>
            </a:ln>
          </p:spPr>
          <p:txBody>
            <a:bodyPr/>
            <a:lstStyle/>
            <a:p>
              <a:pPr algn="ctr">
                <a:spcAft>
                  <a:spcPts val="600"/>
                </a:spcAft>
              </a:pPr>
              <a:r>
                <a:rPr lang="ru-RU" sz="1400">
                  <a:solidFill>
                    <a:srgbClr val="000000"/>
                  </a:solidFill>
                  <a:effectLst/>
                  <a:latin typeface="Arial" pitchFamily="34" charset="0"/>
                </a:rPr>
                <a:t>Fan motor</a:t>
              </a:r>
            </a:p>
          </p:txBody>
        </p:sp>
        <p:sp>
          <p:nvSpPr>
            <p:cNvPr id="37908" name="Text Box 20"/>
            <p:cNvSpPr txBox="1">
              <a:spLocks noChangeArrowheads="1"/>
            </p:cNvSpPr>
            <p:nvPr/>
          </p:nvSpPr>
          <p:spPr bwMode="auto">
            <a:xfrm>
              <a:off x="1187" y="1716"/>
              <a:ext cx="901" cy="184"/>
            </a:xfrm>
            <a:prstGeom prst="rect">
              <a:avLst/>
            </a:prstGeom>
            <a:noFill/>
            <a:ln w="9525">
              <a:noFill/>
              <a:miter lim="800000"/>
              <a:headEnd/>
              <a:tailEnd/>
            </a:ln>
          </p:spPr>
          <p:txBody>
            <a:bodyPr/>
            <a:lstStyle/>
            <a:p>
              <a:pPr algn="just">
                <a:spcAft>
                  <a:spcPts val="600"/>
                </a:spcAft>
              </a:pPr>
              <a:r>
                <a:rPr lang="ru-RU" sz="1400">
                  <a:solidFill>
                    <a:srgbClr val="000000"/>
                  </a:solidFill>
                  <a:effectLst/>
                  <a:latin typeface="Arial" pitchFamily="34" charset="0"/>
                </a:rPr>
                <a:t>Floor brush</a:t>
              </a:r>
            </a:p>
          </p:txBody>
        </p:sp>
        <p:sp>
          <p:nvSpPr>
            <p:cNvPr id="37909" name="Text Box 21"/>
            <p:cNvSpPr txBox="1">
              <a:spLocks noChangeArrowheads="1"/>
            </p:cNvSpPr>
            <p:nvPr/>
          </p:nvSpPr>
          <p:spPr bwMode="auto">
            <a:xfrm>
              <a:off x="2519" y="1716"/>
              <a:ext cx="945" cy="184"/>
            </a:xfrm>
            <a:prstGeom prst="rect">
              <a:avLst/>
            </a:prstGeom>
            <a:noFill/>
            <a:ln w="9525">
              <a:noFill/>
              <a:miter lim="800000"/>
              <a:headEnd/>
              <a:tailEnd/>
            </a:ln>
          </p:spPr>
          <p:txBody>
            <a:bodyPr/>
            <a:lstStyle/>
            <a:p>
              <a:pPr algn="ctr">
                <a:spcAft>
                  <a:spcPts val="600"/>
                </a:spcAft>
              </a:pPr>
              <a:r>
                <a:rPr lang="ru-RU" sz="1400">
                  <a:solidFill>
                    <a:srgbClr val="000000"/>
                  </a:solidFill>
                  <a:effectLst/>
                  <a:latin typeface="Arial" pitchFamily="34" charset="0"/>
                </a:rPr>
                <a:t>Dust collector</a:t>
              </a:r>
            </a:p>
          </p:txBody>
        </p:sp>
        <p:sp>
          <p:nvSpPr>
            <p:cNvPr id="37910" name="Text Box 22"/>
            <p:cNvSpPr txBox="1">
              <a:spLocks noChangeArrowheads="1"/>
            </p:cNvSpPr>
            <p:nvPr/>
          </p:nvSpPr>
          <p:spPr bwMode="auto">
            <a:xfrm>
              <a:off x="4838" y="1716"/>
              <a:ext cx="867" cy="184"/>
            </a:xfrm>
            <a:prstGeom prst="rect">
              <a:avLst/>
            </a:prstGeom>
            <a:noFill/>
            <a:ln w="9525">
              <a:noFill/>
              <a:miter lim="800000"/>
              <a:headEnd/>
              <a:tailEnd/>
            </a:ln>
          </p:spPr>
          <p:txBody>
            <a:bodyPr/>
            <a:lstStyle/>
            <a:p>
              <a:pPr algn="ctr">
                <a:spcAft>
                  <a:spcPts val="600"/>
                </a:spcAft>
              </a:pPr>
              <a:r>
                <a:rPr lang="ru-RU" sz="1400">
                  <a:solidFill>
                    <a:srgbClr val="000000"/>
                  </a:solidFill>
                  <a:effectLst/>
                  <a:latin typeface="Arial" pitchFamily="34" charset="0"/>
                </a:rPr>
                <a:t>Power cord </a:t>
              </a:r>
            </a:p>
          </p:txBody>
        </p:sp>
        <p:sp>
          <p:nvSpPr>
            <p:cNvPr id="37911" name="Rectangle 23"/>
            <p:cNvSpPr>
              <a:spLocks noChangeArrowheads="1"/>
            </p:cNvSpPr>
            <p:nvPr/>
          </p:nvSpPr>
          <p:spPr bwMode="auto">
            <a:xfrm>
              <a:off x="346" y="2673"/>
              <a:ext cx="867" cy="1474"/>
            </a:xfrm>
            <a:prstGeom prst="rect">
              <a:avLst/>
            </a:prstGeom>
            <a:gradFill rotWithShape="0">
              <a:gsLst>
                <a:gs pos="0">
                  <a:srgbClr val="008080"/>
                </a:gs>
                <a:gs pos="50000">
                  <a:srgbClr val="FFFFFF"/>
                </a:gs>
                <a:gs pos="100000">
                  <a:srgbClr val="008080"/>
                </a:gs>
              </a:gsLst>
              <a:lin ang="5400000" scaled="1"/>
            </a:gradFill>
            <a:ln w="9525">
              <a:solidFill>
                <a:srgbClr val="000000"/>
              </a:solidFill>
              <a:miter lim="800000"/>
              <a:headEnd/>
              <a:tailEnd/>
            </a:ln>
          </p:spPr>
          <p:txBody>
            <a:bodyPr/>
            <a:lstStyle/>
            <a:p>
              <a:endParaRPr lang="en-US"/>
            </a:p>
          </p:txBody>
        </p:sp>
        <p:sp>
          <p:nvSpPr>
            <p:cNvPr id="37912" name="Rectangle 24"/>
            <p:cNvSpPr>
              <a:spLocks noChangeArrowheads="1"/>
            </p:cNvSpPr>
            <p:nvPr/>
          </p:nvSpPr>
          <p:spPr bwMode="auto">
            <a:xfrm>
              <a:off x="1280" y="2305"/>
              <a:ext cx="867" cy="1842"/>
            </a:xfrm>
            <a:prstGeom prst="rect">
              <a:avLst/>
            </a:prstGeom>
            <a:solidFill>
              <a:srgbClr val="008080"/>
            </a:solidFill>
            <a:ln w="9525">
              <a:solidFill>
                <a:srgbClr val="000000"/>
              </a:solidFill>
              <a:miter lim="800000"/>
              <a:headEnd/>
              <a:tailEnd/>
            </a:ln>
          </p:spPr>
          <p:txBody>
            <a:bodyPr/>
            <a:lstStyle/>
            <a:p>
              <a:endParaRPr lang="en-US"/>
            </a:p>
          </p:txBody>
        </p:sp>
        <p:sp>
          <p:nvSpPr>
            <p:cNvPr id="37913" name="Rectangle 25"/>
            <p:cNvSpPr>
              <a:spLocks noChangeArrowheads="1"/>
            </p:cNvSpPr>
            <p:nvPr/>
          </p:nvSpPr>
          <p:spPr bwMode="auto">
            <a:xfrm>
              <a:off x="2214" y="3778"/>
              <a:ext cx="868" cy="369"/>
            </a:xfrm>
            <a:prstGeom prst="rect">
              <a:avLst/>
            </a:prstGeom>
            <a:solidFill>
              <a:srgbClr val="008080"/>
            </a:solidFill>
            <a:ln w="9525">
              <a:solidFill>
                <a:srgbClr val="000000"/>
              </a:solidFill>
              <a:miter lim="800000"/>
              <a:headEnd/>
              <a:tailEnd/>
            </a:ln>
          </p:spPr>
          <p:txBody>
            <a:bodyPr/>
            <a:lstStyle/>
            <a:p>
              <a:endParaRPr lang="en-US"/>
            </a:p>
          </p:txBody>
        </p:sp>
        <p:sp>
          <p:nvSpPr>
            <p:cNvPr id="37914" name="Rectangle 26"/>
            <p:cNvSpPr>
              <a:spLocks noChangeArrowheads="1"/>
            </p:cNvSpPr>
            <p:nvPr/>
          </p:nvSpPr>
          <p:spPr bwMode="auto">
            <a:xfrm>
              <a:off x="3148" y="2489"/>
              <a:ext cx="867" cy="1658"/>
            </a:xfrm>
            <a:prstGeom prst="rect">
              <a:avLst/>
            </a:prstGeom>
            <a:solidFill>
              <a:srgbClr val="008080"/>
            </a:solidFill>
            <a:ln w="9525">
              <a:solidFill>
                <a:srgbClr val="000000"/>
              </a:solidFill>
              <a:miter lim="800000"/>
              <a:headEnd/>
              <a:tailEnd/>
            </a:ln>
          </p:spPr>
          <p:txBody>
            <a:bodyPr/>
            <a:lstStyle/>
            <a:p>
              <a:endParaRPr lang="en-US"/>
            </a:p>
          </p:txBody>
        </p:sp>
        <p:sp>
          <p:nvSpPr>
            <p:cNvPr id="37915" name="Rectangle 27"/>
            <p:cNvSpPr>
              <a:spLocks noChangeArrowheads="1"/>
            </p:cNvSpPr>
            <p:nvPr/>
          </p:nvSpPr>
          <p:spPr bwMode="auto">
            <a:xfrm>
              <a:off x="4081" y="2305"/>
              <a:ext cx="868" cy="1842"/>
            </a:xfrm>
            <a:prstGeom prst="rect">
              <a:avLst/>
            </a:prstGeom>
            <a:solidFill>
              <a:srgbClr val="008080"/>
            </a:solidFill>
            <a:ln w="9525">
              <a:solidFill>
                <a:srgbClr val="000000"/>
              </a:solidFill>
              <a:miter lim="800000"/>
              <a:headEnd/>
              <a:tailEnd/>
            </a:ln>
          </p:spPr>
          <p:txBody>
            <a:bodyPr/>
            <a:lstStyle/>
            <a:p>
              <a:endParaRPr lang="en-US"/>
            </a:p>
          </p:txBody>
        </p:sp>
        <p:sp>
          <p:nvSpPr>
            <p:cNvPr id="37916" name="Rectangle 28"/>
            <p:cNvSpPr>
              <a:spLocks noChangeArrowheads="1"/>
            </p:cNvSpPr>
            <p:nvPr/>
          </p:nvSpPr>
          <p:spPr bwMode="auto">
            <a:xfrm>
              <a:off x="5016" y="3471"/>
              <a:ext cx="867" cy="676"/>
            </a:xfrm>
            <a:prstGeom prst="rect">
              <a:avLst/>
            </a:prstGeom>
            <a:solidFill>
              <a:srgbClr val="008080"/>
            </a:solidFill>
            <a:ln w="9525">
              <a:solidFill>
                <a:srgbClr val="000000"/>
              </a:solidFill>
              <a:miter lim="800000"/>
              <a:headEnd/>
              <a:tailEnd/>
            </a:ln>
          </p:spPr>
          <p:txBody>
            <a:bodyPr/>
            <a:lstStyle/>
            <a:p>
              <a:endParaRPr lang="en-US"/>
            </a:p>
          </p:txBody>
        </p:sp>
        <p:sp>
          <p:nvSpPr>
            <p:cNvPr id="37917" name="Text Box 29"/>
            <p:cNvSpPr txBox="1">
              <a:spLocks noChangeArrowheads="1"/>
            </p:cNvSpPr>
            <p:nvPr/>
          </p:nvSpPr>
          <p:spPr bwMode="auto">
            <a:xfrm>
              <a:off x="346" y="2735"/>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Floor brush case</a:t>
              </a:r>
            </a:p>
          </p:txBody>
        </p:sp>
        <p:sp>
          <p:nvSpPr>
            <p:cNvPr id="37918" name="Text Box 30"/>
            <p:cNvSpPr txBox="1">
              <a:spLocks noChangeArrowheads="1"/>
            </p:cNvSpPr>
            <p:nvPr/>
          </p:nvSpPr>
          <p:spPr bwMode="auto">
            <a:xfrm>
              <a:off x="346" y="2919"/>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Brush</a:t>
              </a:r>
            </a:p>
          </p:txBody>
        </p:sp>
        <p:sp>
          <p:nvSpPr>
            <p:cNvPr id="37919" name="Text Box 31"/>
            <p:cNvSpPr txBox="1">
              <a:spLocks noChangeArrowheads="1"/>
            </p:cNvSpPr>
            <p:nvPr/>
          </p:nvSpPr>
          <p:spPr bwMode="auto">
            <a:xfrm>
              <a:off x="346" y="3103"/>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Intake air windows</a:t>
              </a:r>
            </a:p>
          </p:txBody>
        </p:sp>
        <p:sp>
          <p:nvSpPr>
            <p:cNvPr id="37920" name="Text Box 32"/>
            <p:cNvSpPr txBox="1">
              <a:spLocks noChangeArrowheads="1"/>
            </p:cNvSpPr>
            <p:nvPr/>
          </p:nvSpPr>
          <p:spPr bwMode="auto">
            <a:xfrm>
              <a:off x="346" y="3287"/>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Rollers </a:t>
              </a:r>
            </a:p>
          </p:txBody>
        </p:sp>
        <p:sp>
          <p:nvSpPr>
            <p:cNvPr id="37921" name="Text Box 33"/>
            <p:cNvSpPr txBox="1">
              <a:spLocks noChangeArrowheads="1"/>
            </p:cNvSpPr>
            <p:nvPr/>
          </p:nvSpPr>
          <p:spPr bwMode="auto">
            <a:xfrm>
              <a:off x="346" y="3471"/>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Joint connector</a:t>
              </a:r>
            </a:p>
          </p:txBody>
        </p:sp>
        <p:sp>
          <p:nvSpPr>
            <p:cNvPr id="37922" name="Text Box 34"/>
            <p:cNvSpPr txBox="1">
              <a:spLocks noChangeArrowheads="1"/>
            </p:cNvSpPr>
            <p:nvPr/>
          </p:nvSpPr>
          <p:spPr bwMode="auto">
            <a:xfrm>
              <a:off x="346" y="3655"/>
              <a:ext cx="867" cy="185"/>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Turbo-brush</a:t>
              </a:r>
            </a:p>
          </p:txBody>
        </p:sp>
        <p:sp>
          <p:nvSpPr>
            <p:cNvPr id="37923" name="Text Box 35"/>
            <p:cNvSpPr txBox="1">
              <a:spLocks noChangeArrowheads="1"/>
            </p:cNvSpPr>
            <p:nvPr/>
          </p:nvSpPr>
          <p:spPr bwMode="auto">
            <a:xfrm>
              <a:off x="346" y="3840"/>
              <a:ext cx="867" cy="245"/>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Bearings of turbo-brush</a:t>
              </a:r>
            </a:p>
          </p:txBody>
        </p:sp>
        <p:sp>
          <p:nvSpPr>
            <p:cNvPr id="37924" name="Text Box 36"/>
            <p:cNvSpPr txBox="1">
              <a:spLocks noChangeArrowheads="1"/>
            </p:cNvSpPr>
            <p:nvPr/>
          </p:nvSpPr>
          <p:spPr bwMode="auto">
            <a:xfrm>
              <a:off x="1280" y="2360"/>
              <a:ext cx="867" cy="245"/>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Sucking canal of the pipe</a:t>
              </a:r>
            </a:p>
          </p:txBody>
        </p:sp>
        <p:sp>
          <p:nvSpPr>
            <p:cNvPr id="37925" name="Text Box 37"/>
            <p:cNvSpPr txBox="1">
              <a:spLocks noChangeArrowheads="1"/>
            </p:cNvSpPr>
            <p:nvPr/>
          </p:nvSpPr>
          <p:spPr bwMode="auto">
            <a:xfrm>
              <a:off x="1280" y="2814"/>
              <a:ext cx="867" cy="147"/>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Handle</a:t>
              </a:r>
            </a:p>
          </p:txBody>
        </p:sp>
        <p:sp>
          <p:nvSpPr>
            <p:cNvPr id="37926" name="Text Box 38"/>
            <p:cNvSpPr txBox="1">
              <a:spLocks noChangeArrowheads="1"/>
            </p:cNvSpPr>
            <p:nvPr/>
          </p:nvSpPr>
          <p:spPr bwMode="auto">
            <a:xfrm>
              <a:off x="1280" y="2953"/>
              <a:ext cx="867" cy="143"/>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Joint</a:t>
              </a:r>
            </a:p>
          </p:txBody>
        </p:sp>
        <p:sp>
          <p:nvSpPr>
            <p:cNvPr id="37927" name="Text Box 39"/>
            <p:cNvSpPr txBox="1">
              <a:spLocks noChangeArrowheads="1"/>
            </p:cNvSpPr>
            <p:nvPr/>
          </p:nvSpPr>
          <p:spPr bwMode="auto">
            <a:xfrm>
              <a:off x="1280" y="3226"/>
              <a:ext cx="867" cy="245"/>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Sucking central hose</a:t>
              </a:r>
            </a:p>
          </p:txBody>
        </p:sp>
        <p:sp>
          <p:nvSpPr>
            <p:cNvPr id="37928" name="Text Box 40"/>
            <p:cNvSpPr txBox="1">
              <a:spLocks noChangeArrowheads="1"/>
            </p:cNvSpPr>
            <p:nvPr/>
          </p:nvSpPr>
          <p:spPr bwMode="auto">
            <a:xfrm>
              <a:off x="1280" y="3471"/>
              <a:ext cx="867" cy="246"/>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Exhaust outside hose</a:t>
              </a:r>
            </a:p>
          </p:txBody>
        </p:sp>
        <p:sp>
          <p:nvSpPr>
            <p:cNvPr id="37929" name="Text Box 41"/>
            <p:cNvSpPr txBox="1">
              <a:spLocks noChangeArrowheads="1"/>
            </p:cNvSpPr>
            <p:nvPr/>
          </p:nvSpPr>
          <p:spPr bwMode="auto">
            <a:xfrm>
              <a:off x="1280" y="3717"/>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Control wire</a:t>
              </a:r>
            </a:p>
          </p:txBody>
        </p:sp>
        <p:sp>
          <p:nvSpPr>
            <p:cNvPr id="37930" name="Text Box 42"/>
            <p:cNvSpPr txBox="1">
              <a:spLocks noChangeArrowheads="1"/>
            </p:cNvSpPr>
            <p:nvPr/>
          </p:nvSpPr>
          <p:spPr bwMode="auto">
            <a:xfrm>
              <a:off x="1280" y="3901"/>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Connector</a:t>
              </a:r>
            </a:p>
          </p:txBody>
        </p:sp>
        <p:sp>
          <p:nvSpPr>
            <p:cNvPr id="37931" name="Text Box 43"/>
            <p:cNvSpPr txBox="1">
              <a:spLocks noChangeArrowheads="1"/>
            </p:cNvSpPr>
            <p:nvPr/>
          </p:nvSpPr>
          <p:spPr bwMode="auto">
            <a:xfrm>
              <a:off x="1280" y="2585"/>
              <a:ext cx="867" cy="245"/>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Exhaust canal of the pipe</a:t>
              </a:r>
            </a:p>
          </p:txBody>
        </p:sp>
        <p:sp>
          <p:nvSpPr>
            <p:cNvPr id="37932" name="Text Box 44"/>
            <p:cNvSpPr txBox="1">
              <a:spLocks noChangeArrowheads="1"/>
            </p:cNvSpPr>
            <p:nvPr/>
          </p:nvSpPr>
          <p:spPr bwMode="auto">
            <a:xfrm>
              <a:off x="1280" y="3082"/>
              <a:ext cx="867" cy="14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Control panel</a:t>
              </a:r>
            </a:p>
          </p:txBody>
        </p:sp>
        <p:sp>
          <p:nvSpPr>
            <p:cNvPr id="37933" name="Text Box 45"/>
            <p:cNvSpPr txBox="1">
              <a:spLocks noChangeArrowheads="1"/>
            </p:cNvSpPr>
            <p:nvPr/>
          </p:nvSpPr>
          <p:spPr bwMode="auto">
            <a:xfrm>
              <a:off x="3148" y="2550"/>
              <a:ext cx="867" cy="246"/>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Dust collector basket</a:t>
              </a:r>
            </a:p>
          </p:txBody>
        </p:sp>
        <p:sp>
          <p:nvSpPr>
            <p:cNvPr id="37934" name="Text Box 46"/>
            <p:cNvSpPr txBox="1">
              <a:spLocks noChangeArrowheads="1"/>
            </p:cNvSpPr>
            <p:nvPr/>
          </p:nvSpPr>
          <p:spPr bwMode="auto">
            <a:xfrm>
              <a:off x="3148" y="3226"/>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Power cord reel</a:t>
              </a:r>
            </a:p>
          </p:txBody>
        </p:sp>
        <p:sp>
          <p:nvSpPr>
            <p:cNvPr id="37935" name="Text Box 47"/>
            <p:cNvSpPr txBox="1">
              <a:spLocks noChangeArrowheads="1"/>
            </p:cNvSpPr>
            <p:nvPr/>
          </p:nvSpPr>
          <p:spPr bwMode="auto">
            <a:xfrm>
              <a:off x="3148" y="3594"/>
              <a:ext cx="867" cy="246"/>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Absorption filters of exhaust air</a:t>
              </a:r>
            </a:p>
          </p:txBody>
        </p:sp>
        <p:sp>
          <p:nvSpPr>
            <p:cNvPr id="37936" name="Text Box 48"/>
            <p:cNvSpPr txBox="1">
              <a:spLocks noChangeArrowheads="1"/>
            </p:cNvSpPr>
            <p:nvPr/>
          </p:nvSpPr>
          <p:spPr bwMode="auto">
            <a:xfrm>
              <a:off x="3148" y="3840"/>
              <a:ext cx="867" cy="245"/>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Exhaust vents of the wheel</a:t>
              </a:r>
            </a:p>
          </p:txBody>
        </p:sp>
        <p:sp>
          <p:nvSpPr>
            <p:cNvPr id="37937" name="Text Box 49"/>
            <p:cNvSpPr txBox="1">
              <a:spLocks noChangeArrowheads="1"/>
            </p:cNvSpPr>
            <p:nvPr/>
          </p:nvSpPr>
          <p:spPr bwMode="auto">
            <a:xfrm>
              <a:off x="3148" y="2796"/>
              <a:ext cx="867" cy="245"/>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Filter of the motor protection</a:t>
              </a:r>
            </a:p>
          </p:txBody>
        </p:sp>
        <p:sp>
          <p:nvSpPr>
            <p:cNvPr id="37938" name="Text Box 50"/>
            <p:cNvSpPr txBox="1">
              <a:spLocks noChangeArrowheads="1"/>
            </p:cNvSpPr>
            <p:nvPr/>
          </p:nvSpPr>
          <p:spPr bwMode="auto">
            <a:xfrm>
              <a:off x="3148" y="3041"/>
              <a:ext cx="867" cy="185"/>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Control unit</a:t>
              </a:r>
            </a:p>
          </p:txBody>
        </p:sp>
        <p:sp>
          <p:nvSpPr>
            <p:cNvPr id="37939" name="Text Box 51"/>
            <p:cNvSpPr txBox="1">
              <a:spLocks noChangeArrowheads="1"/>
            </p:cNvSpPr>
            <p:nvPr/>
          </p:nvSpPr>
          <p:spPr bwMode="auto">
            <a:xfrm>
              <a:off x="4081" y="2608"/>
              <a:ext cx="868" cy="139"/>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Rotor blades</a:t>
              </a:r>
            </a:p>
          </p:txBody>
        </p:sp>
        <p:sp>
          <p:nvSpPr>
            <p:cNvPr id="37940" name="Text Box 52"/>
            <p:cNvSpPr txBox="1">
              <a:spLocks noChangeArrowheads="1"/>
            </p:cNvSpPr>
            <p:nvPr/>
          </p:nvSpPr>
          <p:spPr bwMode="auto">
            <a:xfrm>
              <a:off x="4081" y="2735"/>
              <a:ext cx="868" cy="138"/>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Fan stator</a:t>
              </a:r>
            </a:p>
          </p:txBody>
        </p:sp>
        <p:sp>
          <p:nvSpPr>
            <p:cNvPr id="37941" name="Text Box 53"/>
            <p:cNvSpPr txBox="1">
              <a:spLocks noChangeArrowheads="1"/>
            </p:cNvSpPr>
            <p:nvPr/>
          </p:nvSpPr>
          <p:spPr bwMode="auto">
            <a:xfrm>
              <a:off x="4081" y="3103"/>
              <a:ext cx="868" cy="245"/>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Stator of electric motor</a:t>
              </a:r>
            </a:p>
          </p:txBody>
        </p:sp>
        <p:sp>
          <p:nvSpPr>
            <p:cNvPr id="37942" name="Text Box 54"/>
            <p:cNvSpPr txBox="1">
              <a:spLocks noChangeArrowheads="1"/>
            </p:cNvSpPr>
            <p:nvPr/>
          </p:nvSpPr>
          <p:spPr bwMode="auto">
            <a:xfrm>
              <a:off x="4081" y="3348"/>
              <a:ext cx="868" cy="246"/>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Rotor of electric motor</a:t>
              </a:r>
            </a:p>
          </p:txBody>
        </p:sp>
        <p:sp>
          <p:nvSpPr>
            <p:cNvPr id="37943" name="Text Box 55"/>
            <p:cNvSpPr txBox="1">
              <a:spLocks noChangeArrowheads="1"/>
            </p:cNvSpPr>
            <p:nvPr/>
          </p:nvSpPr>
          <p:spPr bwMode="auto">
            <a:xfrm>
              <a:off x="4081" y="3594"/>
              <a:ext cx="868"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Ball bearings</a:t>
              </a:r>
            </a:p>
          </p:txBody>
        </p:sp>
        <p:sp>
          <p:nvSpPr>
            <p:cNvPr id="37944" name="Text Box 56"/>
            <p:cNvSpPr txBox="1">
              <a:spLocks noChangeArrowheads="1"/>
            </p:cNvSpPr>
            <p:nvPr/>
          </p:nvSpPr>
          <p:spPr bwMode="auto">
            <a:xfrm>
              <a:off x="4081" y="3778"/>
              <a:ext cx="868" cy="142"/>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Collector</a:t>
              </a:r>
            </a:p>
          </p:txBody>
        </p:sp>
        <p:sp>
          <p:nvSpPr>
            <p:cNvPr id="37945" name="Text Box 57"/>
            <p:cNvSpPr txBox="1">
              <a:spLocks noChangeArrowheads="1"/>
            </p:cNvSpPr>
            <p:nvPr/>
          </p:nvSpPr>
          <p:spPr bwMode="auto">
            <a:xfrm>
              <a:off x="4081" y="2482"/>
              <a:ext cx="868" cy="135"/>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Rotor</a:t>
              </a:r>
            </a:p>
          </p:txBody>
        </p:sp>
        <p:sp>
          <p:nvSpPr>
            <p:cNvPr id="37946" name="Text Box 58"/>
            <p:cNvSpPr txBox="1">
              <a:spLocks noChangeArrowheads="1"/>
            </p:cNvSpPr>
            <p:nvPr/>
          </p:nvSpPr>
          <p:spPr bwMode="auto">
            <a:xfrm>
              <a:off x="4081" y="2857"/>
              <a:ext cx="868" cy="246"/>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Case of electric motor</a:t>
              </a:r>
            </a:p>
          </p:txBody>
        </p:sp>
        <p:sp>
          <p:nvSpPr>
            <p:cNvPr id="37947" name="Text Box 59"/>
            <p:cNvSpPr txBox="1">
              <a:spLocks noChangeArrowheads="1"/>
            </p:cNvSpPr>
            <p:nvPr/>
          </p:nvSpPr>
          <p:spPr bwMode="auto">
            <a:xfrm>
              <a:off x="3148" y="3410"/>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Exhaust canal</a:t>
              </a:r>
            </a:p>
          </p:txBody>
        </p:sp>
        <p:sp>
          <p:nvSpPr>
            <p:cNvPr id="37948" name="Text Box 60"/>
            <p:cNvSpPr txBox="1">
              <a:spLocks noChangeArrowheads="1"/>
            </p:cNvSpPr>
            <p:nvPr/>
          </p:nvSpPr>
          <p:spPr bwMode="auto">
            <a:xfrm>
              <a:off x="4081" y="3901"/>
              <a:ext cx="868"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Electric brush </a:t>
              </a:r>
            </a:p>
          </p:txBody>
        </p:sp>
        <p:sp>
          <p:nvSpPr>
            <p:cNvPr id="37949" name="Text Box 61"/>
            <p:cNvSpPr txBox="1">
              <a:spLocks noChangeArrowheads="1"/>
            </p:cNvSpPr>
            <p:nvPr/>
          </p:nvSpPr>
          <p:spPr bwMode="auto">
            <a:xfrm>
              <a:off x="5016" y="3717"/>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Plug</a:t>
              </a:r>
            </a:p>
          </p:txBody>
        </p:sp>
        <p:sp>
          <p:nvSpPr>
            <p:cNvPr id="37950" name="Text Box 62"/>
            <p:cNvSpPr txBox="1">
              <a:spLocks noChangeArrowheads="1"/>
            </p:cNvSpPr>
            <p:nvPr/>
          </p:nvSpPr>
          <p:spPr bwMode="auto">
            <a:xfrm>
              <a:off x="5016" y="3901"/>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Electric wire </a:t>
              </a:r>
            </a:p>
          </p:txBody>
        </p:sp>
        <p:sp>
          <p:nvSpPr>
            <p:cNvPr id="37951" name="Text Box 63"/>
            <p:cNvSpPr txBox="1">
              <a:spLocks noChangeArrowheads="1"/>
            </p:cNvSpPr>
            <p:nvPr/>
          </p:nvSpPr>
          <p:spPr bwMode="auto">
            <a:xfrm>
              <a:off x="5016" y="3533"/>
              <a:ext cx="867" cy="184"/>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Braid</a:t>
              </a:r>
            </a:p>
          </p:txBody>
        </p:sp>
        <p:sp>
          <p:nvSpPr>
            <p:cNvPr id="37952" name="Text Box 64"/>
            <p:cNvSpPr txBox="1">
              <a:spLocks noChangeArrowheads="1"/>
            </p:cNvSpPr>
            <p:nvPr/>
          </p:nvSpPr>
          <p:spPr bwMode="auto">
            <a:xfrm>
              <a:off x="2214" y="3969"/>
              <a:ext cx="868" cy="140"/>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Holder</a:t>
              </a:r>
            </a:p>
          </p:txBody>
        </p:sp>
        <p:sp>
          <p:nvSpPr>
            <p:cNvPr id="37953" name="Text Box 65"/>
            <p:cNvSpPr txBox="1">
              <a:spLocks noChangeArrowheads="1"/>
            </p:cNvSpPr>
            <p:nvPr/>
          </p:nvSpPr>
          <p:spPr bwMode="auto">
            <a:xfrm>
              <a:off x="2214" y="3832"/>
              <a:ext cx="868" cy="147"/>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Sack</a:t>
              </a:r>
            </a:p>
          </p:txBody>
        </p:sp>
        <p:sp>
          <p:nvSpPr>
            <p:cNvPr id="37954" name="Freeform 66"/>
            <p:cNvSpPr>
              <a:spLocks/>
            </p:cNvSpPr>
            <p:nvPr/>
          </p:nvSpPr>
          <p:spPr bwMode="auto">
            <a:xfrm>
              <a:off x="745" y="1936"/>
              <a:ext cx="868" cy="733"/>
            </a:xfrm>
            <a:custGeom>
              <a:avLst/>
              <a:gdLst/>
              <a:ahLst/>
              <a:cxnLst>
                <a:cxn ang="0">
                  <a:pos x="0" y="2147"/>
                </a:cxn>
                <a:cxn ang="0">
                  <a:pos x="1" y="720"/>
                </a:cxn>
                <a:cxn ang="0">
                  <a:pos x="2341" y="720"/>
                </a:cxn>
                <a:cxn ang="0">
                  <a:pos x="2341" y="0"/>
                </a:cxn>
              </a:cxnLst>
              <a:rect l="0" t="0" r="r" b="b"/>
              <a:pathLst>
                <a:path w="2341" h="2147">
                  <a:moveTo>
                    <a:pt x="0" y="2147"/>
                  </a:moveTo>
                  <a:lnTo>
                    <a:pt x="1" y="720"/>
                  </a:lnTo>
                  <a:lnTo>
                    <a:pt x="2341" y="720"/>
                  </a:lnTo>
                  <a:lnTo>
                    <a:pt x="2341" y="0"/>
                  </a:lnTo>
                </a:path>
              </a:pathLst>
            </a:custGeom>
            <a:noFill/>
            <a:ln w="9525" cmpd="sng">
              <a:solidFill>
                <a:srgbClr val="000000"/>
              </a:solidFill>
              <a:round/>
              <a:headEnd type="none" w="med" len="med"/>
              <a:tailEnd type="triangle" w="med" len="med"/>
            </a:ln>
          </p:spPr>
          <p:txBody>
            <a:bodyPr/>
            <a:lstStyle/>
            <a:p>
              <a:endParaRPr lang="en-US"/>
            </a:p>
          </p:txBody>
        </p:sp>
        <p:sp>
          <p:nvSpPr>
            <p:cNvPr id="37955" name="Freeform 67"/>
            <p:cNvSpPr>
              <a:spLocks/>
            </p:cNvSpPr>
            <p:nvPr/>
          </p:nvSpPr>
          <p:spPr bwMode="auto">
            <a:xfrm>
              <a:off x="1747" y="1936"/>
              <a:ext cx="533" cy="369"/>
            </a:xfrm>
            <a:custGeom>
              <a:avLst/>
              <a:gdLst/>
              <a:ahLst/>
              <a:cxnLst>
                <a:cxn ang="0">
                  <a:pos x="0" y="1080"/>
                </a:cxn>
                <a:cxn ang="0">
                  <a:pos x="0" y="720"/>
                </a:cxn>
                <a:cxn ang="0">
                  <a:pos x="1440" y="720"/>
                </a:cxn>
                <a:cxn ang="0">
                  <a:pos x="1440" y="0"/>
                </a:cxn>
              </a:cxnLst>
              <a:rect l="0" t="0" r="r" b="b"/>
              <a:pathLst>
                <a:path w="1440" h="1080">
                  <a:moveTo>
                    <a:pt x="0" y="1080"/>
                  </a:moveTo>
                  <a:lnTo>
                    <a:pt x="0" y="720"/>
                  </a:lnTo>
                  <a:lnTo>
                    <a:pt x="1440" y="720"/>
                  </a:lnTo>
                  <a:lnTo>
                    <a:pt x="1440" y="0"/>
                  </a:lnTo>
                </a:path>
              </a:pathLst>
            </a:custGeom>
            <a:noFill/>
            <a:ln w="9525">
              <a:solidFill>
                <a:srgbClr val="000000"/>
              </a:solidFill>
              <a:round/>
              <a:headEnd type="none" w="med" len="med"/>
              <a:tailEnd type="triangle" w="med" len="med"/>
            </a:ln>
          </p:spPr>
          <p:txBody>
            <a:bodyPr/>
            <a:lstStyle/>
            <a:p>
              <a:endParaRPr lang="en-US"/>
            </a:p>
          </p:txBody>
        </p:sp>
        <p:sp>
          <p:nvSpPr>
            <p:cNvPr id="37956" name="Freeform 68"/>
            <p:cNvSpPr>
              <a:spLocks/>
            </p:cNvSpPr>
            <p:nvPr/>
          </p:nvSpPr>
          <p:spPr bwMode="auto">
            <a:xfrm>
              <a:off x="2614" y="1936"/>
              <a:ext cx="333" cy="1842"/>
            </a:xfrm>
            <a:custGeom>
              <a:avLst/>
              <a:gdLst/>
              <a:ahLst/>
              <a:cxnLst>
                <a:cxn ang="0">
                  <a:pos x="0" y="5400"/>
                </a:cxn>
                <a:cxn ang="0">
                  <a:pos x="0" y="720"/>
                </a:cxn>
                <a:cxn ang="0">
                  <a:pos x="900" y="720"/>
                </a:cxn>
                <a:cxn ang="0">
                  <a:pos x="900" y="0"/>
                </a:cxn>
              </a:cxnLst>
              <a:rect l="0" t="0" r="r" b="b"/>
              <a:pathLst>
                <a:path w="900" h="5400">
                  <a:moveTo>
                    <a:pt x="0" y="5400"/>
                  </a:moveTo>
                  <a:lnTo>
                    <a:pt x="0" y="720"/>
                  </a:lnTo>
                  <a:lnTo>
                    <a:pt x="900" y="720"/>
                  </a:lnTo>
                  <a:lnTo>
                    <a:pt x="900" y="0"/>
                  </a:lnTo>
                </a:path>
              </a:pathLst>
            </a:custGeom>
            <a:noFill/>
            <a:ln w="9525">
              <a:solidFill>
                <a:srgbClr val="000000"/>
              </a:solidFill>
              <a:round/>
              <a:headEnd type="none" w="med" len="med"/>
              <a:tailEnd type="triangle" w="med" len="med"/>
            </a:ln>
          </p:spPr>
          <p:txBody>
            <a:bodyPr/>
            <a:lstStyle/>
            <a:p>
              <a:endParaRPr lang="en-US"/>
            </a:p>
          </p:txBody>
        </p:sp>
        <p:sp>
          <p:nvSpPr>
            <p:cNvPr id="37957" name="Freeform 69"/>
            <p:cNvSpPr>
              <a:spLocks/>
            </p:cNvSpPr>
            <p:nvPr/>
          </p:nvSpPr>
          <p:spPr bwMode="auto">
            <a:xfrm>
              <a:off x="3548" y="1936"/>
              <a:ext cx="67" cy="553"/>
            </a:xfrm>
            <a:custGeom>
              <a:avLst/>
              <a:gdLst/>
              <a:ahLst/>
              <a:cxnLst>
                <a:cxn ang="0">
                  <a:pos x="0" y="1620"/>
                </a:cxn>
                <a:cxn ang="0">
                  <a:pos x="0" y="720"/>
                </a:cxn>
                <a:cxn ang="0">
                  <a:pos x="180" y="720"/>
                </a:cxn>
                <a:cxn ang="0">
                  <a:pos x="180" y="0"/>
                </a:cxn>
              </a:cxnLst>
              <a:rect l="0" t="0" r="r" b="b"/>
              <a:pathLst>
                <a:path w="180" h="1620">
                  <a:moveTo>
                    <a:pt x="0" y="1620"/>
                  </a:moveTo>
                  <a:lnTo>
                    <a:pt x="0" y="720"/>
                  </a:lnTo>
                  <a:lnTo>
                    <a:pt x="180" y="720"/>
                  </a:lnTo>
                  <a:lnTo>
                    <a:pt x="180" y="0"/>
                  </a:lnTo>
                </a:path>
              </a:pathLst>
            </a:custGeom>
            <a:noFill/>
            <a:ln w="9525">
              <a:solidFill>
                <a:srgbClr val="000000"/>
              </a:solidFill>
              <a:round/>
              <a:headEnd type="none" w="med" len="med"/>
              <a:tailEnd type="triangle" w="med" len="med"/>
            </a:ln>
          </p:spPr>
          <p:txBody>
            <a:bodyPr/>
            <a:lstStyle/>
            <a:p>
              <a:endParaRPr lang="en-US"/>
            </a:p>
          </p:txBody>
        </p:sp>
        <p:sp>
          <p:nvSpPr>
            <p:cNvPr id="37958" name="Freeform 70"/>
            <p:cNvSpPr>
              <a:spLocks/>
            </p:cNvSpPr>
            <p:nvPr/>
          </p:nvSpPr>
          <p:spPr bwMode="auto">
            <a:xfrm>
              <a:off x="4284" y="1929"/>
              <a:ext cx="193" cy="379"/>
            </a:xfrm>
            <a:custGeom>
              <a:avLst/>
              <a:gdLst/>
              <a:ahLst/>
              <a:cxnLst>
                <a:cxn ang="0">
                  <a:pos x="192" y="379"/>
                </a:cxn>
                <a:cxn ang="0">
                  <a:pos x="193" y="218"/>
                </a:cxn>
                <a:cxn ang="0">
                  <a:pos x="0" y="218"/>
                </a:cxn>
                <a:cxn ang="0">
                  <a:pos x="0" y="0"/>
                </a:cxn>
              </a:cxnLst>
              <a:rect l="0" t="0" r="r" b="b"/>
              <a:pathLst>
                <a:path w="193" h="379">
                  <a:moveTo>
                    <a:pt x="192" y="379"/>
                  </a:moveTo>
                  <a:lnTo>
                    <a:pt x="193" y="218"/>
                  </a:lnTo>
                  <a:lnTo>
                    <a:pt x="0" y="218"/>
                  </a:lnTo>
                  <a:lnTo>
                    <a:pt x="0" y="0"/>
                  </a:lnTo>
                </a:path>
              </a:pathLst>
            </a:custGeom>
            <a:noFill/>
            <a:ln w="9525">
              <a:solidFill>
                <a:srgbClr val="000000"/>
              </a:solidFill>
              <a:round/>
              <a:headEnd type="none" w="med" len="med"/>
              <a:tailEnd type="triangle" w="med" len="med"/>
            </a:ln>
          </p:spPr>
          <p:txBody>
            <a:bodyPr/>
            <a:lstStyle/>
            <a:p>
              <a:endParaRPr lang="en-US"/>
            </a:p>
          </p:txBody>
        </p:sp>
        <p:sp>
          <p:nvSpPr>
            <p:cNvPr id="37959" name="Freeform 71"/>
            <p:cNvSpPr>
              <a:spLocks/>
            </p:cNvSpPr>
            <p:nvPr/>
          </p:nvSpPr>
          <p:spPr bwMode="auto">
            <a:xfrm>
              <a:off x="5150" y="1936"/>
              <a:ext cx="333" cy="1535"/>
            </a:xfrm>
            <a:custGeom>
              <a:avLst/>
              <a:gdLst/>
              <a:ahLst/>
              <a:cxnLst>
                <a:cxn ang="0">
                  <a:pos x="900" y="4500"/>
                </a:cxn>
                <a:cxn ang="0">
                  <a:pos x="900" y="720"/>
                </a:cxn>
                <a:cxn ang="0">
                  <a:pos x="0" y="720"/>
                </a:cxn>
                <a:cxn ang="0">
                  <a:pos x="0" y="0"/>
                </a:cxn>
              </a:cxnLst>
              <a:rect l="0" t="0" r="r" b="b"/>
              <a:pathLst>
                <a:path w="900" h="4500">
                  <a:moveTo>
                    <a:pt x="900" y="4500"/>
                  </a:moveTo>
                  <a:lnTo>
                    <a:pt x="900" y="720"/>
                  </a:lnTo>
                  <a:lnTo>
                    <a:pt x="0" y="720"/>
                  </a:lnTo>
                  <a:lnTo>
                    <a:pt x="0" y="0"/>
                  </a:lnTo>
                </a:path>
              </a:pathLst>
            </a:custGeom>
            <a:noFill/>
            <a:ln w="9525">
              <a:solidFill>
                <a:srgbClr val="000000"/>
              </a:solidFill>
              <a:round/>
              <a:headEnd type="none" w="med" len="med"/>
              <a:tailEnd type="triangle" w="med" len="med"/>
            </a:ln>
          </p:spPr>
          <p:txBody>
            <a:bodyPr/>
            <a:lstStyle/>
            <a:p>
              <a:endParaRPr lang="en-US"/>
            </a:p>
          </p:txBody>
        </p:sp>
        <p:sp>
          <p:nvSpPr>
            <p:cNvPr id="37960" name="Text Box 72"/>
            <p:cNvSpPr txBox="1">
              <a:spLocks noChangeArrowheads="1"/>
            </p:cNvSpPr>
            <p:nvPr/>
          </p:nvSpPr>
          <p:spPr bwMode="auto">
            <a:xfrm>
              <a:off x="4081" y="2366"/>
              <a:ext cx="868" cy="132"/>
            </a:xfrm>
            <a:prstGeom prst="rect">
              <a:avLst/>
            </a:prstGeom>
            <a:solidFill>
              <a:srgbClr val="00FF00"/>
            </a:solidFill>
            <a:ln w="9525">
              <a:solidFill>
                <a:srgbClr val="000000"/>
              </a:solidFill>
              <a:miter lim="800000"/>
              <a:headEnd/>
              <a:tailEnd/>
            </a:ln>
          </p:spPr>
          <p:txBody>
            <a:bodyPr/>
            <a:lstStyle/>
            <a:p>
              <a:pPr algn="just">
                <a:spcAft>
                  <a:spcPts val="600"/>
                </a:spcAft>
              </a:pPr>
              <a:r>
                <a:rPr lang="ru-RU" sz="900">
                  <a:solidFill>
                    <a:srgbClr val="000000"/>
                  </a:solidFill>
                  <a:effectLst/>
                  <a:latin typeface="Arial" pitchFamily="34" charset="0"/>
                </a:rPr>
                <a:t>Fan case</a:t>
              </a:r>
            </a:p>
          </p:txBody>
        </p:sp>
        <p:sp>
          <p:nvSpPr>
            <p:cNvPr id="37961" name="Text Box 73"/>
            <p:cNvSpPr txBox="1">
              <a:spLocks noChangeArrowheads="1"/>
            </p:cNvSpPr>
            <p:nvPr/>
          </p:nvSpPr>
          <p:spPr bwMode="auto">
            <a:xfrm>
              <a:off x="4672" y="978"/>
              <a:ext cx="1030" cy="185"/>
            </a:xfrm>
            <a:prstGeom prst="rect">
              <a:avLst/>
            </a:prstGeom>
            <a:noFill/>
            <a:ln w="9525">
              <a:noFill/>
              <a:miter lim="800000"/>
              <a:headEnd/>
              <a:tailEnd/>
            </a:ln>
          </p:spPr>
          <p:txBody>
            <a:bodyPr/>
            <a:lstStyle/>
            <a:p>
              <a:pPr algn="ctr">
                <a:spcAft>
                  <a:spcPts val="600"/>
                </a:spcAft>
              </a:pPr>
              <a:r>
                <a:rPr lang="ru-RU" sz="1400">
                  <a:solidFill>
                    <a:srgbClr val="000000"/>
                  </a:solidFill>
                  <a:effectLst/>
                  <a:latin typeface="Arial" pitchFamily="34" charset="0"/>
                </a:rPr>
                <a:t>Surface (floor)</a:t>
              </a:r>
            </a:p>
            <a:p>
              <a:endParaRPr lang="ru-RU" sz="1200">
                <a:solidFill>
                  <a:srgbClr val="000000"/>
                </a:solidFill>
                <a:effectLst/>
                <a:latin typeface="Arial" pitchFamily="34" charset="0"/>
              </a:endParaRPr>
            </a:p>
          </p:txBody>
        </p:sp>
      </p:grpSp>
      <p:sp>
        <p:nvSpPr>
          <p:cNvPr id="37972" name="Rectangle 84" descr="Полотно"/>
          <p:cNvSpPr>
            <a:spLocks noChangeArrowheads="1"/>
          </p:cNvSpPr>
          <p:nvPr/>
        </p:nvSpPr>
        <p:spPr bwMode="auto">
          <a:xfrm>
            <a:off x="344488" y="115888"/>
            <a:ext cx="7669212" cy="973137"/>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92075" tIns="46038" rIns="92075" bIns="46038" anchor="ctr"/>
          <a:lstStyle/>
          <a:p>
            <a:pPr>
              <a:lnSpc>
                <a:spcPct val="80000"/>
              </a:lnSpc>
            </a:pPr>
            <a:r>
              <a:rPr lang="ru-RU" sz="3600">
                <a:solidFill>
                  <a:srgbClr val="993300"/>
                </a:solidFill>
                <a:effectLst>
                  <a:outerShdw blurRad="38100" dist="38100" dir="2700000" algn="tl">
                    <a:srgbClr val="000000"/>
                  </a:outerShdw>
                </a:effectLst>
                <a:latin typeface="Palatino Linotype" pitchFamily="18" charset="0"/>
              </a:rPr>
              <a:t>Component Structural Analysis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11" name="Rectangle 675" descr="Полотно"/>
          <p:cNvSpPr>
            <a:spLocks noChangeArrowheads="1"/>
          </p:cNvSpPr>
          <p:nvPr/>
        </p:nvSpPr>
        <p:spPr bwMode="auto">
          <a:xfrm>
            <a:off x="336550" y="101600"/>
            <a:ext cx="7677150" cy="1000125"/>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lnSpc>
                <a:spcPct val="80000"/>
              </a:lnSpc>
            </a:pPr>
            <a:r>
              <a:rPr lang="ru-RU" sz="3600">
                <a:solidFill>
                  <a:srgbClr val="993300"/>
                </a:solidFill>
                <a:effectLst>
                  <a:outerShdw blurRad="38100" dist="38100" dir="2700000" algn="tl">
                    <a:srgbClr val="000000"/>
                  </a:outerShdw>
                </a:effectLst>
                <a:latin typeface="Palatino Linotype" pitchFamily="18" charset="0"/>
              </a:rPr>
              <a:t>Function Analysis</a:t>
            </a:r>
            <a:br>
              <a:rPr lang="ru-RU" sz="3600">
                <a:solidFill>
                  <a:srgbClr val="993300"/>
                </a:solidFill>
                <a:effectLst>
                  <a:outerShdw blurRad="38100" dist="38100" dir="2700000" algn="tl">
                    <a:srgbClr val="000000"/>
                  </a:outerShdw>
                </a:effectLst>
                <a:latin typeface="Palatino Linotype" pitchFamily="18" charset="0"/>
              </a:rPr>
            </a:br>
            <a:r>
              <a:rPr lang="ru-RU" sz="2400">
                <a:solidFill>
                  <a:srgbClr val="993300"/>
                </a:solidFill>
                <a:effectLst>
                  <a:outerShdw blurRad="38100" dist="38100" dir="2700000" algn="tl">
                    <a:srgbClr val="000000"/>
                  </a:outerShdw>
                </a:effectLst>
                <a:latin typeface="Palatino Linotype" pitchFamily="18" charset="0"/>
              </a:rPr>
              <a:t>Fragment of function table</a:t>
            </a:r>
            <a:endParaRPr lang="ru-RU" sz="3600">
              <a:solidFill>
                <a:srgbClr val="993300"/>
              </a:solidFill>
              <a:effectLst>
                <a:outerShdw blurRad="38100" dist="38100" dir="2700000" algn="tl">
                  <a:srgbClr val="000000"/>
                </a:outerShdw>
              </a:effectLst>
              <a:latin typeface="Palatino Linotype" pitchFamily="18" charset="0"/>
            </a:endParaRPr>
          </a:p>
        </p:txBody>
      </p:sp>
      <p:grpSp>
        <p:nvGrpSpPr>
          <p:cNvPr id="42594" name="Group 1634"/>
          <p:cNvGrpSpPr>
            <a:grpSpLocks/>
          </p:cNvGrpSpPr>
          <p:nvPr/>
        </p:nvGrpSpPr>
        <p:grpSpPr bwMode="auto">
          <a:xfrm>
            <a:off x="488950" y="1477963"/>
            <a:ext cx="9004300" cy="4687887"/>
            <a:chOff x="308" y="867"/>
            <a:chExt cx="5672" cy="2953"/>
          </a:xfrm>
        </p:grpSpPr>
        <p:sp>
          <p:nvSpPr>
            <p:cNvPr id="40613" name="Text Box 677"/>
            <p:cNvSpPr txBox="1">
              <a:spLocks noChangeArrowheads="1"/>
            </p:cNvSpPr>
            <p:nvPr/>
          </p:nvSpPr>
          <p:spPr bwMode="auto">
            <a:xfrm>
              <a:off x="340" y="937"/>
              <a:ext cx="116" cy="442"/>
            </a:xfrm>
            <a:prstGeom prst="rect">
              <a:avLst/>
            </a:prstGeom>
            <a:noFill/>
            <a:ln w="12700">
              <a:noFill/>
              <a:miter lim="800000"/>
              <a:headEnd type="none" w="sm" len="sm"/>
              <a:tailEnd type="none" w="sm" len="sm"/>
            </a:ln>
            <a:effectLst/>
          </p:spPr>
          <p:txBody>
            <a:bodyPr wrap="none">
              <a:spAutoFit/>
            </a:bodyPr>
            <a:lstStyle/>
            <a:p>
              <a:endParaRPr lang="en-US">
                <a:effectLst>
                  <a:outerShdw blurRad="38100" dist="38100" dir="2700000" algn="tl">
                    <a:srgbClr val="C0C0C0"/>
                  </a:outerShdw>
                </a:effectLst>
              </a:endParaRPr>
            </a:p>
          </p:txBody>
        </p:sp>
        <p:sp>
          <p:nvSpPr>
            <p:cNvPr id="40614" name="Text Box 678"/>
            <p:cNvSpPr txBox="1">
              <a:spLocks noChangeArrowheads="1"/>
            </p:cNvSpPr>
            <p:nvPr/>
          </p:nvSpPr>
          <p:spPr bwMode="auto">
            <a:xfrm>
              <a:off x="363" y="1164"/>
              <a:ext cx="5501" cy="442"/>
            </a:xfrm>
            <a:prstGeom prst="rect">
              <a:avLst/>
            </a:prstGeom>
            <a:noFill/>
            <a:ln w="12700">
              <a:noFill/>
              <a:miter lim="800000"/>
              <a:headEnd type="none" w="sm" len="sm"/>
              <a:tailEnd type="none" w="sm" len="sm"/>
            </a:ln>
            <a:effectLst/>
          </p:spPr>
          <p:txBody>
            <a:bodyPr>
              <a:spAutoFit/>
            </a:bodyPr>
            <a:lstStyle/>
            <a:p>
              <a:endParaRPr lang="en-US">
                <a:effectLst>
                  <a:outerShdw blurRad="38100" dist="38100" dir="2700000" algn="tl">
                    <a:srgbClr val="C0C0C0"/>
                  </a:outerShdw>
                </a:effectLst>
              </a:endParaRPr>
            </a:p>
          </p:txBody>
        </p:sp>
        <p:sp>
          <p:nvSpPr>
            <p:cNvPr id="40615" name="Text Box 679"/>
            <p:cNvSpPr txBox="1">
              <a:spLocks noChangeArrowheads="1"/>
            </p:cNvSpPr>
            <p:nvPr/>
          </p:nvSpPr>
          <p:spPr bwMode="auto">
            <a:xfrm>
              <a:off x="590" y="1232"/>
              <a:ext cx="116" cy="442"/>
            </a:xfrm>
            <a:prstGeom prst="rect">
              <a:avLst/>
            </a:prstGeom>
            <a:noFill/>
            <a:ln w="12700">
              <a:noFill/>
              <a:miter lim="800000"/>
              <a:headEnd type="none" w="sm" len="sm"/>
              <a:tailEnd type="none" w="sm" len="sm"/>
            </a:ln>
            <a:effectLst/>
          </p:spPr>
          <p:txBody>
            <a:bodyPr wrap="none">
              <a:spAutoFit/>
            </a:bodyPr>
            <a:lstStyle/>
            <a:p>
              <a:endParaRPr lang="en-US">
                <a:effectLst>
                  <a:outerShdw blurRad="38100" dist="38100" dir="2700000" algn="tl">
                    <a:srgbClr val="C0C0C0"/>
                  </a:outerShdw>
                </a:effectLst>
              </a:endParaRPr>
            </a:p>
          </p:txBody>
        </p:sp>
        <p:sp>
          <p:nvSpPr>
            <p:cNvPr id="40618" name="Text Box 682"/>
            <p:cNvSpPr txBox="1">
              <a:spLocks noChangeArrowheads="1"/>
            </p:cNvSpPr>
            <p:nvPr/>
          </p:nvSpPr>
          <p:spPr bwMode="auto">
            <a:xfrm>
              <a:off x="567" y="1028"/>
              <a:ext cx="116" cy="442"/>
            </a:xfrm>
            <a:prstGeom prst="rect">
              <a:avLst/>
            </a:prstGeom>
            <a:noFill/>
            <a:ln w="12700">
              <a:noFill/>
              <a:miter lim="800000"/>
              <a:headEnd type="none" w="sm" len="sm"/>
              <a:tailEnd type="none" w="sm" len="sm"/>
            </a:ln>
            <a:effectLst/>
          </p:spPr>
          <p:txBody>
            <a:bodyPr wrap="none">
              <a:spAutoFit/>
            </a:bodyPr>
            <a:lstStyle/>
            <a:p>
              <a:endParaRPr lang="en-US">
                <a:effectLst>
                  <a:outerShdw blurRad="38100" dist="38100" dir="2700000" algn="tl">
                    <a:srgbClr val="C0C0C0"/>
                  </a:outerShdw>
                </a:effectLst>
              </a:endParaRPr>
            </a:p>
          </p:txBody>
        </p:sp>
        <p:grpSp>
          <p:nvGrpSpPr>
            <p:cNvPr id="42289" name="Group 1329"/>
            <p:cNvGrpSpPr>
              <a:grpSpLocks/>
            </p:cNvGrpSpPr>
            <p:nvPr/>
          </p:nvGrpSpPr>
          <p:grpSpPr bwMode="auto">
            <a:xfrm>
              <a:off x="308" y="867"/>
              <a:ext cx="1763" cy="183"/>
              <a:chOff x="0" y="0"/>
              <a:chExt cx="1339" cy="403"/>
            </a:xfrm>
          </p:grpSpPr>
          <p:sp>
            <p:nvSpPr>
              <p:cNvPr id="42290" name="Rectangle 1330"/>
              <p:cNvSpPr>
                <a:spLocks noChangeArrowheads="1"/>
              </p:cNvSpPr>
              <p:nvPr/>
            </p:nvSpPr>
            <p:spPr bwMode="auto">
              <a:xfrm>
                <a:off x="40" y="0"/>
                <a:ext cx="1259"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Element</a:t>
                </a:r>
                <a:endParaRPr lang="ru-RU" sz="1200">
                  <a:solidFill>
                    <a:srgbClr val="000000"/>
                  </a:solidFill>
                  <a:effectLst/>
                  <a:cs typeface="Times New Roman" pitchFamily="18" charset="0"/>
                </a:endParaRPr>
              </a:p>
              <a:p>
                <a:pPr algn="ctr"/>
                <a:endParaRPr lang="ru-RU" sz="2400" b="0">
                  <a:solidFill>
                    <a:srgbClr val="000000"/>
                  </a:solidFill>
                  <a:effectLst/>
                </a:endParaRPr>
              </a:p>
            </p:txBody>
          </p:sp>
          <p:sp>
            <p:nvSpPr>
              <p:cNvPr id="42291" name="Rectangle 1331"/>
              <p:cNvSpPr>
                <a:spLocks noChangeArrowheads="1"/>
              </p:cNvSpPr>
              <p:nvPr/>
            </p:nvSpPr>
            <p:spPr bwMode="auto">
              <a:xfrm>
                <a:off x="0" y="0"/>
                <a:ext cx="1339"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292" name="Group 1332"/>
            <p:cNvGrpSpPr>
              <a:grpSpLocks/>
            </p:cNvGrpSpPr>
            <p:nvPr/>
          </p:nvGrpSpPr>
          <p:grpSpPr bwMode="auto">
            <a:xfrm>
              <a:off x="2071" y="867"/>
              <a:ext cx="3343" cy="183"/>
              <a:chOff x="1339" y="0"/>
              <a:chExt cx="2540" cy="403"/>
            </a:xfrm>
          </p:grpSpPr>
          <p:sp>
            <p:nvSpPr>
              <p:cNvPr id="42293" name="Rectangle 1333"/>
              <p:cNvSpPr>
                <a:spLocks noChangeArrowheads="1"/>
              </p:cNvSpPr>
              <p:nvPr/>
            </p:nvSpPr>
            <p:spPr bwMode="auto">
              <a:xfrm>
                <a:off x="1379" y="0"/>
                <a:ext cx="246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Function</a:t>
                </a:r>
                <a:endParaRPr lang="ru-RU" sz="1200">
                  <a:solidFill>
                    <a:srgbClr val="000000"/>
                  </a:solidFill>
                  <a:effectLst/>
                  <a:cs typeface="Times New Roman" pitchFamily="18" charset="0"/>
                </a:endParaRPr>
              </a:p>
              <a:p>
                <a:pPr algn="ctr"/>
                <a:endParaRPr lang="ru-RU" sz="2400" b="0">
                  <a:solidFill>
                    <a:srgbClr val="000000"/>
                  </a:solidFill>
                  <a:effectLst/>
                </a:endParaRPr>
              </a:p>
            </p:txBody>
          </p:sp>
          <p:sp>
            <p:nvSpPr>
              <p:cNvPr id="42294" name="Rectangle 1334"/>
              <p:cNvSpPr>
                <a:spLocks noChangeArrowheads="1"/>
              </p:cNvSpPr>
              <p:nvPr/>
            </p:nvSpPr>
            <p:spPr bwMode="auto">
              <a:xfrm>
                <a:off x="1339" y="0"/>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295" name="Group 1335"/>
            <p:cNvGrpSpPr>
              <a:grpSpLocks/>
            </p:cNvGrpSpPr>
            <p:nvPr/>
          </p:nvGrpSpPr>
          <p:grpSpPr bwMode="auto">
            <a:xfrm>
              <a:off x="5414" y="867"/>
              <a:ext cx="566" cy="183"/>
              <a:chOff x="3879" y="0"/>
              <a:chExt cx="430" cy="403"/>
            </a:xfrm>
          </p:grpSpPr>
          <p:sp>
            <p:nvSpPr>
              <p:cNvPr id="42296" name="Rectangle 1336"/>
              <p:cNvSpPr>
                <a:spLocks noChangeArrowheads="1"/>
              </p:cNvSpPr>
              <p:nvPr/>
            </p:nvSpPr>
            <p:spPr bwMode="auto">
              <a:xfrm>
                <a:off x="3919" y="0"/>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Rank</a:t>
                </a:r>
                <a:endParaRPr lang="ru-RU" sz="1200">
                  <a:solidFill>
                    <a:srgbClr val="000000"/>
                  </a:solidFill>
                  <a:effectLst/>
                  <a:cs typeface="Times New Roman" pitchFamily="18" charset="0"/>
                </a:endParaRPr>
              </a:p>
              <a:p>
                <a:pPr algn="ctr"/>
                <a:endParaRPr lang="ru-RU" sz="2400" b="0">
                  <a:solidFill>
                    <a:srgbClr val="000000"/>
                  </a:solidFill>
                  <a:effectLst/>
                </a:endParaRPr>
              </a:p>
            </p:txBody>
          </p:sp>
          <p:sp>
            <p:nvSpPr>
              <p:cNvPr id="42297" name="Rectangle 1337"/>
              <p:cNvSpPr>
                <a:spLocks noChangeArrowheads="1"/>
              </p:cNvSpPr>
              <p:nvPr/>
            </p:nvSpPr>
            <p:spPr bwMode="auto">
              <a:xfrm>
                <a:off x="3879" y="0"/>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298" name="Group 1338"/>
            <p:cNvGrpSpPr>
              <a:grpSpLocks/>
            </p:cNvGrpSpPr>
            <p:nvPr/>
          </p:nvGrpSpPr>
          <p:grpSpPr bwMode="auto">
            <a:xfrm>
              <a:off x="308" y="1050"/>
              <a:ext cx="1763" cy="367"/>
              <a:chOff x="0" y="403"/>
              <a:chExt cx="1339" cy="806"/>
            </a:xfrm>
          </p:grpSpPr>
          <p:sp>
            <p:nvSpPr>
              <p:cNvPr id="42299" name="Rectangle 1339"/>
              <p:cNvSpPr>
                <a:spLocks noChangeArrowheads="1"/>
              </p:cNvSpPr>
              <p:nvPr/>
            </p:nvSpPr>
            <p:spPr bwMode="auto">
              <a:xfrm>
                <a:off x="40" y="403"/>
                <a:ext cx="1259" cy="806"/>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Times New Roman" pitchFamily="18" charset="0"/>
                  </a:rPr>
                  <a:t>Turbo</a:t>
                </a:r>
                <a:r>
                  <a:rPr lang="en-US" sz="1200" b="0">
                    <a:solidFill>
                      <a:srgbClr val="000000"/>
                    </a:solidFill>
                    <a:effectLst/>
                    <a:latin typeface="Arial" pitchFamily="34" charset="0"/>
                    <a:cs typeface="Times New Roman" pitchFamily="18" charset="0"/>
                  </a:rPr>
                  <a:t> </a:t>
                </a:r>
                <a:r>
                  <a:rPr lang="en-US" sz="1200">
                    <a:solidFill>
                      <a:srgbClr val="000000"/>
                    </a:solidFill>
                    <a:effectLst/>
                    <a:latin typeface="Arial" pitchFamily="34" charset="0"/>
                    <a:cs typeface="Times New Roman" pitchFamily="18" charset="0"/>
                  </a:rPr>
                  <a:t>brush</a:t>
                </a:r>
                <a:endParaRPr lang="ru-RU" sz="1200">
                  <a:solidFill>
                    <a:srgbClr val="000000"/>
                  </a:solidFill>
                  <a:effectLst/>
                  <a:latin typeface="Arial" pitchFamily="34" charset="0"/>
                  <a:cs typeface="Times New Roman" pitchFamily="18" charset="0"/>
                </a:endParaRPr>
              </a:p>
              <a:p>
                <a:endParaRPr lang="ru-RU" sz="2400" b="0">
                  <a:solidFill>
                    <a:srgbClr val="000000"/>
                  </a:solidFill>
                  <a:effectLst/>
                  <a:latin typeface="Arial" pitchFamily="34" charset="0"/>
                </a:endParaRPr>
              </a:p>
            </p:txBody>
          </p:sp>
          <p:sp>
            <p:nvSpPr>
              <p:cNvPr id="42300" name="Rectangle 1340"/>
              <p:cNvSpPr>
                <a:spLocks noChangeArrowheads="1"/>
              </p:cNvSpPr>
              <p:nvPr/>
            </p:nvSpPr>
            <p:spPr bwMode="auto">
              <a:xfrm>
                <a:off x="0" y="403"/>
                <a:ext cx="1339" cy="806"/>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01" name="Group 1341"/>
            <p:cNvGrpSpPr>
              <a:grpSpLocks/>
            </p:cNvGrpSpPr>
            <p:nvPr/>
          </p:nvGrpSpPr>
          <p:grpSpPr bwMode="auto">
            <a:xfrm>
              <a:off x="2071" y="1050"/>
              <a:ext cx="3343" cy="184"/>
              <a:chOff x="1339" y="403"/>
              <a:chExt cx="2540" cy="403"/>
            </a:xfrm>
          </p:grpSpPr>
          <p:sp>
            <p:nvSpPr>
              <p:cNvPr id="42302" name="Rectangle 1342"/>
              <p:cNvSpPr>
                <a:spLocks noChangeArrowheads="1"/>
              </p:cNvSpPr>
              <p:nvPr/>
            </p:nvSpPr>
            <p:spPr bwMode="auto">
              <a:xfrm>
                <a:off x="1379" y="403"/>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Times New Roman" pitchFamily="18" charset="0"/>
                  </a:rPr>
                  <a:t>To move dust</a:t>
                </a:r>
                <a:endParaRPr lang="ru-RU" sz="1200">
                  <a:solidFill>
                    <a:srgbClr val="000000"/>
                  </a:solidFill>
                  <a:effectLst/>
                  <a:latin typeface="Arial" pitchFamily="34" charset="0"/>
                  <a:cs typeface="Times New Roman" pitchFamily="18" charset="0"/>
                </a:endParaRPr>
              </a:p>
              <a:p>
                <a:endParaRPr lang="ru-RU" sz="2400" b="0">
                  <a:solidFill>
                    <a:srgbClr val="000000"/>
                  </a:solidFill>
                  <a:effectLst/>
                </a:endParaRPr>
              </a:p>
            </p:txBody>
          </p:sp>
          <p:sp>
            <p:nvSpPr>
              <p:cNvPr id="42303" name="Rectangle 1343"/>
              <p:cNvSpPr>
                <a:spLocks noChangeArrowheads="1"/>
              </p:cNvSpPr>
              <p:nvPr/>
            </p:nvSpPr>
            <p:spPr bwMode="auto">
              <a:xfrm>
                <a:off x="1339" y="403"/>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04" name="Group 1344"/>
            <p:cNvGrpSpPr>
              <a:grpSpLocks/>
            </p:cNvGrpSpPr>
            <p:nvPr/>
          </p:nvGrpSpPr>
          <p:grpSpPr bwMode="auto">
            <a:xfrm>
              <a:off x="5414" y="1050"/>
              <a:ext cx="566" cy="184"/>
              <a:chOff x="3879" y="403"/>
              <a:chExt cx="430" cy="403"/>
            </a:xfrm>
          </p:grpSpPr>
          <p:sp>
            <p:nvSpPr>
              <p:cNvPr id="42305" name="Rectangle 1345"/>
              <p:cNvSpPr>
                <a:spLocks noChangeArrowheads="1"/>
              </p:cNvSpPr>
              <p:nvPr/>
            </p:nvSpPr>
            <p:spPr bwMode="auto">
              <a:xfrm>
                <a:off x="3919" y="403"/>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B</a:t>
                </a:r>
                <a:endParaRPr lang="ru-RU" sz="1200">
                  <a:solidFill>
                    <a:srgbClr val="000000"/>
                  </a:solidFill>
                  <a:effectLst/>
                  <a:cs typeface="Times New Roman" pitchFamily="18" charset="0"/>
                </a:endParaRPr>
              </a:p>
              <a:p>
                <a:pPr algn="ctr"/>
                <a:endParaRPr lang="ru-RU" sz="2400" b="0">
                  <a:solidFill>
                    <a:srgbClr val="000000"/>
                  </a:solidFill>
                  <a:effectLst/>
                </a:endParaRPr>
              </a:p>
            </p:txBody>
          </p:sp>
          <p:sp>
            <p:nvSpPr>
              <p:cNvPr id="42306" name="Rectangle 1346"/>
              <p:cNvSpPr>
                <a:spLocks noChangeArrowheads="1"/>
              </p:cNvSpPr>
              <p:nvPr/>
            </p:nvSpPr>
            <p:spPr bwMode="auto">
              <a:xfrm>
                <a:off x="3879" y="403"/>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07" name="Group 1347"/>
            <p:cNvGrpSpPr>
              <a:grpSpLocks/>
            </p:cNvGrpSpPr>
            <p:nvPr/>
          </p:nvGrpSpPr>
          <p:grpSpPr bwMode="auto">
            <a:xfrm>
              <a:off x="2071" y="1234"/>
              <a:ext cx="3343" cy="183"/>
              <a:chOff x="1339" y="806"/>
              <a:chExt cx="2540" cy="403"/>
            </a:xfrm>
          </p:grpSpPr>
          <p:sp>
            <p:nvSpPr>
              <p:cNvPr id="42308" name="Rectangle 1348"/>
              <p:cNvSpPr>
                <a:spLocks noChangeArrowheads="1"/>
              </p:cNvSpPr>
              <p:nvPr/>
            </p:nvSpPr>
            <p:spPr bwMode="auto">
              <a:xfrm>
                <a:off x="1379" y="806"/>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generate discrete noise</a:t>
                </a:r>
                <a:endParaRPr lang="ru-RU" sz="1200">
                  <a:solidFill>
                    <a:srgbClr val="000000"/>
                  </a:solidFill>
                  <a:effectLst/>
                  <a:cs typeface="Times New Roman" pitchFamily="18" charset="0"/>
                </a:endParaRPr>
              </a:p>
              <a:p>
                <a:endParaRPr lang="ru-RU" sz="2400" b="0">
                  <a:solidFill>
                    <a:srgbClr val="000000"/>
                  </a:solidFill>
                  <a:effectLst/>
                </a:endParaRPr>
              </a:p>
            </p:txBody>
          </p:sp>
          <p:sp>
            <p:nvSpPr>
              <p:cNvPr id="42309" name="Rectangle 1349"/>
              <p:cNvSpPr>
                <a:spLocks noChangeArrowheads="1"/>
              </p:cNvSpPr>
              <p:nvPr/>
            </p:nvSpPr>
            <p:spPr bwMode="auto">
              <a:xfrm>
                <a:off x="1339" y="806"/>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10" name="Group 1350"/>
            <p:cNvGrpSpPr>
              <a:grpSpLocks/>
            </p:cNvGrpSpPr>
            <p:nvPr/>
          </p:nvGrpSpPr>
          <p:grpSpPr bwMode="auto">
            <a:xfrm>
              <a:off x="5414" y="1234"/>
              <a:ext cx="566" cy="183"/>
              <a:chOff x="3879" y="806"/>
              <a:chExt cx="430" cy="403"/>
            </a:xfrm>
          </p:grpSpPr>
          <p:sp>
            <p:nvSpPr>
              <p:cNvPr id="42311" name="Rectangle 1351"/>
              <p:cNvSpPr>
                <a:spLocks noChangeArrowheads="1"/>
              </p:cNvSpPr>
              <p:nvPr/>
            </p:nvSpPr>
            <p:spPr bwMode="auto">
              <a:xfrm>
                <a:off x="3919" y="806"/>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H</a:t>
                </a:r>
                <a:endParaRPr lang="ru-RU" sz="1200">
                  <a:solidFill>
                    <a:srgbClr val="000000"/>
                  </a:solidFill>
                  <a:effectLst/>
                  <a:cs typeface="Times New Roman" pitchFamily="18" charset="0"/>
                </a:endParaRPr>
              </a:p>
              <a:p>
                <a:pPr algn="ctr"/>
                <a:endParaRPr lang="ru-RU" sz="2400">
                  <a:solidFill>
                    <a:schemeClr val="tx1"/>
                  </a:solidFill>
                  <a:effectLst/>
                </a:endParaRPr>
              </a:p>
            </p:txBody>
          </p:sp>
          <p:sp>
            <p:nvSpPr>
              <p:cNvPr id="42312" name="Rectangle 1352"/>
              <p:cNvSpPr>
                <a:spLocks noChangeArrowheads="1"/>
              </p:cNvSpPr>
              <p:nvPr/>
            </p:nvSpPr>
            <p:spPr bwMode="auto">
              <a:xfrm>
                <a:off x="3879" y="806"/>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13" name="Group 1353"/>
            <p:cNvGrpSpPr>
              <a:grpSpLocks/>
            </p:cNvGrpSpPr>
            <p:nvPr/>
          </p:nvGrpSpPr>
          <p:grpSpPr bwMode="auto">
            <a:xfrm>
              <a:off x="308" y="1417"/>
              <a:ext cx="1763" cy="550"/>
              <a:chOff x="0" y="1209"/>
              <a:chExt cx="1339" cy="1209"/>
            </a:xfrm>
          </p:grpSpPr>
          <p:sp>
            <p:nvSpPr>
              <p:cNvPr id="42314" name="Rectangle 1354"/>
              <p:cNvSpPr>
                <a:spLocks noChangeArrowheads="1"/>
              </p:cNvSpPr>
              <p:nvPr/>
            </p:nvSpPr>
            <p:spPr bwMode="auto">
              <a:xfrm>
                <a:off x="40" y="1209"/>
                <a:ext cx="1259" cy="1209"/>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Times New Roman" pitchFamily="18" charset="0"/>
                  </a:rPr>
                  <a:t>Sucking</a:t>
                </a:r>
                <a:r>
                  <a:rPr lang="en-US" sz="1200" b="0">
                    <a:solidFill>
                      <a:srgbClr val="000000"/>
                    </a:solidFill>
                    <a:effectLst/>
                    <a:latin typeface="Arial" pitchFamily="34" charset="0"/>
                    <a:cs typeface="Times New Roman" pitchFamily="18" charset="0"/>
                  </a:rPr>
                  <a:t> </a:t>
                </a:r>
                <a:r>
                  <a:rPr lang="en-US" sz="1200">
                    <a:solidFill>
                      <a:srgbClr val="000000"/>
                    </a:solidFill>
                    <a:effectLst/>
                    <a:latin typeface="Arial" pitchFamily="34" charset="0"/>
                    <a:cs typeface="Times New Roman" pitchFamily="18" charset="0"/>
                  </a:rPr>
                  <a:t>central</a:t>
                </a:r>
                <a:r>
                  <a:rPr lang="en-US" sz="1200" b="0">
                    <a:solidFill>
                      <a:srgbClr val="000000"/>
                    </a:solidFill>
                    <a:effectLst/>
                    <a:latin typeface="Arial" pitchFamily="34" charset="0"/>
                    <a:cs typeface="Times New Roman" pitchFamily="18" charset="0"/>
                  </a:rPr>
                  <a:t> </a:t>
                </a:r>
                <a:r>
                  <a:rPr lang="en-US" sz="1200">
                    <a:solidFill>
                      <a:srgbClr val="000000"/>
                    </a:solidFill>
                    <a:effectLst/>
                    <a:latin typeface="Arial" pitchFamily="34" charset="0"/>
                    <a:cs typeface="Times New Roman" pitchFamily="18" charset="0"/>
                  </a:rPr>
                  <a:t>hose</a:t>
                </a:r>
                <a:endParaRPr lang="ru-RU" sz="1200">
                  <a:solidFill>
                    <a:srgbClr val="000000"/>
                  </a:solidFill>
                  <a:effectLst/>
                  <a:latin typeface="Arial" pitchFamily="34" charset="0"/>
                  <a:cs typeface="Times New Roman" pitchFamily="18" charset="0"/>
                </a:endParaRPr>
              </a:p>
              <a:p>
                <a:endParaRPr lang="ru-RU" sz="2400" b="0">
                  <a:solidFill>
                    <a:srgbClr val="000000"/>
                  </a:solidFill>
                  <a:effectLst/>
                </a:endParaRPr>
              </a:p>
            </p:txBody>
          </p:sp>
          <p:sp>
            <p:nvSpPr>
              <p:cNvPr id="42315" name="Rectangle 1355"/>
              <p:cNvSpPr>
                <a:spLocks noChangeArrowheads="1"/>
              </p:cNvSpPr>
              <p:nvPr/>
            </p:nvSpPr>
            <p:spPr bwMode="auto">
              <a:xfrm>
                <a:off x="0" y="1209"/>
                <a:ext cx="1339" cy="1209"/>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16" name="Group 1356"/>
            <p:cNvGrpSpPr>
              <a:grpSpLocks/>
            </p:cNvGrpSpPr>
            <p:nvPr/>
          </p:nvGrpSpPr>
          <p:grpSpPr bwMode="auto">
            <a:xfrm>
              <a:off x="2071" y="1417"/>
              <a:ext cx="3343" cy="183"/>
              <a:chOff x="1339" y="1209"/>
              <a:chExt cx="2540" cy="403"/>
            </a:xfrm>
          </p:grpSpPr>
          <p:sp>
            <p:nvSpPr>
              <p:cNvPr id="42317" name="Rectangle 1357"/>
              <p:cNvSpPr>
                <a:spLocks noChangeArrowheads="1"/>
              </p:cNvSpPr>
              <p:nvPr/>
            </p:nvSpPr>
            <p:spPr bwMode="auto">
              <a:xfrm>
                <a:off x="1379" y="1209"/>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direct sucking airflow</a:t>
                </a:r>
                <a:endParaRPr lang="ru-RU" sz="1200">
                  <a:solidFill>
                    <a:srgbClr val="000000"/>
                  </a:solidFill>
                  <a:effectLst/>
                  <a:cs typeface="Times New Roman" pitchFamily="18" charset="0"/>
                </a:endParaRPr>
              </a:p>
              <a:p>
                <a:endParaRPr lang="ru-RU" sz="2400" b="0">
                  <a:solidFill>
                    <a:srgbClr val="000000"/>
                  </a:solidFill>
                  <a:effectLst/>
                </a:endParaRPr>
              </a:p>
            </p:txBody>
          </p:sp>
          <p:sp>
            <p:nvSpPr>
              <p:cNvPr id="42318" name="Rectangle 1358"/>
              <p:cNvSpPr>
                <a:spLocks noChangeArrowheads="1"/>
              </p:cNvSpPr>
              <p:nvPr/>
            </p:nvSpPr>
            <p:spPr bwMode="auto">
              <a:xfrm>
                <a:off x="1339" y="1209"/>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19" name="Group 1359"/>
            <p:cNvGrpSpPr>
              <a:grpSpLocks/>
            </p:cNvGrpSpPr>
            <p:nvPr/>
          </p:nvGrpSpPr>
          <p:grpSpPr bwMode="auto">
            <a:xfrm>
              <a:off x="5414" y="1417"/>
              <a:ext cx="566" cy="183"/>
              <a:chOff x="3879" y="1209"/>
              <a:chExt cx="430" cy="403"/>
            </a:xfrm>
          </p:grpSpPr>
          <p:sp>
            <p:nvSpPr>
              <p:cNvPr id="42320" name="Rectangle 1360"/>
              <p:cNvSpPr>
                <a:spLocks noChangeArrowheads="1"/>
              </p:cNvSpPr>
              <p:nvPr/>
            </p:nvSpPr>
            <p:spPr bwMode="auto">
              <a:xfrm>
                <a:off x="3919" y="1209"/>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A1</a:t>
                </a:r>
                <a:endParaRPr lang="ru-RU" sz="1200">
                  <a:solidFill>
                    <a:srgbClr val="000000"/>
                  </a:solidFill>
                  <a:effectLst/>
                  <a:cs typeface="Times New Roman" pitchFamily="18" charset="0"/>
                </a:endParaRPr>
              </a:p>
              <a:p>
                <a:pPr algn="ctr"/>
                <a:endParaRPr lang="ru-RU" sz="2400" b="0">
                  <a:solidFill>
                    <a:schemeClr val="tx1"/>
                  </a:solidFill>
                  <a:effectLst/>
                </a:endParaRPr>
              </a:p>
            </p:txBody>
          </p:sp>
          <p:sp>
            <p:nvSpPr>
              <p:cNvPr id="42321" name="Rectangle 1361"/>
              <p:cNvSpPr>
                <a:spLocks noChangeArrowheads="1"/>
              </p:cNvSpPr>
              <p:nvPr/>
            </p:nvSpPr>
            <p:spPr bwMode="auto">
              <a:xfrm>
                <a:off x="3879" y="1209"/>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22" name="Group 1362"/>
            <p:cNvGrpSpPr>
              <a:grpSpLocks/>
            </p:cNvGrpSpPr>
            <p:nvPr/>
          </p:nvGrpSpPr>
          <p:grpSpPr bwMode="auto">
            <a:xfrm>
              <a:off x="2071" y="1600"/>
              <a:ext cx="3343" cy="183"/>
              <a:chOff x="1339" y="1612"/>
              <a:chExt cx="2540" cy="403"/>
            </a:xfrm>
          </p:grpSpPr>
          <p:sp>
            <p:nvSpPr>
              <p:cNvPr id="42323" name="Rectangle 1363"/>
              <p:cNvSpPr>
                <a:spLocks noChangeArrowheads="1"/>
              </p:cNvSpPr>
              <p:nvPr/>
            </p:nvSpPr>
            <p:spPr bwMode="auto">
              <a:xfrm>
                <a:off x="1379" y="1612"/>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transmit aerodynamic noise</a:t>
                </a:r>
                <a:endParaRPr lang="ru-RU" sz="2400">
                  <a:solidFill>
                    <a:srgbClr val="000000"/>
                  </a:solidFill>
                  <a:effectLst/>
                </a:endParaRPr>
              </a:p>
            </p:txBody>
          </p:sp>
          <p:sp>
            <p:nvSpPr>
              <p:cNvPr id="42324" name="Rectangle 1364"/>
              <p:cNvSpPr>
                <a:spLocks noChangeArrowheads="1"/>
              </p:cNvSpPr>
              <p:nvPr/>
            </p:nvSpPr>
            <p:spPr bwMode="auto">
              <a:xfrm>
                <a:off x="1339" y="1612"/>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25" name="Group 1365"/>
            <p:cNvGrpSpPr>
              <a:grpSpLocks/>
            </p:cNvGrpSpPr>
            <p:nvPr/>
          </p:nvGrpSpPr>
          <p:grpSpPr bwMode="auto">
            <a:xfrm>
              <a:off x="5414" y="1600"/>
              <a:ext cx="566" cy="183"/>
              <a:chOff x="3879" y="1612"/>
              <a:chExt cx="430" cy="403"/>
            </a:xfrm>
          </p:grpSpPr>
          <p:sp>
            <p:nvSpPr>
              <p:cNvPr id="42326" name="Rectangle 1366"/>
              <p:cNvSpPr>
                <a:spLocks noChangeArrowheads="1"/>
              </p:cNvSpPr>
              <p:nvPr/>
            </p:nvSpPr>
            <p:spPr bwMode="auto">
              <a:xfrm>
                <a:off x="3919" y="1612"/>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H</a:t>
                </a:r>
                <a:endParaRPr lang="ru-RU" sz="1200">
                  <a:solidFill>
                    <a:srgbClr val="000000"/>
                  </a:solidFill>
                  <a:effectLst/>
                  <a:cs typeface="Times New Roman" pitchFamily="18" charset="0"/>
                </a:endParaRPr>
              </a:p>
              <a:p>
                <a:pPr algn="ctr"/>
                <a:endParaRPr lang="ru-RU" sz="2400" b="0">
                  <a:solidFill>
                    <a:srgbClr val="000000"/>
                  </a:solidFill>
                  <a:effectLst/>
                </a:endParaRPr>
              </a:p>
            </p:txBody>
          </p:sp>
          <p:sp>
            <p:nvSpPr>
              <p:cNvPr id="42327" name="Rectangle 1367"/>
              <p:cNvSpPr>
                <a:spLocks noChangeArrowheads="1"/>
              </p:cNvSpPr>
              <p:nvPr/>
            </p:nvSpPr>
            <p:spPr bwMode="auto">
              <a:xfrm>
                <a:off x="3879" y="1612"/>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28" name="Group 1368"/>
            <p:cNvGrpSpPr>
              <a:grpSpLocks/>
            </p:cNvGrpSpPr>
            <p:nvPr/>
          </p:nvGrpSpPr>
          <p:grpSpPr bwMode="auto">
            <a:xfrm>
              <a:off x="2071" y="1783"/>
              <a:ext cx="3343" cy="184"/>
              <a:chOff x="1339" y="2015"/>
              <a:chExt cx="2540" cy="403"/>
            </a:xfrm>
          </p:grpSpPr>
          <p:sp>
            <p:nvSpPr>
              <p:cNvPr id="42329" name="Rectangle 1369"/>
              <p:cNvSpPr>
                <a:spLocks noChangeArrowheads="1"/>
              </p:cNvSpPr>
              <p:nvPr/>
            </p:nvSpPr>
            <p:spPr bwMode="auto">
              <a:xfrm>
                <a:off x="1379" y="2015"/>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transmit discrete noise</a:t>
                </a:r>
                <a:endParaRPr lang="ru-RU" sz="2400">
                  <a:solidFill>
                    <a:srgbClr val="000000"/>
                  </a:solidFill>
                  <a:effectLst/>
                </a:endParaRPr>
              </a:p>
            </p:txBody>
          </p:sp>
          <p:sp>
            <p:nvSpPr>
              <p:cNvPr id="42330" name="Rectangle 1370"/>
              <p:cNvSpPr>
                <a:spLocks noChangeArrowheads="1"/>
              </p:cNvSpPr>
              <p:nvPr/>
            </p:nvSpPr>
            <p:spPr bwMode="auto">
              <a:xfrm>
                <a:off x="1339" y="2015"/>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31" name="Group 1371"/>
            <p:cNvGrpSpPr>
              <a:grpSpLocks/>
            </p:cNvGrpSpPr>
            <p:nvPr/>
          </p:nvGrpSpPr>
          <p:grpSpPr bwMode="auto">
            <a:xfrm>
              <a:off x="5414" y="1783"/>
              <a:ext cx="566" cy="184"/>
              <a:chOff x="3879" y="2015"/>
              <a:chExt cx="430" cy="403"/>
            </a:xfrm>
          </p:grpSpPr>
          <p:sp>
            <p:nvSpPr>
              <p:cNvPr id="42332" name="Rectangle 1372"/>
              <p:cNvSpPr>
                <a:spLocks noChangeArrowheads="1"/>
              </p:cNvSpPr>
              <p:nvPr/>
            </p:nvSpPr>
            <p:spPr bwMode="auto">
              <a:xfrm>
                <a:off x="3919" y="2015"/>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H</a:t>
                </a:r>
                <a:endParaRPr lang="ru-RU" sz="1200">
                  <a:solidFill>
                    <a:srgbClr val="000000"/>
                  </a:solidFill>
                  <a:effectLst/>
                  <a:cs typeface="Times New Roman" pitchFamily="18" charset="0"/>
                </a:endParaRPr>
              </a:p>
              <a:p>
                <a:pPr algn="ctr"/>
                <a:endParaRPr lang="ru-RU" sz="2400" b="0">
                  <a:solidFill>
                    <a:schemeClr val="tx1"/>
                  </a:solidFill>
                  <a:effectLst/>
                </a:endParaRPr>
              </a:p>
            </p:txBody>
          </p:sp>
          <p:sp>
            <p:nvSpPr>
              <p:cNvPr id="42333" name="Rectangle 1373"/>
              <p:cNvSpPr>
                <a:spLocks noChangeArrowheads="1"/>
              </p:cNvSpPr>
              <p:nvPr/>
            </p:nvSpPr>
            <p:spPr bwMode="auto">
              <a:xfrm>
                <a:off x="3879" y="2015"/>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34" name="Group 1374"/>
            <p:cNvGrpSpPr>
              <a:grpSpLocks/>
            </p:cNvGrpSpPr>
            <p:nvPr/>
          </p:nvGrpSpPr>
          <p:grpSpPr bwMode="auto">
            <a:xfrm>
              <a:off x="308" y="1967"/>
              <a:ext cx="1763" cy="1099"/>
              <a:chOff x="0" y="2418"/>
              <a:chExt cx="1339" cy="2418"/>
            </a:xfrm>
          </p:grpSpPr>
          <p:sp>
            <p:nvSpPr>
              <p:cNvPr id="42335" name="Rectangle 1375"/>
              <p:cNvSpPr>
                <a:spLocks noChangeArrowheads="1"/>
              </p:cNvSpPr>
              <p:nvPr/>
            </p:nvSpPr>
            <p:spPr bwMode="auto">
              <a:xfrm>
                <a:off x="40" y="2418"/>
                <a:ext cx="1259" cy="2418"/>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Body</a:t>
                </a:r>
                <a:endParaRPr lang="ru-RU" sz="1200">
                  <a:solidFill>
                    <a:srgbClr val="000000"/>
                  </a:solidFill>
                  <a:effectLst/>
                  <a:cs typeface="Times New Roman" pitchFamily="18" charset="0"/>
                </a:endParaRPr>
              </a:p>
              <a:p>
                <a:endParaRPr lang="ru-RU" sz="2400" b="0">
                  <a:solidFill>
                    <a:schemeClr val="tx1"/>
                  </a:solidFill>
                  <a:effectLst/>
                </a:endParaRPr>
              </a:p>
            </p:txBody>
          </p:sp>
          <p:sp>
            <p:nvSpPr>
              <p:cNvPr id="42336" name="Rectangle 1376"/>
              <p:cNvSpPr>
                <a:spLocks noChangeArrowheads="1"/>
              </p:cNvSpPr>
              <p:nvPr/>
            </p:nvSpPr>
            <p:spPr bwMode="auto">
              <a:xfrm>
                <a:off x="0" y="2418"/>
                <a:ext cx="1339" cy="2418"/>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37" name="Group 1377"/>
            <p:cNvGrpSpPr>
              <a:grpSpLocks/>
            </p:cNvGrpSpPr>
            <p:nvPr/>
          </p:nvGrpSpPr>
          <p:grpSpPr bwMode="auto">
            <a:xfrm>
              <a:off x="2071" y="1967"/>
              <a:ext cx="3343" cy="183"/>
              <a:chOff x="1339" y="2418"/>
              <a:chExt cx="2540" cy="403"/>
            </a:xfrm>
          </p:grpSpPr>
          <p:sp>
            <p:nvSpPr>
              <p:cNvPr id="42338" name="Rectangle 1378"/>
              <p:cNvSpPr>
                <a:spLocks noChangeArrowheads="1"/>
              </p:cNvSpPr>
              <p:nvPr/>
            </p:nvSpPr>
            <p:spPr bwMode="auto">
              <a:xfrm>
                <a:off x="1379" y="2418"/>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direct exhaust airflow</a:t>
                </a:r>
                <a:endParaRPr lang="ru-RU" sz="2400">
                  <a:solidFill>
                    <a:srgbClr val="000000"/>
                  </a:solidFill>
                  <a:effectLst/>
                </a:endParaRPr>
              </a:p>
            </p:txBody>
          </p:sp>
          <p:sp>
            <p:nvSpPr>
              <p:cNvPr id="42339" name="Rectangle 1379"/>
              <p:cNvSpPr>
                <a:spLocks noChangeArrowheads="1"/>
              </p:cNvSpPr>
              <p:nvPr/>
            </p:nvSpPr>
            <p:spPr bwMode="auto">
              <a:xfrm>
                <a:off x="1339" y="2418"/>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40" name="Group 1380"/>
            <p:cNvGrpSpPr>
              <a:grpSpLocks/>
            </p:cNvGrpSpPr>
            <p:nvPr/>
          </p:nvGrpSpPr>
          <p:grpSpPr bwMode="auto">
            <a:xfrm>
              <a:off x="5414" y="1967"/>
              <a:ext cx="566" cy="183"/>
              <a:chOff x="3879" y="2418"/>
              <a:chExt cx="430" cy="403"/>
            </a:xfrm>
          </p:grpSpPr>
          <p:sp>
            <p:nvSpPr>
              <p:cNvPr id="42341" name="Rectangle 1381"/>
              <p:cNvSpPr>
                <a:spLocks noChangeArrowheads="1"/>
              </p:cNvSpPr>
              <p:nvPr/>
            </p:nvSpPr>
            <p:spPr bwMode="auto">
              <a:xfrm>
                <a:off x="3919" y="2418"/>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A3</a:t>
                </a:r>
                <a:endParaRPr lang="ru-RU" sz="1200">
                  <a:solidFill>
                    <a:srgbClr val="000000"/>
                  </a:solidFill>
                  <a:effectLst/>
                  <a:cs typeface="Times New Roman" pitchFamily="18" charset="0"/>
                </a:endParaRPr>
              </a:p>
              <a:p>
                <a:pPr algn="ctr"/>
                <a:endParaRPr lang="ru-RU" sz="2400">
                  <a:solidFill>
                    <a:srgbClr val="000000"/>
                  </a:solidFill>
                  <a:effectLst/>
                </a:endParaRPr>
              </a:p>
            </p:txBody>
          </p:sp>
          <p:sp>
            <p:nvSpPr>
              <p:cNvPr id="42342" name="Rectangle 1382"/>
              <p:cNvSpPr>
                <a:spLocks noChangeArrowheads="1"/>
              </p:cNvSpPr>
              <p:nvPr/>
            </p:nvSpPr>
            <p:spPr bwMode="auto">
              <a:xfrm>
                <a:off x="3879" y="2418"/>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43" name="Group 1383"/>
            <p:cNvGrpSpPr>
              <a:grpSpLocks/>
            </p:cNvGrpSpPr>
            <p:nvPr/>
          </p:nvGrpSpPr>
          <p:grpSpPr bwMode="auto">
            <a:xfrm>
              <a:off x="2071" y="2150"/>
              <a:ext cx="3343" cy="183"/>
              <a:chOff x="1339" y="2821"/>
              <a:chExt cx="2540" cy="403"/>
            </a:xfrm>
          </p:grpSpPr>
          <p:sp>
            <p:nvSpPr>
              <p:cNvPr id="42344" name="Rectangle 1384"/>
              <p:cNvSpPr>
                <a:spLocks noChangeArrowheads="1"/>
              </p:cNvSpPr>
              <p:nvPr/>
            </p:nvSpPr>
            <p:spPr bwMode="auto">
              <a:xfrm>
                <a:off x="1379" y="2821"/>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hold exhaust canal </a:t>
                </a:r>
                <a:endParaRPr lang="ru-RU" sz="1200">
                  <a:solidFill>
                    <a:srgbClr val="000000"/>
                  </a:solidFill>
                  <a:effectLst/>
                  <a:cs typeface="Times New Roman" pitchFamily="18" charset="0"/>
                </a:endParaRPr>
              </a:p>
              <a:p>
                <a:endParaRPr lang="ru-RU" sz="2400">
                  <a:solidFill>
                    <a:srgbClr val="000000"/>
                  </a:solidFill>
                  <a:effectLst/>
                </a:endParaRPr>
              </a:p>
            </p:txBody>
          </p:sp>
          <p:sp>
            <p:nvSpPr>
              <p:cNvPr id="42345" name="Rectangle 1385"/>
              <p:cNvSpPr>
                <a:spLocks noChangeArrowheads="1"/>
              </p:cNvSpPr>
              <p:nvPr/>
            </p:nvSpPr>
            <p:spPr bwMode="auto">
              <a:xfrm>
                <a:off x="1339" y="2821"/>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46" name="Group 1386"/>
            <p:cNvGrpSpPr>
              <a:grpSpLocks/>
            </p:cNvGrpSpPr>
            <p:nvPr/>
          </p:nvGrpSpPr>
          <p:grpSpPr bwMode="auto">
            <a:xfrm>
              <a:off x="5414" y="2150"/>
              <a:ext cx="566" cy="183"/>
              <a:chOff x="3879" y="2821"/>
              <a:chExt cx="430" cy="403"/>
            </a:xfrm>
          </p:grpSpPr>
          <p:sp>
            <p:nvSpPr>
              <p:cNvPr id="42347" name="Rectangle 1387"/>
              <p:cNvSpPr>
                <a:spLocks noChangeArrowheads="1"/>
              </p:cNvSpPr>
              <p:nvPr/>
            </p:nvSpPr>
            <p:spPr bwMode="auto">
              <a:xfrm>
                <a:off x="3919" y="2821"/>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A4</a:t>
                </a:r>
                <a:endParaRPr lang="ru-RU" sz="1200">
                  <a:solidFill>
                    <a:srgbClr val="000000"/>
                  </a:solidFill>
                  <a:effectLst/>
                  <a:cs typeface="Times New Roman" pitchFamily="18" charset="0"/>
                </a:endParaRPr>
              </a:p>
              <a:p>
                <a:pPr algn="ctr"/>
                <a:endParaRPr lang="ru-RU" sz="2400">
                  <a:solidFill>
                    <a:schemeClr val="tx1"/>
                  </a:solidFill>
                  <a:effectLst/>
                </a:endParaRPr>
              </a:p>
            </p:txBody>
          </p:sp>
          <p:sp>
            <p:nvSpPr>
              <p:cNvPr id="42348" name="Rectangle 1388"/>
              <p:cNvSpPr>
                <a:spLocks noChangeArrowheads="1"/>
              </p:cNvSpPr>
              <p:nvPr/>
            </p:nvSpPr>
            <p:spPr bwMode="auto">
              <a:xfrm>
                <a:off x="3879" y="2821"/>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49" name="Group 1389"/>
            <p:cNvGrpSpPr>
              <a:grpSpLocks/>
            </p:cNvGrpSpPr>
            <p:nvPr/>
          </p:nvGrpSpPr>
          <p:grpSpPr bwMode="auto">
            <a:xfrm>
              <a:off x="2071" y="2333"/>
              <a:ext cx="3343" cy="184"/>
              <a:chOff x="1339" y="3224"/>
              <a:chExt cx="2540" cy="403"/>
            </a:xfrm>
          </p:grpSpPr>
          <p:sp>
            <p:nvSpPr>
              <p:cNvPr id="42350" name="Rectangle 1390"/>
              <p:cNvSpPr>
                <a:spLocks noChangeArrowheads="1"/>
              </p:cNvSpPr>
              <p:nvPr/>
            </p:nvSpPr>
            <p:spPr bwMode="auto">
              <a:xfrm>
                <a:off x="1379" y="3224"/>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hold power cord reel</a:t>
                </a:r>
                <a:endParaRPr lang="ru-RU" sz="2400">
                  <a:solidFill>
                    <a:schemeClr val="tx1"/>
                  </a:solidFill>
                  <a:effectLst/>
                </a:endParaRPr>
              </a:p>
            </p:txBody>
          </p:sp>
          <p:sp>
            <p:nvSpPr>
              <p:cNvPr id="42351" name="Rectangle 1391"/>
              <p:cNvSpPr>
                <a:spLocks noChangeArrowheads="1"/>
              </p:cNvSpPr>
              <p:nvPr/>
            </p:nvSpPr>
            <p:spPr bwMode="auto">
              <a:xfrm>
                <a:off x="1339" y="3224"/>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52" name="Group 1392"/>
            <p:cNvGrpSpPr>
              <a:grpSpLocks/>
            </p:cNvGrpSpPr>
            <p:nvPr/>
          </p:nvGrpSpPr>
          <p:grpSpPr bwMode="auto">
            <a:xfrm>
              <a:off x="5414" y="2333"/>
              <a:ext cx="566" cy="184"/>
              <a:chOff x="3879" y="3224"/>
              <a:chExt cx="430" cy="403"/>
            </a:xfrm>
          </p:grpSpPr>
          <p:sp>
            <p:nvSpPr>
              <p:cNvPr id="42353" name="Rectangle 1393"/>
              <p:cNvSpPr>
                <a:spLocks noChangeArrowheads="1"/>
              </p:cNvSpPr>
              <p:nvPr/>
            </p:nvSpPr>
            <p:spPr bwMode="auto">
              <a:xfrm>
                <a:off x="3919" y="3224"/>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A2</a:t>
                </a:r>
                <a:endParaRPr lang="ru-RU" sz="1200">
                  <a:solidFill>
                    <a:srgbClr val="000000"/>
                  </a:solidFill>
                  <a:effectLst/>
                  <a:cs typeface="Times New Roman" pitchFamily="18" charset="0"/>
                </a:endParaRPr>
              </a:p>
              <a:p>
                <a:pPr algn="ctr"/>
                <a:endParaRPr lang="ru-RU" sz="2400" b="0">
                  <a:solidFill>
                    <a:schemeClr val="tx1"/>
                  </a:solidFill>
                  <a:effectLst/>
                </a:endParaRPr>
              </a:p>
            </p:txBody>
          </p:sp>
          <p:sp>
            <p:nvSpPr>
              <p:cNvPr id="42354" name="Rectangle 1394"/>
              <p:cNvSpPr>
                <a:spLocks noChangeArrowheads="1"/>
              </p:cNvSpPr>
              <p:nvPr/>
            </p:nvSpPr>
            <p:spPr bwMode="auto">
              <a:xfrm>
                <a:off x="3879" y="3224"/>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55" name="Group 1395"/>
            <p:cNvGrpSpPr>
              <a:grpSpLocks/>
            </p:cNvGrpSpPr>
            <p:nvPr/>
          </p:nvGrpSpPr>
          <p:grpSpPr bwMode="auto">
            <a:xfrm>
              <a:off x="2071" y="2517"/>
              <a:ext cx="3343" cy="183"/>
              <a:chOff x="1339" y="3627"/>
              <a:chExt cx="2540" cy="403"/>
            </a:xfrm>
          </p:grpSpPr>
          <p:sp>
            <p:nvSpPr>
              <p:cNvPr id="42356" name="Rectangle 1396"/>
              <p:cNvSpPr>
                <a:spLocks noChangeArrowheads="1"/>
              </p:cNvSpPr>
              <p:nvPr/>
            </p:nvSpPr>
            <p:spPr bwMode="auto">
              <a:xfrm>
                <a:off x="1379" y="3627"/>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direct sucking airflow</a:t>
                </a:r>
                <a:endParaRPr lang="ru-RU" sz="1200">
                  <a:solidFill>
                    <a:srgbClr val="000000"/>
                  </a:solidFill>
                  <a:effectLst/>
                  <a:cs typeface="Times New Roman" pitchFamily="18" charset="0"/>
                </a:endParaRPr>
              </a:p>
              <a:p>
                <a:endParaRPr lang="ru-RU" sz="2400" b="0">
                  <a:solidFill>
                    <a:srgbClr val="000000"/>
                  </a:solidFill>
                  <a:effectLst/>
                </a:endParaRPr>
              </a:p>
            </p:txBody>
          </p:sp>
          <p:sp>
            <p:nvSpPr>
              <p:cNvPr id="42357" name="Rectangle 1397"/>
              <p:cNvSpPr>
                <a:spLocks noChangeArrowheads="1"/>
              </p:cNvSpPr>
              <p:nvPr/>
            </p:nvSpPr>
            <p:spPr bwMode="auto">
              <a:xfrm>
                <a:off x="1339" y="3627"/>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58" name="Group 1398"/>
            <p:cNvGrpSpPr>
              <a:grpSpLocks/>
            </p:cNvGrpSpPr>
            <p:nvPr/>
          </p:nvGrpSpPr>
          <p:grpSpPr bwMode="auto">
            <a:xfrm>
              <a:off x="5414" y="2517"/>
              <a:ext cx="566" cy="183"/>
              <a:chOff x="3879" y="3627"/>
              <a:chExt cx="430" cy="403"/>
            </a:xfrm>
          </p:grpSpPr>
          <p:sp>
            <p:nvSpPr>
              <p:cNvPr id="42359" name="Rectangle 1399"/>
              <p:cNvSpPr>
                <a:spLocks noChangeArrowheads="1"/>
              </p:cNvSpPr>
              <p:nvPr/>
            </p:nvSpPr>
            <p:spPr bwMode="auto">
              <a:xfrm>
                <a:off x="3919" y="3627"/>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A1</a:t>
                </a:r>
                <a:endParaRPr lang="ru-RU" sz="1200">
                  <a:solidFill>
                    <a:srgbClr val="000000"/>
                  </a:solidFill>
                  <a:effectLst/>
                  <a:cs typeface="Times New Roman" pitchFamily="18" charset="0"/>
                </a:endParaRPr>
              </a:p>
              <a:p>
                <a:pPr algn="ctr"/>
                <a:endParaRPr lang="ru-RU" sz="2400">
                  <a:solidFill>
                    <a:schemeClr val="tx1"/>
                  </a:solidFill>
                  <a:effectLst/>
                </a:endParaRPr>
              </a:p>
            </p:txBody>
          </p:sp>
          <p:sp>
            <p:nvSpPr>
              <p:cNvPr id="42360" name="Rectangle 1400"/>
              <p:cNvSpPr>
                <a:spLocks noChangeArrowheads="1"/>
              </p:cNvSpPr>
              <p:nvPr/>
            </p:nvSpPr>
            <p:spPr bwMode="auto">
              <a:xfrm>
                <a:off x="3879" y="3627"/>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61" name="Group 1401"/>
            <p:cNvGrpSpPr>
              <a:grpSpLocks/>
            </p:cNvGrpSpPr>
            <p:nvPr/>
          </p:nvGrpSpPr>
          <p:grpSpPr bwMode="auto">
            <a:xfrm>
              <a:off x="2071" y="2700"/>
              <a:ext cx="3343" cy="183"/>
              <a:chOff x="1339" y="4030"/>
              <a:chExt cx="2540" cy="403"/>
            </a:xfrm>
          </p:grpSpPr>
          <p:sp>
            <p:nvSpPr>
              <p:cNvPr id="42362" name="Rectangle 1402"/>
              <p:cNvSpPr>
                <a:spLocks noChangeArrowheads="1"/>
              </p:cNvSpPr>
              <p:nvPr/>
            </p:nvSpPr>
            <p:spPr bwMode="auto">
              <a:xfrm>
                <a:off x="1379" y="4030"/>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transmit aerodynamic noise</a:t>
                </a:r>
                <a:endParaRPr lang="ru-RU" sz="2400">
                  <a:solidFill>
                    <a:srgbClr val="000000"/>
                  </a:solidFill>
                  <a:effectLst/>
                </a:endParaRPr>
              </a:p>
            </p:txBody>
          </p:sp>
          <p:sp>
            <p:nvSpPr>
              <p:cNvPr id="42363" name="Rectangle 1403"/>
              <p:cNvSpPr>
                <a:spLocks noChangeArrowheads="1"/>
              </p:cNvSpPr>
              <p:nvPr/>
            </p:nvSpPr>
            <p:spPr bwMode="auto">
              <a:xfrm>
                <a:off x="1339" y="4030"/>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64" name="Group 1404"/>
            <p:cNvGrpSpPr>
              <a:grpSpLocks/>
            </p:cNvGrpSpPr>
            <p:nvPr/>
          </p:nvGrpSpPr>
          <p:grpSpPr bwMode="auto">
            <a:xfrm>
              <a:off x="5414" y="2700"/>
              <a:ext cx="566" cy="183"/>
              <a:chOff x="3879" y="4030"/>
              <a:chExt cx="430" cy="403"/>
            </a:xfrm>
          </p:grpSpPr>
          <p:sp>
            <p:nvSpPr>
              <p:cNvPr id="42365" name="Rectangle 1405"/>
              <p:cNvSpPr>
                <a:spLocks noChangeArrowheads="1"/>
              </p:cNvSpPr>
              <p:nvPr/>
            </p:nvSpPr>
            <p:spPr bwMode="auto">
              <a:xfrm>
                <a:off x="3919" y="4030"/>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H</a:t>
                </a:r>
                <a:endParaRPr lang="ru-RU" sz="1200">
                  <a:solidFill>
                    <a:srgbClr val="000000"/>
                  </a:solidFill>
                  <a:effectLst/>
                  <a:cs typeface="Times New Roman" pitchFamily="18" charset="0"/>
                </a:endParaRPr>
              </a:p>
              <a:p>
                <a:pPr algn="ctr"/>
                <a:endParaRPr lang="ru-RU" sz="2400">
                  <a:solidFill>
                    <a:schemeClr val="tx1"/>
                  </a:solidFill>
                  <a:effectLst/>
                </a:endParaRPr>
              </a:p>
            </p:txBody>
          </p:sp>
          <p:sp>
            <p:nvSpPr>
              <p:cNvPr id="42366" name="Rectangle 1406"/>
              <p:cNvSpPr>
                <a:spLocks noChangeArrowheads="1"/>
              </p:cNvSpPr>
              <p:nvPr/>
            </p:nvSpPr>
            <p:spPr bwMode="auto">
              <a:xfrm>
                <a:off x="3879" y="4030"/>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67" name="Group 1407"/>
            <p:cNvGrpSpPr>
              <a:grpSpLocks/>
            </p:cNvGrpSpPr>
            <p:nvPr/>
          </p:nvGrpSpPr>
          <p:grpSpPr bwMode="auto">
            <a:xfrm>
              <a:off x="2071" y="2883"/>
              <a:ext cx="3343" cy="183"/>
              <a:chOff x="1339" y="4433"/>
              <a:chExt cx="2540" cy="403"/>
            </a:xfrm>
          </p:grpSpPr>
          <p:sp>
            <p:nvSpPr>
              <p:cNvPr id="42368" name="Rectangle 1408"/>
              <p:cNvSpPr>
                <a:spLocks noChangeArrowheads="1"/>
              </p:cNvSpPr>
              <p:nvPr/>
            </p:nvSpPr>
            <p:spPr bwMode="auto">
              <a:xfrm>
                <a:off x="1379" y="4433"/>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transmit mechanical noise</a:t>
                </a:r>
                <a:endParaRPr lang="ru-RU" sz="2400">
                  <a:solidFill>
                    <a:srgbClr val="000000"/>
                  </a:solidFill>
                  <a:effectLst/>
                </a:endParaRPr>
              </a:p>
            </p:txBody>
          </p:sp>
          <p:sp>
            <p:nvSpPr>
              <p:cNvPr id="42369" name="Rectangle 1409"/>
              <p:cNvSpPr>
                <a:spLocks noChangeArrowheads="1"/>
              </p:cNvSpPr>
              <p:nvPr/>
            </p:nvSpPr>
            <p:spPr bwMode="auto">
              <a:xfrm>
                <a:off x="1339" y="4433"/>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70" name="Group 1410"/>
            <p:cNvGrpSpPr>
              <a:grpSpLocks/>
            </p:cNvGrpSpPr>
            <p:nvPr/>
          </p:nvGrpSpPr>
          <p:grpSpPr bwMode="auto">
            <a:xfrm>
              <a:off x="5414" y="2883"/>
              <a:ext cx="566" cy="183"/>
              <a:chOff x="3879" y="4433"/>
              <a:chExt cx="430" cy="403"/>
            </a:xfrm>
          </p:grpSpPr>
          <p:sp>
            <p:nvSpPr>
              <p:cNvPr id="42371" name="Rectangle 1411"/>
              <p:cNvSpPr>
                <a:spLocks noChangeArrowheads="1"/>
              </p:cNvSpPr>
              <p:nvPr/>
            </p:nvSpPr>
            <p:spPr bwMode="auto">
              <a:xfrm>
                <a:off x="3919" y="4433"/>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H</a:t>
                </a:r>
                <a:endParaRPr lang="ru-RU" sz="1200">
                  <a:solidFill>
                    <a:srgbClr val="000000"/>
                  </a:solidFill>
                  <a:effectLst/>
                  <a:cs typeface="Times New Roman" pitchFamily="18" charset="0"/>
                </a:endParaRPr>
              </a:p>
              <a:p>
                <a:pPr algn="ctr"/>
                <a:endParaRPr lang="ru-RU" sz="2400" b="0">
                  <a:solidFill>
                    <a:schemeClr val="tx1"/>
                  </a:solidFill>
                  <a:effectLst/>
                </a:endParaRPr>
              </a:p>
            </p:txBody>
          </p:sp>
          <p:sp>
            <p:nvSpPr>
              <p:cNvPr id="42372" name="Rectangle 1412"/>
              <p:cNvSpPr>
                <a:spLocks noChangeArrowheads="1"/>
              </p:cNvSpPr>
              <p:nvPr/>
            </p:nvSpPr>
            <p:spPr bwMode="auto">
              <a:xfrm>
                <a:off x="3879" y="4433"/>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73" name="Group 1413"/>
            <p:cNvGrpSpPr>
              <a:grpSpLocks/>
            </p:cNvGrpSpPr>
            <p:nvPr/>
          </p:nvGrpSpPr>
          <p:grpSpPr bwMode="auto">
            <a:xfrm>
              <a:off x="308" y="3066"/>
              <a:ext cx="1763" cy="387"/>
              <a:chOff x="0" y="4836"/>
              <a:chExt cx="1339" cy="1612"/>
            </a:xfrm>
          </p:grpSpPr>
          <p:sp>
            <p:nvSpPr>
              <p:cNvPr id="42374" name="Rectangle 1414"/>
              <p:cNvSpPr>
                <a:spLocks noChangeArrowheads="1"/>
              </p:cNvSpPr>
              <p:nvPr/>
            </p:nvSpPr>
            <p:spPr bwMode="auto">
              <a:xfrm>
                <a:off x="40" y="4836"/>
                <a:ext cx="1259" cy="1612"/>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Dust</a:t>
                </a:r>
                <a:r>
                  <a:rPr lang="en-US" sz="1200" b="0">
                    <a:solidFill>
                      <a:srgbClr val="000000"/>
                    </a:solidFill>
                    <a:effectLst/>
                    <a:latin typeface="Arial" pitchFamily="34" charset="0"/>
                    <a:cs typeface="Arial" pitchFamily="34" charset="0"/>
                  </a:rPr>
                  <a:t> </a:t>
                </a:r>
                <a:r>
                  <a:rPr lang="en-US" sz="1200">
                    <a:solidFill>
                      <a:srgbClr val="000000"/>
                    </a:solidFill>
                    <a:effectLst/>
                    <a:latin typeface="Arial" pitchFamily="34" charset="0"/>
                    <a:cs typeface="Arial" pitchFamily="34" charset="0"/>
                  </a:rPr>
                  <a:t>collector</a:t>
                </a:r>
                <a:endParaRPr lang="ru-RU" sz="1200">
                  <a:solidFill>
                    <a:srgbClr val="000000"/>
                  </a:solidFill>
                  <a:effectLst/>
                  <a:cs typeface="Times New Roman" pitchFamily="18" charset="0"/>
                </a:endParaRPr>
              </a:p>
              <a:p>
                <a:endParaRPr lang="ru-RU" sz="2400" b="0">
                  <a:solidFill>
                    <a:srgbClr val="000000"/>
                  </a:solidFill>
                  <a:effectLst/>
                </a:endParaRPr>
              </a:p>
            </p:txBody>
          </p:sp>
          <p:sp>
            <p:nvSpPr>
              <p:cNvPr id="42375" name="Rectangle 1415"/>
              <p:cNvSpPr>
                <a:spLocks noChangeArrowheads="1"/>
              </p:cNvSpPr>
              <p:nvPr/>
            </p:nvSpPr>
            <p:spPr bwMode="auto">
              <a:xfrm>
                <a:off x="0" y="4836"/>
                <a:ext cx="1339" cy="1612"/>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76" name="Group 1416"/>
            <p:cNvGrpSpPr>
              <a:grpSpLocks/>
            </p:cNvGrpSpPr>
            <p:nvPr/>
          </p:nvGrpSpPr>
          <p:grpSpPr bwMode="auto">
            <a:xfrm>
              <a:off x="2071" y="3066"/>
              <a:ext cx="3343" cy="184"/>
              <a:chOff x="1339" y="4836"/>
              <a:chExt cx="2540" cy="403"/>
            </a:xfrm>
          </p:grpSpPr>
          <p:sp>
            <p:nvSpPr>
              <p:cNvPr id="42377" name="Rectangle 1417"/>
              <p:cNvSpPr>
                <a:spLocks noChangeArrowheads="1"/>
              </p:cNvSpPr>
              <p:nvPr/>
            </p:nvSpPr>
            <p:spPr bwMode="auto">
              <a:xfrm>
                <a:off x="1379" y="4836"/>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collect dust</a:t>
                </a:r>
                <a:endParaRPr lang="ru-RU" sz="2400">
                  <a:solidFill>
                    <a:srgbClr val="000000"/>
                  </a:solidFill>
                  <a:effectLst/>
                </a:endParaRPr>
              </a:p>
            </p:txBody>
          </p:sp>
          <p:sp>
            <p:nvSpPr>
              <p:cNvPr id="42378" name="Rectangle 1418"/>
              <p:cNvSpPr>
                <a:spLocks noChangeArrowheads="1"/>
              </p:cNvSpPr>
              <p:nvPr/>
            </p:nvSpPr>
            <p:spPr bwMode="auto">
              <a:xfrm>
                <a:off x="1339" y="4836"/>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79" name="Group 1419"/>
            <p:cNvGrpSpPr>
              <a:grpSpLocks/>
            </p:cNvGrpSpPr>
            <p:nvPr/>
          </p:nvGrpSpPr>
          <p:grpSpPr bwMode="auto">
            <a:xfrm>
              <a:off x="5414" y="3066"/>
              <a:ext cx="566" cy="184"/>
              <a:chOff x="3879" y="4836"/>
              <a:chExt cx="430" cy="403"/>
            </a:xfrm>
          </p:grpSpPr>
          <p:sp>
            <p:nvSpPr>
              <p:cNvPr id="42380" name="Rectangle 1420"/>
              <p:cNvSpPr>
                <a:spLocks noChangeArrowheads="1"/>
              </p:cNvSpPr>
              <p:nvPr/>
            </p:nvSpPr>
            <p:spPr bwMode="auto">
              <a:xfrm>
                <a:off x="3919" y="4836"/>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B</a:t>
                </a:r>
                <a:endParaRPr lang="ru-RU" sz="1200">
                  <a:solidFill>
                    <a:srgbClr val="000000"/>
                  </a:solidFill>
                  <a:effectLst/>
                  <a:cs typeface="Times New Roman" pitchFamily="18" charset="0"/>
                </a:endParaRPr>
              </a:p>
              <a:p>
                <a:pPr algn="ctr"/>
                <a:endParaRPr lang="ru-RU" sz="2400" b="0">
                  <a:solidFill>
                    <a:schemeClr val="tx1"/>
                  </a:solidFill>
                  <a:effectLst/>
                </a:endParaRPr>
              </a:p>
            </p:txBody>
          </p:sp>
          <p:sp>
            <p:nvSpPr>
              <p:cNvPr id="42381" name="Rectangle 1421"/>
              <p:cNvSpPr>
                <a:spLocks noChangeArrowheads="1"/>
              </p:cNvSpPr>
              <p:nvPr/>
            </p:nvSpPr>
            <p:spPr bwMode="auto">
              <a:xfrm>
                <a:off x="3879" y="4836"/>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82" name="Group 1422"/>
            <p:cNvGrpSpPr>
              <a:grpSpLocks/>
            </p:cNvGrpSpPr>
            <p:nvPr/>
          </p:nvGrpSpPr>
          <p:grpSpPr bwMode="auto">
            <a:xfrm>
              <a:off x="2071" y="3250"/>
              <a:ext cx="3343" cy="203"/>
              <a:chOff x="1339" y="5239"/>
              <a:chExt cx="2540" cy="403"/>
            </a:xfrm>
          </p:grpSpPr>
          <p:sp>
            <p:nvSpPr>
              <p:cNvPr id="42383" name="Rectangle 1423"/>
              <p:cNvSpPr>
                <a:spLocks noChangeArrowheads="1"/>
              </p:cNvSpPr>
              <p:nvPr/>
            </p:nvSpPr>
            <p:spPr bwMode="auto">
              <a:xfrm>
                <a:off x="1379" y="5239"/>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decelerate sucking airflow</a:t>
                </a:r>
                <a:endParaRPr lang="ru-RU" sz="2400">
                  <a:solidFill>
                    <a:schemeClr val="tx1"/>
                  </a:solidFill>
                  <a:effectLst/>
                </a:endParaRPr>
              </a:p>
            </p:txBody>
          </p:sp>
          <p:sp>
            <p:nvSpPr>
              <p:cNvPr id="42384" name="Rectangle 1424"/>
              <p:cNvSpPr>
                <a:spLocks noChangeArrowheads="1"/>
              </p:cNvSpPr>
              <p:nvPr/>
            </p:nvSpPr>
            <p:spPr bwMode="auto">
              <a:xfrm>
                <a:off x="1339" y="5239"/>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385" name="Group 1425"/>
            <p:cNvGrpSpPr>
              <a:grpSpLocks/>
            </p:cNvGrpSpPr>
            <p:nvPr/>
          </p:nvGrpSpPr>
          <p:grpSpPr bwMode="auto">
            <a:xfrm>
              <a:off x="5414" y="3250"/>
              <a:ext cx="566" cy="203"/>
              <a:chOff x="3879" y="5239"/>
              <a:chExt cx="430" cy="403"/>
            </a:xfrm>
          </p:grpSpPr>
          <p:sp>
            <p:nvSpPr>
              <p:cNvPr id="42386" name="Rectangle 1426"/>
              <p:cNvSpPr>
                <a:spLocks noChangeArrowheads="1"/>
              </p:cNvSpPr>
              <p:nvPr/>
            </p:nvSpPr>
            <p:spPr bwMode="auto">
              <a:xfrm>
                <a:off x="3919" y="5239"/>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H</a:t>
                </a:r>
                <a:endParaRPr lang="ru-RU" sz="1200">
                  <a:solidFill>
                    <a:srgbClr val="000000"/>
                  </a:solidFill>
                  <a:effectLst/>
                  <a:cs typeface="Times New Roman" pitchFamily="18" charset="0"/>
                </a:endParaRPr>
              </a:p>
              <a:p>
                <a:pPr algn="ctr"/>
                <a:endParaRPr lang="ru-RU" sz="2400" b="0">
                  <a:solidFill>
                    <a:schemeClr val="tx1"/>
                  </a:solidFill>
                  <a:effectLst/>
                </a:endParaRPr>
              </a:p>
            </p:txBody>
          </p:sp>
          <p:sp>
            <p:nvSpPr>
              <p:cNvPr id="42387" name="Rectangle 1427"/>
              <p:cNvSpPr>
                <a:spLocks noChangeArrowheads="1"/>
              </p:cNvSpPr>
              <p:nvPr/>
            </p:nvSpPr>
            <p:spPr bwMode="auto">
              <a:xfrm>
                <a:off x="3879" y="5239"/>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400" name="Group 1440"/>
            <p:cNvGrpSpPr>
              <a:grpSpLocks/>
            </p:cNvGrpSpPr>
            <p:nvPr/>
          </p:nvGrpSpPr>
          <p:grpSpPr bwMode="auto">
            <a:xfrm>
              <a:off x="308" y="3453"/>
              <a:ext cx="1763" cy="367"/>
              <a:chOff x="0" y="6448"/>
              <a:chExt cx="1339" cy="806"/>
            </a:xfrm>
          </p:grpSpPr>
          <p:sp>
            <p:nvSpPr>
              <p:cNvPr id="42401" name="Rectangle 1441"/>
              <p:cNvSpPr>
                <a:spLocks noChangeArrowheads="1"/>
              </p:cNvSpPr>
              <p:nvPr/>
            </p:nvSpPr>
            <p:spPr bwMode="auto">
              <a:xfrm>
                <a:off x="40" y="6448"/>
                <a:ext cx="1259" cy="806"/>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Rotor</a:t>
                </a:r>
                <a:r>
                  <a:rPr lang="en-US" sz="1200" b="0">
                    <a:solidFill>
                      <a:srgbClr val="000000"/>
                    </a:solidFill>
                    <a:effectLst/>
                    <a:latin typeface="Arial" pitchFamily="34" charset="0"/>
                    <a:cs typeface="Arial" pitchFamily="34" charset="0"/>
                  </a:rPr>
                  <a:t> </a:t>
                </a:r>
                <a:r>
                  <a:rPr lang="en-US" sz="1200">
                    <a:solidFill>
                      <a:srgbClr val="000000"/>
                    </a:solidFill>
                    <a:effectLst/>
                    <a:latin typeface="Arial" pitchFamily="34" charset="0"/>
                    <a:cs typeface="Arial" pitchFamily="34" charset="0"/>
                  </a:rPr>
                  <a:t>blades</a:t>
                </a:r>
                <a:endParaRPr lang="ru-RU" sz="1200">
                  <a:solidFill>
                    <a:srgbClr val="000000"/>
                  </a:solidFill>
                  <a:effectLst/>
                  <a:cs typeface="Times New Roman" pitchFamily="18" charset="0"/>
                </a:endParaRPr>
              </a:p>
              <a:p>
                <a:endParaRPr lang="ru-RU" sz="2400" b="0">
                  <a:solidFill>
                    <a:schemeClr val="tx1"/>
                  </a:solidFill>
                  <a:effectLst/>
                </a:endParaRPr>
              </a:p>
            </p:txBody>
          </p:sp>
          <p:sp>
            <p:nvSpPr>
              <p:cNvPr id="42402" name="Rectangle 1442"/>
              <p:cNvSpPr>
                <a:spLocks noChangeArrowheads="1"/>
              </p:cNvSpPr>
              <p:nvPr/>
            </p:nvSpPr>
            <p:spPr bwMode="auto">
              <a:xfrm>
                <a:off x="0" y="6448"/>
                <a:ext cx="1339" cy="806"/>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403" name="Group 1443"/>
            <p:cNvGrpSpPr>
              <a:grpSpLocks/>
            </p:cNvGrpSpPr>
            <p:nvPr/>
          </p:nvGrpSpPr>
          <p:grpSpPr bwMode="auto">
            <a:xfrm>
              <a:off x="2071" y="3453"/>
              <a:ext cx="3343" cy="184"/>
              <a:chOff x="1339" y="6448"/>
              <a:chExt cx="2540" cy="403"/>
            </a:xfrm>
          </p:grpSpPr>
          <p:sp>
            <p:nvSpPr>
              <p:cNvPr id="42404" name="Rectangle 1444"/>
              <p:cNvSpPr>
                <a:spLocks noChangeArrowheads="1"/>
              </p:cNvSpPr>
              <p:nvPr/>
            </p:nvSpPr>
            <p:spPr bwMode="auto">
              <a:xfrm>
                <a:off x="1379" y="6448"/>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create discrete noise</a:t>
                </a:r>
                <a:endParaRPr lang="ru-RU" sz="2400">
                  <a:solidFill>
                    <a:srgbClr val="000000"/>
                  </a:solidFill>
                  <a:effectLst/>
                </a:endParaRPr>
              </a:p>
            </p:txBody>
          </p:sp>
          <p:sp>
            <p:nvSpPr>
              <p:cNvPr id="42405" name="Rectangle 1445"/>
              <p:cNvSpPr>
                <a:spLocks noChangeArrowheads="1"/>
              </p:cNvSpPr>
              <p:nvPr/>
            </p:nvSpPr>
            <p:spPr bwMode="auto">
              <a:xfrm>
                <a:off x="1339" y="6448"/>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406" name="Group 1446"/>
            <p:cNvGrpSpPr>
              <a:grpSpLocks/>
            </p:cNvGrpSpPr>
            <p:nvPr/>
          </p:nvGrpSpPr>
          <p:grpSpPr bwMode="auto">
            <a:xfrm>
              <a:off x="5414" y="3453"/>
              <a:ext cx="566" cy="184"/>
              <a:chOff x="3879" y="6448"/>
              <a:chExt cx="430" cy="403"/>
            </a:xfrm>
          </p:grpSpPr>
          <p:sp>
            <p:nvSpPr>
              <p:cNvPr id="42407" name="Rectangle 1447"/>
              <p:cNvSpPr>
                <a:spLocks noChangeArrowheads="1"/>
              </p:cNvSpPr>
              <p:nvPr/>
            </p:nvSpPr>
            <p:spPr bwMode="auto">
              <a:xfrm>
                <a:off x="3919" y="6448"/>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H</a:t>
                </a:r>
                <a:endParaRPr lang="ru-RU" sz="1200">
                  <a:solidFill>
                    <a:srgbClr val="000000"/>
                  </a:solidFill>
                  <a:effectLst/>
                  <a:cs typeface="Times New Roman" pitchFamily="18" charset="0"/>
                </a:endParaRPr>
              </a:p>
              <a:p>
                <a:pPr algn="ctr"/>
                <a:endParaRPr lang="ru-RU" sz="2400" b="0">
                  <a:solidFill>
                    <a:schemeClr val="tx1"/>
                  </a:solidFill>
                  <a:effectLst/>
                </a:endParaRPr>
              </a:p>
            </p:txBody>
          </p:sp>
          <p:sp>
            <p:nvSpPr>
              <p:cNvPr id="42408" name="Rectangle 1448"/>
              <p:cNvSpPr>
                <a:spLocks noChangeArrowheads="1"/>
              </p:cNvSpPr>
              <p:nvPr/>
            </p:nvSpPr>
            <p:spPr bwMode="auto">
              <a:xfrm>
                <a:off x="3879" y="6448"/>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409" name="Group 1449"/>
            <p:cNvGrpSpPr>
              <a:grpSpLocks/>
            </p:cNvGrpSpPr>
            <p:nvPr/>
          </p:nvGrpSpPr>
          <p:grpSpPr bwMode="auto">
            <a:xfrm>
              <a:off x="2071" y="3637"/>
              <a:ext cx="3343" cy="183"/>
              <a:chOff x="1339" y="6851"/>
              <a:chExt cx="2540" cy="403"/>
            </a:xfrm>
          </p:grpSpPr>
          <p:sp>
            <p:nvSpPr>
              <p:cNvPr id="42410" name="Rectangle 1450"/>
              <p:cNvSpPr>
                <a:spLocks noChangeArrowheads="1"/>
              </p:cNvSpPr>
              <p:nvPr/>
            </p:nvSpPr>
            <p:spPr bwMode="auto">
              <a:xfrm>
                <a:off x="1379" y="6851"/>
                <a:ext cx="2460" cy="403"/>
              </a:xfrm>
              <a:prstGeom prst="rect">
                <a:avLst/>
              </a:prstGeom>
              <a:noFill/>
              <a:ln w="25400">
                <a:noFill/>
                <a:miter lim="800000"/>
                <a:headEnd type="none" w="lg" len="lg"/>
                <a:tailEnd type="none" w="lg" len="lg"/>
              </a:ln>
              <a:effectLst/>
            </p:spPr>
            <p:txBody>
              <a:bodyPr/>
              <a:lstStyle/>
              <a:p>
                <a:r>
                  <a:rPr lang="en-US" sz="1200">
                    <a:solidFill>
                      <a:srgbClr val="000000"/>
                    </a:solidFill>
                    <a:effectLst/>
                    <a:latin typeface="Arial" pitchFamily="34" charset="0"/>
                    <a:cs typeface="Arial" pitchFamily="34" charset="0"/>
                  </a:rPr>
                  <a:t>To create exhaust airflow</a:t>
                </a:r>
                <a:endParaRPr lang="ru-RU" sz="1200">
                  <a:solidFill>
                    <a:srgbClr val="000000"/>
                  </a:solidFill>
                  <a:effectLst/>
                  <a:cs typeface="Times New Roman" pitchFamily="18" charset="0"/>
                </a:endParaRPr>
              </a:p>
              <a:p>
                <a:endParaRPr lang="ru-RU" sz="2400" b="0">
                  <a:solidFill>
                    <a:srgbClr val="000000"/>
                  </a:solidFill>
                  <a:effectLst/>
                </a:endParaRPr>
              </a:p>
            </p:txBody>
          </p:sp>
          <p:sp>
            <p:nvSpPr>
              <p:cNvPr id="42411" name="Rectangle 1451"/>
              <p:cNvSpPr>
                <a:spLocks noChangeArrowheads="1"/>
              </p:cNvSpPr>
              <p:nvPr/>
            </p:nvSpPr>
            <p:spPr bwMode="auto">
              <a:xfrm>
                <a:off x="1339" y="6851"/>
                <a:ext cx="254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nvGrpSpPr>
            <p:cNvPr id="42412" name="Group 1452"/>
            <p:cNvGrpSpPr>
              <a:grpSpLocks/>
            </p:cNvGrpSpPr>
            <p:nvPr/>
          </p:nvGrpSpPr>
          <p:grpSpPr bwMode="auto">
            <a:xfrm>
              <a:off x="5414" y="3637"/>
              <a:ext cx="566" cy="183"/>
              <a:chOff x="3879" y="6851"/>
              <a:chExt cx="430" cy="403"/>
            </a:xfrm>
          </p:grpSpPr>
          <p:sp>
            <p:nvSpPr>
              <p:cNvPr id="42413" name="Rectangle 1453"/>
              <p:cNvSpPr>
                <a:spLocks noChangeArrowheads="1"/>
              </p:cNvSpPr>
              <p:nvPr/>
            </p:nvSpPr>
            <p:spPr bwMode="auto">
              <a:xfrm>
                <a:off x="3919" y="6851"/>
                <a:ext cx="350" cy="403"/>
              </a:xfrm>
              <a:prstGeom prst="rect">
                <a:avLst/>
              </a:prstGeom>
              <a:noFill/>
              <a:ln w="25400">
                <a:noFill/>
                <a:miter lim="800000"/>
                <a:headEnd type="none" w="lg" len="lg"/>
                <a:tailEnd type="none" w="lg" len="lg"/>
              </a:ln>
              <a:effectLst/>
            </p:spPr>
            <p:txBody>
              <a:bodyPr/>
              <a:lstStyle/>
              <a:p>
                <a:pPr algn="ctr"/>
                <a:r>
                  <a:rPr lang="en-US" sz="1200">
                    <a:solidFill>
                      <a:srgbClr val="000000"/>
                    </a:solidFill>
                    <a:effectLst/>
                    <a:latin typeface="Arial" pitchFamily="34" charset="0"/>
                    <a:cs typeface="Arial" pitchFamily="34" charset="0"/>
                  </a:rPr>
                  <a:t>A3</a:t>
                </a:r>
                <a:endParaRPr lang="ru-RU" sz="1200">
                  <a:solidFill>
                    <a:srgbClr val="000000"/>
                  </a:solidFill>
                  <a:effectLst/>
                  <a:cs typeface="Times New Roman" pitchFamily="18" charset="0"/>
                </a:endParaRPr>
              </a:p>
              <a:p>
                <a:pPr algn="ctr"/>
                <a:endParaRPr lang="ru-RU" sz="2400" b="0">
                  <a:solidFill>
                    <a:schemeClr val="tx1"/>
                  </a:solidFill>
                  <a:effectLst/>
                </a:endParaRPr>
              </a:p>
            </p:txBody>
          </p:sp>
          <p:sp>
            <p:nvSpPr>
              <p:cNvPr id="42414" name="Rectangle 1454"/>
              <p:cNvSpPr>
                <a:spLocks noChangeArrowheads="1"/>
              </p:cNvSpPr>
              <p:nvPr/>
            </p:nvSpPr>
            <p:spPr bwMode="auto">
              <a:xfrm>
                <a:off x="3879" y="6851"/>
                <a:ext cx="430" cy="403"/>
              </a:xfrm>
              <a:prstGeom prst="rect">
                <a:avLst/>
              </a:prstGeom>
              <a:noFill/>
              <a:ln w="7">
                <a:solidFill>
                  <a:srgbClr val="A0A0A0"/>
                </a:solidFill>
                <a:miter lim="800000"/>
                <a:headEnd type="none" w="lg" len="lg"/>
                <a:tailEnd type="none" w="lg" len="lg"/>
              </a:ln>
              <a:effectLst/>
            </p:spPr>
            <p:txBody>
              <a:bodyPr/>
              <a:lstStyle/>
              <a:p>
                <a:endParaRPr lang="en-US"/>
              </a:p>
            </p:txBody>
          </p:sp>
        </p:gr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7" name="Rectangle 1027"/>
          <p:cNvSpPr>
            <a:spLocks noChangeArrowheads="1"/>
          </p:cNvSpPr>
          <p:nvPr/>
        </p:nvSpPr>
        <p:spPr bwMode="auto">
          <a:xfrm>
            <a:off x="457200" y="1447800"/>
            <a:ext cx="9144000" cy="4789488"/>
          </a:xfrm>
          <a:prstGeom prst="rect">
            <a:avLst/>
          </a:prstGeom>
          <a:noFill/>
          <a:ln w="12700">
            <a:noFill/>
            <a:miter lim="800000"/>
            <a:headEnd type="none" w="sm" len="sm"/>
            <a:tailEnd type="none" w="sm" len="sm"/>
          </a:ln>
          <a:effectLst/>
        </p:spPr>
        <p:txBody>
          <a:bodyPr>
            <a:spAutoFit/>
          </a:bodyPr>
          <a:lstStyle/>
          <a:p>
            <a:pPr indent="449263" algn="just">
              <a:tabLst>
                <a:tab pos="685800" algn="l"/>
              </a:tabLst>
            </a:pPr>
            <a:r>
              <a:rPr lang="en-US" sz="2800" b="0">
                <a:solidFill>
                  <a:schemeClr val="bg2"/>
                </a:solidFill>
                <a:effectLst/>
                <a:latin typeface="Arial" pitchFamily="34" charset="0"/>
                <a:cs typeface="Arial" pitchFamily="34" charset="0"/>
              </a:rPr>
              <a:t>Only 4 elements provide performance of the main useful function (MUF):</a:t>
            </a:r>
          </a:p>
          <a:p>
            <a:pPr indent="449263" algn="just">
              <a:tabLst>
                <a:tab pos="685800" algn="l"/>
              </a:tabLst>
            </a:pPr>
            <a:endParaRPr lang="en-US" sz="2800" b="0">
              <a:solidFill>
                <a:schemeClr val="bg2"/>
              </a:solidFill>
              <a:effectLst/>
              <a:latin typeface="Arial CYR" charset="-52"/>
              <a:cs typeface="Times New Roman" pitchFamily="18" charset="0"/>
            </a:endParaRPr>
          </a:p>
          <a:p>
            <a:pPr indent="449263" algn="just">
              <a:tabLst>
                <a:tab pos="685800" algn="l"/>
              </a:tabLst>
            </a:pPr>
            <a:r>
              <a:rPr lang="en-US" sz="2800" b="0">
                <a:solidFill>
                  <a:schemeClr val="accent2"/>
                </a:solidFill>
                <a:effectLst/>
                <a:latin typeface="Symbol" pitchFamily="18" charset="2"/>
                <a:cs typeface="Arial" pitchFamily="34" charset="0"/>
              </a:rPr>
              <a:t>·</a:t>
            </a:r>
            <a:r>
              <a:rPr lang="en-US" sz="2800" b="0">
                <a:solidFill>
                  <a:schemeClr val="accent2"/>
                </a:solidFill>
                <a:effectLst/>
                <a:cs typeface="Times New Roman" pitchFamily="18" charset="0"/>
              </a:rPr>
              <a:t>        </a:t>
            </a:r>
            <a:r>
              <a:rPr lang="en-US" sz="2800" b="0">
                <a:solidFill>
                  <a:schemeClr val="accent2"/>
                </a:solidFill>
                <a:effectLst/>
                <a:latin typeface="Arial" pitchFamily="34" charset="0"/>
                <a:cs typeface="Arial" pitchFamily="34" charset="0"/>
              </a:rPr>
              <a:t>Sucking airflow</a:t>
            </a:r>
            <a:endParaRPr lang="en-US" sz="2800" b="0">
              <a:solidFill>
                <a:schemeClr val="accent2"/>
              </a:solidFill>
              <a:effectLst/>
              <a:latin typeface="Arial CYR" charset="-52"/>
              <a:cs typeface="Times New Roman" pitchFamily="18" charset="0"/>
            </a:endParaRPr>
          </a:p>
          <a:p>
            <a:pPr indent="449263" algn="just">
              <a:tabLst>
                <a:tab pos="685800" algn="l"/>
              </a:tabLst>
            </a:pPr>
            <a:r>
              <a:rPr lang="en-US" sz="2800" b="0">
                <a:solidFill>
                  <a:schemeClr val="accent2"/>
                </a:solidFill>
                <a:effectLst/>
                <a:latin typeface="Symbol" pitchFamily="18" charset="2"/>
                <a:cs typeface="Arial" pitchFamily="34" charset="0"/>
              </a:rPr>
              <a:t>·</a:t>
            </a:r>
            <a:r>
              <a:rPr lang="en-US" sz="2800" b="0">
                <a:solidFill>
                  <a:schemeClr val="accent2"/>
                </a:solidFill>
                <a:effectLst/>
                <a:cs typeface="Times New Roman" pitchFamily="18" charset="0"/>
              </a:rPr>
              <a:t>        </a:t>
            </a:r>
            <a:r>
              <a:rPr lang="en-US" sz="2800" b="0">
                <a:solidFill>
                  <a:schemeClr val="accent2"/>
                </a:solidFill>
                <a:effectLst/>
                <a:latin typeface="Arial" pitchFamily="34" charset="0"/>
                <a:cs typeface="Arial" pitchFamily="34" charset="0"/>
              </a:rPr>
              <a:t>Brush</a:t>
            </a:r>
            <a:endParaRPr lang="en-US" sz="2800" b="0">
              <a:solidFill>
                <a:schemeClr val="accent2"/>
              </a:solidFill>
              <a:effectLst/>
              <a:latin typeface="Arial CYR" charset="-52"/>
              <a:cs typeface="Times New Roman" pitchFamily="18" charset="0"/>
            </a:endParaRPr>
          </a:p>
          <a:p>
            <a:pPr indent="449263" algn="just">
              <a:tabLst>
                <a:tab pos="685800" algn="l"/>
              </a:tabLst>
            </a:pPr>
            <a:r>
              <a:rPr lang="en-US" sz="2800" b="0">
                <a:solidFill>
                  <a:schemeClr val="accent2"/>
                </a:solidFill>
                <a:effectLst/>
                <a:latin typeface="Symbol" pitchFamily="18" charset="2"/>
                <a:cs typeface="Arial" pitchFamily="34" charset="0"/>
              </a:rPr>
              <a:t>·</a:t>
            </a:r>
            <a:r>
              <a:rPr lang="en-US" sz="2800" b="0">
                <a:solidFill>
                  <a:schemeClr val="accent2"/>
                </a:solidFill>
                <a:effectLst/>
                <a:cs typeface="Times New Roman" pitchFamily="18" charset="0"/>
              </a:rPr>
              <a:t>        </a:t>
            </a:r>
            <a:r>
              <a:rPr lang="en-US" sz="2800" b="0">
                <a:solidFill>
                  <a:schemeClr val="accent2"/>
                </a:solidFill>
                <a:effectLst/>
                <a:latin typeface="Arial" pitchFamily="34" charset="0"/>
                <a:cs typeface="Arial" pitchFamily="34" charset="0"/>
              </a:rPr>
              <a:t>Turbo-brush</a:t>
            </a:r>
            <a:endParaRPr lang="en-US" sz="2800" b="0">
              <a:solidFill>
                <a:schemeClr val="accent2"/>
              </a:solidFill>
              <a:effectLst/>
              <a:latin typeface="Arial CYR" charset="-52"/>
              <a:cs typeface="Times New Roman" pitchFamily="18" charset="0"/>
            </a:endParaRPr>
          </a:p>
          <a:p>
            <a:pPr indent="449263" algn="just">
              <a:tabLst>
                <a:tab pos="685800" algn="l"/>
              </a:tabLst>
            </a:pPr>
            <a:r>
              <a:rPr lang="ru-RU" sz="2800" b="0">
                <a:solidFill>
                  <a:schemeClr val="accent2"/>
                </a:solidFill>
                <a:effectLst/>
                <a:latin typeface="Symbol" pitchFamily="18" charset="2"/>
                <a:cs typeface="Arial" pitchFamily="34" charset="0"/>
              </a:rPr>
              <a:t>·</a:t>
            </a:r>
            <a:r>
              <a:rPr lang="ru-RU" sz="2800" b="0">
                <a:solidFill>
                  <a:schemeClr val="accent2"/>
                </a:solidFill>
                <a:effectLst/>
                <a:cs typeface="Times New Roman" pitchFamily="18" charset="0"/>
              </a:rPr>
              <a:t>        </a:t>
            </a:r>
            <a:r>
              <a:rPr lang="en-US" sz="2800" b="0">
                <a:solidFill>
                  <a:schemeClr val="accent2"/>
                </a:solidFill>
                <a:effectLst/>
                <a:latin typeface="Arial" pitchFamily="34" charset="0"/>
                <a:cs typeface="Arial" pitchFamily="34" charset="0"/>
              </a:rPr>
              <a:t>Dust collector</a:t>
            </a:r>
          </a:p>
          <a:p>
            <a:pPr indent="449263" algn="just">
              <a:tabLst>
                <a:tab pos="685800" algn="l"/>
              </a:tabLst>
            </a:pPr>
            <a:endParaRPr lang="en-US" sz="2800" b="0">
              <a:solidFill>
                <a:schemeClr val="bg2"/>
              </a:solidFill>
              <a:effectLst/>
              <a:latin typeface="Arial CYR" charset="-52"/>
              <a:cs typeface="Times New Roman" pitchFamily="18" charset="0"/>
            </a:endParaRPr>
          </a:p>
          <a:p>
            <a:pPr indent="449263" algn="just">
              <a:tabLst>
                <a:tab pos="685800" algn="l"/>
              </a:tabLst>
            </a:pPr>
            <a:endParaRPr lang="en-US" sz="2800" b="0">
              <a:solidFill>
                <a:schemeClr val="bg2"/>
              </a:solidFill>
              <a:effectLst/>
              <a:latin typeface="Arial" pitchFamily="34" charset="0"/>
              <a:cs typeface="Arial" pitchFamily="34" charset="0"/>
            </a:endParaRPr>
          </a:p>
          <a:p>
            <a:pPr indent="449263" algn="just">
              <a:tabLst>
                <a:tab pos="685800" algn="l"/>
              </a:tabLst>
            </a:pPr>
            <a:endParaRPr lang="en-US" sz="2800" b="0">
              <a:solidFill>
                <a:schemeClr val="bg2"/>
              </a:solidFill>
              <a:effectLst/>
              <a:latin typeface="Arial" pitchFamily="34" charset="0"/>
              <a:cs typeface="Arial" pitchFamily="34" charset="0"/>
            </a:endParaRPr>
          </a:p>
          <a:p>
            <a:pPr indent="449263" algn="just">
              <a:tabLst>
                <a:tab pos="685800" algn="l"/>
              </a:tabLst>
            </a:pPr>
            <a:r>
              <a:rPr lang="en-US" sz="2800" b="0">
                <a:solidFill>
                  <a:schemeClr val="bg2"/>
                </a:solidFill>
                <a:effectLst/>
                <a:latin typeface="Arial" pitchFamily="34" charset="0"/>
                <a:cs typeface="Arial" pitchFamily="34" charset="0"/>
              </a:rPr>
              <a:t> </a:t>
            </a:r>
            <a:endParaRPr lang="en-US" sz="2800" b="0">
              <a:solidFill>
                <a:schemeClr val="bg2"/>
              </a:solidFill>
              <a:effectLst/>
            </a:endParaRPr>
          </a:p>
        </p:txBody>
      </p:sp>
      <p:sp>
        <p:nvSpPr>
          <p:cNvPr id="103429" name="Rectangle 1029" descr="Полотно"/>
          <p:cNvSpPr>
            <a:spLocks noChangeArrowheads="1"/>
          </p:cNvSpPr>
          <p:nvPr/>
        </p:nvSpPr>
        <p:spPr bwMode="auto">
          <a:xfrm>
            <a:off x="336550" y="101600"/>
            <a:ext cx="7677150" cy="1000125"/>
          </a:xfrm>
          <a:prstGeom prst="rect">
            <a:avLst/>
          </a:prstGeom>
          <a:blipFill dpi="0" rotWithShape="0">
            <a:blip r:embed="rId2"/>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lnSpc>
                <a:spcPct val="80000"/>
              </a:lnSpc>
            </a:pPr>
            <a:r>
              <a:rPr lang="ru-RU" sz="3600">
                <a:solidFill>
                  <a:srgbClr val="993300"/>
                </a:solidFill>
                <a:effectLst>
                  <a:outerShdw blurRad="38100" dist="38100" dir="2700000" algn="tl">
                    <a:srgbClr val="000000"/>
                  </a:outerShdw>
                </a:effectLst>
                <a:latin typeface="Palatino Linotype" pitchFamily="18" charset="0"/>
              </a:rPr>
              <a:t>Conclusions to </a:t>
            </a:r>
            <a:r>
              <a:rPr lang="en-US" sz="3600">
                <a:solidFill>
                  <a:srgbClr val="993300"/>
                </a:solidFill>
                <a:effectLst>
                  <a:outerShdw blurRad="38100" dist="38100" dir="2700000" algn="tl">
                    <a:srgbClr val="000000"/>
                  </a:outerShdw>
                </a:effectLst>
                <a:latin typeface="Palatino Linotype" pitchFamily="18" charset="0"/>
              </a:rPr>
              <a:t>Function</a:t>
            </a:r>
            <a:r>
              <a:rPr lang="ru-RU" sz="3600">
                <a:solidFill>
                  <a:srgbClr val="993300"/>
                </a:solidFill>
                <a:effectLst>
                  <a:outerShdw blurRad="38100" dist="38100" dir="2700000" algn="tl">
                    <a:srgbClr val="000000"/>
                  </a:outerShdw>
                </a:effectLst>
                <a:latin typeface="Palatino Linotype" pitchFamily="18" charset="0"/>
              </a:rPr>
              <a:t> Analysis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3384550" y="6248400"/>
            <a:ext cx="3136900" cy="457200"/>
          </a:xfrm>
          <a:prstGeom prst="rect">
            <a:avLst/>
          </a:prstGeom>
          <a:noFill/>
          <a:ln w="9525">
            <a:noFill/>
            <a:miter lim="800000"/>
            <a:headEnd/>
            <a:tailEnd/>
          </a:ln>
          <a:effectLst/>
        </p:spPr>
        <p:txBody>
          <a:bodyPr wrap="none" anchor="ctr"/>
          <a:lstStyle/>
          <a:p>
            <a:endParaRPr lang="en-US"/>
          </a:p>
        </p:txBody>
      </p:sp>
      <p:sp>
        <p:nvSpPr>
          <p:cNvPr id="41988" name="Rectangle 4"/>
          <p:cNvSpPr>
            <a:spLocks noChangeArrowheads="1"/>
          </p:cNvSpPr>
          <p:nvPr/>
        </p:nvSpPr>
        <p:spPr bwMode="auto">
          <a:xfrm>
            <a:off x="3384550" y="6248400"/>
            <a:ext cx="3136900" cy="457200"/>
          </a:xfrm>
          <a:prstGeom prst="rect">
            <a:avLst/>
          </a:prstGeom>
          <a:noFill/>
          <a:ln w="9525">
            <a:noFill/>
            <a:miter lim="800000"/>
            <a:headEnd/>
            <a:tailEnd/>
          </a:ln>
          <a:effectLst/>
        </p:spPr>
        <p:txBody>
          <a:bodyPr wrap="none" anchor="ctr"/>
          <a:lstStyle/>
          <a:p>
            <a:endParaRPr lang="en-US"/>
          </a:p>
        </p:txBody>
      </p:sp>
      <p:sp>
        <p:nvSpPr>
          <p:cNvPr id="41989" name="Rectangle 5"/>
          <p:cNvSpPr>
            <a:spLocks noChangeArrowheads="1"/>
          </p:cNvSpPr>
          <p:nvPr/>
        </p:nvSpPr>
        <p:spPr bwMode="auto">
          <a:xfrm>
            <a:off x="2278063" y="2259013"/>
            <a:ext cx="6802437" cy="457200"/>
          </a:xfrm>
          <a:prstGeom prst="rect">
            <a:avLst/>
          </a:prstGeom>
          <a:noFill/>
          <a:ln w="9525">
            <a:noFill/>
            <a:miter lim="800000"/>
            <a:headEnd/>
            <a:tailEnd/>
          </a:ln>
          <a:effectLst/>
        </p:spPr>
        <p:txBody>
          <a:bodyPr lIns="92075" tIns="46038" rIns="92075" bIns="46038">
            <a:spAutoFit/>
          </a:bodyPr>
          <a:lstStyle/>
          <a:p>
            <a:pPr>
              <a:spcBef>
                <a:spcPct val="50000"/>
              </a:spcBef>
            </a:pPr>
            <a:endParaRPr lang="en-US" sz="2400" b="0">
              <a:solidFill>
                <a:schemeClr val="tx1"/>
              </a:solidFill>
              <a:effectLst/>
              <a:latin typeface="Book Antiqua" pitchFamily="18" charset="0"/>
            </a:endParaRPr>
          </a:p>
        </p:txBody>
      </p:sp>
      <p:sp>
        <p:nvSpPr>
          <p:cNvPr id="41990" name="Rectangle 6"/>
          <p:cNvSpPr>
            <a:spLocks noChangeArrowheads="1"/>
          </p:cNvSpPr>
          <p:nvPr/>
        </p:nvSpPr>
        <p:spPr bwMode="auto">
          <a:xfrm>
            <a:off x="1058863" y="2497138"/>
            <a:ext cx="7904162" cy="457200"/>
          </a:xfrm>
          <a:prstGeom prst="rect">
            <a:avLst/>
          </a:prstGeom>
          <a:noFill/>
          <a:ln w="9525">
            <a:noFill/>
            <a:miter lim="800000"/>
            <a:headEnd/>
            <a:tailEnd/>
          </a:ln>
          <a:effectLst/>
        </p:spPr>
        <p:txBody>
          <a:bodyPr wrap="none" anchor="ctr"/>
          <a:lstStyle/>
          <a:p>
            <a:endParaRPr lang="en-US"/>
          </a:p>
        </p:txBody>
      </p:sp>
      <p:sp>
        <p:nvSpPr>
          <p:cNvPr id="41991" name="Rectangle 7"/>
          <p:cNvSpPr>
            <a:spLocks noChangeArrowheads="1"/>
          </p:cNvSpPr>
          <p:nvPr/>
        </p:nvSpPr>
        <p:spPr bwMode="auto">
          <a:xfrm>
            <a:off x="1012825" y="2454275"/>
            <a:ext cx="6707188" cy="457200"/>
          </a:xfrm>
          <a:prstGeom prst="rect">
            <a:avLst/>
          </a:prstGeom>
          <a:noFill/>
          <a:ln w="9525">
            <a:noFill/>
            <a:miter lim="800000"/>
            <a:headEnd/>
            <a:tailEnd/>
          </a:ln>
          <a:effectLst/>
        </p:spPr>
        <p:txBody>
          <a:bodyPr lIns="92075" tIns="46038" rIns="92075" bIns="46038">
            <a:spAutoFit/>
          </a:bodyPr>
          <a:lstStyle/>
          <a:p>
            <a:pPr>
              <a:spcBef>
                <a:spcPct val="50000"/>
              </a:spcBef>
            </a:pPr>
            <a:endParaRPr lang="en-US" sz="2400" b="0">
              <a:solidFill>
                <a:schemeClr val="tx1"/>
              </a:solidFill>
              <a:effectLst/>
              <a:latin typeface="Book Antiqua" pitchFamily="18" charset="0"/>
            </a:endParaRPr>
          </a:p>
        </p:txBody>
      </p:sp>
      <p:sp>
        <p:nvSpPr>
          <p:cNvPr id="42038" name="Rectangle 54"/>
          <p:cNvSpPr>
            <a:spLocks noChangeArrowheads="1"/>
          </p:cNvSpPr>
          <p:nvPr/>
        </p:nvSpPr>
        <p:spPr bwMode="auto">
          <a:xfrm>
            <a:off x="2543175" y="2228850"/>
            <a:ext cx="9906000" cy="0"/>
          </a:xfrm>
          <a:prstGeom prst="rect">
            <a:avLst/>
          </a:prstGeom>
          <a:noFill/>
          <a:ln w="12700">
            <a:noFill/>
            <a:miter lim="800000"/>
            <a:headEnd type="none" w="sm" len="sm"/>
            <a:tailEnd type="none" w="sm" len="sm"/>
          </a:ln>
          <a:effectLst/>
        </p:spPr>
        <p:txBody>
          <a:bodyPr>
            <a:spAutoFit/>
          </a:bodyPr>
          <a:lstStyle/>
          <a:p>
            <a:endParaRPr lang="en-US"/>
          </a:p>
        </p:txBody>
      </p:sp>
      <p:graphicFrame>
        <p:nvGraphicFramePr>
          <p:cNvPr id="45067" name="Object 11"/>
          <p:cNvGraphicFramePr>
            <a:graphicFrameLocks noChangeAspect="1"/>
          </p:cNvGraphicFramePr>
          <p:nvPr/>
        </p:nvGraphicFramePr>
        <p:xfrm>
          <a:off x="2647950" y="1974850"/>
          <a:ext cx="4440238" cy="2400300"/>
        </p:xfrm>
        <a:graphic>
          <a:graphicData uri="http://schemas.openxmlformats.org/presentationml/2006/ole">
            <p:oleObj spid="_x0000_s45067" r:id="rId4" imgW="4457700" imgH="2409825" progId="MSGraph.Chart.8">
              <p:embed/>
            </p:oleObj>
          </a:graphicData>
        </a:graphic>
      </p:graphicFrame>
      <p:sp>
        <p:nvSpPr>
          <p:cNvPr id="42039" name="Rectangle 55"/>
          <p:cNvSpPr>
            <a:spLocks noChangeArrowheads="1"/>
          </p:cNvSpPr>
          <p:nvPr/>
        </p:nvSpPr>
        <p:spPr bwMode="auto">
          <a:xfrm>
            <a:off x="2079625" y="2916238"/>
            <a:ext cx="4470400" cy="2427287"/>
          </a:xfrm>
          <a:prstGeom prst="rect">
            <a:avLst/>
          </a:prstGeom>
          <a:noFill/>
          <a:ln w="9525">
            <a:noFill/>
            <a:miter lim="800000"/>
            <a:headEnd/>
            <a:tailEnd/>
          </a:ln>
          <a:effectLst/>
        </p:spPr>
        <p:txBody>
          <a:bodyPr wrap="none" lIns="12700" tIns="12700" rIns="12700" bIns="12700">
            <a:spAutoFit/>
          </a:bodyPr>
          <a:lstStyle/>
          <a:p>
            <a:pPr algn="ctr"/>
            <a:endParaRPr lang="en-US">
              <a:effectLst>
                <a:outerShdw blurRad="38100" dist="38100" dir="2700000" algn="tl">
                  <a:srgbClr val="C0C0C0"/>
                </a:outerShdw>
              </a:effectLst>
            </a:endParaRPr>
          </a:p>
        </p:txBody>
      </p:sp>
      <p:sp>
        <p:nvSpPr>
          <p:cNvPr id="42040" name="Rectangle 56"/>
          <p:cNvSpPr>
            <a:spLocks noChangeArrowheads="1"/>
          </p:cNvSpPr>
          <p:nvPr/>
        </p:nvSpPr>
        <p:spPr bwMode="auto">
          <a:xfrm>
            <a:off x="266700" y="1876425"/>
            <a:ext cx="2733675" cy="474663"/>
          </a:xfrm>
          <a:prstGeom prst="rect">
            <a:avLst/>
          </a:prstGeom>
          <a:noFill/>
          <a:ln w="9525">
            <a:noFill/>
            <a:miter lim="800000"/>
            <a:headEnd/>
            <a:tailEnd/>
          </a:ln>
          <a:effectLst/>
        </p:spPr>
        <p:txBody>
          <a:bodyPr lIns="12700" tIns="12700" rIns="12700" bIns="12700"/>
          <a:lstStyle/>
          <a:p>
            <a:pPr algn="ctr"/>
            <a:r>
              <a:rPr lang="ru-RU" sz="1800">
                <a:solidFill>
                  <a:srgbClr val="008000"/>
                </a:solidFill>
                <a:effectLst/>
                <a:latin typeface="Arial" pitchFamily="34" charset="0"/>
              </a:rPr>
              <a:t>Auxiliary function - 50%</a:t>
            </a:r>
            <a:endParaRPr lang="ru-RU">
              <a:solidFill>
                <a:srgbClr val="008000"/>
              </a:solidFill>
              <a:effectLst>
                <a:outerShdw blurRad="38100" dist="38100" dir="2700000" algn="tl">
                  <a:srgbClr val="C0C0C0"/>
                </a:outerShdw>
              </a:effectLst>
            </a:endParaRPr>
          </a:p>
        </p:txBody>
      </p:sp>
      <p:sp>
        <p:nvSpPr>
          <p:cNvPr id="42041" name="Rectangle 57"/>
          <p:cNvSpPr>
            <a:spLocks noChangeArrowheads="1"/>
          </p:cNvSpPr>
          <p:nvPr/>
        </p:nvSpPr>
        <p:spPr bwMode="auto">
          <a:xfrm>
            <a:off x="6286500" y="4727575"/>
            <a:ext cx="2862263" cy="415925"/>
          </a:xfrm>
          <a:prstGeom prst="rect">
            <a:avLst/>
          </a:prstGeom>
          <a:noFill/>
          <a:ln w="9525">
            <a:noFill/>
            <a:miter lim="800000"/>
            <a:headEnd/>
            <a:tailEnd/>
          </a:ln>
          <a:effectLst/>
        </p:spPr>
        <p:txBody>
          <a:bodyPr lIns="12700" tIns="12700" rIns="12700" bIns="12700"/>
          <a:lstStyle/>
          <a:p>
            <a:pPr algn="ctr"/>
            <a:r>
              <a:rPr lang="ru-RU" sz="1800">
                <a:solidFill>
                  <a:srgbClr val="FF0000"/>
                </a:solidFill>
                <a:effectLst/>
                <a:latin typeface="Arial" pitchFamily="34" charset="0"/>
              </a:rPr>
              <a:t>Harmful function </a:t>
            </a:r>
            <a:r>
              <a:rPr lang="en-US" sz="1800">
                <a:solidFill>
                  <a:srgbClr val="FF0000"/>
                </a:solidFill>
                <a:effectLst/>
                <a:latin typeface="Arial" pitchFamily="34" charset="0"/>
              </a:rPr>
              <a:t>- </a:t>
            </a:r>
            <a:r>
              <a:rPr lang="ru-RU" sz="1800">
                <a:solidFill>
                  <a:srgbClr val="FF0000"/>
                </a:solidFill>
                <a:effectLst/>
                <a:latin typeface="Arial" pitchFamily="34" charset="0"/>
              </a:rPr>
              <a:t>48%</a:t>
            </a:r>
            <a:r>
              <a:rPr lang="ru-RU" sz="1800">
                <a:solidFill>
                  <a:schemeClr val="bg2"/>
                </a:solidFill>
                <a:effectLst/>
                <a:latin typeface="Arial" pitchFamily="34" charset="0"/>
              </a:rPr>
              <a:t> </a:t>
            </a:r>
            <a:endParaRPr lang="ru-RU">
              <a:solidFill>
                <a:schemeClr val="bg2"/>
              </a:solidFill>
              <a:effectLst>
                <a:outerShdw blurRad="38100" dist="38100" dir="2700000" algn="tl">
                  <a:srgbClr val="C0C0C0"/>
                </a:outerShdw>
              </a:effectLst>
            </a:endParaRPr>
          </a:p>
        </p:txBody>
      </p:sp>
      <p:sp>
        <p:nvSpPr>
          <p:cNvPr id="42042" name="Rectangle 58"/>
          <p:cNvSpPr>
            <a:spLocks noChangeArrowheads="1"/>
          </p:cNvSpPr>
          <p:nvPr/>
        </p:nvSpPr>
        <p:spPr bwMode="auto">
          <a:xfrm>
            <a:off x="7251700" y="2133600"/>
            <a:ext cx="2314575" cy="457200"/>
          </a:xfrm>
          <a:prstGeom prst="rect">
            <a:avLst/>
          </a:prstGeom>
          <a:noFill/>
          <a:ln w="9525">
            <a:noFill/>
            <a:miter lim="800000"/>
            <a:headEnd/>
            <a:tailEnd/>
          </a:ln>
          <a:effectLst/>
        </p:spPr>
        <p:txBody>
          <a:bodyPr lIns="12700" tIns="12700" rIns="12700" bIns="12700"/>
          <a:lstStyle/>
          <a:p>
            <a:pPr algn="ctr"/>
            <a:r>
              <a:rPr lang="ru-RU" sz="1800">
                <a:solidFill>
                  <a:schemeClr val="accent2"/>
                </a:solidFill>
                <a:effectLst/>
                <a:latin typeface="Arial" pitchFamily="34" charset="0"/>
              </a:rPr>
              <a:t>Basic function </a:t>
            </a:r>
            <a:r>
              <a:rPr lang="en-US" sz="1800">
                <a:solidFill>
                  <a:schemeClr val="accent2"/>
                </a:solidFill>
                <a:effectLst/>
                <a:latin typeface="Arial" pitchFamily="34" charset="0"/>
              </a:rPr>
              <a:t>- </a:t>
            </a:r>
            <a:r>
              <a:rPr lang="ru-RU" sz="1800">
                <a:solidFill>
                  <a:schemeClr val="accent2"/>
                </a:solidFill>
                <a:effectLst/>
                <a:latin typeface="Arial" pitchFamily="34" charset="0"/>
              </a:rPr>
              <a:t>2%</a:t>
            </a:r>
            <a:endParaRPr lang="ru-RU">
              <a:solidFill>
                <a:schemeClr val="accent2"/>
              </a:solidFill>
              <a:effectLst>
                <a:outerShdw blurRad="38100" dist="38100" dir="2700000" algn="tl">
                  <a:srgbClr val="C0C0C0"/>
                </a:outerShdw>
              </a:effectLst>
            </a:endParaRPr>
          </a:p>
        </p:txBody>
      </p:sp>
      <p:sp>
        <p:nvSpPr>
          <p:cNvPr id="42043" name="Line 59"/>
          <p:cNvSpPr>
            <a:spLocks noChangeShapeType="1"/>
          </p:cNvSpPr>
          <p:nvPr/>
        </p:nvSpPr>
        <p:spPr bwMode="auto">
          <a:xfrm>
            <a:off x="5895975" y="3867150"/>
            <a:ext cx="949325" cy="739775"/>
          </a:xfrm>
          <a:prstGeom prst="line">
            <a:avLst/>
          </a:prstGeom>
          <a:noFill/>
          <a:ln w="12700">
            <a:solidFill>
              <a:srgbClr val="000000"/>
            </a:solidFill>
            <a:round/>
            <a:headEnd type="none" w="sm" len="sm"/>
            <a:tailEnd type="none" w="sm" len="sm"/>
          </a:ln>
          <a:effectLst/>
        </p:spPr>
        <p:txBody>
          <a:bodyPr/>
          <a:lstStyle/>
          <a:p>
            <a:endParaRPr lang="en-US"/>
          </a:p>
        </p:txBody>
      </p:sp>
      <p:sp>
        <p:nvSpPr>
          <p:cNvPr id="42044" name="Line 60"/>
          <p:cNvSpPr>
            <a:spLocks noChangeShapeType="1"/>
          </p:cNvSpPr>
          <p:nvPr/>
        </p:nvSpPr>
        <p:spPr bwMode="auto">
          <a:xfrm flipH="1" flipV="1">
            <a:off x="5816600" y="2260600"/>
            <a:ext cx="1422400" cy="0"/>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2045" name="Line 61"/>
          <p:cNvSpPr>
            <a:spLocks noChangeShapeType="1"/>
          </p:cNvSpPr>
          <p:nvPr/>
        </p:nvSpPr>
        <p:spPr bwMode="auto">
          <a:xfrm>
            <a:off x="2070100" y="2286000"/>
            <a:ext cx="1206500" cy="292100"/>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2049" name="Rectangle 65"/>
          <p:cNvSpPr>
            <a:spLocks noChangeArrowheads="1"/>
          </p:cNvSpPr>
          <p:nvPr/>
        </p:nvSpPr>
        <p:spPr bwMode="auto">
          <a:xfrm>
            <a:off x="401638" y="4392613"/>
            <a:ext cx="3587750" cy="1601787"/>
          </a:xfrm>
          <a:prstGeom prst="rect">
            <a:avLst/>
          </a:prstGeom>
          <a:noFill/>
          <a:ln w="12700">
            <a:noFill/>
            <a:miter lim="800000"/>
            <a:headEnd type="none" w="sm" len="sm"/>
            <a:tailEnd type="none" w="sm" len="sm"/>
          </a:ln>
          <a:effectLst/>
        </p:spPr>
        <p:txBody>
          <a:bodyPr wrap="none" anchor="ctr">
            <a:spAutoFit/>
          </a:bodyPr>
          <a:lstStyle/>
          <a:p>
            <a:pPr algn="just">
              <a:tabLst>
                <a:tab pos="457200" algn="l"/>
              </a:tabLst>
            </a:pPr>
            <a:r>
              <a:rPr lang="en-US" sz="1800">
                <a:solidFill>
                  <a:schemeClr val="bg2"/>
                </a:solidFill>
                <a:effectLst/>
                <a:latin typeface="Arial" pitchFamily="34" charset="0"/>
                <a:ea typeface="Times New Roman" pitchFamily="18" charset="0"/>
                <a:cs typeface="Arial" pitchFamily="34" charset="0"/>
              </a:rPr>
              <a:t>Statistics:</a:t>
            </a:r>
          </a:p>
          <a:p>
            <a:pPr algn="just">
              <a:tabLst>
                <a:tab pos="457200" algn="l"/>
              </a:tabLst>
            </a:pPr>
            <a:endParaRPr lang="ru-RU" sz="900">
              <a:solidFill>
                <a:schemeClr val="bg2"/>
              </a:solidFill>
              <a:effectLst/>
              <a:ea typeface="Times New Roman" pitchFamily="18" charset="0"/>
              <a:cs typeface="Arial" pitchFamily="34" charset="0"/>
            </a:endParaRPr>
          </a:p>
          <a:p>
            <a:pPr algn="just">
              <a:buFont typeface="Wingdings" pitchFamily="2" charset="2"/>
              <a:buChar char=""/>
              <a:tabLst>
                <a:tab pos="457200" algn="l"/>
              </a:tabLst>
            </a:pPr>
            <a:r>
              <a:rPr lang="en-US" sz="1800">
                <a:solidFill>
                  <a:schemeClr val="bg2"/>
                </a:solidFill>
                <a:effectLst/>
                <a:latin typeface="Arial" pitchFamily="34" charset="0"/>
                <a:ea typeface="Times New Roman" pitchFamily="18" charset="0"/>
                <a:cs typeface="Arial" pitchFamily="34" charset="0"/>
              </a:rPr>
              <a:t> Amount of elements           39</a:t>
            </a:r>
            <a:endParaRPr lang="ru-RU" sz="1800">
              <a:solidFill>
                <a:schemeClr val="bg2"/>
              </a:solidFill>
              <a:effectLst/>
              <a:ea typeface="Times New Roman" pitchFamily="18" charset="0"/>
              <a:cs typeface="Arial" pitchFamily="34" charset="0"/>
            </a:endParaRPr>
          </a:p>
          <a:p>
            <a:pPr algn="just">
              <a:buFont typeface="Wingdings" pitchFamily="2" charset="2"/>
              <a:buChar char=""/>
              <a:tabLst>
                <a:tab pos="457200" algn="l"/>
              </a:tabLst>
            </a:pPr>
            <a:r>
              <a:rPr lang="en-US" sz="1800">
                <a:solidFill>
                  <a:schemeClr val="bg2"/>
                </a:solidFill>
                <a:effectLst/>
                <a:latin typeface="Arial" pitchFamily="34" charset="0"/>
                <a:ea typeface="Times New Roman" pitchFamily="18" charset="0"/>
                <a:cs typeface="Arial" pitchFamily="34" charset="0"/>
              </a:rPr>
              <a:t> </a:t>
            </a:r>
            <a:r>
              <a:rPr lang="en-US" sz="1800">
                <a:solidFill>
                  <a:srgbClr val="00CC00"/>
                </a:solidFill>
                <a:effectLst/>
                <a:latin typeface="Arial" pitchFamily="34" charset="0"/>
                <a:ea typeface="Times New Roman" pitchFamily="18" charset="0"/>
                <a:cs typeface="Arial" pitchFamily="34" charset="0"/>
              </a:rPr>
              <a:t>Basic function</a:t>
            </a:r>
            <a:r>
              <a:rPr lang="en-US" sz="1800">
                <a:solidFill>
                  <a:schemeClr val="bg2"/>
                </a:solidFill>
                <a:effectLst/>
                <a:latin typeface="Arial" pitchFamily="34" charset="0"/>
                <a:ea typeface="Times New Roman" pitchFamily="18" charset="0"/>
                <a:cs typeface="Arial" pitchFamily="34" charset="0"/>
              </a:rPr>
              <a:t>                     4</a:t>
            </a:r>
            <a:endParaRPr lang="ru-RU" sz="1800">
              <a:solidFill>
                <a:schemeClr val="bg2"/>
              </a:solidFill>
              <a:effectLst/>
              <a:ea typeface="Times New Roman" pitchFamily="18" charset="0"/>
              <a:cs typeface="Arial" pitchFamily="34" charset="0"/>
            </a:endParaRPr>
          </a:p>
          <a:p>
            <a:pPr algn="just">
              <a:buFont typeface="Wingdings" pitchFamily="2" charset="2"/>
              <a:buChar char=""/>
              <a:tabLst>
                <a:tab pos="457200" algn="l"/>
              </a:tabLst>
            </a:pPr>
            <a:r>
              <a:rPr lang="en-US" sz="1800">
                <a:solidFill>
                  <a:schemeClr val="accent2"/>
                </a:solidFill>
                <a:effectLst/>
                <a:latin typeface="Arial" pitchFamily="34" charset="0"/>
                <a:ea typeface="Times New Roman" pitchFamily="18" charset="0"/>
                <a:cs typeface="Arial" pitchFamily="34" charset="0"/>
              </a:rPr>
              <a:t> Useful	 function                 </a:t>
            </a:r>
            <a:r>
              <a:rPr lang="ru-RU" sz="1800">
                <a:solidFill>
                  <a:schemeClr val="accent2"/>
                </a:solidFill>
                <a:effectLst/>
                <a:latin typeface="Arial" pitchFamily="34" charset="0"/>
                <a:ea typeface="Times New Roman" pitchFamily="18" charset="0"/>
                <a:cs typeface="Arial" pitchFamily="34" charset="0"/>
              </a:rPr>
              <a:t> </a:t>
            </a:r>
            <a:r>
              <a:rPr lang="en-US" sz="1800">
                <a:solidFill>
                  <a:schemeClr val="accent2"/>
                </a:solidFill>
                <a:effectLst/>
                <a:latin typeface="Arial" pitchFamily="34" charset="0"/>
                <a:ea typeface="Times New Roman" pitchFamily="18" charset="0"/>
                <a:cs typeface="Arial" pitchFamily="34" charset="0"/>
              </a:rPr>
              <a:t>104</a:t>
            </a:r>
            <a:endParaRPr lang="ru-RU" sz="1800">
              <a:solidFill>
                <a:schemeClr val="accent2"/>
              </a:solidFill>
              <a:effectLst/>
              <a:ea typeface="Times New Roman" pitchFamily="18" charset="0"/>
              <a:cs typeface="Arial" pitchFamily="34" charset="0"/>
            </a:endParaRPr>
          </a:p>
          <a:p>
            <a:pPr algn="just">
              <a:buFont typeface="Wingdings" pitchFamily="2" charset="2"/>
              <a:buChar char=""/>
              <a:tabLst>
                <a:tab pos="457200" algn="l"/>
              </a:tabLst>
            </a:pPr>
            <a:r>
              <a:rPr lang="en-US" sz="1800">
                <a:solidFill>
                  <a:srgbClr val="FF0000"/>
                </a:solidFill>
                <a:effectLst/>
                <a:latin typeface="Arial" pitchFamily="34" charset="0"/>
                <a:ea typeface="Times New Roman" pitchFamily="18" charset="0"/>
                <a:cs typeface="Arial" pitchFamily="34" charset="0"/>
              </a:rPr>
              <a:t> Harmful function                </a:t>
            </a:r>
            <a:r>
              <a:rPr lang="ru-RU" sz="1800">
                <a:solidFill>
                  <a:srgbClr val="FF0000"/>
                </a:solidFill>
                <a:effectLst/>
                <a:latin typeface="Arial" pitchFamily="34" charset="0"/>
                <a:ea typeface="Times New Roman" pitchFamily="18" charset="0"/>
                <a:cs typeface="Arial" pitchFamily="34" charset="0"/>
              </a:rPr>
              <a:t> </a:t>
            </a:r>
            <a:r>
              <a:rPr lang="en-US" sz="1800">
                <a:solidFill>
                  <a:srgbClr val="FF0000"/>
                </a:solidFill>
                <a:effectLst/>
                <a:latin typeface="Arial" pitchFamily="34" charset="0"/>
                <a:ea typeface="Times New Roman" pitchFamily="18" charset="0"/>
                <a:cs typeface="Arial" pitchFamily="34" charset="0"/>
              </a:rPr>
              <a:t>94</a:t>
            </a:r>
          </a:p>
        </p:txBody>
      </p:sp>
      <p:sp>
        <p:nvSpPr>
          <p:cNvPr id="45064" name="Rectangle 8" descr="Полотно"/>
          <p:cNvSpPr>
            <a:spLocks noChangeArrowheads="1"/>
          </p:cNvSpPr>
          <p:nvPr/>
        </p:nvSpPr>
        <p:spPr bwMode="auto">
          <a:xfrm>
            <a:off x="336550" y="101600"/>
            <a:ext cx="7677150" cy="1000125"/>
          </a:xfrm>
          <a:prstGeom prst="rect">
            <a:avLst/>
          </a:prstGeom>
          <a:blipFill dpi="0" rotWithShape="0">
            <a:blip r:embed="rId5"/>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lnSpc>
                <a:spcPct val="90000"/>
              </a:lnSpc>
            </a:pPr>
            <a:r>
              <a:rPr lang="ru-RU" sz="3600">
                <a:solidFill>
                  <a:srgbClr val="993300"/>
                </a:solidFill>
                <a:effectLst>
                  <a:outerShdw blurRad="38100" dist="38100" dir="2700000" algn="tl">
                    <a:srgbClr val="000000"/>
                  </a:outerShdw>
                </a:effectLst>
                <a:latin typeface="Palatino Linotype" pitchFamily="18" charset="0"/>
              </a:rPr>
              <a:t>Function Parametric Analysis</a:t>
            </a:r>
            <a:r>
              <a:rPr lang="ru-RU" sz="3200">
                <a:solidFill>
                  <a:srgbClr val="993300"/>
                </a:solidFill>
                <a:effectLst>
                  <a:outerShdw blurRad="38100" dist="38100" dir="2700000" algn="tl">
                    <a:srgbClr val="000000"/>
                  </a:outerShdw>
                </a:effectLst>
                <a:latin typeface="Palatino Linotype" pitchFamily="18" charset="0"/>
              </a:rPr>
              <a:t> </a:t>
            </a:r>
            <a:br>
              <a:rPr lang="ru-RU" sz="3200">
                <a:solidFill>
                  <a:srgbClr val="993300"/>
                </a:solidFill>
                <a:effectLst>
                  <a:outerShdw blurRad="38100" dist="38100" dir="2700000" algn="tl">
                    <a:srgbClr val="000000"/>
                  </a:outerShdw>
                </a:effectLst>
                <a:latin typeface="Palatino Linotype" pitchFamily="18" charset="0"/>
              </a:rPr>
            </a:br>
            <a:r>
              <a:rPr lang="ru-RU" sz="2400">
                <a:solidFill>
                  <a:srgbClr val="993300"/>
                </a:solidFill>
                <a:effectLst>
                  <a:outerShdw blurRad="38100" dist="38100" dir="2700000" algn="tl">
                    <a:srgbClr val="000000"/>
                  </a:outerShdw>
                </a:effectLst>
                <a:latin typeface="Palatino Linotype" pitchFamily="18" charset="0"/>
              </a:rPr>
              <a:t>Statistics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6164263" y="3430588"/>
            <a:ext cx="639762" cy="336550"/>
          </a:xfrm>
          <a:prstGeom prst="rect">
            <a:avLst/>
          </a:prstGeom>
          <a:noFill/>
          <a:ln w="9525">
            <a:noFill/>
            <a:miter lim="800000"/>
            <a:headEnd/>
            <a:tailEnd/>
          </a:ln>
          <a:effectLst/>
        </p:spPr>
        <p:txBody>
          <a:bodyPr wrap="none" lIns="92075" tIns="46038" rIns="92075" bIns="46038">
            <a:spAutoFit/>
          </a:bodyPr>
          <a:lstStyle/>
          <a:p>
            <a:r>
              <a:rPr lang="ru-RU" sz="1600">
                <a:solidFill>
                  <a:srgbClr val="FFFFFF"/>
                </a:solidFill>
                <a:effectLst/>
                <a:latin typeface="Arial" pitchFamily="34" charset="0"/>
              </a:rPr>
              <a:t>28%</a:t>
            </a:r>
          </a:p>
        </p:txBody>
      </p:sp>
      <p:sp>
        <p:nvSpPr>
          <p:cNvPr id="49160" name="Rectangle 1032" descr="Полотно"/>
          <p:cNvSpPr>
            <a:spLocks noChangeArrowheads="1"/>
          </p:cNvSpPr>
          <p:nvPr/>
        </p:nvSpPr>
        <p:spPr bwMode="auto">
          <a:xfrm>
            <a:off x="336550" y="101600"/>
            <a:ext cx="7677150" cy="1000125"/>
          </a:xfrm>
          <a:prstGeom prst="rect">
            <a:avLst/>
          </a:prstGeom>
          <a:blipFill dpi="0" rotWithShape="0">
            <a:blip r:embed="rId2"/>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lnSpc>
                <a:spcPct val="90000"/>
              </a:lnSpc>
            </a:pPr>
            <a:r>
              <a:rPr lang="ru-RU" sz="3600">
                <a:solidFill>
                  <a:srgbClr val="993300"/>
                </a:solidFill>
                <a:effectLst>
                  <a:outerShdw blurRad="38100" dist="38100" dir="2700000" algn="tl">
                    <a:srgbClr val="000000"/>
                  </a:outerShdw>
                </a:effectLst>
                <a:latin typeface="Palatino Linotype" pitchFamily="18" charset="0"/>
              </a:rPr>
              <a:t>Results of Trimming Process</a:t>
            </a:r>
          </a:p>
        </p:txBody>
      </p:sp>
      <p:sp>
        <p:nvSpPr>
          <p:cNvPr id="49162" name="Text Box 1034"/>
          <p:cNvSpPr txBox="1">
            <a:spLocks noChangeArrowheads="1"/>
          </p:cNvSpPr>
          <p:nvPr/>
        </p:nvSpPr>
        <p:spPr bwMode="auto">
          <a:xfrm>
            <a:off x="287338" y="1376363"/>
            <a:ext cx="9598025" cy="701675"/>
          </a:xfrm>
          <a:prstGeom prst="rect">
            <a:avLst/>
          </a:prstGeom>
          <a:noFill/>
          <a:ln w="12700">
            <a:noFill/>
            <a:miter lim="800000"/>
            <a:headEnd type="none" w="sm" len="sm"/>
            <a:tailEnd type="none" w="sm" len="sm"/>
          </a:ln>
          <a:effectLst/>
        </p:spPr>
        <p:txBody>
          <a:bodyPr>
            <a:spAutoFit/>
          </a:bodyPr>
          <a:lstStyle/>
          <a:p>
            <a:r>
              <a:rPr lang="en-US" sz="2000">
                <a:solidFill>
                  <a:srgbClr val="008000"/>
                </a:solidFill>
                <a:effectLst>
                  <a:outerShdw blurRad="38100" dist="38100" dir="2700000" algn="tl">
                    <a:srgbClr val="C0C0C0"/>
                  </a:outerShdw>
                </a:effectLst>
              </a:rPr>
              <a:t>The solution of trimming problems will allow to reduce noise without change physical principle of working of vacuum cleaner.</a:t>
            </a:r>
            <a:endParaRPr lang="ru-RU" sz="2000">
              <a:solidFill>
                <a:srgbClr val="008000"/>
              </a:solidFill>
              <a:effectLst>
                <a:outerShdw blurRad="38100" dist="38100" dir="2700000" algn="tl">
                  <a:srgbClr val="C0C0C0"/>
                </a:outerShdw>
              </a:effectLst>
            </a:endParaRPr>
          </a:p>
        </p:txBody>
      </p:sp>
      <p:sp>
        <p:nvSpPr>
          <p:cNvPr id="49163" name="Rectangle 1035"/>
          <p:cNvSpPr>
            <a:spLocks noChangeArrowheads="1"/>
          </p:cNvSpPr>
          <p:nvPr/>
        </p:nvSpPr>
        <p:spPr bwMode="auto">
          <a:xfrm>
            <a:off x="415925" y="2205038"/>
            <a:ext cx="9037638" cy="40322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graphicFrame>
        <p:nvGraphicFramePr>
          <p:cNvPr id="49239" name="Group 1111"/>
          <p:cNvGraphicFramePr>
            <a:graphicFrameLocks noGrp="1"/>
          </p:cNvGraphicFramePr>
          <p:nvPr>
            <p:ph type="tbl" idx="1"/>
          </p:nvPr>
        </p:nvGraphicFramePr>
        <p:xfrm>
          <a:off x="920750" y="2636838"/>
          <a:ext cx="8099425" cy="3205164"/>
        </p:xfrm>
        <a:graphic>
          <a:graphicData uri="http://schemas.openxmlformats.org/drawingml/2006/table">
            <a:tbl>
              <a:tblPr/>
              <a:tblGrid>
                <a:gridCol w="2686050"/>
                <a:gridCol w="5413375"/>
              </a:tblGrid>
              <a:tr h="5349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2A004E"/>
                          </a:solidFill>
                          <a:effectLst/>
                          <a:latin typeface="Arial" pitchFamily="34" charset="0"/>
                          <a:ea typeface="SimSun" pitchFamily="2" charset="-122"/>
                          <a:cs typeface="Arial" pitchFamily="34" charset="0"/>
                        </a:rPr>
                        <a:t>Element for trimming</a:t>
                      </a:r>
                      <a:endParaRPr kumimoji="0" lang="en-US" sz="1600" b="1" i="0" u="none" strike="noStrike" cap="none" normalizeH="0" baseline="0" smtClean="0">
                        <a:ln>
                          <a:noFill/>
                        </a:ln>
                        <a:solidFill>
                          <a:srgbClr val="2A004E"/>
                        </a:solidFill>
                        <a:effectLst/>
                        <a:latin typeface="Times New Roman" pitchFamily="18" charset="0"/>
                        <a:ea typeface="SimSun" pitchFamily="2" charset="-122"/>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2A004E"/>
                          </a:solidFill>
                          <a:effectLst/>
                          <a:latin typeface="Arial" pitchFamily="34" charset="0"/>
                          <a:ea typeface="SimSun" pitchFamily="2" charset="-122"/>
                          <a:cs typeface="Arial" pitchFamily="34" charset="0"/>
                        </a:rPr>
                        <a:t>Trimming problems</a:t>
                      </a:r>
                      <a:endParaRPr kumimoji="0" lang="en-US" sz="1600" b="1" i="0" u="none" strike="noStrike" cap="none" normalizeH="0" baseline="0" smtClean="0">
                        <a:ln>
                          <a:noFill/>
                        </a:ln>
                        <a:solidFill>
                          <a:srgbClr val="2A004E"/>
                        </a:solidFill>
                        <a:effectLst/>
                        <a:latin typeface="Times New Roman" pitchFamily="18" charset="0"/>
                        <a:ea typeface="SimSun" pitchFamily="2" charset="-122"/>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Exhaust airflow</a:t>
                      </a:r>
                      <a:endParaRPr kumimoji="0" lang="en-US" sz="2400" b="1" i="0" u="none" strike="noStrike" cap="none" normalizeH="0" baseline="0" smtClean="0">
                        <a:ln>
                          <a:noFill/>
                        </a:ln>
                        <a:solidFill>
                          <a:srgbClr val="2A004E"/>
                        </a:solidFill>
                        <a:effectLst/>
                        <a:latin typeface="Times New Roman" pitchFamily="18" charset="0"/>
                        <a:ea typeface="SimSun" pitchFamily="2" charset="-122"/>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1. How to cool elements of vacuum cleaner without</a:t>
                      </a:r>
                      <a:r>
                        <a:rPr kumimoji="0" lang="en-US" sz="1200" b="1" i="0" u="none" strike="noStrike" cap="none" normalizeH="0" baseline="0" smtClean="0">
                          <a:ln>
                            <a:noFill/>
                          </a:ln>
                          <a:solidFill>
                            <a:srgbClr val="2A004E"/>
                          </a:solidFill>
                          <a:effectLst/>
                          <a:latin typeface="Arial CYR" charset="-52"/>
                          <a:ea typeface="SimSun" pitchFamily="2" charset="-122"/>
                          <a:cs typeface="Times New Roman" pitchFamily="18" charset="0"/>
                        </a:rPr>
                        <a:t> exhaust airflow</a:t>
                      </a: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a:t>
                      </a:r>
                      <a:endParaRPr kumimoji="0" lang="en-US" sz="2400" b="1" i="0" u="none" strike="noStrike" cap="none" normalizeH="0" baseline="0" smtClean="0">
                        <a:ln>
                          <a:noFill/>
                        </a:ln>
                        <a:solidFill>
                          <a:srgbClr val="2A004E"/>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349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Rotor of electric motor</a:t>
                      </a:r>
                      <a:endParaRPr kumimoji="0" lang="en-US" sz="2400" b="1" i="0" u="none" strike="noStrike" cap="none" normalizeH="0" baseline="0" smtClean="0">
                        <a:ln>
                          <a:noFill/>
                        </a:ln>
                        <a:solidFill>
                          <a:srgbClr val="2A004E"/>
                        </a:solidFill>
                        <a:effectLst/>
                        <a:latin typeface="Times New Roman" pitchFamily="18" charset="0"/>
                        <a:ea typeface="SimSun" pitchFamily="2" charset="-122"/>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2. How to rotate a rotor without r</a:t>
                      </a:r>
                      <a:r>
                        <a:rPr kumimoji="0" lang="en-US" sz="1200" b="1" i="0" u="none" strike="noStrike" cap="none" normalizeH="0" baseline="0" smtClean="0">
                          <a:ln>
                            <a:noFill/>
                          </a:ln>
                          <a:solidFill>
                            <a:srgbClr val="2A004E"/>
                          </a:solidFill>
                          <a:effectLst/>
                          <a:latin typeface="Arial CYR" charset="-52"/>
                          <a:ea typeface="SimSun" pitchFamily="2" charset="-122"/>
                          <a:cs typeface="Times New Roman" pitchFamily="18" charset="0"/>
                        </a:rPr>
                        <a:t>otor of electric motor</a:t>
                      </a: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a:t>
                      </a:r>
                      <a:endParaRPr kumimoji="0" lang="en-US" sz="2400" b="1" i="0" u="none" strike="noStrike" cap="none" normalizeH="0" baseline="0" smtClean="0">
                        <a:ln>
                          <a:noFill/>
                        </a:ln>
                        <a:solidFill>
                          <a:srgbClr val="2A004E"/>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Rotor blades</a:t>
                      </a:r>
                      <a:endParaRPr kumimoji="0" lang="en-US" sz="2400" b="1" i="0" u="none" strike="noStrike" cap="none" normalizeH="0" baseline="0" smtClean="0">
                        <a:ln>
                          <a:noFill/>
                        </a:ln>
                        <a:solidFill>
                          <a:srgbClr val="2A004E"/>
                        </a:solidFill>
                        <a:effectLst/>
                        <a:latin typeface="Times New Roman" pitchFamily="18" charset="0"/>
                        <a:ea typeface="SimSun" pitchFamily="2" charset="-122"/>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3. How to move </a:t>
                      </a:r>
                      <a:r>
                        <a:rPr kumimoji="0" lang="en-US" sz="1200" b="1" i="0" u="none" strike="noStrike" cap="none" normalizeH="0" baseline="0" smtClean="0">
                          <a:ln>
                            <a:noFill/>
                          </a:ln>
                          <a:solidFill>
                            <a:srgbClr val="2A004E"/>
                          </a:solidFill>
                          <a:effectLst/>
                          <a:latin typeface="Arial CYR" charset="-52"/>
                          <a:ea typeface="SimSun" pitchFamily="2" charset="-122"/>
                          <a:cs typeface="Times New Roman" pitchFamily="18" charset="0"/>
                        </a:rPr>
                        <a:t>sucking airflow without rotor blades</a:t>
                      </a: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a:t>
                      </a:r>
                      <a:endParaRPr kumimoji="0" lang="en-US" sz="2400" b="1" i="0" u="none" strike="noStrike" cap="none" normalizeH="0" baseline="0" smtClean="0">
                        <a:ln>
                          <a:noFill/>
                        </a:ln>
                        <a:solidFill>
                          <a:srgbClr val="2A004E"/>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349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Collector </a:t>
                      </a:r>
                      <a:endParaRPr kumimoji="0" lang="en-US" sz="2400" b="1" i="0" u="none" strike="noStrike" cap="none" normalizeH="0" baseline="0" smtClean="0">
                        <a:ln>
                          <a:noFill/>
                        </a:ln>
                        <a:solidFill>
                          <a:srgbClr val="2A004E"/>
                        </a:solidFill>
                        <a:effectLst/>
                        <a:latin typeface="Times New Roman" pitchFamily="18" charset="0"/>
                        <a:ea typeface="SimSun" pitchFamily="2" charset="-122"/>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4. How to rotate a rotor of electric motor without c</a:t>
                      </a:r>
                      <a:r>
                        <a:rPr kumimoji="0" lang="en-US" sz="1200" b="1" i="0" u="none" strike="noStrike" cap="none" normalizeH="0" baseline="0" smtClean="0">
                          <a:ln>
                            <a:noFill/>
                          </a:ln>
                          <a:solidFill>
                            <a:srgbClr val="2A004E"/>
                          </a:solidFill>
                          <a:effectLst/>
                          <a:latin typeface="Arial CYR" charset="-52"/>
                          <a:ea typeface="SimSun" pitchFamily="2" charset="-122"/>
                          <a:cs typeface="Times New Roman" pitchFamily="18" charset="0"/>
                        </a:rPr>
                        <a:t>ollector</a:t>
                      </a: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a:t>
                      </a:r>
                      <a:endParaRPr kumimoji="0" lang="en-US" sz="2400" b="1" i="0" u="none" strike="noStrike" cap="none" normalizeH="0" baseline="0" smtClean="0">
                        <a:ln>
                          <a:noFill/>
                        </a:ln>
                        <a:solidFill>
                          <a:srgbClr val="2A004E"/>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Ball bearings</a:t>
                      </a:r>
                      <a:endParaRPr kumimoji="0" lang="en-US" sz="2400" b="1" i="0" u="none" strike="noStrike" cap="none" normalizeH="0" baseline="0" smtClean="0">
                        <a:ln>
                          <a:noFill/>
                        </a:ln>
                        <a:solidFill>
                          <a:srgbClr val="2A004E"/>
                        </a:solidFill>
                        <a:effectLst/>
                        <a:latin typeface="Times New Roman" pitchFamily="18" charset="0"/>
                        <a:ea typeface="SimSun" pitchFamily="2" charset="-122"/>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5. How to hold rotor of electric motor without b</a:t>
                      </a:r>
                      <a:r>
                        <a:rPr kumimoji="0" lang="en-US" sz="1200" b="1" i="0" u="none" strike="noStrike" cap="none" normalizeH="0" baseline="0" smtClean="0">
                          <a:ln>
                            <a:noFill/>
                          </a:ln>
                          <a:solidFill>
                            <a:srgbClr val="2A004E"/>
                          </a:solidFill>
                          <a:effectLst/>
                          <a:latin typeface="Arial CYR" charset="-52"/>
                          <a:ea typeface="SimSun" pitchFamily="2" charset="-122"/>
                          <a:cs typeface="Times New Roman" pitchFamily="18" charset="0"/>
                        </a:rPr>
                        <a:t>all bearings</a:t>
                      </a:r>
                      <a:r>
                        <a:rPr kumimoji="0" lang="en-US" sz="1200" b="1" i="0" u="none" strike="noStrike" cap="none" normalizeH="0" baseline="0" smtClean="0">
                          <a:ln>
                            <a:noFill/>
                          </a:ln>
                          <a:solidFill>
                            <a:srgbClr val="2A004E"/>
                          </a:solidFill>
                          <a:effectLst/>
                          <a:latin typeface="Arial" pitchFamily="34" charset="0"/>
                          <a:ea typeface="SimSun" pitchFamily="2" charset="-122"/>
                          <a:cs typeface="Arial" pitchFamily="34" charset="0"/>
                        </a:rPr>
                        <a:t>?</a:t>
                      </a:r>
                      <a:endParaRPr kumimoji="0" lang="en-US" sz="2400" b="1" i="0" u="none" strike="noStrike" cap="none" normalizeH="0" baseline="0" smtClean="0">
                        <a:ln>
                          <a:noFill/>
                        </a:ln>
                        <a:solidFill>
                          <a:srgbClr val="2A004E"/>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descr="Полотно"/>
          <p:cNvSpPr>
            <a:spLocks noGrp="1" noChangeArrowheads="1"/>
          </p:cNvSpPr>
          <p:nvPr>
            <p:ph type="title"/>
          </p:nvPr>
        </p:nvSpPr>
        <p:spPr>
          <a:xfrm>
            <a:off x="165100" y="101600"/>
            <a:ext cx="7912100" cy="914400"/>
          </a:xfrm>
          <a:ln cap="flat"/>
        </p:spPr>
        <p:txBody>
          <a:bodyPr lIns="101600" tIns="50800" rIns="101600" bIns="50800"/>
          <a:lstStyle/>
          <a:p>
            <a:pPr>
              <a:lnSpc>
                <a:spcPct val="90000"/>
              </a:lnSpc>
            </a:pPr>
            <a:r>
              <a:rPr lang="ru-RU" sz="3600"/>
              <a:t>Cause-</a:t>
            </a:r>
            <a:r>
              <a:rPr lang="en-US" sz="3600"/>
              <a:t>And-</a:t>
            </a:r>
            <a:r>
              <a:rPr lang="ru-RU" sz="3600"/>
              <a:t>Effect Chains </a:t>
            </a:r>
            <a:r>
              <a:rPr lang="en-US" sz="3600"/>
              <a:t>Analysis</a:t>
            </a:r>
            <a:endParaRPr lang="ru-RU" sz="2400"/>
          </a:p>
        </p:txBody>
      </p:sp>
      <p:sp>
        <p:nvSpPr>
          <p:cNvPr id="53252" name="Rectangle 4"/>
          <p:cNvSpPr>
            <a:spLocks noChangeArrowheads="1"/>
          </p:cNvSpPr>
          <p:nvPr/>
        </p:nvSpPr>
        <p:spPr bwMode="auto">
          <a:xfrm>
            <a:off x="2543175" y="2228850"/>
            <a:ext cx="9906000" cy="0"/>
          </a:xfrm>
          <a:prstGeom prst="rect">
            <a:avLst/>
          </a:prstGeom>
          <a:noFill/>
          <a:ln w="12700">
            <a:noFill/>
            <a:miter lim="800000"/>
            <a:headEnd type="none" w="sm" len="sm"/>
            <a:tailEnd type="none" w="sm" len="sm"/>
          </a:ln>
          <a:effectLst/>
        </p:spPr>
        <p:txBody>
          <a:bodyPr>
            <a:spAutoFit/>
          </a:bodyPr>
          <a:lstStyle/>
          <a:p>
            <a:endParaRPr lang="en-US"/>
          </a:p>
        </p:txBody>
      </p:sp>
      <p:sp>
        <p:nvSpPr>
          <p:cNvPr id="53254" name="Rectangle 6"/>
          <p:cNvSpPr>
            <a:spLocks noChangeArrowheads="1"/>
          </p:cNvSpPr>
          <p:nvPr/>
        </p:nvSpPr>
        <p:spPr bwMode="auto">
          <a:xfrm>
            <a:off x="2543175" y="2228850"/>
            <a:ext cx="9906000" cy="0"/>
          </a:xfrm>
          <a:prstGeom prst="rect">
            <a:avLst/>
          </a:prstGeom>
          <a:noFill/>
          <a:ln w="12700">
            <a:noFill/>
            <a:miter lim="800000"/>
            <a:headEnd type="none" w="sm" len="sm"/>
            <a:tailEnd type="none" w="sm" len="sm"/>
          </a:ln>
          <a:effectLst/>
        </p:spPr>
        <p:txBody>
          <a:bodyPr>
            <a:spAutoFit/>
          </a:bodyPr>
          <a:lstStyle/>
          <a:p>
            <a:endParaRPr lang="en-US"/>
          </a:p>
        </p:txBody>
      </p:sp>
      <p:sp>
        <p:nvSpPr>
          <p:cNvPr id="53326" name="Line 78"/>
          <p:cNvSpPr>
            <a:spLocks noChangeShapeType="1"/>
          </p:cNvSpPr>
          <p:nvPr/>
        </p:nvSpPr>
        <p:spPr bwMode="auto">
          <a:xfrm flipV="1">
            <a:off x="4224338" y="4340225"/>
            <a:ext cx="0" cy="250825"/>
          </a:xfrm>
          <a:prstGeom prst="line">
            <a:avLst/>
          </a:prstGeom>
          <a:noFill/>
          <a:ln w="9525">
            <a:solidFill>
              <a:srgbClr val="000000"/>
            </a:solidFill>
            <a:round/>
            <a:headEnd/>
            <a:tailEnd type="stealth" w="med" len="med"/>
          </a:ln>
        </p:spPr>
        <p:txBody>
          <a:bodyPr/>
          <a:lstStyle/>
          <a:p>
            <a:endParaRPr lang="en-US"/>
          </a:p>
        </p:txBody>
      </p:sp>
      <p:sp>
        <p:nvSpPr>
          <p:cNvPr id="53258" name="Line 10"/>
          <p:cNvSpPr>
            <a:spLocks noChangeShapeType="1"/>
          </p:cNvSpPr>
          <p:nvPr/>
        </p:nvSpPr>
        <p:spPr bwMode="auto">
          <a:xfrm flipV="1">
            <a:off x="8235950" y="5053013"/>
            <a:ext cx="0" cy="212725"/>
          </a:xfrm>
          <a:prstGeom prst="line">
            <a:avLst/>
          </a:prstGeom>
          <a:noFill/>
          <a:ln w="9525">
            <a:solidFill>
              <a:srgbClr val="000000"/>
            </a:solidFill>
            <a:round/>
            <a:headEnd/>
            <a:tailEnd type="stealth" w="med" len="med"/>
          </a:ln>
        </p:spPr>
        <p:txBody>
          <a:bodyPr/>
          <a:lstStyle/>
          <a:p>
            <a:endParaRPr lang="en-US"/>
          </a:p>
        </p:txBody>
      </p:sp>
      <p:sp>
        <p:nvSpPr>
          <p:cNvPr id="53263" name="Rectangle 15"/>
          <p:cNvSpPr>
            <a:spLocks noChangeArrowheads="1"/>
          </p:cNvSpPr>
          <p:nvPr/>
        </p:nvSpPr>
        <p:spPr bwMode="auto">
          <a:xfrm>
            <a:off x="6980238" y="1268413"/>
            <a:ext cx="2062162" cy="354012"/>
          </a:xfrm>
          <a:prstGeom prst="rect">
            <a:avLst/>
          </a:prstGeom>
          <a:solidFill>
            <a:srgbClr val="FF0000"/>
          </a:solidFill>
          <a:ln w="28575">
            <a:solidFill>
              <a:srgbClr val="000000"/>
            </a:solidFill>
            <a:miter lim="800000"/>
            <a:headEnd/>
            <a:tailEnd/>
          </a:ln>
        </p:spPr>
        <p:txBody>
          <a:bodyPr wrap="none" anchor="ctr"/>
          <a:lstStyle/>
          <a:p>
            <a:endParaRPr lang="en-US"/>
          </a:p>
        </p:txBody>
      </p:sp>
      <p:sp>
        <p:nvSpPr>
          <p:cNvPr id="53264" name="Text Box 16"/>
          <p:cNvSpPr txBox="1">
            <a:spLocks noChangeArrowheads="1"/>
          </p:cNvSpPr>
          <p:nvPr/>
        </p:nvSpPr>
        <p:spPr bwMode="auto">
          <a:xfrm>
            <a:off x="7056438" y="1279525"/>
            <a:ext cx="1909762" cy="336550"/>
          </a:xfrm>
          <a:prstGeom prst="rect">
            <a:avLst/>
          </a:prstGeom>
          <a:noFill/>
          <a:ln w="19050">
            <a:noFill/>
            <a:miter lim="800000"/>
            <a:headEnd/>
            <a:tailEnd/>
          </a:ln>
        </p:spPr>
        <p:txBody>
          <a:bodyPr anchor="ctr">
            <a:spAutoFit/>
          </a:bodyPr>
          <a:lstStyle/>
          <a:p>
            <a:pPr algn="ctr"/>
            <a:r>
              <a:rPr lang="ru-RU" sz="1600" b="0">
                <a:solidFill>
                  <a:srgbClr val="000000"/>
                </a:solidFill>
                <a:effectLst/>
                <a:latin typeface="Arial" pitchFamily="34" charset="0"/>
              </a:rPr>
              <a:t>Mechanical noise</a:t>
            </a:r>
          </a:p>
        </p:txBody>
      </p:sp>
      <p:sp>
        <p:nvSpPr>
          <p:cNvPr id="53266" name="Text Box 18"/>
          <p:cNvSpPr txBox="1">
            <a:spLocks noChangeArrowheads="1"/>
          </p:cNvSpPr>
          <p:nvPr/>
        </p:nvSpPr>
        <p:spPr bwMode="auto">
          <a:xfrm>
            <a:off x="887413" y="3897313"/>
            <a:ext cx="1450975" cy="495300"/>
          </a:xfrm>
          <a:prstGeom prst="rect">
            <a:avLst/>
          </a:prstGeom>
          <a:noFill/>
          <a:ln w="38100">
            <a:solidFill>
              <a:srgbClr val="000000"/>
            </a:solidFill>
            <a:miter lim="800000"/>
            <a:headEnd/>
            <a:tailEnd/>
          </a:ln>
        </p:spPr>
        <p:txBody>
          <a:bodyPr anchor="ctr">
            <a:spAutoFit/>
          </a:bodyPr>
          <a:lstStyle/>
          <a:p>
            <a:pPr algn="ctr"/>
            <a:r>
              <a:rPr lang="ru-RU" sz="1200" b="0">
                <a:solidFill>
                  <a:srgbClr val="000000"/>
                </a:solidFill>
                <a:effectLst/>
                <a:latin typeface="Arial" pitchFamily="34" charset="0"/>
              </a:rPr>
              <a:t>Release of air into atmosphere</a:t>
            </a:r>
          </a:p>
        </p:txBody>
      </p:sp>
      <p:sp>
        <p:nvSpPr>
          <p:cNvPr id="53267" name="Freeform 19"/>
          <p:cNvSpPr>
            <a:spLocks/>
          </p:cNvSpPr>
          <p:nvPr/>
        </p:nvSpPr>
        <p:spPr bwMode="auto">
          <a:xfrm>
            <a:off x="2338388" y="3006725"/>
            <a:ext cx="655637" cy="1139825"/>
          </a:xfrm>
          <a:custGeom>
            <a:avLst/>
            <a:gdLst/>
            <a:ahLst/>
            <a:cxnLst>
              <a:cxn ang="0">
                <a:pos x="0" y="672"/>
              </a:cxn>
              <a:cxn ang="0">
                <a:pos x="96" y="672"/>
              </a:cxn>
              <a:cxn ang="0">
                <a:pos x="96" y="0"/>
              </a:cxn>
            </a:cxnLst>
            <a:rect l="0" t="0" r="r" b="b"/>
            <a:pathLst>
              <a:path w="96" h="672">
                <a:moveTo>
                  <a:pt x="0" y="672"/>
                </a:moveTo>
                <a:lnTo>
                  <a:pt x="96" y="672"/>
                </a:lnTo>
                <a:lnTo>
                  <a:pt x="96" y="0"/>
                </a:lnTo>
              </a:path>
            </a:pathLst>
          </a:custGeom>
          <a:noFill/>
          <a:ln w="9525">
            <a:solidFill>
              <a:srgbClr val="000000"/>
            </a:solidFill>
            <a:round/>
            <a:headEnd type="none" w="med" len="med"/>
            <a:tailEnd type="stealth" w="med" len="med"/>
          </a:ln>
          <a:effectLst/>
        </p:spPr>
        <p:txBody>
          <a:bodyPr/>
          <a:lstStyle/>
          <a:p>
            <a:endParaRPr lang="en-US"/>
          </a:p>
        </p:txBody>
      </p:sp>
      <p:sp>
        <p:nvSpPr>
          <p:cNvPr id="53268" name="Text Box 20"/>
          <p:cNvSpPr txBox="1">
            <a:spLocks noChangeArrowheads="1"/>
          </p:cNvSpPr>
          <p:nvPr/>
        </p:nvSpPr>
        <p:spPr bwMode="auto">
          <a:xfrm>
            <a:off x="887413" y="4559300"/>
            <a:ext cx="1450975" cy="495300"/>
          </a:xfrm>
          <a:prstGeom prst="rect">
            <a:avLst/>
          </a:prstGeom>
          <a:noFill/>
          <a:ln w="38100">
            <a:solidFill>
              <a:srgbClr val="000000"/>
            </a:solidFill>
            <a:miter lim="800000"/>
            <a:headEnd/>
            <a:tailEnd/>
          </a:ln>
        </p:spPr>
        <p:txBody>
          <a:bodyPr anchor="ctr">
            <a:spAutoFit/>
          </a:bodyPr>
          <a:lstStyle/>
          <a:p>
            <a:pPr algn="ctr"/>
            <a:r>
              <a:rPr lang="ru-RU" sz="1200" b="0">
                <a:solidFill>
                  <a:srgbClr val="000000"/>
                </a:solidFill>
                <a:effectLst/>
                <a:latin typeface="Arial" pitchFamily="34" charset="0"/>
              </a:rPr>
              <a:t>Friction of airflow </a:t>
            </a:r>
            <a:r>
              <a:rPr lang="en-US" sz="1200" b="0">
                <a:solidFill>
                  <a:srgbClr val="000000"/>
                </a:solidFill>
                <a:effectLst/>
                <a:latin typeface="Arial" pitchFamily="34" charset="0"/>
              </a:rPr>
              <a:t>about</a:t>
            </a:r>
            <a:r>
              <a:rPr lang="ru-RU" sz="1200" b="0">
                <a:solidFill>
                  <a:srgbClr val="000000"/>
                </a:solidFill>
                <a:effectLst/>
                <a:latin typeface="Arial" pitchFamily="34" charset="0"/>
              </a:rPr>
              <a:t> surfaces</a:t>
            </a:r>
          </a:p>
        </p:txBody>
      </p:sp>
      <p:sp>
        <p:nvSpPr>
          <p:cNvPr id="53269" name="Freeform 21"/>
          <p:cNvSpPr>
            <a:spLocks/>
          </p:cNvSpPr>
          <p:nvPr/>
        </p:nvSpPr>
        <p:spPr bwMode="auto">
          <a:xfrm>
            <a:off x="2336800" y="3005138"/>
            <a:ext cx="804863" cy="1800225"/>
          </a:xfrm>
          <a:custGeom>
            <a:avLst/>
            <a:gdLst/>
            <a:ahLst/>
            <a:cxnLst>
              <a:cxn ang="0">
                <a:pos x="0" y="672"/>
              </a:cxn>
              <a:cxn ang="0">
                <a:pos x="96" y="672"/>
              </a:cxn>
              <a:cxn ang="0">
                <a:pos x="96" y="0"/>
              </a:cxn>
            </a:cxnLst>
            <a:rect l="0" t="0" r="r" b="b"/>
            <a:pathLst>
              <a:path w="96" h="672">
                <a:moveTo>
                  <a:pt x="0" y="672"/>
                </a:moveTo>
                <a:lnTo>
                  <a:pt x="96" y="672"/>
                </a:lnTo>
                <a:lnTo>
                  <a:pt x="96" y="0"/>
                </a:lnTo>
              </a:path>
            </a:pathLst>
          </a:custGeom>
          <a:noFill/>
          <a:ln w="9525">
            <a:solidFill>
              <a:srgbClr val="000000"/>
            </a:solidFill>
            <a:round/>
            <a:headEnd type="none" w="med" len="med"/>
            <a:tailEnd type="stealth" w="med" len="med"/>
          </a:ln>
          <a:effectLst/>
        </p:spPr>
        <p:txBody>
          <a:bodyPr/>
          <a:lstStyle/>
          <a:p>
            <a:endParaRPr lang="en-US"/>
          </a:p>
        </p:txBody>
      </p:sp>
      <p:sp>
        <p:nvSpPr>
          <p:cNvPr id="53270" name="Freeform 22"/>
          <p:cNvSpPr>
            <a:spLocks/>
          </p:cNvSpPr>
          <p:nvPr/>
        </p:nvSpPr>
        <p:spPr bwMode="auto">
          <a:xfrm>
            <a:off x="2341563" y="3003550"/>
            <a:ext cx="942975" cy="2451100"/>
          </a:xfrm>
          <a:custGeom>
            <a:avLst/>
            <a:gdLst/>
            <a:ahLst/>
            <a:cxnLst>
              <a:cxn ang="0">
                <a:pos x="0" y="672"/>
              </a:cxn>
              <a:cxn ang="0">
                <a:pos x="96" y="672"/>
              </a:cxn>
              <a:cxn ang="0">
                <a:pos x="96" y="0"/>
              </a:cxn>
            </a:cxnLst>
            <a:rect l="0" t="0" r="r" b="b"/>
            <a:pathLst>
              <a:path w="96" h="672">
                <a:moveTo>
                  <a:pt x="0" y="672"/>
                </a:moveTo>
                <a:lnTo>
                  <a:pt x="96" y="672"/>
                </a:lnTo>
                <a:lnTo>
                  <a:pt x="96" y="0"/>
                </a:lnTo>
              </a:path>
            </a:pathLst>
          </a:custGeom>
          <a:noFill/>
          <a:ln w="9525">
            <a:solidFill>
              <a:srgbClr val="000000"/>
            </a:solidFill>
            <a:round/>
            <a:headEnd type="none" w="med" len="med"/>
            <a:tailEnd type="stealth" w="med" len="med"/>
          </a:ln>
          <a:effectLst/>
        </p:spPr>
        <p:txBody>
          <a:bodyPr/>
          <a:lstStyle/>
          <a:p>
            <a:endParaRPr lang="en-US"/>
          </a:p>
        </p:txBody>
      </p:sp>
      <p:sp>
        <p:nvSpPr>
          <p:cNvPr id="53271" name="Line 23"/>
          <p:cNvSpPr>
            <a:spLocks noChangeShapeType="1"/>
          </p:cNvSpPr>
          <p:nvPr/>
        </p:nvSpPr>
        <p:spPr bwMode="auto">
          <a:xfrm flipV="1">
            <a:off x="5011738" y="1641475"/>
            <a:ext cx="0" cy="276225"/>
          </a:xfrm>
          <a:prstGeom prst="line">
            <a:avLst/>
          </a:prstGeom>
          <a:noFill/>
          <a:ln w="28575">
            <a:solidFill>
              <a:srgbClr val="000000"/>
            </a:solidFill>
            <a:round/>
            <a:headEnd/>
            <a:tailEnd type="stealth" w="med" len="med"/>
          </a:ln>
        </p:spPr>
        <p:txBody>
          <a:bodyPr/>
          <a:lstStyle/>
          <a:p>
            <a:endParaRPr lang="en-US"/>
          </a:p>
        </p:txBody>
      </p:sp>
      <p:sp>
        <p:nvSpPr>
          <p:cNvPr id="53272" name="Text Box 24"/>
          <p:cNvSpPr txBox="1">
            <a:spLocks noChangeArrowheads="1"/>
          </p:cNvSpPr>
          <p:nvPr/>
        </p:nvSpPr>
        <p:spPr bwMode="auto">
          <a:xfrm>
            <a:off x="4327525" y="1289050"/>
            <a:ext cx="1373188" cy="39528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rgbClr val="000000"/>
            </a:solidFill>
            <a:miter lim="800000"/>
            <a:headEnd/>
            <a:tailEnd/>
          </a:ln>
        </p:spPr>
        <p:txBody>
          <a:bodyPr>
            <a:spAutoFit/>
          </a:bodyPr>
          <a:lstStyle/>
          <a:p>
            <a:pPr algn="ctr"/>
            <a:r>
              <a:rPr lang="ru-RU" sz="1800">
                <a:solidFill>
                  <a:srgbClr val="FF0000"/>
                </a:solidFill>
                <a:effectLst/>
                <a:latin typeface="Arial" pitchFamily="34" charset="0"/>
              </a:rPr>
              <a:t>NOISE</a:t>
            </a:r>
          </a:p>
        </p:txBody>
      </p:sp>
      <p:sp>
        <p:nvSpPr>
          <p:cNvPr id="53274" name="Rectangle 26"/>
          <p:cNvSpPr>
            <a:spLocks noChangeArrowheads="1"/>
          </p:cNvSpPr>
          <p:nvPr/>
        </p:nvSpPr>
        <p:spPr bwMode="auto">
          <a:xfrm>
            <a:off x="935038" y="1909763"/>
            <a:ext cx="1403350" cy="428625"/>
          </a:xfrm>
          <a:prstGeom prst="rect">
            <a:avLst/>
          </a:prstGeom>
          <a:solidFill>
            <a:srgbClr val="CCFFCC"/>
          </a:solidFill>
          <a:ln w="9525">
            <a:solidFill>
              <a:srgbClr val="000000"/>
            </a:solidFill>
            <a:miter lim="800000"/>
            <a:headEnd/>
            <a:tailEnd/>
          </a:ln>
        </p:spPr>
        <p:txBody>
          <a:bodyPr wrap="none" anchor="ctr"/>
          <a:lstStyle/>
          <a:p>
            <a:endParaRPr lang="en-US"/>
          </a:p>
        </p:txBody>
      </p:sp>
      <p:sp>
        <p:nvSpPr>
          <p:cNvPr id="53275" name="Text Box 27"/>
          <p:cNvSpPr txBox="1">
            <a:spLocks noChangeArrowheads="1"/>
          </p:cNvSpPr>
          <p:nvPr/>
        </p:nvSpPr>
        <p:spPr bwMode="auto">
          <a:xfrm>
            <a:off x="887413" y="1889125"/>
            <a:ext cx="1450975" cy="639763"/>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Inhomogeneity</a:t>
            </a:r>
          </a:p>
          <a:p>
            <a:pPr algn="ctr"/>
            <a:r>
              <a:rPr lang="ru-RU" sz="1200" b="0">
                <a:solidFill>
                  <a:srgbClr val="000000"/>
                </a:solidFill>
                <a:effectLst/>
                <a:latin typeface="Arial" pitchFamily="34" charset="0"/>
              </a:rPr>
              <a:t> of airflow</a:t>
            </a:r>
          </a:p>
          <a:p>
            <a:pPr algn="ctr"/>
            <a:endParaRPr lang="ru-RU" sz="1200" b="0">
              <a:solidFill>
                <a:srgbClr val="000000"/>
              </a:solidFill>
              <a:effectLst/>
              <a:latin typeface="Arial" pitchFamily="34" charset="0"/>
            </a:endParaRPr>
          </a:p>
        </p:txBody>
      </p:sp>
      <p:sp>
        <p:nvSpPr>
          <p:cNvPr id="53277" name="Rectangle 29"/>
          <p:cNvSpPr>
            <a:spLocks noChangeArrowheads="1"/>
          </p:cNvSpPr>
          <p:nvPr/>
        </p:nvSpPr>
        <p:spPr bwMode="auto">
          <a:xfrm>
            <a:off x="935038" y="2579688"/>
            <a:ext cx="1400175" cy="430212"/>
          </a:xfrm>
          <a:prstGeom prst="rect">
            <a:avLst/>
          </a:prstGeom>
          <a:solidFill>
            <a:srgbClr val="CCFFCC"/>
          </a:solidFill>
          <a:ln w="9525">
            <a:solidFill>
              <a:srgbClr val="000000"/>
            </a:solidFill>
            <a:miter lim="800000"/>
            <a:headEnd/>
            <a:tailEnd/>
          </a:ln>
        </p:spPr>
        <p:txBody>
          <a:bodyPr wrap="none" anchor="ctr"/>
          <a:lstStyle/>
          <a:p>
            <a:endParaRPr lang="en-US"/>
          </a:p>
        </p:txBody>
      </p:sp>
      <p:sp>
        <p:nvSpPr>
          <p:cNvPr id="53278" name="Text Box 30"/>
          <p:cNvSpPr txBox="1">
            <a:spLocks noChangeArrowheads="1"/>
          </p:cNvSpPr>
          <p:nvPr/>
        </p:nvSpPr>
        <p:spPr bwMode="auto">
          <a:xfrm>
            <a:off x="887413" y="2559050"/>
            <a:ext cx="1447800" cy="639763"/>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Acceleration</a:t>
            </a:r>
          </a:p>
          <a:p>
            <a:pPr algn="ctr"/>
            <a:r>
              <a:rPr lang="ru-RU" sz="1200" b="0">
                <a:solidFill>
                  <a:srgbClr val="000000"/>
                </a:solidFill>
                <a:effectLst/>
                <a:latin typeface="Arial" pitchFamily="34" charset="0"/>
              </a:rPr>
              <a:t> of airflow</a:t>
            </a:r>
          </a:p>
          <a:p>
            <a:pPr algn="ctr"/>
            <a:endParaRPr lang="ru-RU" sz="1200" b="0">
              <a:solidFill>
                <a:srgbClr val="000000"/>
              </a:solidFill>
              <a:effectLst/>
              <a:latin typeface="Arial" pitchFamily="34" charset="0"/>
            </a:endParaRPr>
          </a:p>
        </p:txBody>
      </p:sp>
      <p:sp>
        <p:nvSpPr>
          <p:cNvPr id="53279" name="Rectangle 31"/>
          <p:cNvSpPr>
            <a:spLocks noChangeArrowheads="1"/>
          </p:cNvSpPr>
          <p:nvPr/>
        </p:nvSpPr>
        <p:spPr bwMode="auto">
          <a:xfrm>
            <a:off x="4160838" y="2579688"/>
            <a:ext cx="2008187" cy="430212"/>
          </a:xfrm>
          <a:prstGeom prst="rect">
            <a:avLst/>
          </a:prstGeom>
          <a:solidFill>
            <a:srgbClr val="C0C0C0"/>
          </a:solidFill>
          <a:ln w="9525">
            <a:noFill/>
            <a:miter lim="800000"/>
            <a:headEnd/>
            <a:tailEnd/>
          </a:ln>
        </p:spPr>
        <p:txBody>
          <a:bodyPr wrap="none" anchor="ctr"/>
          <a:lstStyle/>
          <a:p>
            <a:endParaRPr lang="en-US"/>
          </a:p>
        </p:txBody>
      </p:sp>
      <p:sp>
        <p:nvSpPr>
          <p:cNvPr id="53280" name="Text Box 32"/>
          <p:cNvSpPr txBox="1">
            <a:spLocks noChangeArrowheads="1"/>
          </p:cNvSpPr>
          <p:nvPr/>
        </p:nvSpPr>
        <p:spPr bwMode="auto">
          <a:xfrm>
            <a:off x="4164013" y="2552700"/>
            <a:ext cx="2032000" cy="495300"/>
          </a:xfrm>
          <a:prstGeom prst="rect">
            <a:avLst/>
          </a:prstGeom>
          <a:solidFill>
            <a:schemeClr val="tx1"/>
          </a:solidFill>
          <a:ln w="38100">
            <a:solidFill>
              <a:srgbClr val="000000"/>
            </a:solidFill>
            <a:miter lim="800000"/>
            <a:headEnd/>
            <a:tailEnd/>
          </a:ln>
        </p:spPr>
        <p:txBody>
          <a:bodyPr anchor="ctr">
            <a:spAutoFit/>
          </a:bodyPr>
          <a:lstStyle/>
          <a:p>
            <a:pPr algn="ctr"/>
            <a:r>
              <a:rPr lang="ru-RU" sz="1200" b="0">
                <a:solidFill>
                  <a:srgbClr val="000000"/>
                </a:solidFill>
                <a:effectLst/>
                <a:latin typeface="Arial" pitchFamily="34" charset="0"/>
              </a:rPr>
              <a:t>Change of airflow direction inside elements of cleaner</a:t>
            </a:r>
          </a:p>
        </p:txBody>
      </p:sp>
      <p:sp>
        <p:nvSpPr>
          <p:cNvPr id="53282" name="Rectangle 34"/>
          <p:cNvSpPr>
            <a:spLocks noChangeArrowheads="1"/>
          </p:cNvSpPr>
          <p:nvPr/>
        </p:nvSpPr>
        <p:spPr bwMode="auto">
          <a:xfrm>
            <a:off x="4160838" y="3184525"/>
            <a:ext cx="2008187" cy="427038"/>
          </a:xfrm>
          <a:prstGeom prst="rect">
            <a:avLst/>
          </a:prstGeom>
          <a:solidFill>
            <a:srgbClr val="CCFFCC"/>
          </a:solidFill>
          <a:ln w="9525">
            <a:solidFill>
              <a:srgbClr val="000000"/>
            </a:solidFill>
            <a:miter lim="800000"/>
            <a:headEnd/>
            <a:tailEnd/>
          </a:ln>
        </p:spPr>
        <p:txBody>
          <a:bodyPr wrap="none" anchor="ctr"/>
          <a:lstStyle/>
          <a:p>
            <a:endParaRPr lang="en-US"/>
          </a:p>
        </p:txBody>
      </p:sp>
      <p:sp>
        <p:nvSpPr>
          <p:cNvPr id="53283" name="Text Box 35"/>
          <p:cNvSpPr txBox="1">
            <a:spLocks noChangeArrowheads="1"/>
          </p:cNvSpPr>
          <p:nvPr/>
        </p:nvSpPr>
        <p:spPr bwMode="auto">
          <a:xfrm>
            <a:off x="4095750" y="3263900"/>
            <a:ext cx="2138363" cy="274638"/>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Creation of turbulent airflow</a:t>
            </a:r>
          </a:p>
        </p:txBody>
      </p:sp>
      <p:sp>
        <p:nvSpPr>
          <p:cNvPr id="53285" name="Rectangle 37"/>
          <p:cNvSpPr>
            <a:spLocks noChangeArrowheads="1"/>
          </p:cNvSpPr>
          <p:nvPr/>
        </p:nvSpPr>
        <p:spPr bwMode="auto">
          <a:xfrm>
            <a:off x="3481388" y="3932238"/>
            <a:ext cx="1549400" cy="406400"/>
          </a:xfrm>
          <a:prstGeom prst="rect">
            <a:avLst/>
          </a:prstGeom>
          <a:gradFill rotWithShape="0">
            <a:gsLst>
              <a:gs pos="0">
                <a:schemeClr val="hlink">
                  <a:gamma/>
                  <a:shade val="60784"/>
                  <a:invGamma/>
                </a:schemeClr>
              </a:gs>
              <a:gs pos="50000">
                <a:schemeClr val="hlink"/>
              </a:gs>
              <a:gs pos="100000">
                <a:schemeClr val="hlink">
                  <a:gamma/>
                  <a:shade val="60784"/>
                  <a:invGamma/>
                </a:schemeClr>
              </a:gs>
            </a:gsLst>
            <a:lin ang="5400000" scaled="1"/>
          </a:gradFill>
          <a:ln w="9525">
            <a:solidFill>
              <a:srgbClr val="000000"/>
            </a:solidFill>
            <a:miter lim="800000"/>
            <a:headEnd/>
            <a:tailEnd/>
          </a:ln>
        </p:spPr>
        <p:txBody>
          <a:bodyPr wrap="none" anchor="ctr"/>
          <a:lstStyle/>
          <a:p>
            <a:endParaRPr lang="en-US"/>
          </a:p>
        </p:txBody>
      </p:sp>
      <p:sp>
        <p:nvSpPr>
          <p:cNvPr id="53286" name="Text Box 38"/>
          <p:cNvSpPr txBox="1">
            <a:spLocks noChangeArrowheads="1"/>
          </p:cNvSpPr>
          <p:nvPr/>
        </p:nvSpPr>
        <p:spPr bwMode="auto">
          <a:xfrm>
            <a:off x="3427413" y="3903663"/>
            <a:ext cx="1603375" cy="466725"/>
          </a:xfrm>
          <a:prstGeom prst="rect">
            <a:avLst/>
          </a:prstGeom>
          <a:solidFill>
            <a:srgbClr val="CCFFCC"/>
          </a:solidFill>
          <a:ln w="9525">
            <a:solidFill>
              <a:srgbClr val="000000"/>
            </a:solidFill>
            <a:miter lim="800000"/>
            <a:headEnd/>
            <a:tailEnd/>
          </a:ln>
        </p:spPr>
        <p:txBody>
          <a:bodyPr anchor="ctr">
            <a:spAutoFit/>
          </a:bodyPr>
          <a:lstStyle/>
          <a:p>
            <a:pPr algn="ctr"/>
            <a:r>
              <a:rPr lang="ru-RU" sz="1200" b="0">
                <a:solidFill>
                  <a:srgbClr val="000000"/>
                </a:solidFill>
                <a:effectLst/>
                <a:latin typeface="Arial" pitchFamily="34" charset="0"/>
              </a:rPr>
              <a:t>Capture and transfer  dust by air</a:t>
            </a:r>
          </a:p>
        </p:txBody>
      </p:sp>
      <p:sp>
        <p:nvSpPr>
          <p:cNvPr id="53288" name="Rectangle 40"/>
          <p:cNvSpPr>
            <a:spLocks noChangeArrowheads="1"/>
          </p:cNvSpPr>
          <p:nvPr/>
        </p:nvSpPr>
        <p:spPr bwMode="auto">
          <a:xfrm>
            <a:off x="5313363" y="3930650"/>
            <a:ext cx="1550987" cy="409575"/>
          </a:xfrm>
          <a:prstGeom prst="rect">
            <a:avLst/>
          </a:prstGeom>
          <a:gradFill rotWithShape="0">
            <a:gsLst>
              <a:gs pos="0">
                <a:schemeClr val="hlink">
                  <a:gamma/>
                  <a:shade val="60784"/>
                  <a:invGamma/>
                </a:schemeClr>
              </a:gs>
              <a:gs pos="50000">
                <a:schemeClr val="hlink"/>
              </a:gs>
              <a:gs pos="100000">
                <a:schemeClr val="hlink">
                  <a:gamma/>
                  <a:shade val="60784"/>
                  <a:invGamma/>
                </a:schemeClr>
              </a:gs>
            </a:gsLst>
            <a:lin ang="5400000" scaled="1"/>
          </a:gradFill>
          <a:ln w="9525">
            <a:solidFill>
              <a:srgbClr val="000000"/>
            </a:solidFill>
            <a:miter lim="800000"/>
            <a:headEnd/>
            <a:tailEnd/>
          </a:ln>
        </p:spPr>
        <p:txBody>
          <a:bodyPr wrap="none" anchor="ctr"/>
          <a:lstStyle/>
          <a:p>
            <a:endParaRPr lang="en-US"/>
          </a:p>
        </p:txBody>
      </p:sp>
      <p:sp>
        <p:nvSpPr>
          <p:cNvPr id="53289" name="Text Box 41"/>
          <p:cNvSpPr txBox="1">
            <a:spLocks noChangeArrowheads="1"/>
          </p:cNvSpPr>
          <p:nvPr/>
        </p:nvSpPr>
        <p:spPr bwMode="auto">
          <a:xfrm>
            <a:off x="5259388" y="3903663"/>
            <a:ext cx="1604962" cy="466725"/>
          </a:xfrm>
          <a:prstGeom prst="rect">
            <a:avLst/>
          </a:prstGeom>
          <a:solidFill>
            <a:srgbClr val="CCFFCC"/>
          </a:solidFill>
          <a:ln w="9525">
            <a:solidFill>
              <a:srgbClr val="000000"/>
            </a:solidFill>
            <a:miter lim="800000"/>
            <a:headEnd/>
            <a:tailEnd/>
          </a:ln>
        </p:spPr>
        <p:txBody>
          <a:bodyPr anchor="ctr">
            <a:spAutoFit/>
          </a:bodyPr>
          <a:lstStyle/>
          <a:p>
            <a:pPr algn="ctr"/>
            <a:r>
              <a:rPr lang="ru-RU" sz="1200" b="0">
                <a:solidFill>
                  <a:srgbClr val="000000"/>
                </a:solidFill>
                <a:effectLst/>
                <a:latin typeface="Arial" pitchFamily="34" charset="0"/>
              </a:rPr>
              <a:t>Creation of </a:t>
            </a:r>
          </a:p>
          <a:p>
            <a:pPr algn="ctr"/>
            <a:r>
              <a:rPr lang="ru-RU" sz="1200" b="0">
                <a:solidFill>
                  <a:srgbClr val="000000"/>
                </a:solidFill>
                <a:effectLst/>
                <a:latin typeface="Arial" pitchFamily="34" charset="0"/>
              </a:rPr>
              <a:t>pressure gradient</a:t>
            </a:r>
          </a:p>
        </p:txBody>
      </p:sp>
      <p:sp>
        <p:nvSpPr>
          <p:cNvPr id="53290" name="Text Box 42"/>
          <p:cNvSpPr txBox="1">
            <a:spLocks noChangeArrowheads="1"/>
          </p:cNvSpPr>
          <p:nvPr/>
        </p:nvSpPr>
        <p:spPr bwMode="auto">
          <a:xfrm>
            <a:off x="3417888" y="4559300"/>
            <a:ext cx="1604962" cy="495300"/>
          </a:xfrm>
          <a:prstGeom prst="rect">
            <a:avLst/>
          </a:prstGeom>
          <a:noFill/>
          <a:ln w="38100">
            <a:solidFill>
              <a:srgbClr val="000000"/>
            </a:solidFill>
            <a:miter lim="800000"/>
            <a:headEnd/>
            <a:tailEnd/>
          </a:ln>
        </p:spPr>
        <p:txBody>
          <a:bodyPr anchor="ctr">
            <a:spAutoFit/>
          </a:bodyPr>
          <a:lstStyle/>
          <a:p>
            <a:pPr algn="ctr"/>
            <a:r>
              <a:rPr lang="ru-RU" sz="1200" b="0">
                <a:solidFill>
                  <a:srgbClr val="000000"/>
                </a:solidFill>
                <a:effectLst/>
                <a:latin typeface="Arial" pitchFamily="34" charset="0"/>
              </a:rPr>
              <a:t>Existing operation principal of cleaner</a:t>
            </a:r>
          </a:p>
        </p:txBody>
      </p:sp>
      <p:sp>
        <p:nvSpPr>
          <p:cNvPr id="53292" name="Rectangle 44"/>
          <p:cNvSpPr>
            <a:spLocks noChangeArrowheads="1"/>
          </p:cNvSpPr>
          <p:nvPr/>
        </p:nvSpPr>
        <p:spPr bwMode="auto">
          <a:xfrm>
            <a:off x="5294313" y="4589463"/>
            <a:ext cx="1550987" cy="415925"/>
          </a:xfrm>
          <a:prstGeom prst="rect">
            <a:avLst/>
          </a:prstGeom>
          <a:solidFill>
            <a:srgbClr val="CCFFCC"/>
          </a:solidFill>
          <a:ln w="9525">
            <a:solidFill>
              <a:srgbClr val="000000"/>
            </a:solidFill>
            <a:miter lim="800000"/>
            <a:headEnd/>
            <a:tailEnd/>
          </a:ln>
        </p:spPr>
        <p:txBody>
          <a:bodyPr wrap="none" anchor="ctr"/>
          <a:lstStyle/>
          <a:p>
            <a:endParaRPr lang="en-US"/>
          </a:p>
        </p:txBody>
      </p:sp>
      <p:sp>
        <p:nvSpPr>
          <p:cNvPr id="53293" name="Text Box 45"/>
          <p:cNvSpPr txBox="1">
            <a:spLocks noChangeArrowheads="1"/>
          </p:cNvSpPr>
          <p:nvPr/>
        </p:nvSpPr>
        <p:spPr bwMode="auto">
          <a:xfrm>
            <a:off x="5240338" y="4646613"/>
            <a:ext cx="1604962" cy="274637"/>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Blades move air</a:t>
            </a:r>
          </a:p>
        </p:txBody>
      </p:sp>
      <p:sp>
        <p:nvSpPr>
          <p:cNvPr id="53295" name="Rectangle 47"/>
          <p:cNvSpPr>
            <a:spLocks noChangeArrowheads="1"/>
          </p:cNvSpPr>
          <p:nvPr/>
        </p:nvSpPr>
        <p:spPr bwMode="auto">
          <a:xfrm>
            <a:off x="935038" y="5276850"/>
            <a:ext cx="1403350" cy="415925"/>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rgbClr val="000000"/>
            </a:solidFill>
            <a:miter lim="800000"/>
            <a:headEnd/>
            <a:tailEnd/>
          </a:ln>
        </p:spPr>
        <p:txBody>
          <a:bodyPr wrap="none" anchor="ctr"/>
          <a:lstStyle/>
          <a:p>
            <a:endParaRPr lang="en-US"/>
          </a:p>
        </p:txBody>
      </p:sp>
      <p:sp>
        <p:nvSpPr>
          <p:cNvPr id="53296" name="Text Box 48"/>
          <p:cNvSpPr txBox="1">
            <a:spLocks noChangeArrowheads="1"/>
          </p:cNvSpPr>
          <p:nvPr/>
        </p:nvSpPr>
        <p:spPr bwMode="auto">
          <a:xfrm>
            <a:off x="930275" y="5248275"/>
            <a:ext cx="1450975" cy="466725"/>
          </a:xfrm>
          <a:prstGeom prst="rect">
            <a:avLst/>
          </a:prstGeom>
          <a:solidFill>
            <a:srgbClr val="CCFFCC"/>
          </a:solidFill>
          <a:ln w="9525">
            <a:solidFill>
              <a:srgbClr val="000000"/>
            </a:solidFill>
            <a:miter lim="800000"/>
            <a:headEnd/>
            <a:tailEnd/>
          </a:ln>
        </p:spPr>
        <p:txBody>
          <a:bodyPr anchor="ctr">
            <a:spAutoFit/>
          </a:bodyPr>
          <a:lstStyle/>
          <a:p>
            <a:pPr algn="ctr"/>
            <a:r>
              <a:rPr lang="ru-RU" sz="1200" b="0">
                <a:solidFill>
                  <a:srgbClr val="000000"/>
                </a:solidFill>
                <a:effectLst/>
                <a:latin typeface="Arial" pitchFamily="34" charset="0"/>
              </a:rPr>
              <a:t>Internal friction </a:t>
            </a:r>
          </a:p>
          <a:p>
            <a:pPr algn="ctr"/>
            <a:r>
              <a:rPr lang="ru-RU" sz="1200" b="0">
                <a:solidFill>
                  <a:srgbClr val="000000"/>
                </a:solidFill>
                <a:effectLst/>
                <a:latin typeface="Arial" pitchFamily="34" charset="0"/>
              </a:rPr>
              <a:t>of airflow</a:t>
            </a:r>
          </a:p>
        </p:txBody>
      </p:sp>
      <p:sp>
        <p:nvSpPr>
          <p:cNvPr id="53297" name="Text Box 49"/>
          <p:cNvSpPr txBox="1">
            <a:spLocks noChangeArrowheads="1"/>
          </p:cNvSpPr>
          <p:nvPr/>
        </p:nvSpPr>
        <p:spPr bwMode="auto">
          <a:xfrm>
            <a:off x="947738" y="5946775"/>
            <a:ext cx="1449387" cy="622300"/>
          </a:xfrm>
          <a:prstGeom prst="rect">
            <a:avLst/>
          </a:prstGeom>
          <a:noFill/>
          <a:ln w="38100">
            <a:solidFill>
              <a:srgbClr val="000000"/>
            </a:solidFill>
            <a:miter lim="800000"/>
            <a:headEnd/>
            <a:tailEnd/>
          </a:ln>
        </p:spPr>
        <p:txBody>
          <a:bodyPr anchor="ctr"/>
          <a:lstStyle/>
          <a:p>
            <a:pPr algn="ctr"/>
            <a:r>
              <a:rPr lang="ru-RU" sz="1200" b="0">
                <a:solidFill>
                  <a:srgbClr val="000000"/>
                </a:solidFill>
                <a:effectLst/>
                <a:latin typeface="Arial" pitchFamily="34" charset="0"/>
              </a:rPr>
              <a:t>Viscosity</a:t>
            </a:r>
          </a:p>
          <a:p>
            <a:pPr algn="ctr"/>
            <a:r>
              <a:rPr lang="ru-RU" sz="1200" b="0">
                <a:solidFill>
                  <a:srgbClr val="000000"/>
                </a:solidFill>
                <a:effectLst/>
                <a:latin typeface="Arial" pitchFamily="34" charset="0"/>
              </a:rPr>
              <a:t>of air &gt; 0</a:t>
            </a:r>
          </a:p>
        </p:txBody>
      </p:sp>
      <p:sp>
        <p:nvSpPr>
          <p:cNvPr id="53299" name="Rectangle 51"/>
          <p:cNvSpPr>
            <a:spLocks noChangeArrowheads="1"/>
          </p:cNvSpPr>
          <p:nvPr/>
        </p:nvSpPr>
        <p:spPr bwMode="auto">
          <a:xfrm>
            <a:off x="3460750" y="5243513"/>
            <a:ext cx="1550988" cy="417512"/>
          </a:xfrm>
          <a:prstGeom prst="rect">
            <a:avLst/>
          </a:prstGeom>
          <a:noFill/>
          <a:ln w="38100">
            <a:solidFill>
              <a:srgbClr val="000000"/>
            </a:solidFill>
            <a:miter lim="800000"/>
            <a:headEnd/>
            <a:tailEnd/>
          </a:ln>
        </p:spPr>
        <p:txBody>
          <a:bodyPr wrap="none" anchor="ctr"/>
          <a:lstStyle/>
          <a:p>
            <a:endParaRPr lang="en-US"/>
          </a:p>
        </p:txBody>
      </p:sp>
      <p:sp>
        <p:nvSpPr>
          <p:cNvPr id="53300" name="Text Box 52"/>
          <p:cNvSpPr txBox="1">
            <a:spLocks noChangeArrowheads="1"/>
          </p:cNvSpPr>
          <p:nvPr/>
        </p:nvSpPr>
        <p:spPr bwMode="auto">
          <a:xfrm>
            <a:off x="3408363" y="5302250"/>
            <a:ext cx="1603375" cy="274638"/>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Rotor rotation</a:t>
            </a:r>
          </a:p>
        </p:txBody>
      </p:sp>
      <p:sp>
        <p:nvSpPr>
          <p:cNvPr id="53302" name="Rectangle 54"/>
          <p:cNvSpPr>
            <a:spLocks noChangeArrowheads="1"/>
          </p:cNvSpPr>
          <p:nvPr/>
        </p:nvSpPr>
        <p:spPr bwMode="auto">
          <a:xfrm>
            <a:off x="3460750" y="5916613"/>
            <a:ext cx="1550988" cy="622300"/>
          </a:xfrm>
          <a:prstGeom prst="rect">
            <a:avLst/>
          </a:prstGeom>
          <a:solidFill>
            <a:srgbClr val="CCFFCC"/>
          </a:solidFill>
          <a:ln w="9525">
            <a:solidFill>
              <a:srgbClr val="000000"/>
            </a:solidFill>
            <a:miter lim="800000"/>
            <a:headEnd/>
            <a:tailEnd/>
          </a:ln>
        </p:spPr>
        <p:txBody>
          <a:bodyPr wrap="none" anchor="ctr"/>
          <a:lstStyle/>
          <a:p>
            <a:endParaRPr lang="en-US"/>
          </a:p>
        </p:txBody>
      </p:sp>
      <p:sp>
        <p:nvSpPr>
          <p:cNvPr id="53303" name="Text Box 55"/>
          <p:cNvSpPr txBox="1">
            <a:spLocks noChangeArrowheads="1"/>
          </p:cNvSpPr>
          <p:nvPr/>
        </p:nvSpPr>
        <p:spPr bwMode="auto">
          <a:xfrm>
            <a:off x="3408363" y="5976938"/>
            <a:ext cx="1603375" cy="457200"/>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Rotation of electric motor rotor</a:t>
            </a:r>
          </a:p>
        </p:txBody>
      </p:sp>
      <p:sp>
        <p:nvSpPr>
          <p:cNvPr id="53304" name="Text Box 56"/>
          <p:cNvSpPr txBox="1">
            <a:spLocks noChangeArrowheads="1"/>
          </p:cNvSpPr>
          <p:nvPr/>
        </p:nvSpPr>
        <p:spPr bwMode="auto">
          <a:xfrm>
            <a:off x="7494588" y="6026150"/>
            <a:ext cx="1538287" cy="525463"/>
          </a:xfrm>
          <a:prstGeom prst="rect">
            <a:avLst/>
          </a:prstGeom>
          <a:noFill/>
          <a:ln w="38100">
            <a:solidFill>
              <a:srgbClr val="000000"/>
            </a:solidFill>
            <a:miter lim="800000"/>
            <a:headEnd/>
            <a:tailEnd/>
          </a:ln>
        </p:spPr>
        <p:txBody>
          <a:bodyPr anchor="ctr">
            <a:spAutoFit/>
          </a:bodyPr>
          <a:lstStyle/>
          <a:p>
            <a:pPr algn="ctr"/>
            <a:r>
              <a:rPr lang="ru-RU" sz="1200" b="0">
                <a:solidFill>
                  <a:srgbClr val="000000"/>
                </a:solidFill>
                <a:effectLst/>
                <a:latin typeface="Arial" pitchFamily="34" charset="0"/>
              </a:rPr>
              <a:t>Operation principle </a:t>
            </a:r>
          </a:p>
          <a:p>
            <a:pPr algn="ctr"/>
            <a:r>
              <a:rPr lang="ru-RU" sz="1200" b="0">
                <a:solidFill>
                  <a:srgbClr val="000000"/>
                </a:solidFill>
                <a:effectLst/>
                <a:latin typeface="Arial" pitchFamily="34" charset="0"/>
              </a:rPr>
              <a:t>of electric motor</a:t>
            </a:r>
            <a:r>
              <a:rPr lang="ru-RU" sz="1400" b="0">
                <a:solidFill>
                  <a:srgbClr val="000000"/>
                </a:solidFill>
                <a:effectLst/>
              </a:rPr>
              <a:t> </a:t>
            </a:r>
          </a:p>
        </p:txBody>
      </p:sp>
      <p:sp>
        <p:nvSpPr>
          <p:cNvPr id="53305" name="Text Box 57"/>
          <p:cNvSpPr txBox="1">
            <a:spLocks noChangeArrowheads="1"/>
          </p:cNvSpPr>
          <p:nvPr/>
        </p:nvSpPr>
        <p:spPr bwMode="auto">
          <a:xfrm>
            <a:off x="7494588" y="5192713"/>
            <a:ext cx="1547812" cy="677862"/>
          </a:xfrm>
          <a:prstGeom prst="rect">
            <a:avLst/>
          </a:prstGeom>
          <a:solidFill>
            <a:schemeClr val="tx1"/>
          </a:solidFill>
          <a:ln w="38100">
            <a:solidFill>
              <a:srgbClr val="000000"/>
            </a:solidFill>
            <a:miter lim="800000"/>
            <a:headEnd/>
            <a:tailEnd/>
          </a:ln>
        </p:spPr>
        <p:txBody>
          <a:bodyPr anchor="ctr">
            <a:spAutoFit/>
          </a:bodyPr>
          <a:lstStyle/>
          <a:p>
            <a:pPr algn="ctr"/>
            <a:r>
              <a:rPr lang="ru-RU" sz="1200" b="0">
                <a:solidFill>
                  <a:srgbClr val="000000"/>
                </a:solidFill>
                <a:effectLst/>
                <a:latin typeface="Arial" pitchFamily="34" charset="0"/>
              </a:rPr>
              <a:t>Rigid junction of vibration sources with body</a:t>
            </a:r>
          </a:p>
        </p:txBody>
      </p:sp>
      <p:sp>
        <p:nvSpPr>
          <p:cNvPr id="53307" name="Rectangle 59"/>
          <p:cNvSpPr>
            <a:spLocks noChangeArrowheads="1"/>
          </p:cNvSpPr>
          <p:nvPr/>
        </p:nvSpPr>
        <p:spPr bwMode="auto">
          <a:xfrm>
            <a:off x="7480300" y="4478338"/>
            <a:ext cx="1552575" cy="568325"/>
          </a:xfrm>
          <a:prstGeom prst="rect">
            <a:avLst/>
          </a:prstGeom>
          <a:solidFill>
            <a:srgbClr val="CCFFCC"/>
          </a:solidFill>
          <a:ln w="9525">
            <a:solidFill>
              <a:srgbClr val="000000"/>
            </a:solidFill>
            <a:miter lim="800000"/>
            <a:headEnd/>
            <a:tailEnd/>
          </a:ln>
        </p:spPr>
        <p:txBody>
          <a:bodyPr wrap="none" anchor="ctr"/>
          <a:lstStyle/>
          <a:p>
            <a:endParaRPr lang="en-US"/>
          </a:p>
        </p:txBody>
      </p:sp>
      <p:sp>
        <p:nvSpPr>
          <p:cNvPr id="53308" name="Text Box 60"/>
          <p:cNvSpPr txBox="1">
            <a:spLocks noChangeArrowheads="1"/>
          </p:cNvSpPr>
          <p:nvPr/>
        </p:nvSpPr>
        <p:spPr bwMode="auto">
          <a:xfrm>
            <a:off x="7427913" y="4418013"/>
            <a:ext cx="1604962" cy="852487"/>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Transmission  </a:t>
            </a:r>
          </a:p>
          <a:p>
            <a:pPr algn="ctr"/>
            <a:r>
              <a:rPr lang="ru-RU" sz="1200" b="0">
                <a:solidFill>
                  <a:srgbClr val="000000"/>
                </a:solidFill>
                <a:effectLst/>
                <a:latin typeface="Arial" pitchFamily="34" charset="0"/>
              </a:rPr>
              <a:t> of vibration </a:t>
            </a:r>
          </a:p>
          <a:p>
            <a:pPr algn="ctr"/>
            <a:r>
              <a:rPr lang="ru-RU" sz="1200" b="0">
                <a:solidFill>
                  <a:srgbClr val="000000"/>
                </a:solidFill>
                <a:effectLst/>
                <a:latin typeface="Arial" pitchFamily="34" charset="0"/>
              </a:rPr>
              <a:t>by body</a:t>
            </a:r>
          </a:p>
          <a:p>
            <a:pPr algn="ctr"/>
            <a:endParaRPr lang="ru-RU" sz="1400" b="0">
              <a:solidFill>
                <a:srgbClr val="000000"/>
              </a:solidFill>
              <a:effectLst/>
            </a:endParaRPr>
          </a:p>
        </p:txBody>
      </p:sp>
      <p:sp>
        <p:nvSpPr>
          <p:cNvPr id="53310" name="Rectangle 62"/>
          <p:cNvSpPr>
            <a:spLocks noChangeArrowheads="1"/>
          </p:cNvSpPr>
          <p:nvPr/>
        </p:nvSpPr>
        <p:spPr bwMode="auto">
          <a:xfrm>
            <a:off x="5294313" y="5916613"/>
            <a:ext cx="1550987" cy="623887"/>
          </a:xfrm>
          <a:prstGeom prst="rect">
            <a:avLst/>
          </a:prstGeom>
          <a:solidFill>
            <a:srgbClr val="CCFFCC"/>
          </a:solidFill>
          <a:ln w="9525">
            <a:solidFill>
              <a:srgbClr val="000000"/>
            </a:solidFill>
            <a:miter lim="800000"/>
            <a:headEnd/>
            <a:tailEnd/>
          </a:ln>
        </p:spPr>
        <p:txBody>
          <a:bodyPr wrap="none" anchor="ctr"/>
          <a:lstStyle/>
          <a:p>
            <a:endParaRPr lang="en-US"/>
          </a:p>
        </p:txBody>
      </p:sp>
      <p:sp>
        <p:nvSpPr>
          <p:cNvPr id="53311" name="Text Box 63"/>
          <p:cNvSpPr txBox="1">
            <a:spLocks noChangeArrowheads="1"/>
          </p:cNvSpPr>
          <p:nvPr/>
        </p:nvSpPr>
        <p:spPr bwMode="auto">
          <a:xfrm>
            <a:off x="5240338" y="5884863"/>
            <a:ext cx="1604962" cy="639762"/>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Interaction between electric motor </a:t>
            </a:r>
          </a:p>
          <a:p>
            <a:pPr algn="ctr"/>
            <a:r>
              <a:rPr lang="ru-RU" sz="1200" b="0">
                <a:solidFill>
                  <a:srgbClr val="000000"/>
                </a:solidFill>
                <a:effectLst/>
                <a:latin typeface="Arial" pitchFamily="34" charset="0"/>
              </a:rPr>
              <a:t>rotor and stator</a:t>
            </a:r>
          </a:p>
        </p:txBody>
      </p:sp>
      <p:sp>
        <p:nvSpPr>
          <p:cNvPr id="53313" name="Rectangle 65"/>
          <p:cNvSpPr>
            <a:spLocks noChangeArrowheads="1"/>
          </p:cNvSpPr>
          <p:nvPr/>
        </p:nvSpPr>
        <p:spPr bwMode="auto">
          <a:xfrm>
            <a:off x="6858000" y="2593975"/>
            <a:ext cx="2151063" cy="393700"/>
          </a:xfrm>
          <a:prstGeom prst="rect">
            <a:avLst/>
          </a:prstGeom>
          <a:solidFill>
            <a:srgbClr val="CCFFCC"/>
          </a:solidFill>
          <a:ln w="9525">
            <a:solidFill>
              <a:srgbClr val="000000"/>
            </a:solidFill>
            <a:miter lim="800000"/>
            <a:headEnd/>
            <a:tailEnd/>
          </a:ln>
        </p:spPr>
        <p:txBody>
          <a:bodyPr wrap="none" anchor="ctr"/>
          <a:lstStyle/>
          <a:p>
            <a:endParaRPr lang="en-US"/>
          </a:p>
        </p:txBody>
      </p:sp>
      <p:sp>
        <p:nvSpPr>
          <p:cNvPr id="53314" name="Text Box 66"/>
          <p:cNvSpPr txBox="1">
            <a:spLocks noChangeArrowheads="1"/>
          </p:cNvSpPr>
          <p:nvPr/>
        </p:nvSpPr>
        <p:spPr bwMode="auto">
          <a:xfrm>
            <a:off x="6788150" y="2655888"/>
            <a:ext cx="2290763" cy="271462"/>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Creation of vibration</a:t>
            </a:r>
          </a:p>
        </p:txBody>
      </p:sp>
      <p:sp>
        <p:nvSpPr>
          <p:cNvPr id="53316" name="Rectangle 68"/>
          <p:cNvSpPr>
            <a:spLocks noChangeArrowheads="1"/>
          </p:cNvSpPr>
          <p:nvPr/>
        </p:nvSpPr>
        <p:spPr bwMode="auto">
          <a:xfrm>
            <a:off x="7486650" y="3951288"/>
            <a:ext cx="1106488" cy="369887"/>
          </a:xfrm>
          <a:prstGeom prst="rect">
            <a:avLst/>
          </a:prstGeom>
          <a:solidFill>
            <a:srgbClr val="CCFFCC"/>
          </a:solidFill>
          <a:ln w="9525">
            <a:solidFill>
              <a:srgbClr val="000000"/>
            </a:solidFill>
            <a:miter lim="800000"/>
            <a:headEnd/>
            <a:tailEnd/>
          </a:ln>
        </p:spPr>
        <p:txBody>
          <a:bodyPr wrap="none" anchor="ctr"/>
          <a:lstStyle/>
          <a:p>
            <a:endParaRPr lang="en-US"/>
          </a:p>
        </p:txBody>
      </p:sp>
      <p:sp>
        <p:nvSpPr>
          <p:cNvPr id="53317" name="Text Box 69"/>
          <p:cNvSpPr txBox="1">
            <a:spLocks noChangeArrowheads="1"/>
          </p:cNvSpPr>
          <p:nvPr/>
        </p:nvSpPr>
        <p:spPr bwMode="auto">
          <a:xfrm>
            <a:off x="7450138" y="3910013"/>
            <a:ext cx="1144587" cy="457200"/>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Ball bearings rotation</a:t>
            </a:r>
          </a:p>
        </p:txBody>
      </p:sp>
      <p:sp>
        <p:nvSpPr>
          <p:cNvPr id="53318" name="Line 70"/>
          <p:cNvSpPr>
            <a:spLocks noChangeShapeType="1"/>
          </p:cNvSpPr>
          <p:nvPr/>
        </p:nvSpPr>
        <p:spPr bwMode="auto">
          <a:xfrm flipV="1">
            <a:off x="1611313" y="2335213"/>
            <a:ext cx="0" cy="242887"/>
          </a:xfrm>
          <a:prstGeom prst="line">
            <a:avLst/>
          </a:prstGeom>
          <a:noFill/>
          <a:ln w="9525">
            <a:solidFill>
              <a:srgbClr val="000000"/>
            </a:solidFill>
            <a:round/>
            <a:headEnd/>
            <a:tailEnd type="stealth" w="med" len="med"/>
          </a:ln>
        </p:spPr>
        <p:txBody>
          <a:bodyPr/>
          <a:lstStyle/>
          <a:p>
            <a:endParaRPr lang="en-US"/>
          </a:p>
        </p:txBody>
      </p:sp>
      <p:sp>
        <p:nvSpPr>
          <p:cNvPr id="53320" name="Rectangle 72"/>
          <p:cNvSpPr>
            <a:spLocks noChangeArrowheads="1"/>
          </p:cNvSpPr>
          <p:nvPr/>
        </p:nvSpPr>
        <p:spPr bwMode="auto">
          <a:xfrm>
            <a:off x="2527300" y="2581275"/>
            <a:ext cx="1339850" cy="430213"/>
          </a:xfrm>
          <a:prstGeom prst="rect">
            <a:avLst/>
          </a:prstGeom>
          <a:solidFill>
            <a:srgbClr val="CCFFCC"/>
          </a:solidFill>
          <a:ln w="9525">
            <a:solidFill>
              <a:srgbClr val="000000"/>
            </a:solidFill>
            <a:miter lim="800000"/>
            <a:headEnd/>
            <a:tailEnd/>
          </a:ln>
        </p:spPr>
        <p:txBody>
          <a:bodyPr wrap="none" anchor="ctr"/>
          <a:lstStyle/>
          <a:p>
            <a:endParaRPr lang="en-US"/>
          </a:p>
        </p:txBody>
      </p:sp>
      <p:sp>
        <p:nvSpPr>
          <p:cNvPr id="53321" name="Text Box 73"/>
          <p:cNvSpPr txBox="1">
            <a:spLocks noChangeArrowheads="1"/>
          </p:cNvSpPr>
          <p:nvPr/>
        </p:nvSpPr>
        <p:spPr bwMode="auto">
          <a:xfrm>
            <a:off x="2481263" y="2559050"/>
            <a:ext cx="1385887" cy="639763"/>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Deceleration of airflow</a:t>
            </a:r>
          </a:p>
          <a:p>
            <a:pPr algn="ctr"/>
            <a:endParaRPr lang="ru-RU" sz="1200" b="0">
              <a:solidFill>
                <a:srgbClr val="000000"/>
              </a:solidFill>
              <a:effectLst/>
              <a:latin typeface="Arial" pitchFamily="34" charset="0"/>
            </a:endParaRPr>
          </a:p>
        </p:txBody>
      </p:sp>
      <p:sp>
        <p:nvSpPr>
          <p:cNvPr id="53322" name="Line 74"/>
          <p:cNvSpPr>
            <a:spLocks noChangeShapeType="1"/>
          </p:cNvSpPr>
          <p:nvPr/>
        </p:nvSpPr>
        <p:spPr bwMode="auto">
          <a:xfrm flipV="1">
            <a:off x="1608138" y="3006725"/>
            <a:ext cx="0" cy="250825"/>
          </a:xfrm>
          <a:prstGeom prst="line">
            <a:avLst/>
          </a:prstGeom>
          <a:noFill/>
          <a:ln w="9525">
            <a:solidFill>
              <a:srgbClr val="000000"/>
            </a:solidFill>
            <a:round/>
            <a:headEnd/>
            <a:tailEnd type="stealth" w="med" len="med"/>
          </a:ln>
        </p:spPr>
        <p:txBody>
          <a:bodyPr/>
          <a:lstStyle/>
          <a:p>
            <a:endParaRPr lang="en-US"/>
          </a:p>
        </p:txBody>
      </p:sp>
      <p:sp>
        <p:nvSpPr>
          <p:cNvPr id="53323" name="Line 75"/>
          <p:cNvSpPr>
            <a:spLocks noChangeShapeType="1"/>
          </p:cNvSpPr>
          <p:nvPr/>
        </p:nvSpPr>
        <p:spPr bwMode="auto">
          <a:xfrm flipV="1">
            <a:off x="1612900" y="5686425"/>
            <a:ext cx="0" cy="252413"/>
          </a:xfrm>
          <a:prstGeom prst="line">
            <a:avLst/>
          </a:prstGeom>
          <a:noFill/>
          <a:ln w="9525">
            <a:solidFill>
              <a:srgbClr val="000000"/>
            </a:solidFill>
            <a:round/>
            <a:headEnd/>
            <a:tailEnd type="stealth" w="med" len="med"/>
          </a:ln>
        </p:spPr>
        <p:txBody>
          <a:bodyPr/>
          <a:lstStyle/>
          <a:p>
            <a:endParaRPr lang="en-US"/>
          </a:p>
        </p:txBody>
      </p:sp>
      <p:sp>
        <p:nvSpPr>
          <p:cNvPr id="53324" name="Freeform 76"/>
          <p:cNvSpPr>
            <a:spLocks/>
          </p:cNvSpPr>
          <p:nvPr/>
        </p:nvSpPr>
        <p:spPr bwMode="auto">
          <a:xfrm>
            <a:off x="2338388" y="2222500"/>
            <a:ext cx="839787" cy="354013"/>
          </a:xfrm>
          <a:custGeom>
            <a:avLst/>
            <a:gdLst/>
            <a:ahLst/>
            <a:cxnLst>
              <a:cxn ang="0">
                <a:pos x="528" y="240"/>
              </a:cxn>
              <a:cxn ang="0">
                <a:pos x="528" y="0"/>
              </a:cxn>
              <a:cxn ang="0">
                <a:pos x="0" y="0"/>
              </a:cxn>
            </a:cxnLst>
            <a:rect l="0" t="0" r="r" b="b"/>
            <a:pathLst>
              <a:path w="528" h="240">
                <a:moveTo>
                  <a:pt x="528" y="240"/>
                </a:moveTo>
                <a:lnTo>
                  <a:pt x="528" y="0"/>
                </a:lnTo>
                <a:lnTo>
                  <a:pt x="0" y="0"/>
                </a:lnTo>
              </a:path>
            </a:pathLst>
          </a:custGeom>
          <a:noFill/>
          <a:ln w="9525" cap="flat" cmpd="sng">
            <a:solidFill>
              <a:srgbClr val="000000"/>
            </a:solidFill>
            <a:prstDash val="solid"/>
            <a:round/>
            <a:headEnd type="none" w="med" len="med"/>
            <a:tailEnd type="stealth" w="med" len="med"/>
          </a:ln>
          <a:effectLst/>
        </p:spPr>
        <p:txBody>
          <a:bodyPr anchor="ctr">
            <a:spAutoFit/>
          </a:bodyPr>
          <a:lstStyle/>
          <a:p>
            <a:endParaRPr lang="en-US"/>
          </a:p>
        </p:txBody>
      </p:sp>
      <p:sp>
        <p:nvSpPr>
          <p:cNvPr id="53325" name="Line 77"/>
          <p:cNvSpPr>
            <a:spLocks noChangeShapeType="1"/>
          </p:cNvSpPr>
          <p:nvPr/>
        </p:nvSpPr>
        <p:spPr bwMode="auto">
          <a:xfrm>
            <a:off x="3051175" y="1447800"/>
            <a:ext cx="1270000" cy="0"/>
          </a:xfrm>
          <a:prstGeom prst="line">
            <a:avLst/>
          </a:prstGeom>
          <a:noFill/>
          <a:ln w="28575">
            <a:solidFill>
              <a:srgbClr val="000000"/>
            </a:solidFill>
            <a:round/>
            <a:headEnd/>
            <a:tailEnd type="stealth" w="med" len="med"/>
          </a:ln>
          <a:effectLst/>
        </p:spPr>
        <p:txBody>
          <a:bodyPr anchor="ctr">
            <a:spAutoFit/>
          </a:bodyPr>
          <a:lstStyle/>
          <a:p>
            <a:endParaRPr lang="en-US"/>
          </a:p>
        </p:txBody>
      </p:sp>
      <p:sp>
        <p:nvSpPr>
          <p:cNvPr id="53327" name="Freeform 79"/>
          <p:cNvSpPr>
            <a:spLocks/>
          </p:cNvSpPr>
          <p:nvPr/>
        </p:nvSpPr>
        <p:spPr bwMode="auto">
          <a:xfrm>
            <a:off x="4219575" y="3611563"/>
            <a:ext cx="877888" cy="319087"/>
          </a:xfrm>
          <a:custGeom>
            <a:avLst/>
            <a:gdLst/>
            <a:ahLst/>
            <a:cxnLst>
              <a:cxn ang="0">
                <a:pos x="0" y="216"/>
              </a:cxn>
              <a:cxn ang="0">
                <a:pos x="0" y="120"/>
              </a:cxn>
              <a:cxn ang="0">
                <a:pos x="594" y="120"/>
              </a:cxn>
              <a:cxn ang="0">
                <a:pos x="594" y="0"/>
              </a:cxn>
            </a:cxnLst>
            <a:rect l="0" t="0" r="r" b="b"/>
            <a:pathLst>
              <a:path w="594" h="216">
                <a:moveTo>
                  <a:pt x="0" y="216"/>
                </a:moveTo>
                <a:lnTo>
                  <a:pt x="0" y="120"/>
                </a:lnTo>
                <a:lnTo>
                  <a:pt x="594" y="120"/>
                </a:lnTo>
                <a:lnTo>
                  <a:pt x="594" y="0"/>
                </a:lnTo>
              </a:path>
            </a:pathLst>
          </a:custGeom>
          <a:noFill/>
          <a:ln w="9525" cap="flat" cmpd="sng">
            <a:solidFill>
              <a:srgbClr val="000000"/>
            </a:solidFill>
            <a:prstDash val="solid"/>
            <a:round/>
            <a:headEnd type="none" w="med" len="med"/>
            <a:tailEnd type="stealth" w="med" len="med"/>
          </a:ln>
          <a:effectLst/>
        </p:spPr>
        <p:txBody>
          <a:bodyPr anchor="ctr">
            <a:spAutoFit/>
          </a:bodyPr>
          <a:lstStyle/>
          <a:p>
            <a:endParaRPr lang="en-US"/>
          </a:p>
        </p:txBody>
      </p:sp>
      <p:sp>
        <p:nvSpPr>
          <p:cNvPr id="53328" name="Freeform 80"/>
          <p:cNvSpPr>
            <a:spLocks/>
          </p:cNvSpPr>
          <p:nvPr/>
        </p:nvSpPr>
        <p:spPr bwMode="auto">
          <a:xfrm flipH="1">
            <a:off x="5240338" y="3611563"/>
            <a:ext cx="822325" cy="319087"/>
          </a:xfrm>
          <a:custGeom>
            <a:avLst/>
            <a:gdLst/>
            <a:ahLst/>
            <a:cxnLst>
              <a:cxn ang="0">
                <a:pos x="0" y="216"/>
              </a:cxn>
              <a:cxn ang="0">
                <a:pos x="0" y="120"/>
              </a:cxn>
              <a:cxn ang="0">
                <a:pos x="594" y="120"/>
              </a:cxn>
              <a:cxn ang="0">
                <a:pos x="594" y="0"/>
              </a:cxn>
            </a:cxnLst>
            <a:rect l="0" t="0" r="r" b="b"/>
            <a:pathLst>
              <a:path w="594" h="216">
                <a:moveTo>
                  <a:pt x="0" y="216"/>
                </a:moveTo>
                <a:lnTo>
                  <a:pt x="0" y="120"/>
                </a:lnTo>
                <a:lnTo>
                  <a:pt x="594" y="120"/>
                </a:lnTo>
                <a:lnTo>
                  <a:pt x="594" y="0"/>
                </a:lnTo>
              </a:path>
            </a:pathLst>
          </a:custGeom>
          <a:noFill/>
          <a:ln w="9525" cap="flat" cmpd="sng">
            <a:solidFill>
              <a:srgbClr val="000000"/>
            </a:solidFill>
            <a:prstDash val="solid"/>
            <a:round/>
            <a:headEnd type="none" w="med" len="med"/>
            <a:tailEnd type="stealth" w="med" len="med"/>
          </a:ln>
          <a:effectLst/>
        </p:spPr>
        <p:txBody>
          <a:bodyPr anchor="ctr">
            <a:spAutoFit/>
          </a:bodyPr>
          <a:lstStyle/>
          <a:p>
            <a:endParaRPr lang="en-US"/>
          </a:p>
        </p:txBody>
      </p:sp>
      <p:sp>
        <p:nvSpPr>
          <p:cNvPr id="53329" name="Line 81"/>
          <p:cNvSpPr>
            <a:spLocks noChangeShapeType="1"/>
          </p:cNvSpPr>
          <p:nvPr/>
        </p:nvSpPr>
        <p:spPr bwMode="auto">
          <a:xfrm flipV="1">
            <a:off x="6048375" y="4340225"/>
            <a:ext cx="0" cy="250825"/>
          </a:xfrm>
          <a:prstGeom prst="line">
            <a:avLst/>
          </a:prstGeom>
          <a:noFill/>
          <a:ln w="9525">
            <a:solidFill>
              <a:srgbClr val="000000"/>
            </a:solidFill>
            <a:round/>
            <a:headEnd/>
            <a:tailEnd type="stealth" w="med" len="med"/>
          </a:ln>
        </p:spPr>
        <p:txBody>
          <a:bodyPr/>
          <a:lstStyle/>
          <a:p>
            <a:endParaRPr lang="en-US"/>
          </a:p>
        </p:txBody>
      </p:sp>
      <p:sp>
        <p:nvSpPr>
          <p:cNvPr id="53330" name="Line 82"/>
          <p:cNvSpPr>
            <a:spLocks noChangeShapeType="1"/>
          </p:cNvSpPr>
          <p:nvPr/>
        </p:nvSpPr>
        <p:spPr bwMode="auto">
          <a:xfrm flipV="1">
            <a:off x="6048375" y="4995863"/>
            <a:ext cx="0" cy="250825"/>
          </a:xfrm>
          <a:prstGeom prst="line">
            <a:avLst/>
          </a:prstGeom>
          <a:noFill/>
          <a:ln w="9525">
            <a:solidFill>
              <a:srgbClr val="000000"/>
            </a:solidFill>
            <a:round/>
            <a:headEnd/>
            <a:tailEnd type="stealth" w="med" len="med"/>
          </a:ln>
        </p:spPr>
        <p:txBody>
          <a:bodyPr/>
          <a:lstStyle/>
          <a:p>
            <a:endParaRPr lang="en-US"/>
          </a:p>
        </p:txBody>
      </p:sp>
      <p:sp>
        <p:nvSpPr>
          <p:cNvPr id="53332" name="Rectangle 84"/>
          <p:cNvSpPr>
            <a:spLocks noChangeArrowheads="1"/>
          </p:cNvSpPr>
          <p:nvPr/>
        </p:nvSpPr>
        <p:spPr bwMode="auto">
          <a:xfrm>
            <a:off x="5292725" y="5241925"/>
            <a:ext cx="1554163" cy="419100"/>
          </a:xfrm>
          <a:prstGeom prst="rect">
            <a:avLst/>
          </a:prstGeom>
          <a:solidFill>
            <a:srgbClr val="CCFFCC"/>
          </a:solidFill>
          <a:ln w="9525">
            <a:solidFill>
              <a:srgbClr val="000000"/>
            </a:solidFill>
            <a:miter lim="800000"/>
            <a:headEnd/>
            <a:tailEnd/>
          </a:ln>
        </p:spPr>
        <p:txBody>
          <a:bodyPr wrap="none" anchor="ctr"/>
          <a:lstStyle/>
          <a:p>
            <a:endParaRPr lang="en-US"/>
          </a:p>
        </p:txBody>
      </p:sp>
      <p:sp>
        <p:nvSpPr>
          <p:cNvPr id="53333" name="Text Box 85"/>
          <p:cNvSpPr txBox="1">
            <a:spLocks noChangeArrowheads="1"/>
          </p:cNvSpPr>
          <p:nvPr/>
        </p:nvSpPr>
        <p:spPr bwMode="auto">
          <a:xfrm>
            <a:off x="5249863" y="5218113"/>
            <a:ext cx="1606550" cy="639762"/>
          </a:xfrm>
          <a:prstGeom prst="rect">
            <a:avLst/>
          </a:prstGeom>
          <a:noFill/>
          <a:ln w="9525">
            <a:noFill/>
            <a:miter lim="800000"/>
            <a:headEnd/>
            <a:tailEnd/>
          </a:ln>
        </p:spPr>
        <p:txBody>
          <a:bodyPr anchor="ctr">
            <a:spAutoFit/>
          </a:bodyPr>
          <a:lstStyle/>
          <a:p>
            <a:pPr algn="ctr"/>
            <a:r>
              <a:rPr lang="ru-RU" sz="1200" b="0">
                <a:solidFill>
                  <a:srgbClr val="000000"/>
                </a:solidFill>
                <a:effectLst/>
                <a:latin typeface="Arial" pitchFamily="34" charset="0"/>
              </a:rPr>
              <a:t>Blades rotation </a:t>
            </a:r>
          </a:p>
          <a:p>
            <a:pPr algn="ctr"/>
            <a:r>
              <a:rPr lang="ru-RU" sz="1200" b="0">
                <a:solidFill>
                  <a:srgbClr val="000000"/>
                </a:solidFill>
                <a:effectLst/>
                <a:latin typeface="Arial" pitchFamily="34" charset="0"/>
              </a:rPr>
              <a:t>in the air</a:t>
            </a:r>
          </a:p>
          <a:p>
            <a:pPr algn="ctr"/>
            <a:endParaRPr lang="ru-RU" sz="1200" b="0">
              <a:solidFill>
                <a:srgbClr val="000000"/>
              </a:solidFill>
              <a:effectLst/>
              <a:latin typeface="Arial" pitchFamily="34" charset="0"/>
            </a:endParaRPr>
          </a:p>
        </p:txBody>
      </p:sp>
      <p:sp>
        <p:nvSpPr>
          <p:cNvPr id="53334" name="Line 86"/>
          <p:cNvSpPr>
            <a:spLocks noChangeShapeType="1"/>
          </p:cNvSpPr>
          <p:nvPr/>
        </p:nvSpPr>
        <p:spPr bwMode="auto">
          <a:xfrm flipH="1">
            <a:off x="5683250" y="1447800"/>
            <a:ext cx="1282700" cy="0"/>
          </a:xfrm>
          <a:prstGeom prst="line">
            <a:avLst/>
          </a:prstGeom>
          <a:noFill/>
          <a:ln w="28575">
            <a:solidFill>
              <a:srgbClr val="000000"/>
            </a:solidFill>
            <a:round/>
            <a:headEnd/>
            <a:tailEnd type="stealth" w="med" len="med"/>
          </a:ln>
          <a:effectLst/>
        </p:spPr>
        <p:txBody>
          <a:bodyPr anchor="ctr">
            <a:spAutoFit/>
          </a:bodyPr>
          <a:lstStyle/>
          <a:p>
            <a:endParaRPr lang="en-US"/>
          </a:p>
        </p:txBody>
      </p:sp>
      <p:sp>
        <p:nvSpPr>
          <p:cNvPr id="53338" name="Freeform 90"/>
          <p:cNvSpPr>
            <a:spLocks/>
          </p:cNvSpPr>
          <p:nvPr/>
        </p:nvSpPr>
        <p:spPr bwMode="auto">
          <a:xfrm>
            <a:off x="2338388" y="2122488"/>
            <a:ext cx="1833562" cy="1268412"/>
          </a:xfrm>
          <a:custGeom>
            <a:avLst/>
            <a:gdLst/>
            <a:ahLst/>
            <a:cxnLst>
              <a:cxn ang="0">
                <a:pos x="1152" y="858"/>
              </a:cxn>
              <a:cxn ang="0">
                <a:pos x="1014" y="858"/>
              </a:cxn>
              <a:cxn ang="0">
                <a:pos x="1014" y="246"/>
              </a:cxn>
              <a:cxn ang="0">
                <a:pos x="582" y="246"/>
              </a:cxn>
              <a:cxn ang="0">
                <a:pos x="582" y="0"/>
              </a:cxn>
              <a:cxn ang="0">
                <a:pos x="0" y="0"/>
              </a:cxn>
            </a:cxnLst>
            <a:rect l="0" t="0" r="r" b="b"/>
            <a:pathLst>
              <a:path w="1152" h="858">
                <a:moveTo>
                  <a:pt x="1152" y="858"/>
                </a:moveTo>
                <a:lnTo>
                  <a:pt x="1014" y="858"/>
                </a:lnTo>
                <a:lnTo>
                  <a:pt x="1014" y="246"/>
                </a:lnTo>
                <a:lnTo>
                  <a:pt x="582" y="246"/>
                </a:lnTo>
                <a:lnTo>
                  <a:pt x="582" y="0"/>
                </a:lnTo>
                <a:lnTo>
                  <a:pt x="0" y="0"/>
                </a:lnTo>
              </a:path>
            </a:pathLst>
          </a:custGeom>
          <a:noFill/>
          <a:ln w="9525" cap="flat" cmpd="sng">
            <a:solidFill>
              <a:srgbClr val="000000"/>
            </a:solidFill>
            <a:prstDash val="solid"/>
            <a:round/>
            <a:headEnd type="none" w="med" len="med"/>
            <a:tailEnd type="stealth" w="med" len="med"/>
          </a:ln>
          <a:effectLst/>
        </p:spPr>
        <p:txBody>
          <a:bodyPr anchor="ctr">
            <a:spAutoFit/>
          </a:bodyPr>
          <a:lstStyle/>
          <a:p>
            <a:endParaRPr lang="en-US"/>
          </a:p>
        </p:txBody>
      </p:sp>
      <p:sp>
        <p:nvSpPr>
          <p:cNvPr id="53339" name="Freeform 91"/>
          <p:cNvSpPr>
            <a:spLocks/>
          </p:cNvSpPr>
          <p:nvPr/>
        </p:nvSpPr>
        <p:spPr bwMode="auto">
          <a:xfrm>
            <a:off x="2338388" y="2033588"/>
            <a:ext cx="1824037" cy="763587"/>
          </a:xfrm>
          <a:custGeom>
            <a:avLst/>
            <a:gdLst/>
            <a:ahLst/>
            <a:cxnLst>
              <a:cxn ang="0">
                <a:pos x="1146" y="516"/>
              </a:cxn>
              <a:cxn ang="0">
                <a:pos x="1098" y="516"/>
              </a:cxn>
              <a:cxn ang="0">
                <a:pos x="1098" y="252"/>
              </a:cxn>
              <a:cxn ang="0">
                <a:pos x="636" y="252"/>
              </a:cxn>
              <a:cxn ang="0">
                <a:pos x="636" y="0"/>
              </a:cxn>
              <a:cxn ang="0">
                <a:pos x="0" y="0"/>
              </a:cxn>
            </a:cxnLst>
            <a:rect l="0" t="0" r="r" b="b"/>
            <a:pathLst>
              <a:path w="1146" h="516">
                <a:moveTo>
                  <a:pt x="1146" y="516"/>
                </a:moveTo>
                <a:lnTo>
                  <a:pt x="1098" y="516"/>
                </a:lnTo>
                <a:lnTo>
                  <a:pt x="1098" y="252"/>
                </a:lnTo>
                <a:lnTo>
                  <a:pt x="636" y="252"/>
                </a:lnTo>
                <a:lnTo>
                  <a:pt x="636" y="0"/>
                </a:lnTo>
                <a:lnTo>
                  <a:pt x="0" y="0"/>
                </a:lnTo>
              </a:path>
            </a:pathLst>
          </a:custGeom>
          <a:noFill/>
          <a:ln w="9525" cap="flat" cmpd="sng">
            <a:solidFill>
              <a:srgbClr val="000000"/>
            </a:solidFill>
            <a:prstDash val="solid"/>
            <a:round/>
            <a:headEnd type="none" w="med" len="med"/>
            <a:tailEnd type="stealth" w="med" len="med"/>
          </a:ln>
          <a:effectLst/>
        </p:spPr>
        <p:txBody>
          <a:bodyPr anchor="ctr">
            <a:spAutoFit/>
          </a:bodyPr>
          <a:lstStyle/>
          <a:p>
            <a:endParaRPr lang="en-US"/>
          </a:p>
        </p:txBody>
      </p:sp>
      <p:sp>
        <p:nvSpPr>
          <p:cNvPr id="53340" name="Line 92"/>
          <p:cNvSpPr>
            <a:spLocks noChangeShapeType="1"/>
          </p:cNvSpPr>
          <p:nvPr/>
        </p:nvSpPr>
        <p:spPr bwMode="auto">
          <a:xfrm>
            <a:off x="5011738" y="5456238"/>
            <a:ext cx="287337" cy="0"/>
          </a:xfrm>
          <a:prstGeom prst="line">
            <a:avLst/>
          </a:prstGeom>
          <a:noFill/>
          <a:ln w="9525">
            <a:solidFill>
              <a:srgbClr val="000000"/>
            </a:solidFill>
            <a:round/>
            <a:headEnd/>
            <a:tailEnd type="stealth" w="med" len="med"/>
          </a:ln>
          <a:effectLst/>
        </p:spPr>
        <p:txBody>
          <a:bodyPr anchor="ctr">
            <a:spAutoFit/>
          </a:bodyPr>
          <a:lstStyle/>
          <a:p>
            <a:endParaRPr lang="en-US"/>
          </a:p>
        </p:txBody>
      </p:sp>
      <p:sp>
        <p:nvSpPr>
          <p:cNvPr id="53341" name="Line 93"/>
          <p:cNvSpPr>
            <a:spLocks noChangeShapeType="1"/>
          </p:cNvSpPr>
          <p:nvPr/>
        </p:nvSpPr>
        <p:spPr bwMode="auto">
          <a:xfrm flipV="1">
            <a:off x="4224338" y="5667375"/>
            <a:ext cx="0" cy="249238"/>
          </a:xfrm>
          <a:prstGeom prst="line">
            <a:avLst/>
          </a:prstGeom>
          <a:noFill/>
          <a:ln w="9525">
            <a:solidFill>
              <a:srgbClr val="000000"/>
            </a:solidFill>
            <a:round/>
            <a:headEnd/>
            <a:tailEnd type="stealth" w="med" len="med"/>
          </a:ln>
        </p:spPr>
        <p:txBody>
          <a:bodyPr/>
          <a:lstStyle/>
          <a:p>
            <a:endParaRPr lang="en-US"/>
          </a:p>
        </p:txBody>
      </p:sp>
      <p:sp>
        <p:nvSpPr>
          <p:cNvPr id="53342" name="Line 94"/>
          <p:cNvSpPr>
            <a:spLocks noChangeShapeType="1"/>
          </p:cNvSpPr>
          <p:nvPr/>
        </p:nvSpPr>
        <p:spPr bwMode="auto">
          <a:xfrm flipH="1">
            <a:off x="5011738" y="6253163"/>
            <a:ext cx="287337" cy="0"/>
          </a:xfrm>
          <a:prstGeom prst="line">
            <a:avLst/>
          </a:prstGeom>
          <a:noFill/>
          <a:ln w="9525">
            <a:solidFill>
              <a:srgbClr val="000000"/>
            </a:solidFill>
            <a:round/>
            <a:headEnd/>
            <a:tailEnd type="triangle" w="med" len="med"/>
          </a:ln>
          <a:effectLst/>
        </p:spPr>
        <p:txBody>
          <a:bodyPr anchor="ctr">
            <a:spAutoFit/>
          </a:bodyPr>
          <a:lstStyle/>
          <a:p>
            <a:endParaRPr lang="en-US"/>
          </a:p>
        </p:txBody>
      </p:sp>
      <p:sp>
        <p:nvSpPr>
          <p:cNvPr id="53343" name="Freeform 95"/>
          <p:cNvSpPr>
            <a:spLocks/>
          </p:cNvSpPr>
          <p:nvPr/>
        </p:nvSpPr>
        <p:spPr bwMode="auto">
          <a:xfrm>
            <a:off x="5011738" y="2273300"/>
            <a:ext cx="1928812" cy="3182938"/>
          </a:xfrm>
          <a:custGeom>
            <a:avLst/>
            <a:gdLst/>
            <a:ahLst/>
            <a:cxnLst>
              <a:cxn ang="0">
                <a:pos x="1152" y="2154"/>
              </a:cxn>
              <a:cxn ang="0">
                <a:pos x="1212" y="2154"/>
              </a:cxn>
              <a:cxn ang="0">
                <a:pos x="1212" y="744"/>
              </a:cxn>
              <a:cxn ang="0">
                <a:pos x="870" y="744"/>
              </a:cxn>
              <a:cxn ang="0">
                <a:pos x="870" y="90"/>
              </a:cxn>
              <a:cxn ang="0">
                <a:pos x="0" y="90"/>
              </a:cxn>
              <a:cxn ang="0">
                <a:pos x="0" y="0"/>
              </a:cxn>
            </a:cxnLst>
            <a:rect l="0" t="0" r="r" b="b"/>
            <a:pathLst>
              <a:path w="1212" h="2154">
                <a:moveTo>
                  <a:pt x="1152" y="2154"/>
                </a:moveTo>
                <a:lnTo>
                  <a:pt x="1212" y="2154"/>
                </a:lnTo>
                <a:lnTo>
                  <a:pt x="1212" y="744"/>
                </a:lnTo>
                <a:lnTo>
                  <a:pt x="870" y="744"/>
                </a:lnTo>
                <a:lnTo>
                  <a:pt x="870" y="90"/>
                </a:lnTo>
                <a:lnTo>
                  <a:pt x="0" y="90"/>
                </a:lnTo>
                <a:lnTo>
                  <a:pt x="0" y="0"/>
                </a:lnTo>
              </a:path>
            </a:pathLst>
          </a:custGeom>
          <a:noFill/>
          <a:ln w="9525" cap="flat" cmpd="sng">
            <a:solidFill>
              <a:srgbClr val="000000"/>
            </a:solidFill>
            <a:prstDash val="solid"/>
            <a:round/>
            <a:headEnd type="none" w="med" len="med"/>
            <a:tailEnd type="stealth" w="med" len="med"/>
          </a:ln>
          <a:effectLst/>
        </p:spPr>
        <p:txBody>
          <a:bodyPr anchor="ctr">
            <a:spAutoFit/>
          </a:bodyPr>
          <a:lstStyle/>
          <a:p>
            <a:endParaRPr lang="en-US"/>
          </a:p>
        </p:txBody>
      </p:sp>
      <p:sp>
        <p:nvSpPr>
          <p:cNvPr id="53344" name="Freeform 96"/>
          <p:cNvSpPr>
            <a:spLocks/>
          </p:cNvSpPr>
          <p:nvPr/>
        </p:nvSpPr>
        <p:spPr bwMode="auto">
          <a:xfrm>
            <a:off x="4325938" y="2990850"/>
            <a:ext cx="3522662" cy="2925763"/>
          </a:xfrm>
          <a:custGeom>
            <a:avLst/>
            <a:gdLst/>
            <a:ahLst/>
            <a:cxnLst>
              <a:cxn ang="0">
                <a:pos x="0" y="1981"/>
              </a:cxn>
              <a:cxn ang="0">
                <a:pos x="0" y="1921"/>
              </a:cxn>
              <a:cxn ang="0">
                <a:pos x="1884" y="1921"/>
              </a:cxn>
              <a:cxn ang="0">
                <a:pos x="1884" y="601"/>
              </a:cxn>
              <a:cxn ang="0">
                <a:pos x="2214" y="601"/>
              </a:cxn>
              <a:cxn ang="0">
                <a:pos x="2214" y="0"/>
              </a:cxn>
            </a:cxnLst>
            <a:rect l="0" t="0" r="r" b="b"/>
            <a:pathLst>
              <a:path w="2214" h="1981">
                <a:moveTo>
                  <a:pt x="0" y="1981"/>
                </a:moveTo>
                <a:lnTo>
                  <a:pt x="0" y="1921"/>
                </a:lnTo>
                <a:lnTo>
                  <a:pt x="1884" y="1921"/>
                </a:lnTo>
                <a:lnTo>
                  <a:pt x="1884" y="601"/>
                </a:lnTo>
                <a:lnTo>
                  <a:pt x="2214" y="601"/>
                </a:lnTo>
                <a:lnTo>
                  <a:pt x="2214" y="0"/>
                </a:lnTo>
              </a:path>
            </a:pathLst>
          </a:custGeom>
          <a:noFill/>
          <a:ln w="9525" cap="flat" cmpd="sng">
            <a:solidFill>
              <a:srgbClr val="000000"/>
            </a:solidFill>
            <a:prstDash val="solid"/>
            <a:round/>
            <a:headEnd type="none" w="med" len="med"/>
            <a:tailEnd type="stealth" w="med" len="med"/>
          </a:ln>
          <a:effectLst/>
        </p:spPr>
        <p:txBody>
          <a:bodyPr anchor="ctr">
            <a:spAutoFit/>
          </a:bodyPr>
          <a:lstStyle/>
          <a:p>
            <a:endParaRPr lang="en-US"/>
          </a:p>
        </p:txBody>
      </p:sp>
      <p:sp>
        <p:nvSpPr>
          <p:cNvPr id="53345" name="Freeform 97"/>
          <p:cNvSpPr>
            <a:spLocks/>
          </p:cNvSpPr>
          <p:nvPr/>
        </p:nvSpPr>
        <p:spPr bwMode="auto">
          <a:xfrm>
            <a:off x="4325938" y="2992438"/>
            <a:ext cx="3082925" cy="2790825"/>
          </a:xfrm>
          <a:custGeom>
            <a:avLst/>
            <a:gdLst/>
            <a:ahLst/>
            <a:cxnLst>
              <a:cxn ang="0">
                <a:pos x="0" y="1812"/>
              </a:cxn>
              <a:cxn ang="0">
                <a:pos x="0" y="1890"/>
              </a:cxn>
              <a:cxn ang="0">
                <a:pos x="1728" y="1890"/>
              </a:cxn>
              <a:cxn ang="0">
                <a:pos x="1728" y="402"/>
              </a:cxn>
              <a:cxn ang="0">
                <a:pos x="1938" y="402"/>
              </a:cxn>
              <a:cxn ang="0">
                <a:pos x="1938" y="0"/>
              </a:cxn>
            </a:cxnLst>
            <a:rect l="0" t="0" r="r" b="b"/>
            <a:pathLst>
              <a:path w="1938" h="1890">
                <a:moveTo>
                  <a:pt x="0" y="1812"/>
                </a:moveTo>
                <a:lnTo>
                  <a:pt x="0" y="1890"/>
                </a:lnTo>
                <a:lnTo>
                  <a:pt x="1728" y="1890"/>
                </a:lnTo>
                <a:lnTo>
                  <a:pt x="1728" y="402"/>
                </a:lnTo>
                <a:lnTo>
                  <a:pt x="1938" y="402"/>
                </a:lnTo>
                <a:lnTo>
                  <a:pt x="1938" y="0"/>
                </a:lnTo>
              </a:path>
            </a:pathLst>
          </a:custGeom>
          <a:noFill/>
          <a:ln w="9525" cap="flat" cmpd="sng">
            <a:solidFill>
              <a:srgbClr val="000000"/>
            </a:solidFill>
            <a:prstDash val="solid"/>
            <a:round/>
            <a:headEnd type="none" w="med" len="med"/>
            <a:tailEnd type="stealth" w="med" len="med"/>
          </a:ln>
          <a:effectLst/>
        </p:spPr>
        <p:txBody>
          <a:bodyPr anchor="ctr">
            <a:spAutoFit/>
          </a:bodyPr>
          <a:lstStyle/>
          <a:p>
            <a:endParaRPr lang="en-US"/>
          </a:p>
        </p:txBody>
      </p:sp>
      <p:sp>
        <p:nvSpPr>
          <p:cNvPr id="53346" name="Line 98"/>
          <p:cNvSpPr>
            <a:spLocks noChangeShapeType="1"/>
          </p:cNvSpPr>
          <p:nvPr/>
        </p:nvSpPr>
        <p:spPr bwMode="auto">
          <a:xfrm flipV="1">
            <a:off x="7799388" y="1612900"/>
            <a:ext cx="0" cy="966788"/>
          </a:xfrm>
          <a:prstGeom prst="line">
            <a:avLst/>
          </a:prstGeom>
          <a:noFill/>
          <a:ln w="9525">
            <a:solidFill>
              <a:srgbClr val="000000"/>
            </a:solidFill>
            <a:round/>
            <a:headEnd/>
            <a:tailEnd type="stealth" w="med" len="med"/>
          </a:ln>
          <a:effectLst/>
        </p:spPr>
        <p:txBody>
          <a:bodyPr anchor="ctr">
            <a:spAutoFit/>
          </a:bodyPr>
          <a:lstStyle/>
          <a:p>
            <a:endParaRPr lang="en-US"/>
          </a:p>
        </p:txBody>
      </p:sp>
      <p:sp>
        <p:nvSpPr>
          <p:cNvPr id="53347" name="Line 99"/>
          <p:cNvSpPr>
            <a:spLocks noChangeShapeType="1"/>
          </p:cNvSpPr>
          <p:nvPr/>
        </p:nvSpPr>
        <p:spPr bwMode="auto">
          <a:xfrm flipV="1">
            <a:off x="8016875" y="2982913"/>
            <a:ext cx="0" cy="966787"/>
          </a:xfrm>
          <a:prstGeom prst="line">
            <a:avLst/>
          </a:prstGeom>
          <a:noFill/>
          <a:ln w="9525">
            <a:solidFill>
              <a:srgbClr val="000000"/>
            </a:solidFill>
            <a:round/>
            <a:headEnd/>
            <a:tailEnd type="stealth" w="med" len="med"/>
          </a:ln>
          <a:effectLst/>
        </p:spPr>
        <p:txBody>
          <a:bodyPr anchor="ctr">
            <a:spAutoFit/>
          </a:bodyPr>
          <a:lstStyle/>
          <a:p>
            <a:endParaRPr lang="en-US"/>
          </a:p>
        </p:txBody>
      </p:sp>
      <p:sp>
        <p:nvSpPr>
          <p:cNvPr id="53348" name="Line 100"/>
          <p:cNvSpPr>
            <a:spLocks noChangeShapeType="1"/>
          </p:cNvSpPr>
          <p:nvPr/>
        </p:nvSpPr>
        <p:spPr bwMode="auto">
          <a:xfrm flipH="1">
            <a:off x="6845300" y="6299200"/>
            <a:ext cx="649288" cy="0"/>
          </a:xfrm>
          <a:prstGeom prst="line">
            <a:avLst/>
          </a:prstGeom>
          <a:noFill/>
          <a:ln w="9525">
            <a:solidFill>
              <a:srgbClr val="000000"/>
            </a:solidFill>
            <a:round/>
            <a:headEnd/>
            <a:tailEnd type="stealth" w="med" len="med"/>
          </a:ln>
          <a:effectLst/>
        </p:spPr>
        <p:txBody>
          <a:bodyPr anchor="ctr">
            <a:spAutoFit/>
          </a:bodyPr>
          <a:lstStyle/>
          <a:p>
            <a:endParaRPr lang="en-US"/>
          </a:p>
        </p:txBody>
      </p:sp>
      <p:sp>
        <p:nvSpPr>
          <p:cNvPr id="53350" name="Freeform 102"/>
          <p:cNvSpPr>
            <a:spLocks/>
          </p:cNvSpPr>
          <p:nvPr/>
        </p:nvSpPr>
        <p:spPr bwMode="auto">
          <a:xfrm>
            <a:off x="7142163" y="2992438"/>
            <a:ext cx="449262" cy="2790825"/>
          </a:xfrm>
          <a:custGeom>
            <a:avLst/>
            <a:gdLst/>
            <a:ahLst/>
            <a:cxnLst>
              <a:cxn ang="0">
                <a:pos x="0" y="1890"/>
              </a:cxn>
              <a:cxn ang="0">
                <a:pos x="0" y="456"/>
              </a:cxn>
              <a:cxn ang="0">
                <a:pos x="282" y="456"/>
              </a:cxn>
              <a:cxn ang="0">
                <a:pos x="282" y="0"/>
              </a:cxn>
            </a:cxnLst>
            <a:rect l="0" t="0" r="r" b="b"/>
            <a:pathLst>
              <a:path w="282" h="1890">
                <a:moveTo>
                  <a:pt x="0" y="1890"/>
                </a:moveTo>
                <a:lnTo>
                  <a:pt x="0" y="456"/>
                </a:lnTo>
                <a:lnTo>
                  <a:pt x="282" y="456"/>
                </a:lnTo>
                <a:lnTo>
                  <a:pt x="282" y="0"/>
                </a:lnTo>
              </a:path>
            </a:pathLst>
          </a:custGeom>
          <a:noFill/>
          <a:ln w="9525" cap="flat" cmpd="sng">
            <a:solidFill>
              <a:srgbClr val="000000"/>
            </a:solidFill>
            <a:prstDash val="solid"/>
            <a:round/>
            <a:headEnd type="none" w="med" len="med"/>
            <a:tailEnd type="stealth" w="med" len="med"/>
          </a:ln>
          <a:effectLst/>
        </p:spPr>
        <p:txBody>
          <a:bodyPr anchor="ctr">
            <a:spAutoFit/>
          </a:bodyPr>
          <a:lstStyle/>
          <a:p>
            <a:endParaRPr lang="en-US"/>
          </a:p>
        </p:txBody>
      </p:sp>
      <p:sp>
        <p:nvSpPr>
          <p:cNvPr id="53351" name="Freeform 103"/>
          <p:cNvSpPr>
            <a:spLocks/>
          </p:cNvSpPr>
          <p:nvPr/>
        </p:nvSpPr>
        <p:spPr bwMode="auto">
          <a:xfrm>
            <a:off x="6845300" y="5856288"/>
            <a:ext cx="293688" cy="303212"/>
          </a:xfrm>
          <a:custGeom>
            <a:avLst/>
            <a:gdLst/>
            <a:ahLst/>
            <a:cxnLst>
              <a:cxn ang="0">
                <a:pos x="0" y="205"/>
              </a:cxn>
              <a:cxn ang="0">
                <a:pos x="188" y="205"/>
              </a:cxn>
              <a:cxn ang="0">
                <a:pos x="188" y="0"/>
              </a:cxn>
            </a:cxnLst>
            <a:rect l="0" t="0" r="r" b="b"/>
            <a:pathLst>
              <a:path w="188" h="205">
                <a:moveTo>
                  <a:pt x="0" y="205"/>
                </a:moveTo>
                <a:lnTo>
                  <a:pt x="188" y="205"/>
                </a:lnTo>
                <a:lnTo>
                  <a:pt x="188" y="0"/>
                </a:lnTo>
              </a:path>
            </a:pathLst>
          </a:custGeom>
          <a:noFill/>
          <a:ln w="9525" cap="flat" cmpd="sng">
            <a:solidFill>
              <a:srgbClr val="000000"/>
            </a:solidFill>
            <a:prstDash val="solid"/>
            <a:round/>
            <a:headEnd type="none" w="med" len="med"/>
            <a:tailEnd type="none" w="lg" len="lg"/>
          </a:ln>
          <a:effectLst/>
        </p:spPr>
        <p:txBody>
          <a:bodyPr anchor="ctr">
            <a:spAutoFit/>
          </a:bodyPr>
          <a:lstStyle/>
          <a:p>
            <a:endParaRPr lang="en-US"/>
          </a:p>
        </p:txBody>
      </p:sp>
      <p:sp>
        <p:nvSpPr>
          <p:cNvPr id="53352" name="Arc 104"/>
          <p:cNvSpPr>
            <a:spLocks/>
          </p:cNvSpPr>
          <p:nvPr/>
        </p:nvSpPr>
        <p:spPr bwMode="auto">
          <a:xfrm rot="64976">
            <a:off x="7138988" y="5789613"/>
            <a:ext cx="42862" cy="68262"/>
          </a:xfrm>
          <a:custGeom>
            <a:avLst/>
            <a:gdLst>
              <a:gd name="G0" fmla="+- 1563 0 0"/>
              <a:gd name="G1" fmla="+- 21600 0 0"/>
              <a:gd name="G2" fmla="+- 21600 0 0"/>
              <a:gd name="T0" fmla="*/ 1563 w 23163"/>
              <a:gd name="T1" fmla="*/ 0 h 43200"/>
              <a:gd name="T2" fmla="*/ 0 w 23163"/>
              <a:gd name="T3" fmla="*/ 43143 h 43200"/>
              <a:gd name="T4" fmla="*/ 1563 w 23163"/>
              <a:gd name="T5" fmla="*/ 21600 h 43200"/>
            </a:gdLst>
            <a:ahLst/>
            <a:cxnLst>
              <a:cxn ang="0">
                <a:pos x="T0" y="T1"/>
              </a:cxn>
              <a:cxn ang="0">
                <a:pos x="T2" y="T3"/>
              </a:cxn>
              <a:cxn ang="0">
                <a:pos x="T4" y="T5"/>
              </a:cxn>
            </a:cxnLst>
            <a:rect l="0" t="0" r="r" b="b"/>
            <a:pathLst>
              <a:path w="23163" h="43200" fill="none" extrusionOk="0">
                <a:moveTo>
                  <a:pt x="1562" y="0"/>
                </a:moveTo>
                <a:cubicBezTo>
                  <a:pt x="13492" y="0"/>
                  <a:pt x="23163" y="9670"/>
                  <a:pt x="23163" y="21600"/>
                </a:cubicBezTo>
                <a:cubicBezTo>
                  <a:pt x="23163" y="33529"/>
                  <a:pt x="13492" y="43200"/>
                  <a:pt x="1563" y="43200"/>
                </a:cubicBezTo>
                <a:cubicBezTo>
                  <a:pt x="1041" y="43200"/>
                  <a:pt x="520" y="43181"/>
                  <a:pt x="-1" y="43143"/>
                </a:cubicBezTo>
              </a:path>
              <a:path w="23163" h="43200" stroke="0" extrusionOk="0">
                <a:moveTo>
                  <a:pt x="1562" y="0"/>
                </a:moveTo>
                <a:cubicBezTo>
                  <a:pt x="13492" y="0"/>
                  <a:pt x="23163" y="9670"/>
                  <a:pt x="23163" y="21600"/>
                </a:cubicBezTo>
                <a:cubicBezTo>
                  <a:pt x="23163" y="33529"/>
                  <a:pt x="13492" y="43200"/>
                  <a:pt x="1563" y="43200"/>
                </a:cubicBezTo>
                <a:cubicBezTo>
                  <a:pt x="1041" y="43200"/>
                  <a:pt x="520" y="43181"/>
                  <a:pt x="-1" y="43143"/>
                </a:cubicBezTo>
                <a:lnTo>
                  <a:pt x="1563" y="21600"/>
                </a:lnTo>
                <a:close/>
              </a:path>
            </a:pathLst>
          </a:custGeom>
          <a:noFill/>
          <a:ln w="9525">
            <a:solidFill>
              <a:srgbClr val="000000"/>
            </a:solidFill>
            <a:round/>
            <a:headEnd/>
            <a:tailEnd type="none" w="lg" len="lg"/>
          </a:ln>
          <a:effectLst/>
        </p:spPr>
        <p:txBody>
          <a:bodyPr anchor="ctr">
            <a:spAutoFit/>
          </a:bodyPr>
          <a:lstStyle/>
          <a:p>
            <a:endParaRPr lang="en-US"/>
          </a:p>
        </p:txBody>
      </p:sp>
      <p:sp>
        <p:nvSpPr>
          <p:cNvPr id="53353" name="Line 105"/>
          <p:cNvSpPr>
            <a:spLocks noChangeShapeType="1"/>
          </p:cNvSpPr>
          <p:nvPr/>
        </p:nvSpPr>
        <p:spPr bwMode="auto">
          <a:xfrm>
            <a:off x="6997700" y="4143375"/>
            <a:ext cx="28575" cy="0"/>
          </a:xfrm>
          <a:prstGeom prst="line">
            <a:avLst/>
          </a:prstGeom>
          <a:noFill/>
          <a:ln w="9525">
            <a:solidFill>
              <a:srgbClr val="000000"/>
            </a:solidFill>
            <a:round/>
            <a:headEnd/>
            <a:tailEnd type="none" w="lg" len="lg"/>
          </a:ln>
          <a:effectLst/>
        </p:spPr>
        <p:txBody>
          <a:bodyPr anchor="ctr">
            <a:spAutoFit/>
          </a:bodyPr>
          <a:lstStyle/>
          <a:p>
            <a:endParaRPr lang="en-US"/>
          </a:p>
        </p:txBody>
      </p:sp>
      <p:grpSp>
        <p:nvGrpSpPr>
          <p:cNvPr id="53354" name="Group 106"/>
          <p:cNvGrpSpPr>
            <a:grpSpLocks/>
          </p:cNvGrpSpPr>
          <p:nvPr/>
        </p:nvGrpSpPr>
        <p:grpSpPr bwMode="auto">
          <a:xfrm>
            <a:off x="4419600" y="4102100"/>
            <a:ext cx="3063875" cy="1628775"/>
            <a:chOff x="2507" y="2203"/>
            <a:chExt cx="1926" cy="1103"/>
          </a:xfrm>
        </p:grpSpPr>
        <p:sp>
          <p:nvSpPr>
            <p:cNvPr id="53355" name="Freeform 107"/>
            <p:cNvSpPr>
              <a:spLocks/>
            </p:cNvSpPr>
            <p:nvPr/>
          </p:nvSpPr>
          <p:spPr bwMode="auto">
            <a:xfrm>
              <a:off x="2507" y="2232"/>
              <a:ext cx="1620" cy="1074"/>
            </a:xfrm>
            <a:custGeom>
              <a:avLst/>
              <a:gdLst/>
              <a:ahLst/>
              <a:cxnLst>
                <a:cxn ang="0">
                  <a:pos x="0" y="1026"/>
                </a:cxn>
                <a:cxn ang="0">
                  <a:pos x="0" y="1074"/>
                </a:cxn>
                <a:cxn ang="0">
                  <a:pos x="1620" y="1074"/>
                </a:cxn>
                <a:cxn ang="0">
                  <a:pos x="1620" y="0"/>
                </a:cxn>
              </a:cxnLst>
              <a:rect l="0" t="0" r="r" b="b"/>
              <a:pathLst>
                <a:path w="1620" h="1074">
                  <a:moveTo>
                    <a:pt x="0" y="1026"/>
                  </a:moveTo>
                  <a:lnTo>
                    <a:pt x="0" y="1074"/>
                  </a:lnTo>
                  <a:lnTo>
                    <a:pt x="1620" y="1074"/>
                  </a:lnTo>
                  <a:lnTo>
                    <a:pt x="1620" y="0"/>
                  </a:lnTo>
                </a:path>
              </a:pathLst>
            </a:custGeom>
            <a:noFill/>
            <a:ln w="9525" cap="flat" cmpd="sng">
              <a:solidFill>
                <a:srgbClr val="000000"/>
              </a:solidFill>
              <a:prstDash val="solid"/>
              <a:round/>
              <a:headEnd type="none" w="med" len="med"/>
              <a:tailEnd type="none" w="med" len="med"/>
            </a:ln>
            <a:effectLst/>
          </p:spPr>
          <p:txBody>
            <a:bodyPr anchor="ctr">
              <a:spAutoFit/>
            </a:bodyPr>
            <a:lstStyle/>
            <a:p>
              <a:endParaRPr lang="en-US"/>
            </a:p>
          </p:txBody>
        </p:sp>
        <p:sp>
          <p:nvSpPr>
            <p:cNvPr id="53356" name="Arc 108"/>
            <p:cNvSpPr>
              <a:spLocks/>
            </p:cNvSpPr>
            <p:nvPr/>
          </p:nvSpPr>
          <p:spPr bwMode="auto">
            <a:xfrm rot="-5385146">
              <a:off x="4318" y="2194"/>
              <a:ext cx="27" cy="46"/>
            </a:xfrm>
            <a:custGeom>
              <a:avLst/>
              <a:gdLst>
                <a:gd name="G0" fmla="+- 1563 0 0"/>
                <a:gd name="G1" fmla="+- 21600 0 0"/>
                <a:gd name="G2" fmla="+- 21600 0 0"/>
                <a:gd name="T0" fmla="*/ 1563 w 23163"/>
                <a:gd name="T1" fmla="*/ 0 h 43200"/>
                <a:gd name="T2" fmla="*/ 0 w 23163"/>
                <a:gd name="T3" fmla="*/ 43143 h 43200"/>
                <a:gd name="T4" fmla="*/ 1563 w 23163"/>
                <a:gd name="T5" fmla="*/ 21600 h 43200"/>
              </a:gdLst>
              <a:ahLst/>
              <a:cxnLst>
                <a:cxn ang="0">
                  <a:pos x="T0" y="T1"/>
                </a:cxn>
                <a:cxn ang="0">
                  <a:pos x="T2" y="T3"/>
                </a:cxn>
                <a:cxn ang="0">
                  <a:pos x="T4" y="T5"/>
                </a:cxn>
              </a:cxnLst>
              <a:rect l="0" t="0" r="r" b="b"/>
              <a:pathLst>
                <a:path w="23163" h="43200" fill="none" extrusionOk="0">
                  <a:moveTo>
                    <a:pt x="1562" y="0"/>
                  </a:moveTo>
                  <a:cubicBezTo>
                    <a:pt x="13492" y="0"/>
                    <a:pt x="23163" y="9670"/>
                    <a:pt x="23163" y="21600"/>
                  </a:cubicBezTo>
                  <a:cubicBezTo>
                    <a:pt x="23163" y="33529"/>
                    <a:pt x="13492" y="43200"/>
                    <a:pt x="1563" y="43200"/>
                  </a:cubicBezTo>
                  <a:cubicBezTo>
                    <a:pt x="1041" y="43200"/>
                    <a:pt x="520" y="43181"/>
                    <a:pt x="-1" y="43143"/>
                  </a:cubicBezTo>
                </a:path>
                <a:path w="23163" h="43200" stroke="0" extrusionOk="0">
                  <a:moveTo>
                    <a:pt x="1562" y="0"/>
                  </a:moveTo>
                  <a:cubicBezTo>
                    <a:pt x="13492" y="0"/>
                    <a:pt x="23163" y="9670"/>
                    <a:pt x="23163" y="21600"/>
                  </a:cubicBezTo>
                  <a:cubicBezTo>
                    <a:pt x="23163" y="33529"/>
                    <a:pt x="13492" y="43200"/>
                    <a:pt x="1563" y="43200"/>
                  </a:cubicBezTo>
                  <a:cubicBezTo>
                    <a:pt x="1041" y="43200"/>
                    <a:pt x="520" y="43181"/>
                    <a:pt x="-1" y="43143"/>
                  </a:cubicBezTo>
                  <a:lnTo>
                    <a:pt x="1563" y="21600"/>
                  </a:lnTo>
                  <a:close/>
                </a:path>
              </a:pathLst>
            </a:custGeom>
            <a:noFill/>
            <a:ln w="9525">
              <a:solidFill>
                <a:srgbClr val="000000"/>
              </a:solidFill>
              <a:round/>
              <a:headEnd/>
              <a:tailEnd type="none" w="lg" len="lg"/>
            </a:ln>
            <a:effectLst/>
          </p:spPr>
          <p:txBody>
            <a:bodyPr anchor="ctr">
              <a:spAutoFit/>
            </a:bodyPr>
            <a:lstStyle/>
            <a:p>
              <a:endParaRPr lang="en-US"/>
            </a:p>
          </p:txBody>
        </p:sp>
        <p:sp>
          <p:nvSpPr>
            <p:cNvPr id="53357" name="Arc 109"/>
            <p:cNvSpPr>
              <a:spLocks/>
            </p:cNvSpPr>
            <p:nvPr/>
          </p:nvSpPr>
          <p:spPr bwMode="auto">
            <a:xfrm rot="-5385146">
              <a:off x="4204" y="2194"/>
              <a:ext cx="27" cy="46"/>
            </a:xfrm>
            <a:custGeom>
              <a:avLst/>
              <a:gdLst>
                <a:gd name="G0" fmla="+- 1563 0 0"/>
                <a:gd name="G1" fmla="+- 21600 0 0"/>
                <a:gd name="G2" fmla="+- 21600 0 0"/>
                <a:gd name="T0" fmla="*/ 1563 w 23163"/>
                <a:gd name="T1" fmla="*/ 0 h 43200"/>
                <a:gd name="T2" fmla="*/ 0 w 23163"/>
                <a:gd name="T3" fmla="*/ 43143 h 43200"/>
                <a:gd name="T4" fmla="*/ 1563 w 23163"/>
                <a:gd name="T5" fmla="*/ 21600 h 43200"/>
              </a:gdLst>
              <a:ahLst/>
              <a:cxnLst>
                <a:cxn ang="0">
                  <a:pos x="T0" y="T1"/>
                </a:cxn>
                <a:cxn ang="0">
                  <a:pos x="T2" y="T3"/>
                </a:cxn>
                <a:cxn ang="0">
                  <a:pos x="T4" y="T5"/>
                </a:cxn>
              </a:cxnLst>
              <a:rect l="0" t="0" r="r" b="b"/>
              <a:pathLst>
                <a:path w="23163" h="43200" fill="none" extrusionOk="0">
                  <a:moveTo>
                    <a:pt x="1562" y="0"/>
                  </a:moveTo>
                  <a:cubicBezTo>
                    <a:pt x="13492" y="0"/>
                    <a:pt x="23163" y="9670"/>
                    <a:pt x="23163" y="21600"/>
                  </a:cubicBezTo>
                  <a:cubicBezTo>
                    <a:pt x="23163" y="33529"/>
                    <a:pt x="13492" y="43200"/>
                    <a:pt x="1563" y="43200"/>
                  </a:cubicBezTo>
                  <a:cubicBezTo>
                    <a:pt x="1041" y="43200"/>
                    <a:pt x="520" y="43181"/>
                    <a:pt x="-1" y="43143"/>
                  </a:cubicBezTo>
                </a:path>
                <a:path w="23163" h="43200" stroke="0" extrusionOk="0">
                  <a:moveTo>
                    <a:pt x="1562" y="0"/>
                  </a:moveTo>
                  <a:cubicBezTo>
                    <a:pt x="13492" y="0"/>
                    <a:pt x="23163" y="9670"/>
                    <a:pt x="23163" y="21600"/>
                  </a:cubicBezTo>
                  <a:cubicBezTo>
                    <a:pt x="23163" y="33529"/>
                    <a:pt x="13492" y="43200"/>
                    <a:pt x="1563" y="43200"/>
                  </a:cubicBezTo>
                  <a:cubicBezTo>
                    <a:pt x="1041" y="43200"/>
                    <a:pt x="520" y="43181"/>
                    <a:pt x="-1" y="43143"/>
                  </a:cubicBezTo>
                  <a:lnTo>
                    <a:pt x="1563" y="21600"/>
                  </a:lnTo>
                  <a:close/>
                </a:path>
              </a:pathLst>
            </a:custGeom>
            <a:noFill/>
            <a:ln w="9525">
              <a:solidFill>
                <a:srgbClr val="000000"/>
              </a:solidFill>
              <a:round/>
              <a:headEnd/>
              <a:tailEnd type="none" w="lg" len="lg"/>
            </a:ln>
            <a:effectLst/>
          </p:spPr>
          <p:txBody>
            <a:bodyPr anchor="ctr">
              <a:spAutoFit/>
            </a:bodyPr>
            <a:lstStyle/>
            <a:p>
              <a:endParaRPr lang="en-US"/>
            </a:p>
          </p:txBody>
        </p:sp>
        <p:sp>
          <p:nvSpPr>
            <p:cNvPr id="53358" name="Arc 110"/>
            <p:cNvSpPr>
              <a:spLocks/>
            </p:cNvSpPr>
            <p:nvPr/>
          </p:nvSpPr>
          <p:spPr bwMode="auto">
            <a:xfrm rot="-5385146">
              <a:off x="4156" y="2194"/>
              <a:ext cx="27" cy="46"/>
            </a:xfrm>
            <a:custGeom>
              <a:avLst/>
              <a:gdLst>
                <a:gd name="G0" fmla="+- 1563 0 0"/>
                <a:gd name="G1" fmla="+- 21600 0 0"/>
                <a:gd name="G2" fmla="+- 21600 0 0"/>
                <a:gd name="T0" fmla="*/ 1563 w 23163"/>
                <a:gd name="T1" fmla="*/ 0 h 43200"/>
                <a:gd name="T2" fmla="*/ 0 w 23163"/>
                <a:gd name="T3" fmla="*/ 43143 h 43200"/>
                <a:gd name="T4" fmla="*/ 1563 w 23163"/>
                <a:gd name="T5" fmla="*/ 21600 h 43200"/>
              </a:gdLst>
              <a:ahLst/>
              <a:cxnLst>
                <a:cxn ang="0">
                  <a:pos x="T0" y="T1"/>
                </a:cxn>
                <a:cxn ang="0">
                  <a:pos x="T2" y="T3"/>
                </a:cxn>
                <a:cxn ang="0">
                  <a:pos x="T4" y="T5"/>
                </a:cxn>
              </a:cxnLst>
              <a:rect l="0" t="0" r="r" b="b"/>
              <a:pathLst>
                <a:path w="23163" h="43200" fill="none" extrusionOk="0">
                  <a:moveTo>
                    <a:pt x="1562" y="0"/>
                  </a:moveTo>
                  <a:cubicBezTo>
                    <a:pt x="13492" y="0"/>
                    <a:pt x="23163" y="9670"/>
                    <a:pt x="23163" y="21600"/>
                  </a:cubicBezTo>
                  <a:cubicBezTo>
                    <a:pt x="23163" y="33529"/>
                    <a:pt x="13492" y="43200"/>
                    <a:pt x="1563" y="43200"/>
                  </a:cubicBezTo>
                  <a:cubicBezTo>
                    <a:pt x="1041" y="43200"/>
                    <a:pt x="520" y="43181"/>
                    <a:pt x="-1" y="43143"/>
                  </a:cubicBezTo>
                </a:path>
                <a:path w="23163" h="43200" stroke="0" extrusionOk="0">
                  <a:moveTo>
                    <a:pt x="1562" y="0"/>
                  </a:moveTo>
                  <a:cubicBezTo>
                    <a:pt x="13492" y="0"/>
                    <a:pt x="23163" y="9670"/>
                    <a:pt x="23163" y="21600"/>
                  </a:cubicBezTo>
                  <a:cubicBezTo>
                    <a:pt x="23163" y="33529"/>
                    <a:pt x="13492" y="43200"/>
                    <a:pt x="1563" y="43200"/>
                  </a:cubicBezTo>
                  <a:cubicBezTo>
                    <a:pt x="1041" y="43200"/>
                    <a:pt x="520" y="43181"/>
                    <a:pt x="-1" y="43143"/>
                  </a:cubicBezTo>
                  <a:lnTo>
                    <a:pt x="1563" y="21600"/>
                  </a:lnTo>
                  <a:close/>
                </a:path>
              </a:pathLst>
            </a:custGeom>
            <a:noFill/>
            <a:ln w="9525">
              <a:solidFill>
                <a:srgbClr val="000000"/>
              </a:solidFill>
              <a:round/>
              <a:headEnd/>
              <a:tailEnd type="none" w="lg" len="lg"/>
            </a:ln>
            <a:effectLst/>
          </p:spPr>
          <p:txBody>
            <a:bodyPr anchor="ctr">
              <a:spAutoFit/>
            </a:bodyPr>
            <a:lstStyle/>
            <a:p>
              <a:endParaRPr lang="en-US"/>
            </a:p>
          </p:txBody>
        </p:sp>
        <p:sp>
          <p:nvSpPr>
            <p:cNvPr id="53359" name="Line 111"/>
            <p:cNvSpPr>
              <a:spLocks noChangeShapeType="1"/>
            </p:cNvSpPr>
            <p:nvPr/>
          </p:nvSpPr>
          <p:spPr bwMode="auto">
            <a:xfrm>
              <a:off x="4245" y="2231"/>
              <a:ext cx="62" cy="0"/>
            </a:xfrm>
            <a:prstGeom prst="line">
              <a:avLst/>
            </a:prstGeom>
            <a:noFill/>
            <a:ln w="9525">
              <a:solidFill>
                <a:srgbClr val="000000"/>
              </a:solidFill>
              <a:round/>
              <a:headEnd/>
              <a:tailEnd type="none" w="lg" len="lg"/>
            </a:ln>
            <a:effectLst/>
          </p:spPr>
          <p:txBody>
            <a:bodyPr anchor="ctr">
              <a:spAutoFit/>
            </a:bodyPr>
            <a:lstStyle/>
            <a:p>
              <a:endParaRPr lang="en-US"/>
            </a:p>
          </p:txBody>
        </p:sp>
        <p:sp>
          <p:nvSpPr>
            <p:cNvPr id="53360" name="Line 112"/>
            <p:cNvSpPr>
              <a:spLocks noChangeShapeType="1"/>
            </p:cNvSpPr>
            <p:nvPr/>
          </p:nvSpPr>
          <p:spPr bwMode="auto">
            <a:xfrm>
              <a:off x="4353" y="2231"/>
              <a:ext cx="80" cy="0"/>
            </a:xfrm>
            <a:prstGeom prst="line">
              <a:avLst/>
            </a:prstGeom>
            <a:noFill/>
            <a:ln w="9525">
              <a:solidFill>
                <a:srgbClr val="000000"/>
              </a:solidFill>
              <a:round/>
              <a:headEnd/>
              <a:tailEnd type="stealth" w="med" len="med"/>
            </a:ln>
            <a:effectLst/>
          </p:spPr>
          <p:txBody>
            <a:bodyPr anchor="ctr">
              <a:spAutoFit/>
            </a:bodyPr>
            <a:lstStyle/>
            <a:p>
              <a:endParaRPr lang="en-US"/>
            </a:p>
          </p:txBody>
        </p:sp>
      </p:grpSp>
      <p:sp>
        <p:nvSpPr>
          <p:cNvPr id="53361" name="Freeform 113"/>
          <p:cNvSpPr>
            <a:spLocks/>
          </p:cNvSpPr>
          <p:nvPr/>
        </p:nvSpPr>
        <p:spPr bwMode="auto">
          <a:xfrm>
            <a:off x="8016875" y="1612900"/>
            <a:ext cx="1133475" cy="3194050"/>
          </a:xfrm>
          <a:custGeom>
            <a:avLst/>
            <a:gdLst/>
            <a:ahLst/>
            <a:cxnLst>
              <a:cxn ang="0">
                <a:pos x="640" y="2160"/>
              </a:cxn>
              <a:cxn ang="0">
                <a:pos x="712" y="2160"/>
              </a:cxn>
              <a:cxn ang="0">
                <a:pos x="712" y="563"/>
              </a:cxn>
              <a:cxn ang="0">
                <a:pos x="0" y="563"/>
              </a:cxn>
              <a:cxn ang="0">
                <a:pos x="0" y="0"/>
              </a:cxn>
            </a:cxnLst>
            <a:rect l="0" t="0" r="r" b="b"/>
            <a:pathLst>
              <a:path w="712" h="2160">
                <a:moveTo>
                  <a:pt x="640" y="2160"/>
                </a:moveTo>
                <a:lnTo>
                  <a:pt x="712" y="2160"/>
                </a:lnTo>
                <a:lnTo>
                  <a:pt x="712" y="563"/>
                </a:lnTo>
                <a:lnTo>
                  <a:pt x="0" y="563"/>
                </a:lnTo>
                <a:lnTo>
                  <a:pt x="0" y="0"/>
                </a:lnTo>
              </a:path>
            </a:pathLst>
          </a:custGeom>
          <a:noFill/>
          <a:ln w="9525" cap="flat" cmpd="sng">
            <a:solidFill>
              <a:srgbClr val="000000"/>
            </a:solidFill>
            <a:prstDash val="solid"/>
            <a:round/>
            <a:headEnd type="none" w="med" len="med"/>
            <a:tailEnd type="stealth" w="med" len="med"/>
          </a:ln>
          <a:effectLst/>
        </p:spPr>
        <p:txBody>
          <a:bodyPr anchor="ctr">
            <a:spAutoFit/>
          </a:bodyPr>
          <a:lstStyle/>
          <a:p>
            <a:endParaRPr lang="en-US"/>
          </a:p>
        </p:txBody>
      </p:sp>
      <p:sp>
        <p:nvSpPr>
          <p:cNvPr id="53363" name="Line 115"/>
          <p:cNvSpPr>
            <a:spLocks noChangeShapeType="1"/>
          </p:cNvSpPr>
          <p:nvPr/>
        </p:nvSpPr>
        <p:spPr bwMode="auto">
          <a:xfrm flipV="1">
            <a:off x="1595438" y="1625600"/>
            <a:ext cx="0" cy="276225"/>
          </a:xfrm>
          <a:prstGeom prst="line">
            <a:avLst/>
          </a:prstGeom>
          <a:noFill/>
          <a:ln w="9525">
            <a:solidFill>
              <a:srgbClr val="000000"/>
            </a:solidFill>
            <a:round/>
            <a:headEnd/>
            <a:tailEnd type="stealth" w="med" len="med"/>
          </a:ln>
        </p:spPr>
        <p:txBody>
          <a:bodyPr/>
          <a:lstStyle/>
          <a:p>
            <a:endParaRPr lang="en-US"/>
          </a:p>
        </p:txBody>
      </p:sp>
      <p:sp>
        <p:nvSpPr>
          <p:cNvPr id="53365" name="Rectangle 117"/>
          <p:cNvSpPr>
            <a:spLocks noChangeArrowheads="1"/>
          </p:cNvSpPr>
          <p:nvPr/>
        </p:nvSpPr>
        <p:spPr bwMode="auto">
          <a:xfrm>
            <a:off x="6408738" y="1895475"/>
            <a:ext cx="1216025" cy="374650"/>
          </a:xfrm>
          <a:prstGeom prst="rect">
            <a:avLst/>
          </a:prstGeom>
          <a:noFill/>
          <a:ln w="9525">
            <a:noFill/>
            <a:miter lim="800000"/>
            <a:headEnd/>
            <a:tailEnd/>
          </a:ln>
        </p:spPr>
        <p:txBody>
          <a:bodyPr wrap="none" anchor="ctr"/>
          <a:lstStyle/>
          <a:p>
            <a:endParaRPr lang="en-US"/>
          </a:p>
        </p:txBody>
      </p:sp>
      <p:sp>
        <p:nvSpPr>
          <p:cNvPr id="53366" name="Text Box 118"/>
          <p:cNvSpPr txBox="1">
            <a:spLocks noChangeArrowheads="1"/>
          </p:cNvSpPr>
          <p:nvPr/>
        </p:nvSpPr>
        <p:spPr bwMode="auto">
          <a:xfrm>
            <a:off x="6364288" y="1843088"/>
            <a:ext cx="1260475" cy="495300"/>
          </a:xfrm>
          <a:prstGeom prst="rect">
            <a:avLst/>
          </a:prstGeom>
          <a:noFill/>
          <a:ln w="38100">
            <a:solidFill>
              <a:srgbClr val="000000"/>
            </a:solidFill>
            <a:miter lim="800000"/>
            <a:headEnd/>
            <a:tailEnd/>
          </a:ln>
        </p:spPr>
        <p:txBody>
          <a:bodyPr anchor="ctr">
            <a:spAutoFit/>
          </a:bodyPr>
          <a:lstStyle/>
          <a:p>
            <a:pPr algn="ctr"/>
            <a:r>
              <a:rPr lang="ru-RU" sz="1200" b="0">
                <a:solidFill>
                  <a:srgbClr val="000000"/>
                </a:solidFill>
                <a:effectLst/>
                <a:latin typeface="Arial" pitchFamily="34" charset="0"/>
              </a:rPr>
              <a:t>Turbo-brush rotation</a:t>
            </a:r>
          </a:p>
        </p:txBody>
      </p:sp>
      <p:sp>
        <p:nvSpPr>
          <p:cNvPr id="53367" name="Line 119"/>
          <p:cNvSpPr>
            <a:spLocks noChangeShapeType="1"/>
          </p:cNvSpPr>
          <p:nvPr/>
        </p:nvSpPr>
        <p:spPr bwMode="auto">
          <a:xfrm flipH="1">
            <a:off x="6048375" y="2082800"/>
            <a:ext cx="303213" cy="0"/>
          </a:xfrm>
          <a:prstGeom prst="line">
            <a:avLst/>
          </a:prstGeom>
          <a:noFill/>
          <a:ln w="9525">
            <a:solidFill>
              <a:srgbClr val="000000"/>
            </a:solidFill>
            <a:round/>
            <a:headEnd/>
            <a:tailEnd type="triangle" w="med" len="med"/>
          </a:ln>
        </p:spPr>
        <p:txBody>
          <a:bodyPr/>
          <a:lstStyle/>
          <a:p>
            <a:endParaRPr lang="en-US"/>
          </a:p>
        </p:txBody>
      </p:sp>
      <p:sp>
        <p:nvSpPr>
          <p:cNvPr id="53336" name="Rectangle 88"/>
          <p:cNvSpPr>
            <a:spLocks noChangeArrowheads="1"/>
          </p:cNvSpPr>
          <p:nvPr/>
        </p:nvSpPr>
        <p:spPr bwMode="auto">
          <a:xfrm>
            <a:off x="3981450" y="1916113"/>
            <a:ext cx="2062163" cy="354012"/>
          </a:xfrm>
          <a:prstGeom prst="rect">
            <a:avLst/>
          </a:prstGeom>
          <a:solidFill>
            <a:srgbClr val="FF0000"/>
          </a:solidFill>
          <a:ln w="28575">
            <a:solidFill>
              <a:srgbClr val="000000"/>
            </a:solidFill>
            <a:miter lim="800000"/>
            <a:headEnd/>
            <a:tailEnd/>
          </a:ln>
        </p:spPr>
        <p:txBody>
          <a:bodyPr wrap="none" anchor="ctr"/>
          <a:lstStyle/>
          <a:p>
            <a:endParaRPr lang="en-US"/>
          </a:p>
        </p:txBody>
      </p:sp>
      <p:sp>
        <p:nvSpPr>
          <p:cNvPr id="53260" name="Rectangle 12"/>
          <p:cNvSpPr>
            <a:spLocks noChangeArrowheads="1"/>
          </p:cNvSpPr>
          <p:nvPr/>
        </p:nvSpPr>
        <p:spPr bwMode="auto">
          <a:xfrm>
            <a:off x="887413" y="1271588"/>
            <a:ext cx="2139950" cy="354012"/>
          </a:xfrm>
          <a:prstGeom prst="rect">
            <a:avLst/>
          </a:prstGeom>
          <a:solidFill>
            <a:srgbClr val="FF0000"/>
          </a:solidFill>
          <a:ln w="28575">
            <a:solidFill>
              <a:srgbClr val="000000"/>
            </a:solidFill>
            <a:miter lim="800000"/>
            <a:headEnd/>
            <a:tailEnd/>
          </a:ln>
        </p:spPr>
        <p:txBody>
          <a:bodyPr wrap="none" anchor="ctr"/>
          <a:lstStyle/>
          <a:p>
            <a:endParaRPr lang="en-US"/>
          </a:p>
        </p:txBody>
      </p:sp>
      <p:sp>
        <p:nvSpPr>
          <p:cNvPr id="53337" name="Text Box 89"/>
          <p:cNvSpPr txBox="1">
            <a:spLocks noChangeArrowheads="1"/>
          </p:cNvSpPr>
          <p:nvPr/>
        </p:nvSpPr>
        <p:spPr bwMode="auto">
          <a:xfrm>
            <a:off x="3990975" y="1927225"/>
            <a:ext cx="2054225" cy="336550"/>
          </a:xfrm>
          <a:prstGeom prst="rect">
            <a:avLst/>
          </a:prstGeom>
          <a:noFill/>
          <a:ln w="19050">
            <a:noFill/>
            <a:miter lim="800000"/>
            <a:headEnd/>
            <a:tailEnd/>
          </a:ln>
        </p:spPr>
        <p:txBody>
          <a:bodyPr anchor="ctr">
            <a:spAutoFit/>
          </a:bodyPr>
          <a:lstStyle/>
          <a:p>
            <a:pPr algn="ctr"/>
            <a:r>
              <a:rPr lang="ru-RU" sz="1600" b="0">
                <a:solidFill>
                  <a:srgbClr val="000000"/>
                </a:solidFill>
                <a:effectLst/>
                <a:latin typeface="Arial" pitchFamily="34" charset="0"/>
              </a:rPr>
              <a:t>Discrete noise</a:t>
            </a:r>
          </a:p>
        </p:txBody>
      </p:sp>
      <p:sp>
        <p:nvSpPr>
          <p:cNvPr id="53261" name="Text Box 13"/>
          <p:cNvSpPr txBox="1">
            <a:spLocks noChangeArrowheads="1"/>
          </p:cNvSpPr>
          <p:nvPr/>
        </p:nvSpPr>
        <p:spPr bwMode="auto">
          <a:xfrm>
            <a:off x="900113" y="1287463"/>
            <a:ext cx="2098675" cy="336550"/>
          </a:xfrm>
          <a:prstGeom prst="rect">
            <a:avLst/>
          </a:prstGeom>
          <a:noFill/>
          <a:ln w="19050">
            <a:noFill/>
            <a:miter lim="800000"/>
            <a:headEnd/>
            <a:tailEnd/>
          </a:ln>
        </p:spPr>
        <p:txBody>
          <a:bodyPr anchor="ctr">
            <a:spAutoFit/>
          </a:bodyPr>
          <a:lstStyle/>
          <a:p>
            <a:pPr algn="ctr"/>
            <a:r>
              <a:rPr lang="ru-RU" sz="1600" b="0">
                <a:solidFill>
                  <a:srgbClr val="000000"/>
                </a:solidFill>
                <a:effectLst/>
                <a:latin typeface="Arial" pitchFamily="34" charset="0"/>
              </a:rPr>
              <a:t>Aerodynamic noise</a:t>
            </a:r>
          </a:p>
        </p:txBody>
      </p:sp>
      <p:sp>
        <p:nvSpPr>
          <p:cNvPr id="53265" name="Text Box 17"/>
          <p:cNvSpPr txBox="1">
            <a:spLocks noChangeArrowheads="1"/>
          </p:cNvSpPr>
          <p:nvPr/>
        </p:nvSpPr>
        <p:spPr bwMode="auto">
          <a:xfrm>
            <a:off x="887413" y="3221038"/>
            <a:ext cx="1450975" cy="495300"/>
          </a:xfrm>
          <a:prstGeom prst="rect">
            <a:avLst/>
          </a:prstGeom>
          <a:noFill/>
          <a:ln w="38100">
            <a:solidFill>
              <a:srgbClr val="000000"/>
            </a:solidFill>
            <a:miter lim="800000"/>
            <a:headEnd/>
            <a:tailEnd/>
          </a:ln>
        </p:spPr>
        <p:txBody>
          <a:bodyPr anchor="ctr">
            <a:spAutoFit/>
          </a:bodyPr>
          <a:lstStyle/>
          <a:p>
            <a:pPr algn="ctr"/>
            <a:r>
              <a:rPr lang="ru-RU" sz="1200" b="0">
                <a:solidFill>
                  <a:srgbClr val="000000"/>
                </a:solidFill>
                <a:effectLst/>
                <a:latin typeface="Arial" pitchFamily="34" charset="0"/>
              </a:rPr>
              <a:t>Suction of air from atmosphere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344488" y="1412875"/>
            <a:ext cx="914558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78179" name="Rectangle 3" descr="Полотно"/>
          <p:cNvSpPr>
            <a:spLocks noChangeArrowheads="1"/>
          </p:cNvSpPr>
          <p:nvPr/>
        </p:nvSpPr>
        <p:spPr bwMode="auto">
          <a:xfrm>
            <a:off x="2128837" y="0"/>
            <a:ext cx="7777163" cy="1111250"/>
          </a:xfrm>
          <a:prstGeom prst="rect">
            <a:avLst/>
          </a:prstGeom>
          <a:blipFill dpi="0" rotWithShape="0">
            <a:blip r:embed="rId2"/>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r>
              <a:rPr lang="en-US" dirty="0">
                <a:solidFill>
                  <a:srgbClr val="993300"/>
                </a:solidFill>
                <a:effectLst>
                  <a:outerShdw blurRad="38100" dist="38100" dir="2700000" algn="tl">
                    <a:srgbClr val="000000"/>
                  </a:outerShdw>
                </a:effectLst>
                <a:latin typeface="Palatino Linotype" pitchFamily="18" charset="0"/>
              </a:rPr>
              <a:t>Statement of key problems</a:t>
            </a:r>
            <a:endParaRPr lang="ru-RU" dirty="0">
              <a:solidFill>
                <a:srgbClr val="993300"/>
              </a:solidFill>
              <a:effectLst>
                <a:outerShdw blurRad="38100" dist="38100" dir="2700000" algn="tl">
                  <a:srgbClr val="000000"/>
                </a:outerShdw>
              </a:effectLst>
              <a:latin typeface="Palatino Linotype" pitchFamily="18" charset="0"/>
            </a:endParaRPr>
          </a:p>
        </p:txBody>
      </p:sp>
      <p:graphicFrame>
        <p:nvGraphicFramePr>
          <p:cNvPr id="178180" name="Group 4"/>
          <p:cNvGraphicFramePr>
            <a:graphicFrameLocks noGrp="1"/>
          </p:cNvGraphicFramePr>
          <p:nvPr>
            <p:ph type="tbl" idx="1"/>
          </p:nvPr>
        </p:nvGraphicFramePr>
        <p:xfrm>
          <a:off x="704850" y="1665288"/>
          <a:ext cx="8424863" cy="4572002"/>
        </p:xfrm>
        <a:graphic>
          <a:graphicData uri="http://schemas.openxmlformats.org/drawingml/2006/table">
            <a:tbl>
              <a:tblPr/>
              <a:tblGrid>
                <a:gridCol w="5324475"/>
                <a:gridCol w="3100388"/>
              </a:tblGrid>
              <a:tr h="295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Key problem</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Concepts solving key problems</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952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1. How to muffle noise in the dust airflow?</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1</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952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2. How to reduce a discrete component of noise?</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2</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889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3. How to provide rigid junction of fan-motor with body, which not transmit vibration from fan-motor?</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3</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952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4 How to hold rotor of electric motor without ball bearings?</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4</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952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5. How to rotate rotor of electric motor without collector?</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6</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968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6. How to move discrete noise into ultra sound region of spectrum?</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5</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936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7</a:t>
                      </a: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 . How to rotate rotor without rotor of electric motor?</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6</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952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8. How to move sucking airflow without rotor blades?</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7,8</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952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9. How to cool elements of vacuum cleaner without exhaust airflow?</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9</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6831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10. How to eliminate suction of air from atmosphere and release of air into atmosphere?</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9</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889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11. How to extract from a carpet and to transfer dust by using electric field in weak airflow of low noise vacuum cleaner?</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10</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6831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CYR" charset="-52"/>
                          <a:ea typeface="SimSun" pitchFamily="2" charset="-122"/>
                          <a:cs typeface="Times New Roman" pitchFamily="18" charset="0"/>
                        </a:rPr>
                        <a:t>12. How to extract from a carpet, to transfer and collect a dust by using of electric field?</a:t>
                      </a:r>
                      <a:endParaRPr kumimoji="0" lang="en-US"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2"/>
                          </a:solidFill>
                          <a:effectLst/>
                          <a:latin typeface="Arial CYR" charset="-52"/>
                          <a:ea typeface="SimSun" pitchFamily="2" charset="-122"/>
                          <a:cs typeface="Times New Roman" pitchFamily="18" charset="0"/>
                        </a:rPr>
                        <a:t>11</a:t>
                      </a:r>
                      <a:endParaRPr kumimoji="0" lang="ru-RU" sz="2400" b="0" i="0" u="none" strike="noStrike" cap="none" normalizeH="0" baseline="0" smtClean="0">
                        <a:ln>
                          <a:noFill/>
                        </a:ln>
                        <a:solidFill>
                          <a:schemeClr val="bg2"/>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descr="Cork"/>
          <p:cNvSpPr>
            <a:spLocks noChangeArrowheads="1"/>
          </p:cNvSpPr>
          <p:nvPr/>
        </p:nvSpPr>
        <p:spPr bwMode="auto">
          <a:xfrm>
            <a:off x="825500" y="2679700"/>
            <a:ext cx="8405813" cy="1206500"/>
          </a:xfrm>
          <a:prstGeom prst="rect">
            <a:avLst/>
          </a:prstGeom>
          <a:blipFill dpi="0" rotWithShape="0">
            <a:blip r:embed="rId3"/>
            <a:srcRect/>
            <a:tile tx="0" ty="0" sx="100000" sy="100000" flip="none" algn="tl"/>
          </a:blipFill>
          <a:ln w="12700">
            <a:noFill/>
            <a:miter lim="800000"/>
            <a:headEnd/>
            <a:tailEnd/>
          </a:ln>
          <a:effectLst>
            <a:outerShdw dist="179605" dir="2700000" algn="ctr" rotWithShape="0">
              <a:srgbClr val="191C18"/>
            </a:outerShdw>
          </a:effectLst>
        </p:spPr>
        <p:txBody>
          <a:bodyPr lIns="92075" tIns="46038" rIns="92075" bIns="46038"/>
          <a:lstStyle/>
          <a:p>
            <a:pPr marL="342900" indent="-342900" algn="ctr">
              <a:spcBef>
                <a:spcPct val="20000"/>
              </a:spcBef>
              <a:buClr>
                <a:schemeClr val="tx2"/>
              </a:buClr>
              <a:buSzPct val="75000"/>
              <a:buFont typeface="Monotype Sorts" pitchFamily="2" charset="2"/>
              <a:buNone/>
            </a:pPr>
            <a:endParaRPr lang="en-US" sz="600">
              <a:solidFill>
                <a:srgbClr val="FFFF66"/>
              </a:solidFill>
              <a:effectLst>
                <a:outerShdw blurRad="38100" dist="38100" dir="2700000" algn="tl">
                  <a:srgbClr val="000000"/>
                </a:outerShdw>
              </a:effectLst>
            </a:endParaRPr>
          </a:p>
          <a:p>
            <a:pPr marL="342900" indent="-342900" algn="ctr">
              <a:spcBef>
                <a:spcPct val="20000"/>
              </a:spcBef>
              <a:buClr>
                <a:schemeClr val="tx2"/>
              </a:buClr>
              <a:buSzPct val="75000"/>
              <a:buFont typeface="Monotype Sorts" pitchFamily="2" charset="2"/>
              <a:buNone/>
            </a:pPr>
            <a:r>
              <a:rPr lang="en-US" sz="4400">
                <a:solidFill>
                  <a:schemeClr val="accent2"/>
                </a:solidFill>
                <a:effectLst>
                  <a:outerShdw blurRad="38100" dist="38100" dir="2700000" algn="tl">
                    <a:srgbClr val="000000"/>
                  </a:outerShdw>
                </a:effectLst>
              </a:rPr>
              <a:t>Vacuum cleaner SC-JT8D</a:t>
            </a:r>
            <a:endParaRPr lang="ru-RU" sz="4400">
              <a:solidFill>
                <a:schemeClr val="accent2"/>
              </a:solidFill>
              <a:effectLst>
                <a:outerShdw blurRad="38100" dist="38100" dir="2700000" algn="tl">
                  <a:srgbClr val="000000"/>
                </a:outerShdw>
              </a:effectLst>
            </a:endParaRPr>
          </a:p>
        </p:txBody>
      </p:sp>
      <p:sp>
        <p:nvSpPr>
          <p:cNvPr id="6161" name="Rectangle 17" descr="Полотно"/>
          <p:cNvSpPr>
            <a:spLocks noChangeArrowheads="1"/>
          </p:cNvSpPr>
          <p:nvPr/>
        </p:nvSpPr>
        <p:spPr bwMode="auto">
          <a:xfrm>
            <a:off x="336550" y="101600"/>
            <a:ext cx="7677150" cy="1000125"/>
          </a:xfrm>
          <a:prstGeom prst="rect">
            <a:avLst/>
          </a:prstGeom>
          <a:blipFill dpi="0" rotWithShape="0">
            <a:blip r:embed="rId4"/>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r>
              <a:rPr lang="ru-RU" sz="3800">
                <a:solidFill>
                  <a:srgbClr val="993300"/>
                </a:solidFill>
                <a:effectLst>
                  <a:outerShdw blurRad="38100" dist="38100" dir="2700000" algn="tl">
                    <a:srgbClr val="000000"/>
                  </a:outerShdw>
                </a:effectLst>
                <a:latin typeface="Palatino Linotype" pitchFamily="18" charset="0"/>
              </a:rPr>
              <a:t>Object of </a:t>
            </a:r>
            <a:r>
              <a:rPr lang="en-US" sz="3800">
                <a:solidFill>
                  <a:srgbClr val="993300"/>
                </a:solidFill>
                <a:effectLst>
                  <a:outerShdw blurRad="38100" dist="38100" dir="2700000" algn="tl">
                    <a:srgbClr val="000000"/>
                  </a:outerShdw>
                </a:effectLst>
                <a:latin typeface="Palatino Linotype" pitchFamily="18" charset="0"/>
              </a:rPr>
              <a:t>A</a:t>
            </a:r>
            <a:r>
              <a:rPr lang="ru-RU" sz="3800">
                <a:solidFill>
                  <a:srgbClr val="993300"/>
                </a:solidFill>
                <a:effectLst>
                  <a:outerShdw blurRad="38100" dist="38100" dir="2700000" algn="tl">
                    <a:srgbClr val="000000"/>
                  </a:outerShdw>
                </a:effectLst>
                <a:latin typeface="Palatino Linotype" pitchFamily="18" charset="0"/>
              </a:rPr>
              <a:t>nalysis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ox(out)">
                                      <p:cBhvr>
                                        <p:cTn id="7"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descr="Полотно"/>
          <p:cNvSpPr>
            <a:spLocks noGrp="1" noChangeArrowheads="1"/>
          </p:cNvSpPr>
          <p:nvPr>
            <p:ph type="title"/>
          </p:nvPr>
        </p:nvSpPr>
        <p:spPr>
          <a:xfrm>
            <a:off x="165100" y="49213"/>
            <a:ext cx="7912100" cy="966787"/>
          </a:xfrm>
          <a:ln cap="flat"/>
        </p:spPr>
        <p:txBody>
          <a:bodyPr lIns="101600" tIns="50800" rIns="101600" bIns="50800"/>
          <a:lstStyle/>
          <a:p>
            <a:pPr algn="ctr"/>
            <a:r>
              <a:rPr lang="ru-RU" sz="3600"/>
              <a:t>Classes of Problems</a:t>
            </a:r>
          </a:p>
        </p:txBody>
      </p:sp>
      <p:sp>
        <p:nvSpPr>
          <p:cNvPr id="54281" name="Rectangle 9"/>
          <p:cNvSpPr>
            <a:spLocks noChangeArrowheads="1"/>
          </p:cNvSpPr>
          <p:nvPr/>
        </p:nvSpPr>
        <p:spPr bwMode="auto">
          <a:xfrm>
            <a:off x="2649538" y="1665288"/>
            <a:ext cx="4311650" cy="528637"/>
          </a:xfrm>
          <a:prstGeom prst="rect">
            <a:avLst/>
          </a:prstGeom>
          <a:gradFill rotWithShape="0">
            <a:gsLst>
              <a:gs pos="0">
                <a:srgbClr val="FFFFCC">
                  <a:gamma/>
                  <a:shade val="46275"/>
                  <a:invGamma/>
                </a:srgbClr>
              </a:gs>
              <a:gs pos="50000">
                <a:srgbClr val="FFFFCC"/>
              </a:gs>
              <a:gs pos="100000">
                <a:srgbClr val="FFFFCC">
                  <a:gamma/>
                  <a:shade val="46275"/>
                  <a:invGamma/>
                </a:srgbClr>
              </a:gs>
            </a:gsLst>
            <a:lin ang="5400000" scaled="1"/>
          </a:gradFill>
          <a:ln w="9525">
            <a:solidFill>
              <a:schemeClr val="bg2"/>
            </a:solidFill>
            <a:miter lim="800000"/>
            <a:headEnd/>
            <a:tailEnd/>
          </a:ln>
          <a:effectLst>
            <a:outerShdw dist="107763" dir="2700000" algn="ctr" rotWithShape="0">
              <a:schemeClr val="bg2"/>
            </a:outerShdw>
          </a:effectLst>
        </p:spPr>
        <p:txBody>
          <a:bodyPr lIns="92075" tIns="46038" rIns="92075" bIns="46038">
            <a:spAutoFit/>
          </a:bodyPr>
          <a:lstStyle/>
          <a:p>
            <a:pPr algn="ctr">
              <a:spcBef>
                <a:spcPct val="50000"/>
              </a:spcBef>
            </a:pPr>
            <a:r>
              <a:rPr lang="ru-RU" sz="2800" b="0">
                <a:solidFill>
                  <a:schemeClr val="bg2"/>
                </a:solidFill>
                <a:effectLst>
                  <a:outerShdw blurRad="38100" dist="38100" dir="2700000" algn="tl">
                    <a:srgbClr val="000000"/>
                  </a:outerShdw>
                </a:effectLst>
              </a:rPr>
              <a:t>KEY PROBLEMS</a:t>
            </a:r>
          </a:p>
        </p:txBody>
      </p:sp>
      <p:sp>
        <p:nvSpPr>
          <p:cNvPr id="54282" name="Rectangle 10"/>
          <p:cNvSpPr>
            <a:spLocks noChangeArrowheads="1"/>
          </p:cNvSpPr>
          <p:nvPr/>
        </p:nvSpPr>
        <p:spPr bwMode="auto">
          <a:xfrm>
            <a:off x="1169988" y="3495675"/>
            <a:ext cx="2400300" cy="457200"/>
          </a:xfrm>
          <a:prstGeom prst="rect">
            <a:avLst/>
          </a:prstGeom>
          <a:noFill/>
          <a:ln w="12700">
            <a:noFill/>
            <a:miter lim="800000"/>
            <a:headEnd/>
            <a:tailEnd/>
          </a:ln>
          <a:effectLst/>
        </p:spPr>
        <p:txBody>
          <a:bodyPr lIns="92075" tIns="46038" rIns="92075" bIns="46038">
            <a:spAutoFit/>
          </a:bodyPr>
          <a:lstStyle/>
          <a:p>
            <a:pPr algn="ctr">
              <a:spcBef>
                <a:spcPct val="50000"/>
              </a:spcBef>
            </a:pPr>
            <a:r>
              <a:rPr lang="en-US" sz="2400">
                <a:solidFill>
                  <a:schemeClr val="bg2"/>
                </a:solidFill>
                <a:effectLst/>
              </a:rPr>
              <a:t>Direction 1</a:t>
            </a:r>
            <a:endParaRPr lang="ru-RU" sz="2400">
              <a:solidFill>
                <a:schemeClr val="bg2"/>
              </a:solidFill>
              <a:effectLst/>
            </a:endParaRPr>
          </a:p>
        </p:txBody>
      </p:sp>
      <p:sp>
        <p:nvSpPr>
          <p:cNvPr id="54286" name="Rectangle 14"/>
          <p:cNvSpPr>
            <a:spLocks noChangeArrowheads="1"/>
          </p:cNvSpPr>
          <p:nvPr/>
        </p:nvSpPr>
        <p:spPr bwMode="auto">
          <a:xfrm>
            <a:off x="1217613" y="4005263"/>
            <a:ext cx="2351087" cy="1427162"/>
          </a:xfrm>
          <a:prstGeom prst="rect">
            <a:avLst/>
          </a:prstGeom>
          <a:gradFill rotWithShape="0">
            <a:gsLst>
              <a:gs pos="0">
                <a:srgbClr val="FFFFCC">
                  <a:gamma/>
                  <a:shade val="46275"/>
                  <a:invGamma/>
                </a:srgbClr>
              </a:gs>
              <a:gs pos="50000">
                <a:srgbClr val="FFFFCC"/>
              </a:gs>
              <a:gs pos="100000">
                <a:srgbClr val="FFFFCC">
                  <a:gamma/>
                  <a:shade val="46275"/>
                  <a:invGamma/>
                </a:srgbClr>
              </a:gs>
            </a:gsLst>
            <a:lin ang="5400000" scaled="1"/>
          </a:gradFill>
          <a:ln w="9525">
            <a:solidFill>
              <a:schemeClr val="bg2"/>
            </a:solidFill>
            <a:miter lim="800000"/>
            <a:headEnd/>
            <a:tailEnd/>
          </a:ln>
          <a:effectLst/>
        </p:spPr>
        <p:txBody>
          <a:bodyPr lIns="92075" tIns="46038" rIns="92075" bIns="46038">
            <a:spAutoFit/>
          </a:bodyPr>
          <a:lstStyle/>
          <a:p>
            <a:pPr algn="ctr">
              <a:spcBef>
                <a:spcPct val="50000"/>
              </a:spcBef>
            </a:pPr>
            <a:r>
              <a:rPr lang="en-US" sz="1400">
                <a:solidFill>
                  <a:schemeClr val="bg2"/>
                </a:solidFill>
                <a:effectLst/>
              </a:rPr>
              <a:t>NOISE MUFFLING WITHOUT CHANGE OF CENTRIFUGAL FAN</a:t>
            </a:r>
            <a:endParaRPr lang="ru-RU" sz="1400">
              <a:solidFill>
                <a:schemeClr val="bg2"/>
              </a:solidFill>
              <a:effectLst/>
            </a:endParaRPr>
          </a:p>
          <a:p>
            <a:pPr algn="ctr">
              <a:spcBef>
                <a:spcPct val="50000"/>
              </a:spcBef>
            </a:pPr>
            <a:r>
              <a:rPr lang="ru-RU" sz="1800">
                <a:solidFill>
                  <a:schemeClr val="bg2"/>
                </a:solidFill>
                <a:effectLst/>
              </a:rPr>
              <a:t> </a:t>
            </a:r>
            <a:r>
              <a:rPr lang="ru-RU" sz="1000">
                <a:solidFill>
                  <a:schemeClr val="bg2"/>
                </a:solidFill>
                <a:effectLst/>
              </a:rPr>
              <a:t>_____________</a:t>
            </a:r>
            <a:r>
              <a:rPr lang="ru-RU" sz="1800">
                <a:solidFill>
                  <a:schemeClr val="bg2"/>
                </a:solidFill>
                <a:effectLst/>
              </a:rPr>
              <a:t/>
            </a:r>
            <a:br>
              <a:rPr lang="ru-RU" sz="1800">
                <a:solidFill>
                  <a:schemeClr val="bg2"/>
                </a:solidFill>
                <a:effectLst/>
              </a:rPr>
            </a:br>
            <a:r>
              <a:rPr lang="en-US" sz="1800">
                <a:solidFill>
                  <a:schemeClr val="bg2"/>
                </a:solidFill>
                <a:effectLst/>
              </a:rPr>
              <a:t>3</a:t>
            </a:r>
            <a:r>
              <a:rPr lang="ru-RU" sz="1800">
                <a:solidFill>
                  <a:schemeClr val="bg2"/>
                </a:solidFill>
                <a:effectLst/>
              </a:rPr>
              <a:t> PROBLEMS</a:t>
            </a:r>
          </a:p>
        </p:txBody>
      </p:sp>
      <p:sp>
        <p:nvSpPr>
          <p:cNvPr id="54287" name="Rectangle 15"/>
          <p:cNvSpPr>
            <a:spLocks noChangeArrowheads="1"/>
          </p:cNvSpPr>
          <p:nvPr/>
        </p:nvSpPr>
        <p:spPr bwMode="auto">
          <a:xfrm>
            <a:off x="3735388" y="4005263"/>
            <a:ext cx="2333625" cy="1404937"/>
          </a:xfrm>
          <a:prstGeom prst="rect">
            <a:avLst/>
          </a:prstGeom>
          <a:gradFill rotWithShape="0">
            <a:gsLst>
              <a:gs pos="0">
                <a:srgbClr val="FFFFCC">
                  <a:gamma/>
                  <a:shade val="46275"/>
                  <a:invGamma/>
                </a:srgbClr>
              </a:gs>
              <a:gs pos="50000">
                <a:srgbClr val="FFFFCC"/>
              </a:gs>
              <a:gs pos="100000">
                <a:srgbClr val="FFFFCC">
                  <a:gamma/>
                  <a:shade val="46275"/>
                  <a:invGamma/>
                </a:srgbClr>
              </a:gs>
            </a:gsLst>
            <a:lin ang="5400000" scaled="1"/>
          </a:gradFill>
          <a:ln w="9525">
            <a:solidFill>
              <a:schemeClr val="bg2"/>
            </a:solidFill>
            <a:miter lim="800000"/>
            <a:headEnd/>
            <a:tailEnd/>
          </a:ln>
          <a:effectLst/>
        </p:spPr>
        <p:txBody>
          <a:bodyPr lIns="92075" tIns="46038" rIns="92075" bIns="46038">
            <a:spAutoFit/>
          </a:bodyPr>
          <a:lstStyle/>
          <a:p>
            <a:pPr algn="ctr">
              <a:spcBef>
                <a:spcPct val="50000"/>
              </a:spcBef>
            </a:pPr>
            <a:r>
              <a:rPr lang="en-US" sz="1800">
                <a:solidFill>
                  <a:schemeClr val="bg2"/>
                </a:solidFill>
                <a:effectLst/>
              </a:rPr>
              <a:t>CHANGE OF CENTRIFUGAL FAN</a:t>
            </a:r>
            <a:endParaRPr lang="ru-RU" sz="1800">
              <a:solidFill>
                <a:schemeClr val="bg2"/>
              </a:solidFill>
              <a:effectLst/>
            </a:endParaRPr>
          </a:p>
          <a:p>
            <a:pPr algn="ctr">
              <a:spcBef>
                <a:spcPct val="50000"/>
              </a:spcBef>
            </a:pPr>
            <a:r>
              <a:rPr lang="ru-RU" sz="900">
                <a:solidFill>
                  <a:schemeClr val="bg2"/>
                </a:solidFill>
                <a:effectLst/>
              </a:rPr>
              <a:t>_____________</a:t>
            </a:r>
            <a:r>
              <a:rPr lang="ru-RU" sz="1800">
                <a:solidFill>
                  <a:schemeClr val="bg2"/>
                </a:solidFill>
                <a:effectLst/>
              </a:rPr>
              <a:t/>
            </a:r>
            <a:br>
              <a:rPr lang="ru-RU" sz="1800">
                <a:solidFill>
                  <a:schemeClr val="bg2"/>
                </a:solidFill>
                <a:effectLst/>
              </a:rPr>
            </a:br>
            <a:r>
              <a:rPr lang="en-US" sz="1800">
                <a:solidFill>
                  <a:schemeClr val="bg2"/>
                </a:solidFill>
                <a:effectLst/>
              </a:rPr>
              <a:t>5</a:t>
            </a:r>
            <a:r>
              <a:rPr lang="ru-RU" sz="1800">
                <a:solidFill>
                  <a:schemeClr val="bg2"/>
                </a:solidFill>
                <a:effectLst/>
              </a:rPr>
              <a:t> PROBLEMS</a:t>
            </a:r>
          </a:p>
        </p:txBody>
      </p:sp>
      <p:sp>
        <p:nvSpPr>
          <p:cNvPr id="54288" name="Rectangle 16"/>
          <p:cNvSpPr>
            <a:spLocks noChangeArrowheads="1"/>
          </p:cNvSpPr>
          <p:nvPr/>
        </p:nvSpPr>
        <p:spPr bwMode="auto">
          <a:xfrm>
            <a:off x="6196013" y="4005263"/>
            <a:ext cx="2508250" cy="1412875"/>
          </a:xfrm>
          <a:prstGeom prst="rect">
            <a:avLst/>
          </a:prstGeom>
          <a:gradFill rotWithShape="0">
            <a:gsLst>
              <a:gs pos="0">
                <a:srgbClr val="FFFFCC">
                  <a:gamma/>
                  <a:shade val="46275"/>
                  <a:invGamma/>
                </a:srgbClr>
              </a:gs>
              <a:gs pos="50000">
                <a:srgbClr val="FFFFCC"/>
              </a:gs>
              <a:gs pos="100000">
                <a:srgbClr val="FFFFCC">
                  <a:gamma/>
                  <a:shade val="46275"/>
                  <a:invGamma/>
                </a:srgbClr>
              </a:gs>
            </a:gsLst>
            <a:lin ang="5400000" scaled="1"/>
          </a:gradFill>
          <a:ln w="9525">
            <a:solidFill>
              <a:schemeClr val="bg2"/>
            </a:solidFill>
            <a:miter lim="800000"/>
            <a:headEnd/>
            <a:tailEnd/>
          </a:ln>
          <a:effectLst/>
        </p:spPr>
        <p:txBody>
          <a:bodyPr lIns="92075" tIns="46038" rIns="92075" bIns="46038">
            <a:spAutoFit/>
          </a:bodyPr>
          <a:lstStyle/>
          <a:p>
            <a:pPr algn="ctr">
              <a:spcBef>
                <a:spcPct val="50000"/>
              </a:spcBef>
            </a:pPr>
            <a:r>
              <a:rPr lang="en-US" sz="1800">
                <a:solidFill>
                  <a:schemeClr val="bg2"/>
                </a:solidFill>
                <a:effectLst/>
              </a:rPr>
              <a:t>CHANGE</a:t>
            </a:r>
            <a:r>
              <a:rPr lang="ru-RU" sz="1800">
                <a:solidFill>
                  <a:schemeClr val="bg2"/>
                </a:solidFill>
                <a:effectLst/>
              </a:rPr>
              <a:t> </a:t>
            </a:r>
            <a:r>
              <a:rPr lang="en-US" sz="1800">
                <a:solidFill>
                  <a:schemeClr val="bg2"/>
                </a:solidFill>
                <a:effectLst/>
              </a:rPr>
              <a:t>OF </a:t>
            </a:r>
            <a:r>
              <a:rPr lang="ru-RU" sz="1800">
                <a:solidFill>
                  <a:schemeClr val="bg2"/>
                </a:solidFill>
                <a:effectLst/>
              </a:rPr>
              <a:t>DESIGN</a:t>
            </a:r>
            <a:r>
              <a:rPr lang="en-US" sz="1800">
                <a:solidFill>
                  <a:schemeClr val="bg2"/>
                </a:solidFill>
                <a:effectLst/>
              </a:rPr>
              <a:t> OF VACUUM CLEANER</a:t>
            </a:r>
            <a:r>
              <a:rPr lang="ru-RU" sz="1800">
                <a:solidFill>
                  <a:schemeClr val="bg2"/>
                </a:solidFill>
                <a:effectLst/>
              </a:rPr>
              <a:t/>
            </a:r>
            <a:br>
              <a:rPr lang="ru-RU" sz="1800">
                <a:solidFill>
                  <a:schemeClr val="bg2"/>
                </a:solidFill>
                <a:effectLst/>
              </a:rPr>
            </a:br>
            <a:r>
              <a:rPr lang="ru-RU" sz="1400">
                <a:solidFill>
                  <a:schemeClr val="bg2"/>
                </a:solidFill>
                <a:effectLst/>
              </a:rPr>
              <a:t>_____________</a:t>
            </a:r>
            <a:r>
              <a:rPr lang="ru-RU" sz="1800">
                <a:solidFill>
                  <a:schemeClr val="bg2"/>
                </a:solidFill>
                <a:effectLst/>
              </a:rPr>
              <a:t/>
            </a:r>
            <a:br>
              <a:rPr lang="ru-RU" sz="1800">
                <a:solidFill>
                  <a:schemeClr val="bg2"/>
                </a:solidFill>
                <a:effectLst/>
              </a:rPr>
            </a:br>
            <a:r>
              <a:rPr lang="en-US" sz="1800">
                <a:solidFill>
                  <a:schemeClr val="bg2"/>
                </a:solidFill>
                <a:effectLst/>
              </a:rPr>
              <a:t>4</a:t>
            </a:r>
            <a:r>
              <a:rPr lang="ru-RU" sz="1800">
                <a:solidFill>
                  <a:schemeClr val="bg2"/>
                </a:solidFill>
                <a:effectLst/>
              </a:rPr>
              <a:t> PROBLEMS</a:t>
            </a:r>
          </a:p>
        </p:txBody>
      </p:sp>
      <p:sp>
        <p:nvSpPr>
          <p:cNvPr id="54294" name="Rectangle 22"/>
          <p:cNvSpPr>
            <a:spLocks noChangeArrowheads="1"/>
          </p:cNvSpPr>
          <p:nvPr/>
        </p:nvSpPr>
        <p:spPr bwMode="auto">
          <a:xfrm>
            <a:off x="3695700" y="3509963"/>
            <a:ext cx="2400300" cy="457200"/>
          </a:xfrm>
          <a:prstGeom prst="rect">
            <a:avLst/>
          </a:prstGeom>
          <a:noFill/>
          <a:ln w="12700">
            <a:noFill/>
            <a:miter lim="800000"/>
            <a:headEnd/>
            <a:tailEnd/>
          </a:ln>
          <a:effectLst/>
        </p:spPr>
        <p:txBody>
          <a:bodyPr lIns="92075" tIns="46038" rIns="92075" bIns="46038">
            <a:spAutoFit/>
          </a:bodyPr>
          <a:lstStyle/>
          <a:p>
            <a:pPr algn="ctr">
              <a:spcBef>
                <a:spcPct val="50000"/>
              </a:spcBef>
            </a:pPr>
            <a:r>
              <a:rPr lang="en-US" sz="2400">
                <a:solidFill>
                  <a:schemeClr val="bg2"/>
                </a:solidFill>
                <a:effectLst/>
              </a:rPr>
              <a:t>Direction 2</a:t>
            </a:r>
            <a:endParaRPr lang="ru-RU" sz="2400">
              <a:solidFill>
                <a:schemeClr val="bg2"/>
              </a:solidFill>
              <a:effectLst/>
            </a:endParaRPr>
          </a:p>
        </p:txBody>
      </p:sp>
      <p:sp>
        <p:nvSpPr>
          <p:cNvPr id="54295" name="Rectangle 23"/>
          <p:cNvSpPr>
            <a:spLocks noChangeArrowheads="1"/>
          </p:cNvSpPr>
          <p:nvPr/>
        </p:nvSpPr>
        <p:spPr bwMode="auto">
          <a:xfrm>
            <a:off x="6262688" y="3511550"/>
            <a:ext cx="2400300" cy="457200"/>
          </a:xfrm>
          <a:prstGeom prst="rect">
            <a:avLst/>
          </a:prstGeom>
          <a:noFill/>
          <a:ln w="12700">
            <a:noFill/>
            <a:miter lim="800000"/>
            <a:headEnd/>
            <a:tailEnd/>
          </a:ln>
          <a:effectLst/>
        </p:spPr>
        <p:txBody>
          <a:bodyPr lIns="92075" tIns="46038" rIns="92075" bIns="46038">
            <a:spAutoFit/>
          </a:bodyPr>
          <a:lstStyle/>
          <a:p>
            <a:pPr algn="ctr">
              <a:spcBef>
                <a:spcPct val="50000"/>
              </a:spcBef>
            </a:pPr>
            <a:r>
              <a:rPr lang="en-US" sz="2400">
                <a:solidFill>
                  <a:schemeClr val="bg2"/>
                </a:solidFill>
                <a:effectLst/>
              </a:rPr>
              <a:t>Direction 3</a:t>
            </a:r>
            <a:endParaRPr lang="ru-RU" sz="2400">
              <a:solidFill>
                <a:schemeClr val="bg2"/>
              </a:solidFill>
              <a:effectLst/>
            </a:endParaRPr>
          </a:p>
        </p:txBody>
      </p:sp>
      <p:sp>
        <p:nvSpPr>
          <p:cNvPr id="54298" name="AutoShape 26"/>
          <p:cNvSpPr>
            <a:spLocks noChangeArrowheads="1"/>
          </p:cNvSpPr>
          <p:nvPr/>
        </p:nvSpPr>
        <p:spPr bwMode="auto">
          <a:xfrm>
            <a:off x="4608513" y="2325688"/>
            <a:ext cx="550862" cy="1204912"/>
          </a:xfrm>
          <a:prstGeom prst="downArrow">
            <a:avLst>
              <a:gd name="adj1" fmla="val 50000"/>
              <a:gd name="adj2" fmla="val 54683"/>
            </a:avLst>
          </a:prstGeom>
          <a:gradFill rotWithShape="0">
            <a:gsLst>
              <a:gs pos="0">
                <a:srgbClr val="99FFCC">
                  <a:gamma/>
                  <a:shade val="46275"/>
                  <a:invGamma/>
                </a:srgbClr>
              </a:gs>
              <a:gs pos="50000">
                <a:srgbClr val="99FFCC"/>
              </a:gs>
              <a:gs pos="100000">
                <a:srgbClr val="99FFCC">
                  <a:gamma/>
                  <a:shade val="46275"/>
                  <a:invGamma/>
                </a:srgbClr>
              </a:gs>
            </a:gsLst>
            <a:lin ang="5400000" scaled="1"/>
          </a:gradFill>
          <a:ln w="12700">
            <a:solidFill>
              <a:schemeClr val="bg2"/>
            </a:solidFill>
            <a:miter lim="800000"/>
            <a:headEnd type="none" w="sm" len="sm"/>
            <a:tailEnd type="none" w="sm" len="sm"/>
          </a:ln>
          <a:effectLst/>
        </p:spPr>
        <p:txBody>
          <a:bodyPr wrap="none" anchor="ctr"/>
          <a:lstStyle/>
          <a:p>
            <a:endParaRPr lang="en-US"/>
          </a:p>
        </p:txBody>
      </p:sp>
      <p:sp>
        <p:nvSpPr>
          <p:cNvPr id="54299" name="AutoShape 27"/>
          <p:cNvSpPr>
            <a:spLocks noChangeArrowheads="1"/>
          </p:cNvSpPr>
          <p:nvPr/>
        </p:nvSpPr>
        <p:spPr bwMode="auto">
          <a:xfrm rot="2042422">
            <a:off x="2735263" y="2325688"/>
            <a:ext cx="550862" cy="1204912"/>
          </a:xfrm>
          <a:prstGeom prst="downArrow">
            <a:avLst>
              <a:gd name="adj1" fmla="val 50000"/>
              <a:gd name="adj2" fmla="val 54683"/>
            </a:avLst>
          </a:prstGeom>
          <a:gradFill rotWithShape="0">
            <a:gsLst>
              <a:gs pos="0">
                <a:srgbClr val="99FFCC">
                  <a:gamma/>
                  <a:shade val="46275"/>
                  <a:invGamma/>
                </a:srgbClr>
              </a:gs>
              <a:gs pos="50000">
                <a:srgbClr val="99FFCC"/>
              </a:gs>
              <a:gs pos="100000">
                <a:srgbClr val="99FFCC">
                  <a:gamma/>
                  <a:shade val="46275"/>
                  <a:invGamma/>
                </a:srgbClr>
              </a:gs>
            </a:gsLst>
            <a:lin ang="5400000" scaled="1"/>
          </a:gradFill>
          <a:ln w="12700">
            <a:solidFill>
              <a:schemeClr val="bg2"/>
            </a:solidFill>
            <a:miter lim="800000"/>
            <a:headEnd type="none" w="sm" len="sm"/>
            <a:tailEnd type="none" w="sm" len="sm"/>
          </a:ln>
          <a:effectLst/>
        </p:spPr>
        <p:txBody>
          <a:bodyPr wrap="none" anchor="ctr"/>
          <a:lstStyle/>
          <a:p>
            <a:endParaRPr lang="en-US"/>
          </a:p>
        </p:txBody>
      </p:sp>
      <p:sp>
        <p:nvSpPr>
          <p:cNvPr id="54300" name="AutoShape 28"/>
          <p:cNvSpPr>
            <a:spLocks noChangeArrowheads="1"/>
          </p:cNvSpPr>
          <p:nvPr/>
        </p:nvSpPr>
        <p:spPr bwMode="auto">
          <a:xfrm rot="-1795389">
            <a:off x="6508750" y="2325688"/>
            <a:ext cx="550863" cy="1204912"/>
          </a:xfrm>
          <a:prstGeom prst="downArrow">
            <a:avLst>
              <a:gd name="adj1" fmla="val 50000"/>
              <a:gd name="adj2" fmla="val 54683"/>
            </a:avLst>
          </a:prstGeom>
          <a:gradFill rotWithShape="0">
            <a:gsLst>
              <a:gs pos="0">
                <a:srgbClr val="99FFCC">
                  <a:gamma/>
                  <a:shade val="46275"/>
                  <a:invGamma/>
                </a:srgbClr>
              </a:gs>
              <a:gs pos="50000">
                <a:srgbClr val="99FFCC"/>
              </a:gs>
              <a:gs pos="100000">
                <a:srgbClr val="99FFCC">
                  <a:gamma/>
                  <a:shade val="46275"/>
                  <a:invGamma/>
                </a:srgbClr>
              </a:gs>
            </a:gsLst>
            <a:lin ang="5400000" scaled="1"/>
          </a:gradFill>
          <a:ln w="12700">
            <a:solidFill>
              <a:schemeClr val="bg2"/>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descr="Полотно"/>
          <p:cNvSpPr>
            <a:spLocks noGrp="1" noChangeArrowheads="1"/>
          </p:cNvSpPr>
          <p:nvPr>
            <p:ph type="title"/>
          </p:nvPr>
        </p:nvSpPr>
        <p:spPr>
          <a:xfrm>
            <a:off x="501650" y="2844800"/>
            <a:ext cx="8655050" cy="1111250"/>
          </a:xfrm>
          <a:solidFill>
            <a:schemeClr val="accent2"/>
          </a:solidFill>
          <a:ln cap="flat">
            <a:solidFill>
              <a:srgbClr val="FF0000"/>
            </a:solidFill>
          </a:ln>
        </p:spPr>
        <p:txBody>
          <a:bodyPr/>
          <a:lstStyle/>
          <a:p>
            <a:pPr algn="ctr"/>
            <a:r>
              <a:rPr lang="ru-RU" sz="6000"/>
              <a:t> </a:t>
            </a:r>
            <a:r>
              <a:rPr lang="ru-RU" sz="6000">
                <a:solidFill>
                  <a:srgbClr val="FF0000"/>
                </a:solidFill>
              </a:rPr>
              <a:t>Conceptual Stage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7" name="Rectangle 7" descr="Полотно"/>
          <p:cNvSpPr>
            <a:spLocks noChangeArrowheads="1"/>
          </p:cNvSpPr>
          <p:nvPr/>
        </p:nvSpPr>
        <p:spPr bwMode="auto">
          <a:xfrm>
            <a:off x="200025" y="225425"/>
            <a:ext cx="7777163"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Conceptual direction 1 </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87051" name="Rectangle 11"/>
          <p:cNvSpPr>
            <a:spLocks noChangeArrowheads="1"/>
          </p:cNvSpPr>
          <p:nvPr/>
        </p:nvSpPr>
        <p:spPr bwMode="auto">
          <a:xfrm>
            <a:off x="596900" y="2241550"/>
            <a:ext cx="8440738" cy="2697163"/>
          </a:xfrm>
          <a:prstGeom prst="rect">
            <a:avLst/>
          </a:prstGeom>
          <a:solidFill>
            <a:srgbClr val="CCFFCC"/>
          </a:solidFill>
          <a:ln w="25400">
            <a:noFill/>
            <a:miter lim="800000"/>
            <a:headEnd type="none" w="lg" len="lg"/>
            <a:tailEnd type="none" w="lg" len="lg"/>
          </a:ln>
          <a:effectLst>
            <a:outerShdw dist="107763" dir="2700000" algn="ctr" rotWithShape="0">
              <a:srgbClr val="808080"/>
            </a:outerShdw>
          </a:effectLst>
        </p:spPr>
        <p:txBody>
          <a:bodyPr lIns="226941" tIns="76176" bIns="152352">
            <a:spAutoFit/>
          </a:bodyPr>
          <a:lstStyle/>
          <a:p>
            <a:pPr indent="450850" algn="ctr"/>
            <a:r>
              <a:rPr lang="en-US" sz="2400" b="0" i="1">
                <a:solidFill>
                  <a:srgbClr val="000000"/>
                </a:solidFill>
                <a:effectLst/>
                <a:latin typeface="Arial" pitchFamily="34" charset="0"/>
                <a:cs typeface="Arial" pitchFamily="34" charset="0"/>
              </a:rPr>
              <a:t>NOISE MUFFLING WITHOUT CHANGE </a:t>
            </a:r>
          </a:p>
          <a:p>
            <a:pPr indent="450850" algn="ctr"/>
            <a:r>
              <a:rPr lang="en-US" sz="2400" b="0" i="1">
                <a:solidFill>
                  <a:srgbClr val="000000"/>
                </a:solidFill>
                <a:effectLst/>
                <a:latin typeface="Arial" pitchFamily="34" charset="0"/>
                <a:cs typeface="Arial" pitchFamily="34" charset="0"/>
              </a:rPr>
              <a:t>OF CENTRIFUGAL FAN</a:t>
            </a:r>
          </a:p>
          <a:p>
            <a:pPr indent="450850" algn="ctr"/>
            <a:endParaRPr lang="en-US" sz="2400" b="0" i="1">
              <a:solidFill>
                <a:srgbClr val="000000"/>
              </a:solidFill>
              <a:effectLst/>
              <a:latin typeface="Arial" pitchFamily="34" charset="0"/>
              <a:cs typeface="Arial" pitchFamily="34" charset="0"/>
            </a:endParaRPr>
          </a:p>
          <a:p>
            <a:pPr indent="450850" algn="just"/>
            <a:r>
              <a:rPr lang="en-US" sz="1800" b="0">
                <a:solidFill>
                  <a:srgbClr val="000000"/>
                </a:solidFill>
                <a:effectLst/>
                <a:latin typeface="Arial" pitchFamily="34" charset="0"/>
              </a:rPr>
              <a:t>The purpose of this direction: reduction of noise level without change of fan-motor. </a:t>
            </a:r>
          </a:p>
          <a:p>
            <a:pPr indent="450850" algn="just"/>
            <a:r>
              <a:rPr lang="en-US" sz="1800" b="0">
                <a:solidFill>
                  <a:srgbClr val="000000"/>
                </a:solidFill>
                <a:effectLst/>
                <a:latin typeface="Arial" pitchFamily="34" charset="0"/>
              </a:rPr>
              <a:t>In concepts of the given direction fan-motor does not change, reduction of noise level is achieved by design methods with the minimal changes in system.</a:t>
            </a:r>
            <a:endParaRPr lang="ru-RU" sz="1800" b="0">
              <a:solidFill>
                <a:srgbClr val="000000"/>
              </a:solidFill>
              <a:effectLst/>
              <a:latin typeface="Arial" pitchFamily="34" charset="0"/>
            </a:endParaRPr>
          </a:p>
          <a:p>
            <a:pPr indent="450850" algn="ctr"/>
            <a:endParaRPr lang="ru-RU" sz="1800" b="0">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descr="Полотно"/>
          <p:cNvSpPr>
            <a:spLocks noChangeArrowheads="1"/>
          </p:cNvSpPr>
          <p:nvPr/>
        </p:nvSpPr>
        <p:spPr bwMode="auto">
          <a:xfrm>
            <a:off x="92075" y="85725"/>
            <a:ext cx="7991475"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just">
              <a:lnSpc>
                <a:spcPct val="90000"/>
              </a:lnSpc>
            </a:pPr>
            <a:r>
              <a:rPr lang="en-US" sz="3200">
                <a:solidFill>
                  <a:srgbClr val="993300"/>
                </a:solidFill>
                <a:effectLst>
                  <a:outerShdw blurRad="38100" dist="38100" dir="2700000" algn="tl">
                    <a:srgbClr val="000000"/>
                  </a:outerShdw>
                </a:effectLst>
                <a:latin typeface="Palatino Linotype" pitchFamily="18" charset="0"/>
              </a:rPr>
              <a:t>Concept 1 (A). Suppression of noise by the active muffler (</a:t>
            </a:r>
            <a:r>
              <a:rPr lang="ru-RU" sz="3200">
                <a:solidFill>
                  <a:srgbClr val="993300"/>
                </a:solidFill>
                <a:effectLst>
                  <a:outerShdw blurRad="38100" dist="38100" dir="2700000" algn="tl">
                    <a:srgbClr val="000000"/>
                  </a:outerShdw>
                </a:effectLst>
                <a:latin typeface="Palatino Linotype" pitchFamily="18" charset="0"/>
              </a:rPr>
              <a:t>Н</a:t>
            </a:r>
            <a:r>
              <a:rPr lang="en-US" sz="3200">
                <a:solidFill>
                  <a:srgbClr val="993300"/>
                </a:solidFill>
                <a:effectLst>
                  <a:outerShdw blurRad="38100" dist="38100" dir="2700000" algn="tl">
                    <a:srgbClr val="000000"/>
                  </a:outerShdw>
                </a:effectLst>
                <a:latin typeface="Palatino Linotype" pitchFamily="18" charset="0"/>
              </a:rPr>
              <a:t>elmgoltz’s resonator)</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15716" name="Rectangle 4"/>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15723" name="Rectangle 11"/>
          <p:cNvSpPr>
            <a:spLocks noGrp="1" noChangeArrowheads="1"/>
          </p:cNvSpPr>
          <p:nvPr>
            <p:ph type="body" sz="half" idx="2"/>
          </p:nvPr>
        </p:nvSpPr>
        <p:spPr>
          <a:xfrm>
            <a:off x="739775" y="5697538"/>
            <a:ext cx="8420100" cy="614362"/>
          </a:xfrm>
        </p:spPr>
        <p:txBody>
          <a:bodyPr/>
          <a:lstStyle/>
          <a:p>
            <a:pPr>
              <a:buFont typeface="Monotype Sorts" pitchFamily="2" charset="2"/>
              <a:buNone/>
            </a:pPr>
            <a:r>
              <a:rPr lang="en-US" sz="1400">
                <a:solidFill>
                  <a:schemeClr val="bg2"/>
                </a:solidFill>
              </a:rPr>
              <a:t>1. Sucking pipeline. </a:t>
            </a:r>
            <a:r>
              <a:rPr lang="ru-RU" sz="1400">
                <a:solidFill>
                  <a:schemeClr val="bg2"/>
                </a:solidFill>
              </a:rPr>
              <a:t>2. </a:t>
            </a:r>
            <a:r>
              <a:rPr lang="en-US" sz="1400">
                <a:solidFill>
                  <a:schemeClr val="bg2"/>
                </a:solidFill>
              </a:rPr>
              <a:t>Handle</a:t>
            </a:r>
            <a:r>
              <a:rPr lang="ru-RU" sz="1400">
                <a:solidFill>
                  <a:schemeClr val="bg2"/>
                </a:solidFill>
              </a:rPr>
              <a:t>.</a:t>
            </a:r>
            <a:r>
              <a:rPr lang="en-US" sz="1400">
                <a:solidFill>
                  <a:schemeClr val="bg2"/>
                </a:solidFill>
              </a:rPr>
              <a:t> 3. Throat of </a:t>
            </a:r>
            <a:r>
              <a:rPr lang="ru-RU" sz="1400">
                <a:solidFill>
                  <a:schemeClr val="bg2"/>
                </a:solidFill>
              </a:rPr>
              <a:t>Н</a:t>
            </a:r>
            <a:r>
              <a:rPr lang="en-US" sz="1400">
                <a:solidFill>
                  <a:schemeClr val="bg2"/>
                </a:solidFill>
              </a:rPr>
              <a:t>elmgoltz’s resonator. 4. </a:t>
            </a:r>
            <a:r>
              <a:rPr lang="ru-RU" sz="1400">
                <a:solidFill>
                  <a:schemeClr val="bg2"/>
                </a:solidFill>
              </a:rPr>
              <a:t>Н</a:t>
            </a:r>
            <a:r>
              <a:rPr lang="en-US" sz="1400">
                <a:solidFill>
                  <a:schemeClr val="bg2"/>
                </a:solidFill>
              </a:rPr>
              <a:t>elmgoltz’s resonator. 5. System of fine tuning of </a:t>
            </a:r>
            <a:r>
              <a:rPr lang="ru-RU" sz="1400">
                <a:solidFill>
                  <a:schemeClr val="bg2"/>
                </a:solidFill>
              </a:rPr>
              <a:t>Н</a:t>
            </a:r>
            <a:r>
              <a:rPr lang="en-US" sz="1400">
                <a:solidFill>
                  <a:schemeClr val="bg2"/>
                </a:solidFill>
              </a:rPr>
              <a:t>elmgoltz’s resonator. 6. Neutralizing electrode. 7. High voltage source. 8. Control wires.</a:t>
            </a:r>
            <a:endParaRPr lang="ru-RU" sz="1400">
              <a:solidFill>
                <a:schemeClr val="bg2"/>
              </a:solidFill>
            </a:endParaRPr>
          </a:p>
        </p:txBody>
      </p:sp>
      <p:pic>
        <p:nvPicPr>
          <p:cNvPr id="115724" name="Picture 12"/>
          <p:cNvPicPr>
            <a:picLocks noGrp="1" noChangeAspect="1" noChangeArrowheads="1"/>
          </p:cNvPicPr>
          <p:nvPr>
            <p:ph sz="half" idx="1"/>
          </p:nvPr>
        </p:nvPicPr>
        <p:blipFill>
          <a:blip r:embed="rId4"/>
          <a:srcRect/>
          <a:stretch>
            <a:fillRect/>
          </a:stretch>
        </p:blipFill>
        <p:spPr>
          <a:xfrm>
            <a:off x="-303213" y="1484313"/>
            <a:ext cx="10498138" cy="4435475"/>
          </a:xfrm>
          <a:no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81" name="Rectangle 5" descr="Полотно"/>
          <p:cNvSpPr>
            <a:spLocks noChangeArrowheads="1"/>
          </p:cNvSpPr>
          <p:nvPr/>
        </p:nvSpPr>
        <p:spPr bwMode="auto">
          <a:xfrm>
            <a:off x="92075" y="85725"/>
            <a:ext cx="8064500"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 1 (B). Suppression of noise by the active muffler (</a:t>
            </a:r>
            <a:r>
              <a:rPr lang="ru-RU" sz="3200">
                <a:solidFill>
                  <a:srgbClr val="993300"/>
                </a:solidFill>
                <a:effectLst>
                  <a:outerShdw blurRad="38100" dist="38100" dir="2700000" algn="tl">
                    <a:srgbClr val="000000"/>
                  </a:outerShdw>
                </a:effectLst>
                <a:latin typeface="Palatino Linotype" pitchFamily="18" charset="0"/>
              </a:rPr>
              <a:t>Н</a:t>
            </a:r>
            <a:r>
              <a:rPr lang="en-US" sz="3200">
                <a:solidFill>
                  <a:srgbClr val="993300"/>
                </a:solidFill>
                <a:effectLst>
                  <a:outerShdw blurRad="38100" dist="38100" dir="2700000" algn="tl">
                    <a:srgbClr val="000000"/>
                  </a:outerShdw>
                </a:effectLst>
                <a:latin typeface="Palatino Linotype" pitchFamily="18" charset="0"/>
              </a:rPr>
              <a:t>elmgoltz’s resonator)</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26982" name="Rectangle 6"/>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26997" name="Rectangle 21"/>
          <p:cNvSpPr>
            <a:spLocks noGrp="1" noChangeArrowheads="1"/>
          </p:cNvSpPr>
          <p:nvPr>
            <p:ph type="body" sz="half" idx="2"/>
          </p:nvPr>
        </p:nvSpPr>
        <p:spPr>
          <a:xfrm>
            <a:off x="739775" y="6021388"/>
            <a:ext cx="8420100" cy="290512"/>
          </a:xfrm>
        </p:spPr>
        <p:txBody>
          <a:bodyPr/>
          <a:lstStyle/>
          <a:p>
            <a:pPr algn="ctr">
              <a:lnSpc>
                <a:spcPct val="90000"/>
              </a:lnSpc>
              <a:buFont typeface="Monotype Sorts" pitchFamily="2" charset="2"/>
              <a:buNone/>
            </a:pPr>
            <a:r>
              <a:rPr lang="en-US" sz="1400">
                <a:solidFill>
                  <a:schemeClr val="bg2"/>
                </a:solidFill>
              </a:rPr>
              <a:t>1. Case of fan-motor. 2. Annular airline. 3. Resonators. 4. Fan-motor.</a:t>
            </a:r>
            <a:endParaRPr lang="ru-RU" sz="1400">
              <a:solidFill>
                <a:schemeClr val="bg2"/>
              </a:solidFill>
            </a:endParaRPr>
          </a:p>
        </p:txBody>
      </p:sp>
      <p:sp>
        <p:nvSpPr>
          <p:cNvPr id="127003" name="Rectangle 27"/>
          <p:cNvSpPr>
            <a:spLocks noChangeArrowheads="1"/>
          </p:cNvSpPr>
          <p:nvPr/>
        </p:nvSpPr>
        <p:spPr bwMode="auto">
          <a:xfrm>
            <a:off x="0" y="0"/>
            <a:ext cx="9906000" cy="0"/>
          </a:xfrm>
          <a:prstGeom prst="rect">
            <a:avLst/>
          </a:prstGeom>
          <a:noFill/>
          <a:ln w="12700">
            <a:noFill/>
            <a:miter lim="800000"/>
            <a:headEnd type="none" w="sm" len="sm"/>
            <a:tailEnd type="none" w="sm" len="sm"/>
          </a:ln>
          <a:effectLst/>
        </p:spPr>
        <p:txBody>
          <a:bodyPr wrap="none" anchor="ctr">
            <a:spAutoFit/>
          </a:bodyPr>
          <a:lstStyle/>
          <a:p>
            <a:endParaRPr lang="en-US"/>
          </a:p>
        </p:txBody>
      </p:sp>
      <p:pic>
        <p:nvPicPr>
          <p:cNvPr id="127004" name="Picture 28"/>
          <p:cNvPicPr>
            <a:picLocks noGrp="1" noChangeAspect="1" noChangeArrowheads="1"/>
          </p:cNvPicPr>
          <p:nvPr>
            <p:ph sz="half" idx="1"/>
          </p:nvPr>
        </p:nvPicPr>
        <p:blipFill>
          <a:blip r:embed="rId4"/>
          <a:srcRect/>
          <a:stretch>
            <a:fillRect/>
          </a:stretch>
        </p:blipFill>
        <p:spPr>
          <a:xfrm>
            <a:off x="452438" y="1520825"/>
            <a:ext cx="8964612" cy="4378325"/>
          </a:xfrm>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9" name="Rectangle 5" descr="Полотно"/>
          <p:cNvSpPr>
            <a:spLocks noChangeArrowheads="1"/>
          </p:cNvSpPr>
          <p:nvPr/>
        </p:nvSpPr>
        <p:spPr bwMode="auto">
          <a:xfrm>
            <a:off x="200025" y="85725"/>
            <a:ext cx="7813675"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just">
              <a:lnSpc>
                <a:spcPct val="90000"/>
              </a:lnSpc>
            </a:pPr>
            <a:r>
              <a:rPr lang="en-US" sz="3200">
                <a:solidFill>
                  <a:srgbClr val="993300"/>
                </a:solidFill>
                <a:effectLst>
                  <a:outerShdw blurRad="38100" dist="38100" dir="2700000" algn="tl">
                    <a:srgbClr val="000000"/>
                  </a:outerShdw>
                </a:effectLst>
                <a:latin typeface="Palatino Linotype" pitchFamily="18" charset="0"/>
              </a:rPr>
              <a:t>Concept 2. Reduction of the discrete component of noise by rotary shield.</a:t>
            </a:r>
            <a:r>
              <a:rPr lang="ru-RU" sz="3200">
                <a:solidFill>
                  <a:srgbClr val="993300"/>
                </a:solidFill>
                <a:effectLst>
                  <a:outerShdw blurRad="38100" dist="38100" dir="2700000" algn="tl">
                    <a:srgbClr val="000000"/>
                  </a:outerShdw>
                </a:effectLst>
                <a:latin typeface="Palatino Linotype" pitchFamily="18" charset="0"/>
              </a:rPr>
              <a:t> </a:t>
            </a:r>
          </a:p>
        </p:txBody>
      </p:sp>
      <p:sp>
        <p:nvSpPr>
          <p:cNvPr id="129030" name="Rectangle 6"/>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pPr algn="ctr"/>
            <a:endParaRPr lang="en-US">
              <a:effectLst>
                <a:outerShdw blurRad="38100" dist="38100" dir="2700000" algn="tl">
                  <a:srgbClr val="C0C0C0"/>
                </a:outerShdw>
              </a:effectLst>
            </a:endParaRPr>
          </a:p>
        </p:txBody>
      </p:sp>
      <p:sp>
        <p:nvSpPr>
          <p:cNvPr id="129031" name="Rectangle 7"/>
          <p:cNvSpPr>
            <a:spLocks noGrp="1" noChangeArrowheads="1"/>
          </p:cNvSpPr>
          <p:nvPr>
            <p:ph type="body" sz="half" idx="2"/>
          </p:nvPr>
        </p:nvSpPr>
        <p:spPr>
          <a:xfrm>
            <a:off x="739775" y="5876925"/>
            <a:ext cx="8420100" cy="434975"/>
          </a:xfrm>
        </p:spPr>
        <p:txBody>
          <a:bodyPr/>
          <a:lstStyle/>
          <a:p>
            <a:pPr algn="ctr">
              <a:lnSpc>
                <a:spcPct val="90000"/>
              </a:lnSpc>
              <a:buFont typeface="Monotype Sorts" pitchFamily="2" charset="2"/>
              <a:buNone/>
            </a:pPr>
            <a:r>
              <a:rPr lang="en-US" sz="1400">
                <a:solidFill>
                  <a:schemeClr val="bg2"/>
                </a:solidFill>
              </a:rPr>
              <a:t>1. Fan-motor. 2. Rotor. 3. Blades. 4. Case 5.  Axis. 6. Support washer. 7. Grid..</a:t>
            </a:r>
            <a:endParaRPr lang="ru-RU" sz="1400">
              <a:solidFill>
                <a:schemeClr val="bg2"/>
              </a:solidFill>
            </a:endParaRPr>
          </a:p>
        </p:txBody>
      </p:sp>
      <p:pic>
        <p:nvPicPr>
          <p:cNvPr id="129034" name="Picture 10"/>
          <p:cNvPicPr>
            <a:picLocks noGrp="1" noChangeAspect="1" noChangeArrowheads="1"/>
          </p:cNvPicPr>
          <p:nvPr>
            <p:ph sz="half" idx="1"/>
          </p:nvPr>
        </p:nvPicPr>
        <p:blipFill>
          <a:blip r:embed="rId4"/>
          <a:srcRect/>
          <a:stretch>
            <a:fillRect/>
          </a:stretch>
        </p:blipFill>
        <p:spPr>
          <a:xfrm>
            <a:off x="236538" y="1520825"/>
            <a:ext cx="8785225" cy="4375150"/>
          </a:xfrm>
          <a:no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7" name="Rectangle 5" descr="Полотно"/>
          <p:cNvSpPr>
            <a:spLocks noChangeArrowheads="1"/>
          </p:cNvSpPr>
          <p:nvPr/>
        </p:nvSpPr>
        <p:spPr bwMode="auto">
          <a:xfrm>
            <a:off x="165100" y="85725"/>
            <a:ext cx="7848600" cy="1471613"/>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just">
              <a:lnSpc>
                <a:spcPct val="90000"/>
              </a:lnSpc>
            </a:pPr>
            <a:r>
              <a:rPr lang="en-US" sz="3200">
                <a:solidFill>
                  <a:srgbClr val="993300"/>
                </a:solidFill>
                <a:effectLst>
                  <a:outerShdw blurRad="38100" dist="38100" dir="2700000" algn="tl">
                    <a:srgbClr val="000000"/>
                  </a:outerShdw>
                </a:effectLst>
                <a:latin typeface="Palatino Linotype" pitchFamily="18" charset="0"/>
              </a:rPr>
              <a:t>Concept 3. Rigid fastening of fan-motor with body of vacuum cleaner does not transmitting vibration.</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31078" name="Rectangle 6"/>
          <p:cNvSpPr>
            <a:spLocks noChangeArrowheads="1"/>
          </p:cNvSpPr>
          <p:nvPr/>
        </p:nvSpPr>
        <p:spPr bwMode="auto">
          <a:xfrm>
            <a:off x="236538" y="1773238"/>
            <a:ext cx="9432925" cy="4860925"/>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31079" name="Rectangle 7"/>
          <p:cNvSpPr>
            <a:spLocks noGrp="1" noChangeArrowheads="1"/>
          </p:cNvSpPr>
          <p:nvPr>
            <p:ph type="body" sz="half" idx="2"/>
          </p:nvPr>
        </p:nvSpPr>
        <p:spPr>
          <a:xfrm>
            <a:off x="704850" y="6057900"/>
            <a:ext cx="8420100" cy="398463"/>
          </a:xfrm>
        </p:spPr>
        <p:txBody>
          <a:bodyPr/>
          <a:lstStyle/>
          <a:p>
            <a:pPr>
              <a:lnSpc>
                <a:spcPct val="80000"/>
              </a:lnSpc>
              <a:buFont typeface="Monotype Sorts" pitchFamily="2" charset="2"/>
              <a:buNone/>
            </a:pPr>
            <a:r>
              <a:rPr lang="en-US" sz="1200">
                <a:solidFill>
                  <a:schemeClr val="bg2"/>
                </a:solidFill>
                <a:latin typeface="Arial" pitchFamily="34" charset="0"/>
              </a:rPr>
              <a:t>1. Fan-motor. 2. Electromagnet. 3. Internal holder of fastening. 4. External holder of fastening. 5. Elastic cushions. 6. Condensing corrugation. </a:t>
            </a:r>
            <a:endParaRPr lang="ru-RU" sz="1200">
              <a:solidFill>
                <a:schemeClr val="bg2"/>
              </a:solidFill>
              <a:latin typeface="Arial" pitchFamily="34" charset="0"/>
            </a:endParaRPr>
          </a:p>
        </p:txBody>
      </p:sp>
      <p:pic>
        <p:nvPicPr>
          <p:cNvPr id="131082" name="Picture 10"/>
          <p:cNvPicPr>
            <a:picLocks noGrp="1" noChangeAspect="1" noChangeArrowheads="1"/>
          </p:cNvPicPr>
          <p:nvPr>
            <p:ph sz="half" idx="1"/>
          </p:nvPr>
        </p:nvPicPr>
        <p:blipFill>
          <a:blip r:embed="rId4"/>
          <a:srcRect/>
          <a:stretch>
            <a:fillRect/>
          </a:stretch>
        </p:blipFill>
        <p:spPr>
          <a:xfrm>
            <a:off x="849313" y="1808163"/>
            <a:ext cx="7805737" cy="4227512"/>
          </a:xfrm>
          <a:noFill/>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8" name="Rectangle 6" descr="Полотно"/>
          <p:cNvSpPr>
            <a:spLocks noChangeArrowheads="1"/>
          </p:cNvSpPr>
          <p:nvPr/>
        </p:nvSpPr>
        <p:spPr bwMode="auto">
          <a:xfrm>
            <a:off x="57150" y="85725"/>
            <a:ext cx="7956550" cy="1147763"/>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marL="838200" indent="-838200" algn="ctr">
              <a:lnSpc>
                <a:spcPct val="90000"/>
              </a:lnSpc>
            </a:pPr>
            <a:r>
              <a:rPr lang="en-US" sz="3200" b="0">
                <a:solidFill>
                  <a:srgbClr val="993300"/>
                </a:solidFill>
                <a:effectLst>
                  <a:outerShdw blurRad="38100" dist="38100" dir="2700000" algn="tl">
                    <a:srgbClr val="000000"/>
                  </a:outerShdw>
                </a:effectLst>
                <a:latin typeface="Palatino Linotype" pitchFamily="18" charset="0"/>
              </a:rPr>
              <a:t/>
            </a:r>
            <a:br>
              <a:rPr lang="en-US" sz="3200" b="0">
                <a:solidFill>
                  <a:srgbClr val="993300"/>
                </a:solidFill>
                <a:effectLst>
                  <a:outerShdw blurRad="38100" dist="38100" dir="2700000" algn="tl">
                    <a:srgbClr val="000000"/>
                  </a:outerShdw>
                </a:effectLst>
                <a:latin typeface="Palatino Linotype" pitchFamily="18" charset="0"/>
              </a:rPr>
            </a:br>
            <a:r>
              <a:rPr lang="en-US" sz="3200" b="0">
                <a:solidFill>
                  <a:srgbClr val="993300"/>
                </a:solidFill>
                <a:effectLst>
                  <a:outerShdw blurRad="38100" dist="38100" dir="2700000" algn="tl">
                    <a:srgbClr val="000000"/>
                  </a:outerShdw>
                </a:effectLst>
                <a:latin typeface="Palatino Linotype" pitchFamily="18" charset="0"/>
              </a:rPr>
              <a:t>Conceptual direction 2</a:t>
            </a:r>
            <a:r>
              <a:rPr lang="ru-RU" sz="3200" b="0">
                <a:solidFill>
                  <a:srgbClr val="993300"/>
                </a:solidFill>
                <a:effectLst>
                  <a:outerShdw blurRad="38100" dist="38100" dir="2700000" algn="tl">
                    <a:srgbClr val="000000"/>
                  </a:outerShdw>
                </a:effectLst>
                <a:latin typeface="Palatino Linotype" pitchFamily="18" charset="0"/>
              </a:rPr>
              <a:t/>
            </a:r>
            <a:br>
              <a:rPr lang="ru-RU" sz="3200" b="0">
                <a:solidFill>
                  <a:srgbClr val="993300"/>
                </a:solidFill>
                <a:effectLst>
                  <a:outerShdw blurRad="38100" dist="38100" dir="2700000" algn="tl">
                    <a:srgbClr val="000000"/>
                  </a:outerShdw>
                </a:effectLst>
                <a:latin typeface="Palatino Linotype" pitchFamily="18" charset="0"/>
              </a:rPr>
            </a:b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36200" name="Rectangle 8"/>
          <p:cNvSpPr>
            <a:spLocks noChangeArrowheads="1"/>
          </p:cNvSpPr>
          <p:nvPr/>
        </p:nvSpPr>
        <p:spPr bwMode="auto">
          <a:xfrm>
            <a:off x="596900" y="2384425"/>
            <a:ext cx="8440738" cy="2881313"/>
          </a:xfrm>
          <a:prstGeom prst="rect">
            <a:avLst/>
          </a:prstGeom>
          <a:solidFill>
            <a:srgbClr val="CCFFCC"/>
          </a:solidFill>
          <a:ln w="25400">
            <a:noFill/>
            <a:miter lim="800000"/>
            <a:headEnd type="none" w="lg" len="lg"/>
            <a:tailEnd type="none" w="lg" len="lg"/>
          </a:ln>
          <a:effectLst>
            <a:outerShdw dist="107763" dir="2700000" algn="ctr" rotWithShape="0">
              <a:srgbClr val="808080"/>
            </a:outerShdw>
          </a:effectLst>
        </p:spPr>
        <p:txBody>
          <a:bodyPr lIns="226941" tIns="76176" bIns="152352">
            <a:spAutoFit/>
          </a:bodyPr>
          <a:lstStyle/>
          <a:p>
            <a:pPr indent="450850" algn="ctr"/>
            <a:r>
              <a:rPr lang="en-US" sz="2400" b="0" i="1">
                <a:solidFill>
                  <a:srgbClr val="000000"/>
                </a:solidFill>
                <a:effectLst/>
                <a:latin typeface="Arial" pitchFamily="34" charset="0"/>
                <a:cs typeface="Arial" pitchFamily="34" charset="0"/>
              </a:rPr>
              <a:t>NOISE </a:t>
            </a:r>
            <a:r>
              <a:rPr lang="en-US" sz="2400" b="0" i="1">
                <a:solidFill>
                  <a:srgbClr val="000000"/>
                </a:solidFill>
                <a:effectLst>
                  <a:outerShdw blurRad="38100" dist="38100" dir="2700000" algn="tl">
                    <a:srgbClr val="FFFFFF"/>
                  </a:outerShdw>
                </a:effectLst>
                <a:latin typeface="Arial" pitchFamily="34" charset="0"/>
              </a:rPr>
              <a:t>EXTINGUISHING WITH CHANGE </a:t>
            </a:r>
          </a:p>
          <a:p>
            <a:pPr indent="450850" algn="ctr"/>
            <a:r>
              <a:rPr lang="en-US" sz="2400" b="0" i="1">
                <a:solidFill>
                  <a:srgbClr val="000000"/>
                </a:solidFill>
                <a:effectLst>
                  <a:outerShdw blurRad="38100" dist="38100" dir="2700000" algn="tl">
                    <a:srgbClr val="FFFFFF"/>
                  </a:outerShdw>
                </a:effectLst>
                <a:latin typeface="Arial" pitchFamily="34" charset="0"/>
              </a:rPr>
              <a:t>OF</a:t>
            </a:r>
            <a:r>
              <a:rPr lang="ru-RU" sz="2400" b="0" i="1">
                <a:solidFill>
                  <a:srgbClr val="000000"/>
                </a:solidFill>
                <a:effectLst>
                  <a:outerShdw blurRad="38100" dist="38100" dir="2700000" algn="tl">
                    <a:srgbClr val="FFFFFF"/>
                  </a:outerShdw>
                </a:effectLst>
                <a:latin typeface="Arial" pitchFamily="34" charset="0"/>
              </a:rPr>
              <a:t> </a:t>
            </a:r>
            <a:r>
              <a:rPr lang="en-US" sz="2400" b="0" i="1">
                <a:solidFill>
                  <a:srgbClr val="000000"/>
                </a:solidFill>
                <a:effectLst>
                  <a:outerShdw blurRad="38100" dist="38100" dir="2700000" algn="tl">
                    <a:srgbClr val="FFFFFF"/>
                  </a:outerShdw>
                </a:effectLst>
                <a:latin typeface="Arial" pitchFamily="34" charset="0"/>
              </a:rPr>
              <a:t>FAN</a:t>
            </a:r>
            <a:r>
              <a:rPr lang="ru-RU" sz="2400" b="0" i="1">
                <a:solidFill>
                  <a:srgbClr val="000000"/>
                </a:solidFill>
                <a:effectLst>
                  <a:outerShdw blurRad="38100" dist="38100" dir="2700000" algn="tl">
                    <a:srgbClr val="FFFFFF"/>
                  </a:outerShdw>
                </a:effectLst>
                <a:latin typeface="Arial" pitchFamily="34" charset="0"/>
              </a:rPr>
              <a:t> </a:t>
            </a:r>
            <a:r>
              <a:rPr lang="en-US" sz="2400" b="0" i="1">
                <a:solidFill>
                  <a:srgbClr val="000000"/>
                </a:solidFill>
                <a:effectLst>
                  <a:outerShdw blurRad="38100" dist="38100" dir="2700000" algn="tl">
                    <a:srgbClr val="FFFFFF"/>
                  </a:outerShdw>
                </a:effectLst>
                <a:latin typeface="Arial" pitchFamily="34" charset="0"/>
              </a:rPr>
              <a:t>MOTOR.</a:t>
            </a:r>
          </a:p>
          <a:p>
            <a:pPr indent="450850" algn="ctr"/>
            <a:endParaRPr lang="en-US" sz="1800" b="0" i="1">
              <a:solidFill>
                <a:srgbClr val="000000"/>
              </a:solidFill>
              <a:effectLst/>
              <a:latin typeface="Arial" pitchFamily="34" charset="0"/>
              <a:cs typeface="Arial" pitchFamily="34" charset="0"/>
            </a:endParaRPr>
          </a:p>
          <a:p>
            <a:pPr indent="450850" algn="just"/>
            <a:r>
              <a:rPr lang="en-US" sz="1800" b="0">
                <a:solidFill>
                  <a:srgbClr val="000000"/>
                </a:solidFill>
                <a:effectLst/>
                <a:latin typeface="Arial" pitchFamily="34" charset="0"/>
              </a:rPr>
              <a:t>The purpose of this direction: reduction of noise level with change of fan-motor. </a:t>
            </a:r>
          </a:p>
          <a:p>
            <a:pPr indent="450850" algn="just"/>
            <a:r>
              <a:rPr lang="en-US" sz="1800" b="0">
                <a:solidFill>
                  <a:srgbClr val="000000"/>
                </a:solidFill>
                <a:effectLst/>
                <a:latin typeface="Arial" pitchFamily="34" charset="0"/>
              </a:rPr>
              <a:t>In concepts of this direction reduction of noise is associated with the change of fan-motor.</a:t>
            </a:r>
          </a:p>
          <a:p>
            <a:pPr indent="450850" algn="just"/>
            <a:endParaRPr lang="ru-RU" sz="1800" b="0">
              <a:solidFill>
                <a:srgbClr val="000000"/>
              </a:solidFill>
              <a:effectLst/>
              <a:latin typeface="Arial" pitchFamily="34" charset="0"/>
            </a:endParaRPr>
          </a:p>
          <a:p>
            <a:pPr indent="450850" algn="ctr"/>
            <a:endParaRPr lang="ru-RU" sz="1800" b="0">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3" name="Rectangle 5" descr="Полотно"/>
          <p:cNvSpPr>
            <a:spLocks noChangeArrowheads="1"/>
          </p:cNvSpPr>
          <p:nvPr/>
        </p:nvSpPr>
        <p:spPr bwMode="auto">
          <a:xfrm>
            <a:off x="128588" y="85725"/>
            <a:ext cx="7912100"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 4. Bearings of rotor of electromotor do not creating vibration.</a:t>
            </a:r>
            <a:r>
              <a:rPr lang="ru-RU" sz="3200">
                <a:solidFill>
                  <a:srgbClr val="993300"/>
                </a:solidFill>
                <a:effectLst>
                  <a:outerShdw blurRad="38100" dist="38100" dir="2700000" algn="tl">
                    <a:srgbClr val="000000"/>
                  </a:outerShdw>
                </a:effectLst>
                <a:latin typeface="Palatino Linotype" pitchFamily="18" charset="0"/>
              </a:rPr>
              <a:t> </a:t>
            </a:r>
          </a:p>
        </p:txBody>
      </p:sp>
      <p:sp>
        <p:nvSpPr>
          <p:cNvPr id="124934" name="Rectangle 6"/>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24935" name="Rectangle 7"/>
          <p:cNvSpPr>
            <a:spLocks noGrp="1" noChangeArrowheads="1"/>
          </p:cNvSpPr>
          <p:nvPr>
            <p:ph type="body" sz="half" idx="2"/>
          </p:nvPr>
        </p:nvSpPr>
        <p:spPr>
          <a:xfrm>
            <a:off x="739775" y="5913438"/>
            <a:ext cx="8420100" cy="434975"/>
          </a:xfrm>
        </p:spPr>
        <p:txBody>
          <a:bodyPr/>
          <a:lstStyle/>
          <a:p>
            <a:pPr>
              <a:lnSpc>
                <a:spcPct val="80000"/>
              </a:lnSpc>
              <a:buFont typeface="Monotype Sorts" pitchFamily="2" charset="2"/>
              <a:buNone/>
            </a:pPr>
            <a:r>
              <a:rPr lang="en-US" sz="1400">
                <a:solidFill>
                  <a:schemeClr val="bg2"/>
                </a:solidFill>
                <a:latin typeface="Arial" pitchFamily="34" charset="0"/>
              </a:rPr>
              <a:t>1. External ring of the thrust bearing.</a:t>
            </a:r>
            <a:r>
              <a:rPr lang="ru-RU" sz="1400">
                <a:solidFill>
                  <a:schemeClr val="bg2"/>
                </a:solidFill>
                <a:latin typeface="Arial" pitchFamily="34" charset="0"/>
              </a:rPr>
              <a:t> </a:t>
            </a:r>
            <a:r>
              <a:rPr lang="en-US" sz="1400">
                <a:solidFill>
                  <a:schemeClr val="bg2"/>
                </a:solidFill>
                <a:latin typeface="Arial" pitchFamily="34" charset="0"/>
              </a:rPr>
              <a:t>2. Internal ring of the thrust bearing.</a:t>
            </a:r>
            <a:r>
              <a:rPr lang="ru-RU" sz="1400">
                <a:solidFill>
                  <a:schemeClr val="bg2"/>
                </a:solidFill>
                <a:latin typeface="Arial" pitchFamily="34" charset="0"/>
              </a:rPr>
              <a:t> </a:t>
            </a:r>
            <a:r>
              <a:rPr lang="en-US" sz="1400">
                <a:solidFill>
                  <a:schemeClr val="bg2"/>
                </a:solidFill>
                <a:latin typeface="Arial" pitchFamily="34" charset="0"/>
              </a:rPr>
              <a:t>3. Constant magnet of the thrust bearing.</a:t>
            </a:r>
            <a:r>
              <a:rPr lang="ru-RU" sz="1400">
                <a:solidFill>
                  <a:schemeClr val="bg2"/>
                </a:solidFill>
                <a:latin typeface="Arial" pitchFamily="34" charset="0"/>
              </a:rPr>
              <a:t> </a:t>
            </a:r>
            <a:r>
              <a:rPr lang="en-US" sz="1400">
                <a:solidFill>
                  <a:schemeClr val="bg2"/>
                </a:solidFill>
                <a:latin typeface="Arial" pitchFamily="34" charset="0"/>
              </a:rPr>
              <a:t>4. Constant magnets of the radial bearing.</a:t>
            </a:r>
            <a:r>
              <a:rPr lang="ru-RU" sz="1400">
                <a:solidFill>
                  <a:schemeClr val="bg2"/>
                </a:solidFill>
                <a:latin typeface="Arial" pitchFamily="34" charset="0"/>
              </a:rPr>
              <a:t> </a:t>
            </a:r>
            <a:r>
              <a:rPr lang="en-US" sz="1400">
                <a:solidFill>
                  <a:schemeClr val="bg2"/>
                </a:solidFill>
                <a:latin typeface="Arial" pitchFamily="34" charset="0"/>
              </a:rPr>
              <a:t>5. Ring linings.</a:t>
            </a:r>
            <a:r>
              <a:rPr lang="ru-RU" sz="1400">
                <a:solidFill>
                  <a:schemeClr val="bg2"/>
                </a:solidFill>
                <a:latin typeface="Arial" pitchFamily="34" charset="0"/>
              </a:rPr>
              <a:t> </a:t>
            </a:r>
            <a:r>
              <a:rPr lang="en-US" sz="1400">
                <a:solidFill>
                  <a:schemeClr val="bg2"/>
                </a:solidFill>
                <a:latin typeface="Arial" pitchFamily="34" charset="0"/>
              </a:rPr>
              <a:t>6. Shaft.</a:t>
            </a:r>
            <a:r>
              <a:rPr lang="ru-RU" sz="1400">
                <a:solidFill>
                  <a:schemeClr val="bg2"/>
                </a:solidFill>
                <a:latin typeface="Arial" pitchFamily="34" charset="0"/>
              </a:rPr>
              <a:t> </a:t>
            </a:r>
            <a:r>
              <a:rPr lang="en-US" sz="1400">
                <a:solidFill>
                  <a:schemeClr val="bg2"/>
                </a:solidFill>
                <a:latin typeface="Arial" pitchFamily="34" charset="0"/>
              </a:rPr>
              <a:t>7. Magnetic liquid.</a:t>
            </a:r>
            <a:r>
              <a:rPr lang="ru-RU" sz="1400">
                <a:solidFill>
                  <a:schemeClr val="bg2"/>
                </a:solidFill>
                <a:latin typeface="Arial" pitchFamily="34" charset="0"/>
              </a:rPr>
              <a:t> </a:t>
            </a:r>
          </a:p>
        </p:txBody>
      </p:sp>
      <p:pic>
        <p:nvPicPr>
          <p:cNvPr id="124943" name="Picture 15"/>
          <p:cNvPicPr>
            <a:picLocks noGrp="1" noChangeAspect="1" noChangeArrowheads="1"/>
          </p:cNvPicPr>
          <p:nvPr>
            <p:ph sz="half" idx="1"/>
          </p:nvPr>
        </p:nvPicPr>
        <p:blipFill>
          <a:blip r:embed="rId4"/>
          <a:srcRect/>
          <a:stretch>
            <a:fillRect/>
          </a:stretch>
        </p:blipFill>
        <p:spPr>
          <a:xfrm>
            <a:off x="2613025" y="1304925"/>
            <a:ext cx="4287838" cy="5003800"/>
          </a:xfrm>
          <a:no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5" name="Rectangle 5" descr="Полотно"/>
          <p:cNvSpPr>
            <a:spLocks noChangeArrowheads="1"/>
          </p:cNvSpPr>
          <p:nvPr/>
        </p:nvSpPr>
        <p:spPr bwMode="auto">
          <a:xfrm>
            <a:off x="128588" y="85725"/>
            <a:ext cx="7912100"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 5. Application of ultrasonic siren increases sucking ability of the fan.</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38246" name="Rectangle 6"/>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38247" name="Rectangle 7"/>
          <p:cNvSpPr>
            <a:spLocks noGrp="1" noChangeArrowheads="1"/>
          </p:cNvSpPr>
          <p:nvPr>
            <p:ph type="body" sz="half" idx="2"/>
          </p:nvPr>
        </p:nvSpPr>
        <p:spPr>
          <a:xfrm>
            <a:off x="739775" y="5949950"/>
            <a:ext cx="8420100" cy="361950"/>
          </a:xfrm>
        </p:spPr>
        <p:txBody>
          <a:bodyPr/>
          <a:lstStyle/>
          <a:p>
            <a:pPr algn="ctr">
              <a:buFont typeface="Monotype Sorts" pitchFamily="2" charset="2"/>
              <a:buNone/>
            </a:pPr>
            <a:r>
              <a:rPr lang="ru-RU" sz="1400">
                <a:solidFill>
                  <a:schemeClr val="bg2"/>
                </a:solidFill>
              </a:rPr>
              <a:t>1. </a:t>
            </a:r>
            <a:r>
              <a:rPr lang="en-US" sz="1400">
                <a:solidFill>
                  <a:schemeClr val="bg2"/>
                </a:solidFill>
              </a:rPr>
              <a:t>Rotor</a:t>
            </a:r>
            <a:r>
              <a:rPr lang="ru-RU" sz="1400">
                <a:solidFill>
                  <a:schemeClr val="bg2"/>
                </a:solidFill>
              </a:rPr>
              <a:t>. </a:t>
            </a:r>
            <a:r>
              <a:rPr lang="en-US" sz="1400">
                <a:solidFill>
                  <a:schemeClr val="bg2"/>
                </a:solidFill>
              </a:rPr>
              <a:t>2. Admission stator</a:t>
            </a:r>
            <a:r>
              <a:rPr lang="ru-RU" sz="1400">
                <a:solidFill>
                  <a:schemeClr val="bg2"/>
                </a:solidFill>
              </a:rPr>
              <a:t>. </a:t>
            </a:r>
            <a:r>
              <a:rPr lang="en-US" sz="1400">
                <a:solidFill>
                  <a:schemeClr val="bg2"/>
                </a:solidFill>
              </a:rPr>
              <a:t>3. Outlet stator.</a:t>
            </a:r>
            <a:r>
              <a:rPr lang="ru-RU" sz="1400">
                <a:solidFill>
                  <a:schemeClr val="bg2"/>
                </a:solidFill>
              </a:rPr>
              <a:t> </a:t>
            </a:r>
            <a:r>
              <a:rPr lang="en-US" sz="1400">
                <a:solidFill>
                  <a:schemeClr val="bg2"/>
                </a:solidFill>
              </a:rPr>
              <a:t>4. Case.</a:t>
            </a:r>
            <a:endParaRPr lang="ru-RU" sz="1400">
              <a:solidFill>
                <a:schemeClr val="bg2"/>
              </a:solidFill>
            </a:endParaRPr>
          </a:p>
        </p:txBody>
      </p:sp>
      <p:pic>
        <p:nvPicPr>
          <p:cNvPr id="138250" name="Picture 10"/>
          <p:cNvPicPr>
            <a:picLocks noGrp="1" noChangeAspect="1" noChangeArrowheads="1"/>
          </p:cNvPicPr>
          <p:nvPr>
            <p:ph sz="half" idx="1"/>
          </p:nvPr>
        </p:nvPicPr>
        <p:blipFill>
          <a:blip r:embed="rId4"/>
          <a:srcRect/>
          <a:stretch>
            <a:fillRect/>
          </a:stretch>
        </p:blipFill>
        <p:spPr>
          <a:xfrm>
            <a:off x="739775" y="1520825"/>
            <a:ext cx="8064500" cy="4437063"/>
          </a:xfrm>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739775" y="1700213"/>
            <a:ext cx="8420100" cy="3581400"/>
          </a:xfrm>
          <a:noFill/>
          <a:ln/>
        </p:spPr>
        <p:txBody>
          <a:bodyPr/>
          <a:lstStyle/>
          <a:p>
            <a:pPr algn="ctr">
              <a:buFont typeface="Monotype Sorts" pitchFamily="2" charset="2"/>
              <a:buNone/>
            </a:pPr>
            <a:endParaRPr lang="en-US" sz="4400">
              <a:solidFill>
                <a:srgbClr val="000099"/>
              </a:solidFill>
              <a:effectLst>
                <a:outerShdw blurRad="38100" dist="38100" dir="2700000" algn="tl">
                  <a:srgbClr val="C0C0C0"/>
                </a:outerShdw>
              </a:effectLst>
            </a:endParaRPr>
          </a:p>
          <a:p>
            <a:pPr algn="ctr">
              <a:buFont typeface="Monotype Sorts" pitchFamily="2" charset="2"/>
              <a:buNone/>
            </a:pPr>
            <a:r>
              <a:rPr lang="en-US" sz="4400">
                <a:solidFill>
                  <a:schemeClr val="accent2"/>
                </a:solidFill>
                <a:effectLst>
                  <a:outerShdw blurRad="38100" dist="38100" dir="2700000" algn="tl">
                    <a:srgbClr val="C0C0C0"/>
                  </a:outerShdw>
                </a:effectLst>
              </a:rPr>
              <a:t>To capture and to move dust </a:t>
            </a:r>
          </a:p>
          <a:p>
            <a:pPr algn="ctr">
              <a:buFont typeface="Monotype Sorts" pitchFamily="2" charset="2"/>
              <a:buNone/>
            </a:pPr>
            <a:r>
              <a:rPr lang="en-US" sz="4400">
                <a:solidFill>
                  <a:schemeClr val="accent2"/>
                </a:solidFill>
                <a:effectLst>
                  <a:outerShdw blurRad="38100" dist="38100" dir="2700000" algn="tl">
                    <a:srgbClr val="C0C0C0"/>
                  </a:outerShdw>
                </a:effectLst>
              </a:rPr>
              <a:t>by airflow.</a:t>
            </a:r>
            <a:endParaRPr lang="ru-RU" sz="4400">
              <a:solidFill>
                <a:schemeClr val="accent2"/>
              </a:solidFill>
              <a:effectLst>
                <a:outerShdw blurRad="38100" dist="38100" dir="2700000" algn="tl">
                  <a:srgbClr val="C0C0C0"/>
                </a:outerShdw>
              </a:effectLst>
            </a:endParaRPr>
          </a:p>
        </p:txBody>
      </p:sp>
      <p:sp>
        <p:nvSpPr>
          <p:cNvPr id="8203" name="Rectangle 11" descr="Полотно"/>
          <p:cNvSpPr>
            <a:spLocks noChangeArrowheads="1"/>
          </p:cNvSpPr>
          <p:nvPr/>
        </p:nvSpPr>
        <p:spPr bwMode="auto">
          <a:xfrm>
            <a:off x="336550" y="101600"/>
            <a:ext cx="7677150" cy="1000125"/>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r>
              <a:rPr lang="ru-RU" sz="3600">
                <a:solidFill>
                  <a:srgbClr val="993300"/>
                </a:solidFill>
                <a:effectLst>
                  <a:outerShdw blurRad="38100" dist="38100" dir="2700000" algn="tl">
                    <a:srgbClr val="000000"/>
                  </a:outerShdw>
                </a:effectLst>
                <a:latin typeface="Palatino Linotype" pitchFamily="18" charset="0"/>
              </a:rPr>
              <a:t>Main Function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4" nodeType="withEffect">
                                  <p:stCondLst>
                                    <p:cond delay="0"/>
                                  </p:stCondLst>
                                  <p:childTnLst>
                                    <p:animRot by="21600000">
                                      <p:cBhvr>
                                        <p:cTn id="6" dur="2000" fill="hold"/>
                                        <p:tgtEl>
                                          <p:spTgt spid="8195">
                                            <p:txEl>
                                              <p:pRg st="1" end="1"/>
                                            </p:txEl>
                                          </p:spTgt>
                                        </p:tgtEl>
                                        <p:attrNameLst>
                                          <p:attrName>r</p:attrName>
                                        </p:attrNameLst>
                                      </p:cBhvr>
                                    </p:animRot>
                                  </p:childTnLst>
                                </p:cTn>
                              </p:par>
                              <p:par>
                                <p:cTn id="7" presetID="8" presetClass="emph" presetSubtype="0" fill="hold" grpId="4" nodeType="withEffect">
                                  <p:stCondLst>
                                    <p:cond delay="0"/>
                                  </p:stCondLst>
                                  <p:childTnLst>
                                    <p:animRot by="21600000">
                                      <p:cBhvr>
                                        <p:cTn id="8" dur="2000" fill="hold"/>
                                        <p:tgtEl>
                                          <p:spTgt spid="819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4"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3" name="Rectangle 5" descr="Полотно"/>
          <p:cNvSpPr>
            <a:spLocks noChangeArrowheads="1"/>
          </p:cNvSpPr>
          <p:nvPr/>
        </p:nvSpPr>
        <p:spPr bwMode="auto">
          <a:xfrm>
            <a:off x="128588" y="85725"/>
            <a:ext cx="7848600"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 6. Rotor rotation of the fan by stator of electromotor.</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40294" name="Rectangle 6"/>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40295" name="Rectangle 7"/>
          <p:cNvSpPr>
            <a:spLocks noGrp="1" noChangeArrowheads="1"/>
          </p:cNvSpPr>
          <p:nvPr>
            <p:ph type="body" sz="half" idx="2"/>
          </p:nvPr>
        </p:nvSpPr>
        <p:spPr>
          <a:xfrm>
            <a:off x="739775" y="5842000"/>
            <a:ext cx="8420100" cy="469900"/>
          </a:xfrm>
        </p:spPr>
        <p:txBody>
          <a:bodyPr/>
          <a:lstStyle/>
          <a:p>
            <a:pPr>
              <a:lnSpc>
                <a:spcPct val="80000"/>
              </a:lnSpc>
              <a:buFont typeface="Monotype Sorts" pitchFamily="2" charset="2"/>
              <a:buNone/>
            </a:pPr>
            <a:r>
              <a:rPr lang="en-US" sz="1400">
                <a:solidFill>
                  <a:schemeClr val="bg2"/>
                </a:solidFill>
                <a:latin typeface="Arial" pitchFamily="34" charset="0"/>
              </a:rPr>
              <a:t>1. Case.</a:t>
            </a:r>
            <a:r>
              <a:rPr lang="ru-RU" sz="1400">
                <a:solidFill>
                  <a:schemeClr val="bg2"/>
                </a:solidFill>
                <a:latin typeface="Arial" pitchFamily="34" charset="0"/>
              </a:rPr>
              <a:t> </a:t>
            </a:r>
            <a:r>
              <a:rPr lang="en-US" sz="1400">
                <a:solidFill>
                  <a:schemeClr val="bg2"/>
                </a:solidFill>
                <a:latin typeface="Arial" pitchFamily="34" charset="0"/>
              </a:rPr>
              <a:t>2. Exhaust windows.</a:t>
            </a:r>
            <a:r>
              <a:rPr lang="ru-RU" sz="1400">
                <a:solidFill>
                  <a:schemeClr val="bg2"/>
                </a:solidFill>
                <a:latin typeface="Arial" pitchFamily="34" charset="0"/>
              </a:rPr>
              <a:t> </a:t>
            </a:r>
            <a:r>
              <a:rPr lang="en-US" sz="1400">
                <a:solidFill>
                  <a:schemeClr val="bg2"/>
                </a:solidFill>
                <a:latin typeface="Arial" pitchFamily="34" charset="0"/>
              </a:rPr>
              <a:t>3. Pumping part of fan rotor.</a:t>
            </a:r>
            <a:r>
              <a:rPr lang="ru-RU" sz="1400">
                <a:solidFill>
                  <a:schemeClr val="bg2"/>
                </a:solidFill>
                <a:latin typeface="Arial" pitchFamily="34" charset="0"/>
              </a:rPr>
              <a:t> </a:t>
            </a:r>
            <a:r>
              <a:rPr lang="en-US" sz="1400">
                <a:solidFill>
                  <a:schemeClr val="bg2"/>
                </a:solidFill>
                <a:latin typeface="Arial" pitchFamily="34" charset="0"/>
              </a:rPr>
              <a:t>4. Motor part of fan rotor</a:t>
            </a:r>
            <a:r>
              <a:rPr lang="ru-RU" sz="1400">
                <a:solidFill>
                  <a:schemeClr val="bg2"/>
                </a:solidFill>
                <a:latin typeface="Arial" pitchFamily="34" charset="0"/>
              </a:rPr>
              <a:t>. </a:t>
            </a:r>
            <a:r>
              <a:rPr lang="en-US" sz="1400">
                <a:solidFill>
                  <a:schemeClr val="bg2"/>
                </a:solidFill>
                <a:latin typeface="Arial" pitchFamily="34" charset="0"/>
              </a:rPr>
              <a:t>5. Stator of fan.</a:t>
            </a:r>
            <a:r>
              <a:rPr lang="ru-RU" sz="1400">
                <a:solidFill>
                  <a:schemeClr val="bg2"/>
                </a:solidFill>
                <a:latin typeface="Arial" pitchFamily="34" charset="0"/>
              </a:rPr>
              <a:t> </a:t>
            </a:r>
            <a:r>
              <a:rPr lang="en-US" sz="1400">
                <a:solidFill>
                  <a:schemeClr val="bg2"/>
                </a:solidFill>
                <a:latin typeface="Arial" pitchFamily="34" charset="0"/>
              </a:rPr>
              <a:t>6. Stator of electromotor</a:t>
            </a:r>
            <a:r>
              <a:rPr lang="ru-RU" sz="1400">
                <a:solidFill>
                  <a:schemeClr val="bg2"/>
                </a:solidFill>
                <a:latin typeface="Arial" pitchFamily="34" charset="0"/>
              </a:rPr>
              <a:t>. 7. </a:t>
            </a:r>
            <a:r>
              <a:rPr lang="en-US" sz="1400">
                <a:solidFill>
                  <a:schemeClr val="bg2"/>
                </a:solidFill>
                <a:latin typeface="Arial" pitchFamily="34" charset="0"/>
              </a:rPr>
              <a:t>Heat pipes</a:t>
            </a:r>
            <a:r>
              <a:rPr lang="ru-RU" sz="1400">
                <a:solidFill>
                  <a:schemeClr val="bg2"/>
                </a:solidFill>
                <a:latin typeface="Arial" pitchFamily="34" charset="0"/>
              </a:rPr>
              <a:t>. 8. </a:t>
            </a:r>
            <a:r>
              <a:rPr lang="en-US" sz="1400">
                <a:solidFill>
                  <a:schemeClr val="bg2"/>
                </a:solidFill>
                <a:latin typeface="Arial" pitchFamily="34" charset="0"/>
              </a:rPr>
              <a:t>Axis</a:t>
            </a:r>
            <a:r>
              <a:rPr lang="ru-RU" sz="1400">
                <a:solidFill>
                  <a:schemeClr val="bg2"/>
                </a:solidFill>
                <a:latin typeface="Arial" pitchFamily="34" charset="0"/>
              </a:rPr>
              <a:t>.</a:t>
            </a:r>
          </a:p>
        </p:txBody>
      </p:sp>
      <p:pic>
        <p:nvPicPr>
          <p:cNvPr id="140298" name="Picture 10"/>
          <p:cNvPicPr>
            <a:picLocks noGrp="1" noChangeAspect="1" noChangeArrowheads="1"/>
          </p:cNvPicPr>
          <p:nvPr>
            <p:ph sz="half" idx="1"/>
          </p:nvPr>
        </p:nvPicPr>
        <p:blipFill>
          <a:blip r:embed="rId4"/>
          <a:srcRect/>
          <a:stretch>
            <a:fillRect/>
          </a:stretch>
        </p:blipFill>
        <p:spPr>
          <a:xfrm>
            <a:off x="776288" y="1520825"/>
            <a:ext cx="8840787" cy="4321175"/>
          </a:xfrm>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41" name="Rectangle 5" descr="Полотно"/>
          <p:cNvSpPr>
            <a:spLocks noChangeArrowheads="1"/>
          </p:cNvSpPr>
          <p:nvPr/>
        </p:nvSpPr>
        <p:spPr bwMode="auto">
          <a:xfrm>
            <a:off x="273050" y="85725"/>
            <a:ext cx="7632700"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 7. Bladeless disk-shaped fan.</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42342" name="Rectangle 6"/>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42343" name="Rectangle 7"/>
          <p:cNvSpPr>
            <a:spLocks noGrp="1" noChangeArrowheads="1"/>
          </p:cNvSpPr>
          <p:nvPr>
            <p:ph type="body" sz="half" idx="2"/>
          </p:nvPr>
        </p:nvSpPr>
        <p:spPr>
          <a:xfrm>
            <a:off x="739775" y="6057900"/>
            <a:ext cx="8420100" cy="290513"/>
          </a:xfrm>
        </p:spPr>
        <p:txBody>
          <a:bodyPr/>
          <a:lstStyle/>
          <a:p>
            <a:pPr algn="ctr">
              <a:lnSpc>
                <a:spcPct val="80000"/>
              </a:lnSpc>
              <a:buFont typeface="Monotype Sorts" pitchFamily="2" charset="2"/>
              <a:buNone/>
            </a:pPr>
            <a:r>
              <a:rPr lang="en-US" sz="1400">
                <a:solidFill>
                  <a:schemeClr val="bg2"/>
                </a:solidFill>
              </a:rPr>
              <a:t>1. Case.</a:t>
            </a:r>
            <a:r>
              <a:rPr lang="ru-RU" sz="1400">
                <a:solidFill>
                  <a:schemeClr val="bg2"/>
                </a:solidFill>
              </a:rPr>
              <a:t> </a:t>
            </a:r>
            <a:r>
              <a:rPr lang="en-US" sz="1400">
                <a:solidFill>
                  <a:schemeClr val="bg2"/>
                </a:solidFill>
              </a:rPr>
              <a:t>2. Disks.</a:t>
            </a:r>
            <a:r>
              <a:rPr lang="ru-RU" sz="1400">
                <a:solidFill>
                  <a:schemeClr val="bg2"/>
                </a:solidFill>
              </a:rPr>
              <a:t> </a:t>
            </a:r>
            <a:r>
              <a:rPr lang="en-US" sz="1400">
                <a:solidFill>
                  <a:schemeClr val="bg2"/>
                </a:solidFill>
              </a:rPr>
              <a:t>3. Joining grid</a:t>
            </a:r>
            <a:r>
              <a:rPr lang="ru-RU" sz="1400">
                <a:solidFill>
                  <a:schemeClr val="bg2"/>
                </a:solidFill>
              </a:rPr>
              <a:t>. </a:t>
            </a:r>
            <a:r>
              <a:rPr lang="en-US" sz="1400">
                <a:solidFill>
                  <a:schemeClr val="bg2"/>
                </a:solidFill>
              </a:rPr>
              <a:t>4. Stator of the fan.</a:t>
            </a:r>
            <a:r>
              <a:rPr lang="ru-RU" sz="1400">
                <a:solidFill>
                  <a:schemeClr val="bg2"/>
                </a:solidFill>
              </a:rPr>
              <a:t> </a:t>
            </a:r>
            <a:r>
              <a:rPr lang="en-US" sz="1400">
                <a:solidFill>
                  <a:schemeClr val="bg2"/>
                </a:solidFill>
              </a:rPr>
              <a:t>5. Shaft of electromotor.</a:t>
            </a:r>
            <a:endParaRPr lang="ru-RU" sz="1400">
              <a:solidFill>
                <a:schemeClr val="bg2"/>
              </a:solidFill>
            </a:endParaRPr>
          </a:p>
        </p:txBody>
      </p:sp>
      <p:pic>
        <p:nvPicPr>
          <p:cNvPr id="142346" name="Picture 10"/>
          <p:cNvPicPr>
            <a:picLocks noGrp="1" noChangeAspect="1" noChangeArrowheads="1"/>
          </p:cNvPicPr>
          <p:nvPr>
            <p:ph sz="half" idx="1"/>
          </p:nvPr>
        </p:nvPicPr>
        <p:blipFill>
          <a:blip r:embed="rId4"/>
          <a:srcRect/>
          <a:stretch>
            <a:fillRect/>
          </a:stretch>
        </p:blipFill>
        <p:spPr>
          <a:xfrm>
            <a:off x="3152775" y="1376363"/>
            <a:ext cx="3689350" cy="4859337"/>
          </a:xfrm>
          <a:noFill/>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9" name="Rectangle 5" descr="Полотно"/>
          <p:cNvSpPr>
            <a:spLocks noChangeArrowheads="1"/>
          </p:cNvSpPr>
          <p:nvPr/>
        </p:nvSpPr>
        <p:spPr bwMode="auto">
          <a:xfrm>
            <a:off x="201613" y="85725"/>
            <a:ext cx="7812087"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 8. Ejection vacuum cleaner.</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44390" name="Rectangle 6"/>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44391" name="Rectangle 7"/>
          <p:cNvSpPr>
            <a:spLocks noGrp="1" noChangeArrowheads="1"/>
          </p:cNvSpPr>
          <p:nvPr>
            <p:ph type="body" sz="half" idx="2"/>
          </p:nvPr>
        </p:nvSpPr>
        <p:spPr>
          <a:xfrm>
            <a:off x="739775" y="5842000"/>
            <a:ext cx="8420100" cy="469900"/>
          </a:xfrm>
        </p:spPr>
        <p:txBody>
          <a:bodyPr/>
          <a:lstStyle/>
          <a:p>
            <a:pPr>
              <a:lnSpc>
                <a:spcPct val="80000"/>
              </a:lnSpc>
              <a:buFont typeface="Monotype Sorts" pitchFamily="2" charset="2"/>
              <a:buNone/>
            </a:pPr>
            <a:r>
              <a:rPr lang="en-US" sz="1400">
                <a:solidFill>
                  <a:schemeClr val="bg2"/>
                </a:solidFill>
                <a:latin typeface="Arial" pitchFamily="34" charset="0"/>
              </a:rPr>
              <a:t>1. Nozzle.</a:t>
            </a:r>
            <a:r>
              <a:rPr lang="ru-RU" sz="1400">
                <a:solidFill>
                  <a:schemeClr val="bg2"/>
                </a:solidFill>
                <a:latin typeface="Arial" pitchFamily="34" charset="0"/>
              </a:rPr>
              <a:t> </a:t>
            </a:r>
            <a:r>
              <a:rPr lang="en-US" altLang="ja-JP" sz="1400">
                <a:solidFill>
                  <a:schemeClr val="bg2"/>
                </a:solidFill>
                <a:latin typeface="Arial" pitchFamily="34" charset="0"/>
                <a:ea typeface="MS PGothic" pitchFamily="34" charset="-128"/>
              </a:rPr>
              <a:t>2. Dust collection room.</a:t>
            </a:r>
            <a:r>
              <a:rPr lang="ru-RU" altLang="ja-JP" sz="1400">
                <a:solidFill>
                  <a:schemeClr val="bg2"/>
                </a:solidFill>
                <a:latin typeface="Arial" pitchFamily="34" charset="0"/>
              </a:rPr>
              <a:t> </a:t>
            </a:r>
            <a:r>
              <a:rPr lang="en-US" altLang="ja-JP" sz="1400">
                <a:solidFill>
                  <a:schemeClr val="bg2"/>
                </a:solidFill>
                <a:latin typeface="Arial" pitchFamily="34" charset="0"/>
                <a:ea typeface="MS PGothic" pitchFamily="34" charset="-128"/>
              </a:rPr>
              <a:t>3. Ejector</a:t>
            </a:r>
            <a:r>
              <a:rPr lang="ru-RU" altLang="ja-JP" sz="1400">
                <a:solidFill>
                  <a:schemeClr val="bg2"/>
                </a:solidFill>
                <a:latin typeface="Arial" pitchFamily="34" charset="0"/>
              </a:rPr>
              <a:t>. </a:t>
            </a:r>
            <a:r>
              <a:rPr lang="en-US" altLang="ja-JP" sz="1400">
                <a:solidFill>
                  <a:schemeClr val="bg2"/>
                </a:solidFill>
                <a:latin typeface="Arial" pitchFamily="34" charset="0"/>
                <a:ea typeface="MS PGothic" pitchFamily="34" charset="-128"/>
              </a:rPr>
              <a:t>4. Gas-cylinder</a:t>
            </a:r>
            <a:r>
              <a:rPr lang="ru-RU" altLang="ja-JP" sz="1400">
                <a:solidFill>
                  <a:schemeClr val="bg2"/>
                </a:solidFill>
                <a:latin typeface="Arial" pitchFamily="34" charset="0"/>
              </a:rPr>
              <a:t>. </a:t>
            </a:r>
            <a:r>
              <a:rPr lang="en-US" sz="1400">
                <a:solidFill>
                  <a:schemeClr val="bg2"/>
                </a:solidFill>
                <a:latin typeface="Arial" pitchFamily="34" charset="0"/>
              </a:rPr>
              <a:t>5. C</a:t>
            </a:r>
            <a:r>
              <a:rPr lang="en-US" altLang="ja-JP" sz="1400">
                <a:solidFill>
                  <a:schemeClr val="bg2"/>
                </a:solidFill>
                <a:latin typeface="Arial" pitchFamily="34" charset="0"/>
                <a:ea typeface="MS PGothic" pitchFamily="34" charset="-128"/>
              </a:rPr>
              <a:t>ompressor-motor.</a:t>
            </a:r>
            <a:r>
              <a:rPr lang="ru-RU" altLang="ja-JP" sz="1400">
                <a:solidFill>
                  <a:schemeClr val="bg2"/>
                </a:solidFill>
                <a:latin typeface="Arial" pitchFamily="34" charset="0"/>
              </a:rPr>
              <a:t> </a:t>
            </a:r>
            <a:r>
              <a:rPr lang="en-US" altLang="ja-JP" sz="1400">
                <a:solidFill>
                  <a:schemeClr val="bg2"/>
                </a:solidFill>
                <a:latin typeface="Arial" pitchFamily="34" charset="0"/>
                <a:ea typeface="MS PGothic" pitchFamily="34" charset="-128"/>
              </a:rPr>
              <a:t>6. Control unit..</a:t>
            </a:r>
            <a:r>
              <a:rPr lang="ru-RU" altLang="ja-JP" sz="1400">
                <a:solidFill>
                  <a:schemeClr val="bg2"/>
                </a:solidFill>
                <a:latin typeface="Arial" pitchFamily="34" charset="0"/>
              </a:rPr>
              <a:t> </a:t>
            </a:r>
            <a:r>
              <a:rPr lang="en-US" altLang="ja-JP" sz="1400">
                <a:solidFill>
                  <a:schemeClr val="bg2"/>
                </a:solidFill>
                <a:latin typeface="Arial" pitchFamily="34" charset="0"/>
                <a:ea typeface="MS PGothic" pitchFamily="34" charset="-128"/>
              </a:rPr>
              <a:t>7. Air filter.</a:t>
            </a:r>
            <a:r>
              <a:rPr lang="ru-RU" altLang="ja-JP" sz="1400">
                <a:solidFill>
                  <a:schemeClr val="bg2"/>
                </a:solidFill>
                <a:latin typeface="Arial" pitchFamily="34" charset="0"/>
              </a:rPr>
              <a:t> </a:t>
            </a:r>
            <a:r>
              <a:rPr lang="en-US" altLang="ja-JP" sz="1400">
                <a:solidFill>
                  <a:schemeClr val="bg2"/>
                </a:solidFill>
                <a:latin typeface="Arial" pitchFamily="34" charset="0"/>
                <a:ea typeface="MS PGothic" pitchFamily="34" charset="-128"/>
              </a:rPr>
              <a:t>8. Airways of high pressure.</a:t>
            </a:r>
            <a:endParaRPr lang="ru-RU" sz="1400">
              <a:solidFill>
                <a:schemeClr val="bg2"/>
              </a:solidFill>
              <a:latin typeface="Arial" pitchFamily="34" charset="0"/>
            </a:endParaRPr>
          </a:p>
        </p:txBody>
      </p:sp>
      <p:pic>
        <p:nvPicPr>
          <p:cNvPr id="144394" name="Picture 10"/>
          <p:cNvPicPr>
            <a:picLocks noGrp="1" noChangeAspect="1" noChangeArrowheads="1"/>
          </p:cNvPicPr>
          <p:nvPr>
            <p:ph sz="half" idx="1"/>
          </p:nvPr>
        </p:nvPicPr>
        <p:blipFill>
          <a:blip r:embed="rId4"/>
          <a:srcRect/>
          <a:stretch>
            <a:fillRect/>
          </a:stretch>
        </p:blipFill>
        <p:spPr>
          <a:xfrm>
            <a:off x="0" y="1449388"/>
            <a:ext cx="9712325" cy="4402137"/>
          </a:xfrm>
          <a:no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30" name="Rectangle 6" descr="Полотно"/>
          <p:cNvSpPr>
            <a:spLocks noChangeArrowheads="1"/>
          </p:cNvSpPr>
          <p:nvPr/>
        </p:nvSpPr>
        <p:spPr bwMode="auto">
          <a:xfrm>
            <a:off x="128588" y="85725"/>
            <a:ext cx="7912100"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marL="838200" indent="-838200"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Conceptual direction 3</a:t>
            </a:r>
            <a:r>
              <a:rPr lang="ru-RU" sz="4400">
                <a:solidFill>
                  <a:srgbClr val="993300"/>
                </a:solidFill>
                <a:effectLst>
                  <a:outerShdw blurRad="38100" dist="38100" dir="2700000" algn="tl">
                    <a:srgbClr val="000000"/>
                  </a:outerShdw>
                </a:effectLst>
                <a:latin typeface="Palatino Linotype" pitchFamily="18" charset="0"/>
              </a:rPr>
              <a:t> </a:t>
            </a:r>
          </a:p>
        </p:txBody>
      </p:sp>
      <p:sp>
        <p:nvSpPr>
          <p:cNvPr id="154632" name="Rectangle 8"/>
          <p:cNvSpPr>
            <a:spLocks noChangeArrowheads="1"/>
          </p:cNvSpPr>
          <p:nvPr/>
        </p:nvSpPr>
        <p:spPr bwMode="auto">
          <a:xfrm>
            <a:off x="596900" y="2384425"/>
            <a:ext cx="8440738" cy="3065463"/>
          </a:xfrm>
          <a:prstGeom prst="rect">
            <a:avLst/>
          </a:prstGeom>
          <a:solidFill>
            <a:srgbClr val="CCFFCC"/>
          </a:solidFill>
          <a:ln w="25400">
            <a:noFill/>
            <a:miter lim="800000"/>
            <a:headEnd type="none" w="lg" len="lg"/>
            <a:tailEnd type="none" w="lg" len="lg"/>
          </a:ln>
          <a:effectLst>
            <a:outerShdw dist="107763" dir="2700000" algn="ctr" rotWithShape="0">
              <a:srgbClr val="808080"/>
            </a:outerShdw>
          </a:effectLst>
        </p:spPr>
        <p:txBody>
          <a:bodyPr lIns="226941" tIns="76176" bIns="152352">
            <a:spAutoFit/>
          </a:bodyPr>
          <a:lstStyle/>
          <a:p>
            <a:pPr indent="450850" algn="ctr"/>
            <a:r>
              <a:rPr lang="en-US" sz="2400" b="0" i="1">
                <a:solidFill>
                  <a:srgbClr val="000000"/>
                </a:solidFill>
                <a:effectLst/>
                <a:latin typeface="Arial" pitchFamily="34" charset="0"/>
                <a:cs typeface="Arial" pitchFamily="34" charset="0"/>
              </a:rPr>
              <a:t>CHANGE OF DESIGN OF VACUUM CLEANER</a:t>
            </a:r>
            <a:endParaRPr lang="en-US" sz="2400" b="0" i="1">
              <a:solidFill>
                <a:srgbClr val="000000"/>
              </a:solidFill>
              <a:effectLst>
                <a:outerShdw blurRad="38100" dist="38100" dir="2700000" algn="tl">
                  <a:srgbClr val="FFFFFF"/>
                </a:outerShdw>
              </a:effectLst>
              <a:latin typeface="Arial" pitchFamily="34" charset="0"/>
            </a:endParaRPr>
          </a:p>
          <a:p>
            <a:pPr indent="450850" algn="ctr"/>
            <a:endParaRPr lang="en-US" sz="1800" b="0" i="1">
              <a:solidFill>
                <a:srgbClr val="000000"/>
              </a:solidFill>
              <a:effectLst/>
              <a:latin typeface="Arial" pitchFamily="34" charset="0"/>
              <a:cs typeface="Arial" pitchFamily="34" charset="0"/>
            </a:endParaRPr>
          </a:p>
          <a:p>
            <a:pPr indent="450850" algn="just"/>
            <a:r>
              <a:rPr lang="en-US" sz="1800" b="0">
                <a:solidFill>
                  <a:srgbClr val="000000"/>
                </a:solidFill>
                <a:effectLst/>
                <a:latin typeface="Arial" pitchFamily="34" charset="0"/>
              </a:rPr>
              <a:t>The purpose of the given direction: reduction of noise level associated with change of a design of vacuum cleaner. </a:t>
            </a:r>
          </a:p>
          <a:p>
            <a:pPr indent="450850" algn="just"/>
            <a:endParaRPr lang="en-US" sz="1800" b="0">
              <a:solidFill>
                <a:srgbClr val="000000"/>
              </a:solidFill>
              <a:effectLst/>
              <a:latin typeface="Arial" pitchFamily="34" charset="0"/>
            </a:endParaRPr>
          </a:p>
          <a:p>
            <a:pPr indent="450850" algn="just"/>
            <a:r>
              <a:rPr lang="en-US" sz="1800" b="0">
                <a:solidFill>
                  <a:srgbClr val="000000"/>
                </a:solidFill>
                <a:effectLst/>
                <a:latin typeface="Arial" pitchFamily="34" charset="0"/>
              </a:rPr>
              <a:t>In concepts of the given direction reduction of noise level is achieved by change of design of a vacuum cleaner.</a:t>
            </a:r>
          </a:p>
          <a:p>
            <a:pPr indent="450850" algn="just"/>
            <a:endParaRPr lang="en-US" sz="1800" b="0">
              <a:solidFill>
                <a:srgbClr val="000000"/>
              </a:solidFill>
              <a:effectLst/>
              <a:latin typeface="Arial" pitchFamily="34" charset="0"/>
            </a:endParaRPr>
          </a:p>
          <a:p>
            <a:pPr indent="450850" algn="just"/>
            <a:endParaRPr lang="ru-RU" sz="1800" b="0">
              <a:solidFill>
                <a:srgbClr val="000000"/>
              </a:solidFill>
              <a:effectLst/>
              <a:latin typeface="Arial" pitchFamily="34" charset="0"/>
            </a:endParaRPr>
          </a:p>
          <a:p>
            <a:pPr indent="450850" algn="ctr"/>
            <a:endParaRPr lang="ru-RU" sz="1800" b="0">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704850" y="1881188"/>
            <a:ext cx="8420100" cy="3179762"/>
          </a:xfrm>
          <a:prstGeom prst="rect">
            <a:avLst/>
          </a:prstGeom>
          <a:noFill/>
          <a:ln w="9525">
            <a:noFill/>
            <a:miter lim="800000"/>
            <a:headEnd/>
            <a:tailEnd/>
          </a:ln>
          <a:effectLst/>
        </p:spPr>
        <p:txBody>
          <a:bodyPr lIns="92075" tIns="46038" rIns="92075" bIns="46038"/>
          <a:lstStyle/>
          <a:p>
            <a:pPr marL="342900" indent="-342900" algn="just">
              <a:spcBef>
                <a:spcPct val="20000"/>
              </a:spcBef>
            </a:pPr>
            <a:r>
              <a:rPr lang="en-US" sz="3200" b="0">
                <a:solidFill>
                  <a:srgbClr val="666633"/>
                </a:solidFill>
                <a:effectLst/>
              </a:rPr>
              <a:t>		</a:t>
            </a:r>
            <a:r>
              <a:rPr lang="en-US" sz="3200" b="0">
                <a:solidFill>
                  <a:srgbClr val="663300"/>
                </a:solidFill>
                <a:effectLst/>
              </a:rPr>
              <a:t>It is offered to change design not changing principle of operation in order to reduce noise of vacuum cleaner. Vacuum cleaner operates without release of air in environmental atmosphere. Air circulates inside the system (a body of vacuum cleaner - an airway - a floor brush - an airway – the body).</a:t>
            </a:r>
            <a:endParaRPr lang="ru-RU" sz="3200" b="0">
              <a:solidFill>
                <a:srgbClr val="663300"/>
              </a:solidFill>
              <a:effectLst/>
            </a:endParaRPr>
          </a:p>
        </p:txBody>
      </p:sp>
      <p:sp>
        <p:nvSpPr>
          <p:cNvPr id="156678" name="Rectangle 6" descr="Полотно"/>
          <p:cNvSpPr>
            <a:spLocks noChangeArrowheads="1"/>
          </p:cNvSpPr>
          <p:nvPr/>
        </p:nvSpPr>
        <p:spPr bwMode="auto">
          <a:xfrm>
            <a:off x="128588" y="85725"/>
            <a:ext cx="7912100"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marL="838200" indent="-838200"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 9. Vacuum cleaner not sucking and not exhausting ambient air.</a:t>
            </a:r>
            <a:r>
              <a:rPr lang="ru-RU" sz="4400">
                <a:solidFill>
                  <a:srgbClr val="993300"/>
                </a:solidFill>
                <a:effectLst>
                  <a:outerShdw blurRad="38100" dist="38100" dir="2700000" algn="tl">
                    <a:srgbClr val="000000"/>
                  </a:outerShdw>
                </a:effectLst>
                <a:latin typeface="Palatino Linotype" pitchFamily="18" charset="0"/>
              </a:rPr>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5" name="Rectangle 5" descr="Полотно"/>
          <p:cNvSpPr>
            <a:spLocks noChangeArrowheads="1"/>
          </p:cNvSpPr>
          <p:nvPr/>
        </p:nvSpPr>
        <p:spPr bwMode="auto">
          <a:xfrm>
            <a:off x="128588" y="85725"/>
            <a:ext cx="7912100" cy="1398588"/>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 9 (A). Vacuum cleaner not sucking and not exhausting air with active system of cooling.</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48486" name="Rectangle 6"/>
          <p:cNvSpPr>
            <a:spLocks noChangeArrowheads="1"/>
          </p:cNvSpPr>
          <p:nvPr/>
        </p:nvSpPr>
        <p:spPr bwMode="auto">
          <a:xfrm>
            <a:off x="381000" y="1628775"/>
            <a:ext cx="9217025" cy="4824413"/>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48487" name="Rectangle 7"/>
          <p:cNvSpPr>
            <a:spLocks noGrp="1" noChangeArrowheads="1"/>
          </p:cNvSpPr>
          <p:nvPr>
            <p:ph type="body" sz="half" idx="2"/>
          </p:nvPr>
        </p:nvSpPr>
        <p:spPr>
          <a:xfrm>
            <a:off x="739775" y="5697538"/>
            <a:ext cx="8420100" cy="614362"/>
          </a:xfrm>
        </p:spPr>
        <p:txBody>
          <a:bodyPr/>
          <a:lstStyle/>
          <a:p>
            <a:pPr>
              <a:lnSpc>
                <a:spcPct val="80000"/>
              </a:lnSpc>
              <a:buFont typeface="Monotype Sorts" pitchFamily="2" charset="2"/>
              <a:buNone/>
            </a:pPr>
            <a:r>
              <a:rPr lang="en-US" sz="1400">
                <a:solidFill>
                  <a:schemeClr val="bg2"/>
                </a:solidFill>
                <a:latin typeface="Arial" pitchFamily="34" charset="0"/>
              </a:rPr>
              <a:t>1. Body.</a:t>
            </a:r>
            <a:r>
              <a:rPr lang="ru-RU" sz="1400">
                <a:solidFill>
                  <a:schemeClr val="bg2"/>
                </a:solidFill>
                <a:latin typeface="Arial" pitchFamily="34" charset="0"/>
              </a:rPr>
              <a:t> </a:t>
            </a:r>
            <a:r>
              <a:rPr lang="en-US" sz="1400">
                <a:solidFill>
                  <a:schemeClr val="bg2"/>
                </a:solidFill>
                <a:latin typeface="Arial" pitchFamily="34" charset="0"/>
              </a:rPr>
              <a:t>2. </a:t>
            </a:r>
            <a:r>
              <a:rPr lang="ru-RU" sz="1400">
                <a:solidFill>
                  <a:schemeClr val="bg2"/>
                </a:solidFill>
                <a:latin typeface="Arial" pitchFamily="34" charset="0"/>
              </a:rPr>
              <a:t>Radiator</a:t>
            </a:r>
            <a:r>
              <a:rPr lang="en-US" sz="1400">
                <a:solidFill>
                  <a:schemeClr val="bg2"/>
                </a:solidFill>
                <a:latin typeface="Arial" pitchFamily="34" charset="0"/>
              </a:rPr>
              <a:t>.</a:t>
            </a:r>
            <a:r>
              <a:rPr lang="ru-RU" sz="1400">
                <a:solidFill>
                  <a:schemeClr val="bg2"/>
                </a:solidFill>
                <a:latin typeface="Arial" pitchFamily="34" charset="0"/>
              </a:rPr>
              <a:t> 3. Thermomechanical converter. 4. Canal of air return. </a:t>
            </a:r>
            <a:r>
              <a:rPr lang="en-US" sz="1400">
                <a:solidFill>
                  <a:schemeClr val="bg2"/>
                </a:solidFill>
                <a:latin typeface="Arial" pitchFamily="34" charset="0"/>
              </a:rPr>
              <a:t>5. Fan-motor.</a:t>
            </a:r>
            <a:r>
              <a:rPr lang="ru-RU" sz="1400">
                <a:solidFill>
                  <a:schemeClr val="bg2"/>
                </a:solidFill>
                <a:latin typeface="Arial" pitchFamily="34" charset="0"/>
              </a:rPr>
              <a:t> </a:t>
            </a:r>
            <a:r>
              <a:rPr lang="en-US" sz="1400">
                <a:solidFill>
                  <a:schemeClr val="bg2"/>
                </a:solidFill>
                <a:latin typeface="Arial" pitchFamily="34" charset="0"/>
              </a:rPr>
              <a:t>6. Dust collector.</a:t>
            </a:r>
            <a:r>
              <a:rPr lang="ru-RU" sz="1400">
                <a:solidFill>
                  <a:schemeClr val="bg2"/>
                </a:solidFill>
                <a:latin typeface="Arial" pitchFamily="34" charset="0"/>
              </a:rPr>
              <a:t> </a:t>
            </a:r>
            <a:r>
              <a:rPr lang="en-US" sz="1400">
                <a:solidFill>
                  <a:schemeClr val="bg2"/>
                </a:solidFill>
                <a:latin typeface="Arial" pitchFamily="34" charset="0"/>
              </a:rPr>
              <a:t>7. Power cord reel.</a:t>
            </a:r>
            <a:r>
              <a:rPr lang="ru-RU" sz="1400">
                <a:solidFill>
                  <a:schemeClr val="bg2"/>
                </a:solidFill>
                <a:latin typeface="Arial" pitchFamily="34" charset="0"/>
              </a:rPr>
              <a:t> 8. Feeding contour of airway. 9. Sucking contour of airway. </a:t>
            </a:r>
            <a:r>
              <a:rPr lang="en-US" sz="1400">
                <a:solidFill>
                  <a:schemeClr val="bg2"/>
                </a:solidFill>
                <a:latin typeface="Arial" pitchFamily="34" charset="0"/>
              </a:rPr>
              <a:t>10. Floor brush.</a:t>
            </a:r>
            <a:endParaRPr lang="ru-RU" sz="1400">
              <a:solidFill>
                <a:schemeClr val="bg2"/>
              </a:solidFill>
              <a:latin typeface="Arial" pitchFamily="34" charset="0"/>
            </a:endParaRPr>
          </a:p>
        </p:txBody>
      </p:sp>
      <p:grpSp>
        <p:nvGrpSpPr>
          <p:cNvPr id="148657" name="Group 177"/>
          <p:cNvGrpSpPr>
            <a:grpSpLocks/>
          </p:cNvGrpSpPr>
          <p:nvPr/>
        </p:nvGrpSpPr>
        <p:grpSpPr bwMode="auto">
          <a:xfrm>
            <a:off x="1244600" y="1628775"/>
            <a:ext cx="7312025" cy="4032250"/>
            <a:chOff x="2382" y="978"/>
            <a:chExt cx="12310" cy="6768"/>
          </a:xfrm>
        </p:grpSpPr>
        <p:sp>
          <p:nvSpPr>
            <p:cNvPr id="148658" name="AutoShape 178"/>
            <p:cNvSpPr>
              <a:spLocks noChangeArrowheads="1"/>
            </p:cNvSpPr>
            <p:nvPr/>
          </p:nvSpPr>
          <p:spPr bwMode="auto">
            <a:xfrm>
              <a:off x="9069" y="3066"/>
              <a:ext cx="4896" cy="3168"/>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48659" name="AutoShape 179"/>
            <p:cNvSpPr>
              <a:spLocks noChangeArrowheads="1"/>
            </p:cNvSpPr>
            <p:nvPr/>
          </p:nvSpPr>
          <p:spPr bwMode="auto">
            <a:xfrm>
              <a:off x="9258" y="3240"/>
              <a:ext cx="4365" cy="2824"/>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48660" name="Rectangle 180"/>
            <p:cNvSpPr>
              <a:spLocks noChangeArrowheads="1"/>
            </p:cNvSpPr>
            <p:nvPr/>
          </p:nvSpPr>
          <p:spPr bwMode="auto">
            <a:xfrm>
              <a:off x="11568" y="6234"/>
              <a:ext cx="2397" cy="288"/>
            </a:xfrm>
            <a:prstGeom prst="rect">
              <a:avLst/>
            </a:prstGeom>
            <a:solidFill>
              <a:srgbClr val="FFFFFF"/>
            </a:solidFill>
            <a:ln w="9525">
              <a:solidFill>
                <a:srgbClr val="000000"/>
              </a:solidFill>
              <a:miter lim="800000"/>
              <a:headEnd/>
              <a:tailEnd/>
            </a:ln>
          </p:spPr>
          <p:txBody>
            <a:bodyPr/>
            <a:lstStyle/>
            <a:p>
              <a:endParaRPr lang="en-US"/>
            </a:p>
          </p:txBody>
        </p:sp>
        <p:sp>
          <p:nvSpPr>
            <p:cNvPr id="148661" name="Rectangle 181"/>
            <p:cNvSpPr>
              <a:spLocks noChangeArrowheads="1"/>
            </p:cNvSpPr>
            <p:nvPr/>
          </p:nvSpPr>
          <p:spPr bwMode="auto">
            <a:xfrm>
              <a:off x="11568" y="2778"/>
              <a:ext cx="2397" cy="288"/>
            </a:xfrm>
            <a:prstGeom prst="rect">
              <a:avLst/>
            </a:prstGeom>
            <a:solidFill>
              <a:srgbClr val="FFFFFF"/>
            </a:solidFill>
            <a:ln w="9525">
              <a:solidFill>
                <a:srgbClr val="000000"/>
              </a:solidFill>
              <a:miter lim="800000"/>
              <a:headEnd/>
              <a:tailEnd/>
            </a:ln>
          </p:spPr>
          <p:txBody>
            <a:bodyPr/>
            <a:lstStyle/>
            <a:p>
              <a:endParaRPr lang="en-US"/>
            </a:p>
          </p:txBody>
        </p:sp>
        <p:sp>
          <p:nvSpPr>
            <p:cNvPr id="148662" name="Line 182"/>
            <p:cNvSpPr>
              <a:spLocks noChangeShapeType="1"/>
            </p:cNvSpPr>
            <p:nvPr/>
          </p:nvSpPr>
          <p:spPr bwMode="auto">
            <a:xfrm>
              <a:off x="11343" y="3240"/>
              <a:ext cx="0" cy="2820"/>
            </a:xfrm>
            <a:prstGeom prst="line">
              <a:avLst/>
            </a:prstGeom>
            <a:noFill/>
            <a:ln w="9525">
              <a:solidFill>
                <a:srgbClr val="000000"/>
              </a:solidFill>
              <a:round/>
              <a:headEnd/>
              <a:tailEnd/>
            </a:ln>
          </p:spPr>
          <p:txBody>
            <a:bodyPr/>
            <a:lstStyle/>
            <a:p>
              <a:endParaRPr lang="en-US"/>
            </a:p>
          </p:txBody>
        </p:sp>
        <p:sp>
          <p:nvSpPr>
            <p:cNvPr id="148663" name="Rectangle 183"/>
            <p:cNvSpPr>
              <a:spLocks noChangeArrowheads="1"/>
            </p:cNvSpPr>
            <p:nvPr/>
          </p:nvSpPr>
          <p:spPr bwMode="auto">
            <a:xfrm>
              <a:off x="11580" y="3168"/>
              <a:ext cx="2010" cy="2970"/>
            </a:xfrm>
            <a:prstGeom prst="rect">
              <a:avLst/>
            </a:prstGeom>
            <a:solidFill>
              <a:srgbClr val="FFFFFF"/>
            </a:solidFill>
            <a:ln w="9525">
              <a:noFill/>
              <a:miter lim="800000"/>
              <a:headEnd/>
              <a:tailEnd/>
            </a:ln>
          </p:spPr>
          <p:txBody>
            <a:bodyPr/>
            <a:lstStyle/>
            <a:p>
              <a:endParaRPr lang="en-US"/>
            </a:p>
          </p:txBody>
        </p:sp>
        <p:grpSp>
          <p:nvGrpSpPr>
            <p:cNvPr id="148664" name="Group 184"/>
            <p:cNvGrpSpPr>
              <a:grpSpLocks/>
            </p:cNvGrpSpPr>
            <p:nvPr/>
          </p:nvGrpSpPr>
          <p:grpSpPr bwMode="auto">
            <a:xfrm>
              <a:off x="2382" y="3000"/>
              <a:ext cx="11457" cy="4746"/>
              <a:chOff x="2382" y="3000"/>
              <a:chExt cx="11457" cy="4746"/>
            </a:xfrm>
          </p:grpSpPr>
          <p:sp>
            <p:nvSpPr>
              <p:cNvPr id="148665" name="Rectangle 185"/>
              <p:cNvSpPr>
                <a:spLocks noChangeArrowheads="1"/>
              </p:cNvSpPr>
              <p:nvPr/>
            </p:nvSpPr>
            <p:spPr bwMode="auto">
              <a:xfrm>
                <a:off x="2382" y="3000"/>
                <a:ext cx="684" cy="3318"/>
              </a:xfrm>
              <a:prstGeom prst="rect">
                <a:avLst/>
              </a:prstGeom>
              <a:gradFill rotWithShape="0">
                <a:gsLst>
                  <a:gs pos="0">
                    <a:srgbClr val="C0C0C0">
                      <a:gamma/>
                      <a:shade val="48627"/>
                      <a:invGamma/>
                    </a:srgbClr>
                  </a:gs>
                  <a:gs pos="50000">
                    <a:srgbClr val="C0C0C0"/>
                  </a:gs>
                  <a:gs pos="100000">
                    <a:srgbClr val="C0C0C0">
                      <a:gamma/>
                      <a:shade val="48627"/>
                      <a:invGamma/>
                    </a:srgbClr>
                  </a:gs>
                </a:gsLst>
                <a:lin ang="0" scaled="1"/>
              </a:gradFill>
              <a:ln w="9525">
                <a:solidFill>
                  <a:srgbClr val="000000"/>
                </a:solidFill>
                <a:miter lim="800000"/>
                <a:headEnd/>
                <a:tailEnd/>
              </a:ln>
            </p:spPr>
            <p:txBody>
              <a:bodyPr/>
              <a:lstStyle/>
              <a:p>
                <a:endParaRPr lang="en-US"/>
              </a:p>
            </p:txBody>
          </p:sp>
          <p:grpSp>
            <p:nvGrpSpPr>
              <p:cNvPr id="148666" name="Group 186"/>
              <p:cNvGrpSpPr>
                <a:grpSpLocks/>
              </p:cNvGrpSpPr>
              <p:nvPr/>
            </p:nvGrpSpPr>
            <p:grpSpPr bwMode="auto">
              <a:xfrm>
                <a:off x="13167" y="3432"/>
                <a:ext cx="672" cy="4314"/>
                <a:chOff x="13167" y="3432"/>
                <a:chExt cx="672" cy="4314"/>
              </a:xfrm>
            </p:grpSpPr>
            <p:grpSp>
              <p:nvGrpSpPr>
                <p:cNvPr id="148667" name="Group 187"/>
                <p:cNvGrpSpPr>
                  <a:grpSpLocks/>
                </p:cNvGrpSpPr>
                <p:nvPr/>
              </p:nvGrpSpPr>
              <p:grpSpPr bwMode="auto">
                <a:xfrm>
                  <a:off x="13209" y="3432"/>
                  <a:ext cx="630" cy="3792"/>
                  <a:chOff x="13209" y="3432"/>
                  <a:chExt cx="630" cy="3792"/>
                </a:xfrm>
              </p:grpSpPr>
              <p:sp>
                <p:nvSpPr>
                  <p:cNvPr id="148668" name="Rectangle 188"/>
                  <p:cNvSpPr>
                    <a:spLocks noChangeArrowheads="1"/>
                  </p:cNvSpPr>
                  <p:nvPr/>
                </p:nvSpPr>
                <p:spPr bwMode="auto">
                  <a:xfrm>
                    <a:off x="13209" y="3432"/>
                    <a:ext cx="630" cy="2430"/>
                  </a:xfrm>
                  <a:prstGeom prst="rect">
                    <a:avLst/>
                  </a:prstGeom>
                  <a:solidFill>
                    <a:srgbClr val="C0C0C0"/>
                  </a:solidFill>
                  <a:ln w="9525">
                    <a:solidFill>
                      <a:srgbClr val="000000"/>
                    </a:solidFill>
                    <a:miter lim="800000"/>
                    <a:headEnd/>
                    <a:tailEnd/>
                  </a:ln>
                </p:spPr>
                <p:txBody>
                  <a:bodyPr/>
                  <a:lstStyle/>
                  <a:p>
                    <a:endParaRPr lang="en-US"/>
                  </a:p>
                </p:txBody>
              </p:sp>
              <p:sp>
                <p:nvSpPr>
                  <p:cNvPr id="148669" name="Rectangle 189"/>
                  <p:cNvSpPr>
                    <a:spLocks noChangeArrowheads="1"/>
                  </p:cNvSpPr>
                  <p:nvPr/>
                </p:nvSpPr>
                <p:spPr bwMode="auto">
                  <a:xfrm>
                    <a:off x="13305" y="3432"/>
                    <a:ext cx="144" cy="3792"/>
                  </a:xfrm>
                  <a:prstGeom prst="rect">
                    <a:avLst/>
                  </a:prstGeom>
                  <a:solidFill>
                    <a:srgbClr val="C0C0C0"/>
                  </a:solidFill>
                  <a:ln w="9525">
                    <a:solidFill>
                      <a:srgbClr val="000000"/>
                    </a:solidFill>
                    <a:miter lim="800000"/>
                    <a:headEnd/>
                    <a:tailEnd/>
                  </a:ln>
                </p:spPr>
                <p:txBody>
                  <a:bodyPr/>
                  <a:lstStyle/>
                  <a:p>
                    <a:endParaRPr lang="en-US"/>
                  </a:p>
                </p:txBody>
              </p:sp>
              <p:sp>
                <p:nvSpPr>
                  <p:cNvPr id="148670" name="Rectangle 190"/>
                  <p:cNvSpPr>
                    <a:spLocks noChangeArrowheads="1"/>
                  </p:cNvSpPr>
                  <p:nvPr/>
                </p:nvSpPr>
                <p:spPr bwMode="auto">
                  <a:xfrm>
                    <a:off x="13575" y="3432"/>
                    <a:ext cx="144" cy="2430"/>
                  </a:xfrm>
                  <a:prstGeom prst="rect">
                    <a:avLst/>
                  </a:prstGeom>
                  <a:solidFill>
                    <a:srgbClr val="C0C0C0"/>
                  </a:solidFill>
                  <a:ln w="9525">
                    <a:solidFill>
                      <a:srgbClr val="000000"/>
                    </a:solidFill>
                    <a:miter lim="800000"/>
                    <a:headEnd/>
                    <a:tailEnd/>
                  </a:ln>
                </p:spPr>
                <p:txBody>
                  <a:bodyPr/>
                  <a:lstStyle/>
                  <a:p>
                    <a:endParaRPr lang="en-US"/>
                  </a:p>
                </p:txBody>
              </p:sp>
            </p:grpSp>
            <p:sp>
              <p:nvSpPr>
                <p:cNvPr id="148671" name="Rectangle 191"/>
                <p:cNvSpPr>
                  <a:spLocks noChangeArrowheads="1"/>
                </p:cNvSpPr>
                <p:nvPr/>
              </p:nvSpPr>
              <p:spPr bwMode="auto">
                <a:xfrm>
                  <a:off x="13167" y="7224"/>
                  <a:ext cx="426" cy="330"/>
                </a:xfrm>
                <a:prstGeom prst="rect">
                  <a:avLst/>
                </a:prstGeom>
                <a:solidFill>
                  <a:srgbClr val="808080"/>
                </a:solidFill>
                <a:ln w="9525">
                  <a:solidFill>
                    <a:srgbClr val="000000"/>
                  </a:solidFill>
                  <a:miter lim="800000"/>
                  <a:headEnd/>
                  <a:tailEnd/>
                </a:ln>
              </p:spPr>
              <p:txBody>
                <a:bodyPr/>
                <a:lstStyle/>
                <a:p>
                  <a:endParaRPr lang="en-US"/>
                </a:p>
              </p:txBody>
            </p:sp>
            <p:sp>
              <p:nvSpPr>
                <p:cNvPr id="148672" name="Line 192"/>
                <p:cNvSpPr>
                  <a:spLocks noChangeShapeType="1"/>
                </p:cNvSpPr>
                <p:nvPr/>
              </p:nvSpPr>
              <p:spPr bwMode="auto">
                <a:xfrm>
                  <a:off x="13263" y="7560"/>
                  <a:ext cx="0" cy="186"/>
                </a:xfrm>
                <a:prstGeom prst="line">
                  <a:avLst/>
                </a:prstGeom>
                <a:noFill/>
                <a:ln w="9525">
                  <a:solidFill>
                    <a:srgbClr val="000000"/>
                  </a:solidFill>
                  <a:round/>
                  <a:headEnd/>
                  <a:tailEnd/>
                </a:ln>
              </p:spPr>
              <p:txBody>
                <a:bodyPr/>
                <a:lstStyle/>
                <a:p>
                  <a:endParaRPr lang="en-US"/>
                </a:p>
              </p:txBody>
            </p:sp>
            <p:sp>
              <p:nvSpPr>
                <p:cNvPr id="148673" name="Line 193"/>
                <p:cNvSpPr>
                  <a:spLocks noChangeShapeType="1"/>
                </p:cNvSpPr>
                <p:nvPr/>
              </p:nvSpPr>
              <p:spPr bwMode="auto">
                <a:xfrm>
                  <a:off x="13497" y="7560"/>
                  <a:ext cx="0" cy="186"/>
                </a:xfrm>
                <a:prstGeom prst="line">
                  <a:avLst/>
                </a:prstGeom>
                <a:noFill/>
                <a:ln w="9525">
                  <a:solidFill>
                    <a:srgbClr val="000000"/>
                  </a:solidFill>
                  <a:round/>
                  <a:headEnd/>
                  <a:tailEnd/>
                </a:ln>
              </p:spPr>
              <p:txBody>
                <a:bodyPr/>
                <a:lstStyle/>
                <a:p>
                  <a:endParaRPr lang="en-US"/>
                </a:p>
              </p:txBody>
            </p:sp>
          </p:grpSp>
        </p:grpSp>
        <p:sp>
          <p:nvSpPr>
            <p:cNvPr id="148674" name="Line 194"/>
            <p:cNvSpPr>
              <a:spLocks noChangeShapeType="1"/>
            </p:cNvSpPr>
            <p:nvPr/>
          </p:nvSpPr>
          <p:spPr bwMode="auto">
            <a:xfrm>
              <a:off x="13107" y="3072"/>
              <a:ext cx="0" cy="3162"/>
            </a:xfrm>
            <a:prstGeom prst="line">
              <a:avLst/>
            </a:prstGeom>
            <a:noFill/>
            <a:ln w="9525">
              <a:solidFill>
                <a:srgbClr val="000000"/>
              </a:solidFill>
              <a:round/>
              <a:headEnd/>
              <a:tailEnd/>
            </a:ln>
          </p:spPr>
          <p:txBody>
            <a:bodyPr/>
            <a:lstStyle/>
            <a:p>
              <a:endParaRPr lang="en-US"/>
            </a:p>
          </p:txBody>
        </p:sp>
        <p:grpSp>
          <p:nvGrpSpPr>
            <p:cNvPr id="148675" name="Group 195"/>
            <p:cNvGrpSpPr>
              <a:grpSpLocks/>
            </p:cNvGrpSpPr>
            <p:nvPr/>
          </p:nvGrpSpPr>
          <p:grpSpPr bwMode="auto">
            <a:xfrm flipH="1">
              <a:off x="2898" y="4299"/>
              <a:ext cx="3138" cy="738"/>
              <a:chOff x="4020" y="5922"/>
              <a:chExt cx="3138" cy="738"/>
            </a:xfrm>
          </p:grpSpPr>
          <p:sp>
            <p:nvSpPr>
              <p:cNvPr id="148676" name="Rectangle 196"/>
              <p:cNvSpPr>
                <a:spLocks noChangeArrowheads="1"/>
              </p:cNvSpPr>
              <p:nvPr/>
            </p:nvSpPr>
            <p:spPr bwMode="auto">
              <a:xfrm>
                <a:off x="4020" y="5922"/>
                <a:ext cx="2970" cy="738"/>
              </a:xfrm>
              <a:prstGeom prst="rect">
                <a:avLst/>
              </a:prstGeom>
              <a:solidFill>
                <a:srgbClr val="FFFFFF"/>
              </a:solidFill>
              <a:ln w="9525">
                <a:solidFill>
                  <a:srgbClr val="000000"/>
                </a:solidFill>
                <a:miter lim="800000"/>
                <a:headEnd/>
                <a:tailEnd/>
              </a:ln>
            </p:spPr>
            <p:txBody>
              <a:bodyPr/>
              <a:lstStyle/>
              <a:p>
                <a:endParaRPr lang="en-US"/>
              </a:p>
            </p:txBody>
          </p:sp>
          <p:sp>
            <p:nvSpPr>
              <p:cNvPr id="148677" name="Rectangle 197"/>
              <p:cNvSpPr>
                <a:spLocks noChangeArrowheads="1"/>
              </p:cNvSpPr>
              <p:nvPr/>
            </p:nvSpPr>
            <p:spPr bwMode="auto">
              <a:xfrm>
                <a:off x="4020" y="6087"/>
                <a:ext cx="3138" cy="408"/>
              </a:xfrm>
              <a:prstGeom prst="rect">
                <a:avLst/>
              </a:prstGeom>
              <a:solidFill>
                <a:srgbClr val="FFFFFF"/>
              </a:solidFill>
              <a:ln w="9525">
                <a:solidFill>
                  <a:srgbClr val="000000"/>
                </a:solidFill>
                <a:miter lim="800000"/>
                <a:headEnd/>
                <a:tailEnd/>
              </a:ln>
            </p:spPr>
            <p:txBody>
              <a:bodyPr/>
              <a:lstStyle/>
              <a:p>
                <a:endParaRPr lang="en-US"/>
              </a:p>
            </p:txBody>
          </p:sp>
        </p:grpSp>
        <p:sp>
          <p:nvSpPr>
            <p:cNvPr id="148678" name="Rectangle 198"/>
            <p:cNvSpPr>
              <a:spLocks noChangeArrowheads="1"/>
            </p:cNvSpPr>
            <p:nvPr/>
          </p:nvSpPr>
          <p:spPr bwMode="auto">
            <a:xfrm>
              <a:off x="6096" y="4299"/>
              <a:ext cx="2970" cy="738"/>
            </a:xfrm>
            <a:prstGeom prst="rect">
              <a:avLst/>
            </a:prstGeom>
            <a:solidFill>
              <a:srgbClr val="FFFFFF"/>
            </a:solidFill>
            <a:ln w="9525">
              <a:solidFill>
                <a:srgbClr val="000000"/>
              </a:solidFill>
              <a:miter lim="800000"/>
              <a:headEnd/>
              <a:tailEnd/>
            </a:ln>
          </p:spPr>
          <p:txBody>
            <a:bodyPr/>
            <a:lstStyle/>
            <a:p>
              <a:endParaRPr lang="en-US"/>
            </a:p>
          </p:txBody>
        </p:sp>
        <p:sp>
          <p:nvSpPr>
            <p:cNvPr id="148679" name="Rectangle 199"/>
            <p:cNvSpPr>
              <a:spLocks noChangeArrowheads="1"/>
            </p:cNvSpPr>
            <p:nvPr/>
          </p:nvSpPr>
          <p:spPr bwMode="auto">
            <a:xfrm>
              <a:off x="6096" y="4464"/>
              <a:ext cx="3162" cy="408"/>
            </a:xfrm>
            <a:prstGeom prst="rect">
              <a:avLst/>
            </a:prstGeom>
            <a:solidFill>
              <a:srgbClr val="FFFFFF"/>
            </a:solidFill>
            <a:ln w="9525">
              <a:solidFill>
                <a:srgbClr val="000000"/>
              </a:solidFill>
              <a:miter lim="800000"/>
              <a:headEnd/>
              <a:tailEnd/>
            </a:ln>
          </p:spPr>
          <p:txBody>
            <a:bodyPr/>
            <a:lstStyle/>
            <a:p>
              <a:endParaRPr lang="en-US"/>
            </a:p>
          </p:txBody>
        </p:sp>
        <p:sp>
          <p:nvSpPr>
            <p:cNvPr id="148680" name="AutoShape 200"/>
            <p:cNvSpPr>
              <a:spLocks noChangeArrowheads="1"/>
            </p:cNvSpPr>
            <p:nvPr/>
          </p:nvSpPr>
          <p:spPr bwMode="auto">
            <a:xfrm rot="-16271382">
              <a:off x="5640" y="4592"/>
              <a:ext cx="857" cy="157"/>
            </a:xfrm>
            <a:prstGeom prst="doubleWave">
              <a:avLst>
                <a:gd name="adj1" fmla="val 10319"/>
                <a:gd name="adj2" fmla="val 0"/>
              </a:avLst>
            </a:prstGeom>
            <a:solidFill>
              <a:srgbClr val="FFFFFF"/>
            </a:solidFill>
            <a:ln w="9525">
              <a:solidFill>
                <a:srgbClr val="000000"/>
              </a:solidFill>
              <a:miter lim="800000"/>
              <a:headEnd/>
              <a:tailEnd/>
            </a:ln>
          </p:spPr>
          <p:txBody>
            <a:bodyPr/>
            <a:lstStyle/>
            <a:p>
              <a:endParaRPr lang="en-US"/>
            </a:p>
          </p:txBody>
        </p:sp>
        <p:sp>
          <p:nvSpPr>
            <p:cNvPr id="148681" name="Rectangle 201"/>
            <p:cNvSpPr>
              <a:spLocks noChangeArrowheads="1"/>
            </p:cNvSpPr>
            <p:nvPr/>
          </p:nvSpPr>
          <p:spPr bwMode="auto">
            <a:xfrm>
              <a:off x="5844" y="5046"/>
              <a:ext cx="408" cy="144"/>
            </a:xfrm>
            <a:prstGeom prst="rect">
              <a:avLst/>
            </a:prstGeom>
            <a:solidFill>
              <a:srgbClr val="FFFFFF"/>
            </a:solidFill>
            <a:ln w="9525">
              <a:noFill/>
              <a:miter lim="800000"/>
              <a:headEnd/>
              <a:tailEnd/>
            </a:ln>
          </p:spPr>
          <p:txBody>
            <a:bodyPr/>
            <a:lstStyle/>
            <a:p>
              <a:endParaRPr lang="en-US"/>
            </a:p>
          </p:txBody>
        </p:sp>
        <p:sp>
          <p:nvSpPr>
            <p:cNvPr id="148682" name="Rectangle 202"/>
            <p:cNvSpPr>
              <a:spLocks noChangeArrowheads="1"/>
            </p:cNvSpPr>
            <p:nvPr/>
          </p:nvSpPr>
          <p:spPr bwMode="auto">
            <a:xfrm>
              <a:off x="5880" y="4146"/>
              <a:ext cx="408" cy="144"/>
            </a:xfrm>
            <a:prstGeom prst="rect">
              <a:avLst/>
            </a:prstGeom>
            <a:solidFill>
              <a:srgbClr val="FFFFFF"/>
            </a:solidFill>
            <a:ln w="9525">
              <a:noFill/>
              <a:miter lim="800000"/>
              <a:headEnd/>
              <a:tailEnd/>
            </a:ln>
          </p:spPr>
          <p:txBody>
            <a:bodyPr/>
            <a:lstStyle/>
            <a:p>
              <a:endParaRPr lang="en-US"/>
            </a:p>
          </p:txBody>
        </p:sp>
        <p:sp>
          <p:nvSpPr>
            <p:cNvPr id="148683" name="Rectangle 203"/>
            <p:cNvSpPr>
              <a:spLocks noChangeArrowheads="1"/>
            </p:cNvSpPr>
            <p:nvPr/>
          </p:nvSpPr>
          <p:spPr bwMode="auto">
            <a:xfrm>
              <a:off x="8958" y="4884"/>
              <a:ext cx="210" cy="144"/>
            </a:xfrm>
            <a:prstGeom prst="rect">
              <a:avLst/>
            </a:prstGeom>
            <a:solidFill>
              <a:srgbClr val="FFFFFF"/>
            </a:solidFill>
            <a:ln w="9525">
              <a:noFill/>
              <a:miter lim="800000"/>
              <a:headEnd/>
              <a:tailEnd/>
            </a:ln>
          </p:spPr>
          <p:txBody>
            <a:bodyPr/>
            <a:lstStyle/>
            <a:p>
              <a:endParaRPr lang="en-US"/>
            </a:p>
          </p:txBody>
        </p:sp>
        <p:sp>
          <p:nvSpPr>
            <p:cNvPr id="148684" name="Rectangle 204"/>
            <p:cNvSpPr>
              <a:spLocks noChangeArrowheads="1"/>
            </p:cNvSpPr>
            <p:nvPr/>
          </p:nvSpPr>
          <p:spPr bwMode="auto">
            <a:xfrm>
              <a:off x="8958" y="4314"/>
              <a:ext cx="210" cy="144"/>
            </a:xfrm>
            <a:prstGeom prst="rect">
              <a:avLst/>
            </a:prstGeom>
            <a:solidFill>
              <a:srgbClr val="FFFFFF"/>
            </a:solidFill>
            <a:ln w="9525">
              <a:noFill/>
              <a:miter lim="800000"/>
              <a:headEnd/>
              <a:tailEnd/>
            </a:ln>
          </p:spPr>
          <p:txBody>
            <a:bodyPr/>
            <a:lstStyle/>
            <a:p>
              <a:endParaRPr lang="en-US"/>
            </a:p>
          </p:txBody>
        </p:sp>
        <p:sp>
          <p:nvSpPr>
            <p:cNvPr id="148685" name="Line 205"/>
            <p:cNvSpPr>
              <a:spLocks noChangeShapeType="1"/>
            </p:cNvSpPr>
            <p:nvPr/>
          </p:nvSpPr>
          <p:spPr bwMode="auto">
            <a:xfrm flipV="1">
              <a:off x="2886" y="3678"/>
              <a:ext cx="0" cy="1968"/>
            </a:xfrm>
            <a:prstGeom prst="line">
              <a:avLst/>
            </a:prstGeom>
            <a:noFill/>
            <a:ln w="9525">
              <a:solidFill>
                <a:srgbClr val="000000"/>
              </a:solidFill>
              <a:round/>
              <a:headEnd/>
              <a:tailEnd/>
            </a:ln>
          </p:spPr>
          <p:txBody>
            <a:bodyPr/>
            <a:lstStyle/>
            <a:p>
              <a:endParaRPr lang="en-US"/>
            </a:p>
          </p:txBody>
        </p:sp>
        <p:sp>
          <p:nvSpPr>
            <p:cNvPr id="148686" name="Rectangle 206"/>
            <p:cNvSpPr>
              <a:spLocks noChangeArrowheads="1"/>
            </p:cNvSpPr>
            <p:nvPr/>
          </p:nvSpPr>
          <p:spPr bwMode="auto">
            <a:xfrm>
              <a:off x="2871" y="4476"/>
              <a:ext cx="378" cy="384"/>
            </a:xfrm>
            <a:prstGeom prst="rect">
              <a:avLst/>
            </a:prstGeom>
            <a:solidFill>
              <a:srgbClr val="FFFFFF"/>
            </a:solidFill>
            <a:ln w="9525">
              <a:noFill/>
              <a:miter lim="800000"/>
              <a:headEnd/>
              <a:tailEnd/>
            </a:ln>
          </p:spPr>
          <p:txBody>
            <a:bodyPr/>
            <a:lstStyle/>
            <a:p>
              <a:endParaRPr lang="en-US"/>
            </a:p>
          </p:txBody>
        </p:sp>
        <p:sp>
          <p:nvSpPr>
            <p:cNvPr id="148687" name="Line 207"/>
            <p:cNvSpPr>
              <a:spLocks noChangeShapeType="1"/>
            </p:cNvSpPr>
            <p:nvPr/>
          </p:nvSpPr>
          <p:spPr bwMode="auto">
            <a:xfrm>
              <a:off x="4182" y="4674"/>
              <a:ext cx="720" cy="0"/>
            </a:xfrm>
            <a:prstGeom prst="line">
              <a:avLst/>
            </a:prstGeom>
            <a:noFill/>
            <a:ln w="9525">
              <a:solidFill>
                <a:srgbClr val="0000FF"/>
              </a:solidFill>
              <a:round/>
              <a:headEnd/>
              <a:tailEnd type="stealth" w="sm" len="med"/>
            </a:ln>
          </p:spPr>
          <p:txBody>
            <a:bodyPr/>
            <a:lstStyle/>
            <a:p>
              <a:endParaRPr lang="en-US"/>
            </a:p>
          </p:txBody>
        </p:sp>
        <p:sp>
          <p:nvSpPr>
            <p:cNvPr id="148688" name="Line 208"/>
            <p:cNvSpPr>
              <a:spLocks noChangeShapeType="1"/>
            </p:cNvSpPr>
            <p:nvPr/>
          </p:nvSpPr>
          <p:spPr bwMode="auto">
            <a:xfrm>
              <a:off x="5202" y="4692"/>
              <a:ext cx="720" cy="0"/>
            </a:xfrm>
            <a:prstGeom prst="line">
              <a:avLst/>
            </a:prstGeom>
            <a:noFill/>
            <a:ln w="9525">
              <a:solidFill>
                <a:srgbClr val="0000FF"/>
              </a:solidFill>
              <a:round/>
              <a:headEnd/>
              <a:tailEnd type="stealth" w="sm" len="med"/>
            </a:ln>
          </p:spPr>
          <p:txBody>
            <a:bodyPr/>
            <a:lstStyle/>
            <a:p>
              <a:endParaRPr lang="en-US"/>
            </a:p>
          </p:txBody>
        </p:sp>
        <p:sp>
          <p:nvSpPr>
            <p:cNvPr id="148689" name="Line 209"/>
            <p:cNvSpPr>
              <a:spLocks noChangeShapeType="1"/>
            </p:cNvSpPr>
            <p:nvPr/>
          </p:nvSpPr>
          <p:spPr bwMode="auto">
            <a:xfrm>
              <a:off x="6246" y="4668"/>
              <a:ext cx="720" cy="0"/>
            </a:xfrm>
            <a:prstGeom prst="line">
              <a:avLst/>
            </a:prstGeom>
            <a:noFill/>
            <a:ln w="9525">
              <a:solidFill>
                <a:srgbClr val="0000FF"/>
              </a:solidFill>
              <a:round/>
              <a:headEnd/>
              <a:tailEnd type="stealth" w="sm" len="med"/>
            </a:ln>
          </p:spPr>
          <p:txBody>
            <a:bodyPr/>
            <a:lstStyle/>
            <a:p>
              <a:endParaRPr lang="en-US"/>
            </a:p>
          </p:txBody>
        </p:sp>
        <p:sp>
          <p:nvSpPr>
            <p:cNvPr id="148690" name="Line 210"/>
            <p:cNvSpPr>
              <a:spLocks noChangeShapeType="1"/>
            </p:cNvSpPr>
            <p:nvPr/>
          </p:nvSpPr>
          <p:spPr bwMode="auto">
            <a:xfrm>
              <a:off x="7290" y="4674"/>
              <a:ext cx="720" cy="0"/>
            </a:xfrm>
            <a:prstGeom prst="line">
              <a:avLst/>
            </a:prstGeom>
            <a:noFill/>
            <a:ln w="9525">
              <a:solidFill>
                <a:srgbClr val="0000FF"/>
              </a:solidFill>
              <a:round/>
              <a:headEnd/>
              <a:tailEnd type="stealth" w="sm" len="med"/>
            </a:ln>
          </p:spPr>
          <p:txBody>
            <a:bodyPr/>
            <a:lstStyle/>
            <a:p>
              <a:endParaRPr lang="en-US"/>
            </a:p>
          </p:txBody>
        </p:sp>
        <p:sp>
          <p:nvSpPr>
            <p:cNvPr id="148691" name="Line 211"/>
            <p:cNvSpPr>
              <a:spLocks noChangeShapeType="1"/>
            </p:cNvSpPr>
            <p:nvPr/>
          </p:nvSpPr>
          <p:spPr bwMode="auto">
            <a:xfrm>
              <a:off x="8358" y="4680"/>
              <a:ext cx="720" cy="0"/>
            </a:xfrm>
            <a:prstGeom prst="line">
              <a:avLst/>
            </a:prstGeom>
            <a:noFill/>
            <a:ln w="9525">
              <a:solidFill>
                <a:srgbClr val="0000FF"/>
              </a:solidFill>
              <a:round/>
              <a:headEnd/>
              <a:tailEnd type="stealth" w="sm" len="med"/>
            </a:ln>
          </p:spPr>
          <p:txBody>
            <a:bodyPr/>
            <a:lstStyle/>
            <a:p>
              <a:endParaRPr lang="en-US"/>
            </a:p>
          </p:txBody>
        </p:sp>
        <p:sp>
          <p:nvSpPr>
            <p:cNvPr id="148692" name="AutoShape 212"/>
            <p:cNvSpPr>
              <a:spLocks noChangeArrowheads="1"/>
            </p:cNvSpPr>
            <p:nvPr/>
          </p:nvSpPr>
          <p:spPr bwMode="auto">
            <a:xfrm>
              <a:off x="9270" y="3420"/>
              <a:ext cx="1578" cy="2490"/>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48693" name="Rectangle 213"/>
            <p:cNvSpPr>
              <a:spLocks noChangeArrowheads="1"/>
            </p:cNvSpPr>
            <p:nvPr/>
          </p:nvSpPr>
          <p:spPr bwMode="auto">
            <a:xfrm>
              <a:off x="9174" y="4476"/>
              <a:ext cx="264" cy="384"/>
            </a:xfrm>
            <a:prstGeom prst="rect">
              <a:avLst/>
            </a:prstGeom>
            <a:solidFill>
              <a:srgbClr val="FFFFFF"/>
            </a:solidFill>
            <a:ln w="9525">
              <a:noFill/>
              <a:miter lim="800000"/>
              <a:headEnd/>
              <a:tailEnd/>
            </a:ln>
          </p:spPr>
          <p:txBody>
            <a:bodyPr/>
            <a:lstStyle/>
            <a:p>
              <a:endParaRPr lang="en-US"/>
            </a:p>
          </p:txBody>
        </p:sp>
        <p:sp>
          <p:nvSpPr>
            <p:cNvPr id="148694" name="Line 214"/>
            <p:cNvSpPr>
              <a:spLocks noChangeShapeType="1"/>
            </p:cNvSpPr>
            <p:nvPr/>
          </p:nvSpPr>
          <p:spPr bwMode="auto">
            <a:xfrm>
              <a:off x="9606" y="4680"/>
              <a:ext cx="720" cy="0"/>
            </a:xfrm>
            <a:prstGeom prst="line">
              <a:avLst/>
            </a:prstGeom>
            <a:noFill/>
            <a:ln w="9525">
              <a:solidFill>
                <a:srgbClr val="0000FF"/>
              </a:solidFill>
              <a:round/>
              <a:headEnd/>
              <a:tailEnd type="stealth" w="sm" len="med"/>
            </a:ln>
          </p:spPr>
          <p:txBody>
            <a:bodyPr/>
            <a:lstStyle/>
            <a:p>
              <a:endParaRPr lang="en-US"/>
            </a:p>
          </p:txBody>
        </p:sp>
        <p:sp>
          <p:nvSpPr>
            <p:cNvPr id="148695" name="Freeform 215"/>
            <p:cNvSpPr>
              <a:spLocks/>
            </p:cNvSpPr>
            <p:nvPr/>
          </p:nvSpPr>
          <p:spPr bwMode="auto">
            <a:xfrm>
              <a:off x="12750" y="4050"/>
              <a:ext cx="258" cy="524"/>
            </a:xfrm>
            <a:custGeom>
              <a:avLst/>
              <a:gdLst/>
              <a:ahLst/>
              <a:cxnLst>
                <a:cxn ang="0">
                  <a:pos x="0" y="516"/>
                </a:cxn>
                <a:cxn ang="0">
                  <a:pos x="210" y="486"/>
                </a:cxn>
                <a:cxn ang="0">
                  <a:pos x="246" y="288"/>
                </a:cxn>
                <a:cxn ang="0">
                  <a:pos x="246" y="0"/>
                </a:cxn>
              </a:cxnLst>
              <a:rect l="0" t="0" r="r" b="b"/>
              <a:pathLst>
                <a:path w="258" h="524">
                  <a:moveTo>
                    <a:pt x="0" y="516"/>
                  </a:moveTo>
                  <a:cubicBezTo>
                    <a:pt x="84" y="520"/>
                    <a:pt x="169" y="524"/>
                    <a:pt x="210" y="486"/>
                  </a:cubicBezTo>
                  <a:cubicBezTo>
                    <a:pt x="251" y="448"/>
                    <a:pt x="240" y="369"/>
                    <a:pt x="246" y="288"/>
                  </a:cubicBezTo>
                  <a:cubicBezTo>
                    <a:pt x="252" y="207"/>
                    <a:pt x="258" y="54"/>
                    <a:pt x="246" y="0"/>
                  </a:cubicBezTo>
                </a:path>
              </a:pathLst>
            </a:custGeom>
            <a:noFill/>
            <a:ln w="9525">
              <a:solidFill>
                <a:srgbClr val="FF0000"/>
              </a:solidFill>
              <a:round/>
              <a:headEnd/>
              <a:tailEnd type="stealth" w="sm" len="med"/>
            </a:ln>
          </p:spPr>
          <p:txBody>
            <a:bodyPr/>
            <a:lstStyle/>
            <a:p>
              <a:endParaRPr lang="en-US"/>
            </a:p>
          </p:txBody>
        </p:sp>
        <p:sp>
          <p:nvSpPr>
            <p:cNvPr id="148696" name="Freeform 216"/>
            <p:cNvSpPr>
              <a:spLocks/>
            </p:cNvSpPr>
            <p:nvPr/>
          </p:nvSpPr>
          <p:spPr bwMode="auto">
            <a:xfrm flipV="1">
              <a:off x="12756" y="4722"/>
              <a:ext cx="258" cy="524"/>
            </a:xfrm>
            <a:custGeom>
              <a:avLst/>
              <a:gdLst/>
              <a:ahLst/>
              <a:cxnLst>
                <a:cxn ang="0">
                  <a:pos x="0" y="516"/>
                </a:cxn>
                <a:cxn ang="0">
                  <a:pos x="210" y="486"/>
                </a:cxn>
                <a:cxn ang="0">
                  <a:pos x="246" y="288"/>
                </a:cxn>
                <a:cxn ang="0">
                  <a:pos x="246" y="0"/>
                </a:cxn>
              </a:cxnLst>
              <a:rect l="0" t="0" r="r" b="b"/>
              <a:pathLst>
                <a:path w="258" h="524">
                  <a:moveTo>
                    <a:pt x="0" y="516"/>
                  </a:moveTo>
                  <a:cubicBezTo>
                    <a:pt x="84" y="520"/>
                    <a:pt x="169" y="524"/>
                    <a:pt x="210" y="486"/>
                  </a:cubicBezTo>
                  <a:cubicBezTo>
                    <a:pt x="251" y="448"/>
                    <a:pt x="240" y="369"/>
                    <a:pt x="246" y="288"/>
                  </a:cubicBezTo>
                  <a:cubicBezTo>
                    <a:pt x="252" y="207"/>
                    <a:pt x="258" y="54"/>
                    <a:pt x="246" y="0"/>
                  </a:cubicBezTo>
                </a:path>
              </a:pathLst>
            </a:custGeom>
            <a:noFill/>
            <a:ln w="9525">
              <a:solidFill>
                <a:srgbClr val="FF0000"/>
              </a:solidFill>
              <a:round/>
              <a:headEnd/>
              <a:tailEnd type="stealth" w="sm" len="med"/>
            </a:ln>
          </p:spPr>
          <p:txBody>
            <a:bodyPr/>
            <a:lstStyle/>
            <a:p>
              <a:endParaRPr lang="en-US"/>
            </a:p>
          </p:txBody>
        </p:sp>
        <p:sp>
          <p:nvSpPr>
            <p:cNvPr id="148697" name="Line 217"/>
            <p:cNvSpPr>
              <a:spLocks noChangeShapeType="1"/>
            </p:cNvSpPr>
            <p:nvPr/>
          </p:nvSpPr>
          <p:spPr bwMode="auto">
            <a:xfrm flipH="1">
              <a:off x="10278" y="3144"/>
              <a:ext cx="720" cy="0"/>
            </a:xfrm>
            <a:prstGeom prst="line">
              <a:avLst/>
            </a:prstGeom>
            <a:noFill/>
            <a:ln w="9525">
              <a:solidFill>
                <a:srgbClr val="99CC00"/>
              </a:solidFill>
              <a:round/>
              <a:headEnd/>
              <a:tailEnd type="stealth" w="sm" len="med"/>
            </a:ln>
          </p:spPr>
          <p:txBody>
            <a:bodyPr/>
            <a:lstStyle/>
            <a:p>
              <a:endParaRPr lang="en-US"/>
            </a:p>
          </p:txBody>
        </p:sp>
        <p:sp>
          <p:nvSpPr>
            <p:cNvPr id="148698" name="Freeform 218"/>
            <p:cNvSpPr>
              <a:spLocks/>
            </p:cNvSpPr>
            <p:nvPr/>
          </p:nvSpPr>
          <p:spPr bwMode="auto">
            <a:xfrm>
              <a:off x="8826" y="4092"/>
              <a:ext cx="351" cy="296"/>
            </a:xfrm>
            <a:custGeom>
              <a:avLst/>
              <a:gdLst/>
              <a:ahLst/>
              <a:cxnLst>
                <a:cxn ang="0">
                  <a:pos x="342" y="0"/>
                </a:cxn>
                <a:cxn ang="0">
                  <a:pos x="330" y="246"/>
                </a:cxn>
                <a:cxn ang="0">
                  <a:pos x="216" y="288"/>
                </a:cxn>
                <a:cxn ang="0">
                  <a:pos x="0" y="294"/>
                </a:cxn>
              </a:cxnLst>
              <a:rect l="0" t="0" r="r" b="b"/>
              <a:pathLst>
                <a:path w="351" h="296">
                  <a:moveTo>
                    <a:pt x="342" y="0"/>
                  </a:moveTo>
                  <a:cubicBezTo>
                    <a:pt x="346" y="99"/>
                    <a:pt x="351" y="198"/>
                    <a:pt x="330" y="246"/>
                  </a:cubicBezTo>
                  <a:cubicBezTo>
                    <a:pt x="309" y="294"/>
                    <a:pt x="271" y="280"/>
                    <a:pt x="216" y="288"/>
                  </a:cubicBezTo>
                  <a:cubicBezTo>
                    <a:pt x="161" y="296"/>
                    <a:pt x="48" y="296"/>
                    <a:pt x="0" y="294"/>
                  </a:cubicBezTo>
                </a:path>
              </a:pathLst>
            </a:custGeom>
            <a:noFill/>
            <a:ln w="9525">
              <a:solidFill>
                <a:srgbClr val="33CCCC"/>
              </a:solidFill>
              <a:round/>
              <a:headEnd/>
              <a:tailEnd type="stealth" w="sm" len="med"/>
            </a:ln>
          </p:spPr>
          <p:txBody>
            <a:bodyPr/>
            <a:lstStyle/>
            <a:p>
              <a:endParaRPr lang="en-US"/>
            </a:p>
          </p:txBody>
        </p:sp>
        <p:sp>
          <p:nvSpPr>
            <p:cNvPr id="148699" name="Freeform 219"/>
            <p:cNvSpPr>
              <a:spLocks/>
            </p:cNvSpPr>
            <p:nvPr/>
          </p:nvSpPr>
          <p:spPr bwMode="auto">
            <a:xfrm flipV="1">
              <a:off x="8832" y="4944"/>
              <a:ext cx="351" cy="296"/>
            </a:xfrm>
            <a:custGeom>
              <a:avLst/>
              <a:gdLst/>
              <a:ahLst/>
              <a:cxnLst>
                <a:cxn ang="0">
                  <a:pos x="342" y="0"/>
                </a:cxn>
                <a:cxn ang="0">
                  <a:pos x="330" y="246"/>
                </a:cxn>
                <a:cxn ang="0">
                  <a:pos x="216" y="288"/>
                </a:cxn>
                <a:cxn ang="0">
                  <a:pos x="0" y="294"/>
                </a:cxn>
              </a:cxnLst>
              <a:rect l="0" t="0" r="r" b="b"/>
              <a:pathLst>
                <a:path w="351" h="296">
                  <a:moveTo>
                    <a:pt x="342" y="0"/>
                  </a:moveTo>
                  <a:cubicBezTo>
                    <a:pt x="346" y="99"/>
                    <a:pt x="351" y="198"/>
                    <a:pt x="330" y="246"/>
                  </a:cubicBezTo>
                  <a:cubicBezTo>
                    <a:pt x="309" y="294"/>
                    <a:pt x="271" y="280"/>
                    <a:pt x="216" y="288"/>
                  </a:cubicBezTo>
                  <a:cubicBezTo>
                    <a:pt x="161" y="296"/>
                    <a:pt x="48" y="296"/>
                    <a:pt x="0" y="294"/>
                  </a:cubicBezTo>
                </a:path>
              </a:pathLst>
            </a:custGeom>
            <a:noFill/>
            <a:ln w="9525">
              <a:solidFill>
                <a:srgbClr val="33CCCC"/>
              </a:solidFill>
              <a:round/>
              <a:headEnd/>
              <a:tailEnd type="stealth" w="sm" len="med"/>
            </a:ln>
          </p:spPr>
          <p:txBody>
            <a:bodyPr/>
            <a:lstStyle/>
            <a:p>
              <a:endParaRPr lang="en-US"/>
            </a:p>
          </p:txBody>
        </p:sp>
        <p:sp>
          <p:nvSpPr>
            <p:cNvPr id="148700" name="Line 220"/>
            <p:cNvSpPr>
              <a:spLocks noChangeShapeType="1"/>
            </p:cNvSpPr>
            <p:nvPr/>
          </p:nvSpPr>
          <p:spPr bwMode="auto">
            <a:xfrm flipH="1">
              <a:off x="10260" y="6144"/>
              <a:ext cx="720" cy="0"/>
            </a:xfrm>
            <a:prstGeom prst="line">
              <a:avLst/>
            </a:prstGeom>
            <a:noFill/>
            <a:ln w="9525">
              <a:solidFill>
                <a:srgbClr val="99CC00"/>
              </a:solidFill>
              <a:round/>
              <a:headEnd/>
              <a:tailEnd type="stealth" w="sm" len="med"/>
            </a:ln>
          </p:spPr>
          <p:txBody>
            <a:bodyPr/>
            <a:lstStyle/>
            <a:p>
              <a:endParaRPr lang="en-US"/>
            </a:p>
          </p:txBody>
        </p:sp>
        <p:sp>
          <p:nvSpPr>
            <p:cNvPr id="148701" name="Freeform 221"/>
            <p:cNvSpPr>
              <a:spLocks/>
            </p:cNvSpPr>
            <p:nvPr/>
          </p:nvSpPr>
          <p:spPr bwMode="auto">
            <a:xfrm>
              <a:off x="9154" y="5478"/>
              <a:ext cx="614" cy="660"/>
            </a:xfrm>
            <a:custGeom>
              <a:avLst/>
              <a:gdLst/>
              <a:ahLst/>
              <a:cxnLst>
                <a:cxn ang="0">
                  <a:pos x="614" y="660"/>
                </a:cxn>
                <a:cxn ang="0">
                  <a:pos x="254" y="612"/>
                </a:cxn>
                <a:cxn ang="0">
                  <a:pos x="56" y="402"/>
                </a:cxn>
                <a:cxn ang="0">
                  <a:pos x="8" y="120"/>
                </a:cxn>
                <a:cxn ang="0">
                  <a:pos x="8" y="0"/>
                </a:cxn>
              </a:cxnLst>
              <a:rect l="0" t="0" r="r" b="b"/>
              <a:pathLst>
                <a:path w="614" h="660">
                  <a:moveTo>
                    <a:pt x="614" y="660"/>
                  </a:moveTo>
                  <a:cubicBezTo>
                    <a:pt x="480" y="657"/>
                    <a:pt x="347" y="655"/>
                    <a:pt x="254" y="612"/>
                  </a:cubicBezTo>
                  <a:cubicBezTo>
                    <a:pt x="161" y="569"/>
                    <a:pt x="97" y="484"/>
                    <a:pt x="56" y="402"/>
                  </a:cubicBezTo>
                  <a:cubicBezTo>
                    <a:pt x="15" y="320"/>
                    <a:pt x="16" y="187"/>
                    <a:pt x="8" y="120"/>
                  </a:cubicBezTo>
                  <a:cubicBezTo>
                    <a:pt x="0" y="53"/>
                    <a:pt x="6" y="10"/>
                    <a:pt x="8" y="0"/>
                  </a:cubicBezTo>
                </a:path>
              </a:pathLst>
            </a:custGeom>
            <a:noFill/>
            <a:ln w="9525">
              <a:solidFill>
                <a:srgbClr val="008080"/>
              </a:solidFill>
              <a:round/>
              <a:headEnd/>
              <a:tailEnd type="stealth" w="sm" len="med"/>
            </a:ln>
          </p:spPr>
          <p:txBody>
            <a:bodyPr/>
            <a:lstStyle/>
            <a:p>
              <a:endParaRPr lang="en-US"/>
            </a:p>
          </p:txBody>
        </p:sp>
        <p:sp>
          <p:nvSpPr>
            <p:cNvPr id="148702" name="Freeform 222"/>
            <p:cNvSpPr>
              <a:spLocks/>
            </p:cNvSpPr>
            <p:nvPr/>
          </p:nvSpPr>
          <p:spPr bwMode="auto">
            <a:xfrm flipV="1">
              <a:off x="9174" y="3138"/>
              <a:ext cx="614" cy="660"/>
            </a:xfrm>
            <a:custGeom>
              <a:avLst/>
              <a:gdLst/>
              <a:ahLst/>
              <a:cxnLst>
                <a:cxn ang="0">
                  <a:pos x="614" y="660"/>
                </a:cxn>
                <a:cxn ang="0">
                  <a:pos x="254" y="612"/>
                </a:cxn>
                <a:cxn ang="0">
                  <a:pos x="56" y="402"/>
                </a:cxn>
                <a:cxn ang="0">
                  <a:pos x="8" y="120"/>
                </a:cxn>
                <a:cxn ang="0">
                  <a:pos x="8" y="0"/>
                </a:cxn>
              </a:cxnLst>
              <a:rect l="0" t="0" r="r" b="b"/>
              <a:pathLst>
                <a:path w="614" h="660">
                  <a:moveTo>
                    <a:pt x="614" y="660"/>
                  </a:moveTo>
                  <a:cubicBezTo>
                    <a:pt x="480" y="657"/>
                    <a:pt x="347" y="655"/>
                    <a:pt x="254" y="612"/>
                  </a:cubicBezTo>
                  <a:cubicBezTo>
                    <a:pt x="161" y="569"/>
                    <a:pt x="97" y="484"/>
                    <a:pt x="56" y="402"/>
                  </a:cubicBezTo>
                  <a:cubicBezTo>
                    <a:pt x="15" y="320"/>
                    <a:pt x="16" y="187"/>
                    <a:pt x="8" y="120"/>
                  </a:cubicBezTo>
                  <a:cubicBezTo>
                    <a:pt x="0" y="53"/>
                    <a:pt x="6" y="10"/>
                    <a:pt x="8" y="0"/>
                  </a:cubicBezTo>
                </a:path>
              </a:pathLst>
            </a:custGeom>
            <a:noFill/>
            <a:ln w="9525">
              <a:solidFill>
                <a:srgbClr val="008080"/>
              </a:solidFill>
              <a:round/>
              <a:headEnd/>
              <a:tailEnd type="stealth" w="sm" len="med"/>
            </a:ln>
          </p:spPr>
          <p:txBody>
            <a:bodyPr/>
            <a:lstStyle/>
            <a:p>
              <a:endParaRPr lang="en-US"/>
            </a:p>
          </p:txBody>
        </p:sp>
        <p:sp>
          <p:nvSpPr>
            <p:cNvPr id="148703" name="Rectangle 223"/>
            <p:cNvSpPr>
              <a:spLocks noChangeArrowheads="1"/>
            </p:cNvSpPr>
            <p:nvPr/>
          </p:nvSpPr>
          <p:spPr bwMode="auto">
            <a:xfrm>
              <a:off x="3057" y="4308"/>
              <a:ext cx="300" cy="144"/>
            </a:xfrm>
            <a:prstGeom prst="rect">
              <a:avLst/>
            </a:prstGeom>
            <a:solidFill>
              <a:srgbClr val="FFFFFF"/>
            </a:solidFill>
            <a:ln w="9525">
              <a:noFill/>
              <a:miter lim="800000"/>
              <a:headEnd/>
              <a:tailEnd/>
            </a:ln>
          </p:spPr>
          <p:txBody>
            <a:bodyPr/>
            <a:lstStyle/>
            <a:p>
              <a:endParaRPr lang="en-US"/>
            </a:p>
          </p:txBody>
        </p:sp>
        <p:sp>
          <p:nvSpPr>
            <p:cNvPr id="148704" name="Rectangle 224"/>
            <p:cNvSpPr>
              <a:spLocks noChangeArrowheads="1"/>
            </p:cNvSpPr>
            <p:nvPr/>
          </p:nvSpPr>
          <p:spPr bwMode="auto">
            <a:xfrm>
              <a:off x="3057" y="4884"/>
              <a:ext cx="300" cy="144"/>
            </a:xfrm>
            <a:prstGeom prst="rect">
              <a:avLst/>
            </a:prstGeom>
            <a:solidFill>
              <a:srgbClr val="FFFFFF"/>
            </a:solidFill>
            <a:ln w="9525">
              <a:noFill/>
              <a:miter lim="800000"/>
              <a:headEnd/>
              <a:tailEnd/>
            </a:ln>
          </p:spPr>
          <p:txBody>
            <a:bodyPr/>
            <a:lstStyle/>
            <a:p>
              <a:endParaRPr lang="en-US"/>
            </a:p>
          </p:txBody>
        </p:sp>
        <p:sp>
          <p:nvSpPr>
            <p:cNvPr id="148705" name="Line 225"/>
            <p:cNvSpPr>
              <a:spLocks noChangeShapeType="1"/>
            </p:cNvSpPr>
            <p:nvPr/>
          </p:nvSpPr>
          <p:spPr bwMode="auto">
            <a:xfrm flipH="1">
              <a:off x="7758" y="4374"/>
              <a:ext cx="720" cy="0"/>
            </a:xfrm>
            <a:prstGeom prst="line">
              <a:avLst/>
            </a:prstGeom>
            <a:noFill/>
            <a:ln w="9525">
              <a:solidFill>
                <a:srgbClr val="0000FF"/>
              </a:solidFill>
              <a:round/>
              <a:headEnd/>
              <a:tailEnd type="stealth" w="sm" len="med"/>
            </a:ln>
          </p:spPr>
          <p:txBody>
            <a:bodyPr/>
            <a:lstStyle/>
            <a:p>
              <a:endParaRPr lang="en-US"/>
            </a:p>
          </p:txBody>
        </p:sp>
        <p:sp>
          <p:nvSpPr>
            <p:cNvPr id="148706" name="Line 226"/>
            <p:cNvSpPr>
              <a:spLocks noChangeShapeType="1"/>
            </p:cNvSpPr>
            <p:nvPr/>
          </p:nvSpPr>
          <p:spPr bwMode="auto">
            <a:xfrm flipH="1">
              <a:off x="6426" y="4386"/>
              <a:ext cx="720" cy="0"/>
            </a:xfrm>
            <a:prstGeom prst="line">
              <a:avLst/>
            </a:prstGeom>
            <a:noFill/>
            <a:ln w="9525">
              <a:solidFill>
                <a:srgbClr val="0000FF"/>
              </a:solidFill>
              <a:round/>
              <a:headEnd/>
              <a:tailEnd type="stealth" w="sm" len="med"/>
            </a:ln>
          </p:spPr>
          <p:txBody>
            <a:bodyPr/>
            <a:lstStyle/>
            <a:p>
              <a:endParaRPr lang="en-US"/>
            </a:p>
          </p:txBody>
        </p:sp>
        <p:sp>
          <p:nvSpPr>
            <p:cNvPr id="148707" name="Line 227"/>
            <p:cNvSpPr>
              <a:spLocks noChangeShapeType="1"/>
            </p:cNvSpPr>
            <p:nvPr/>
          </p:nvSpPr>
          <p:spPr bwMode="auto">
            <a:xfrm flipH="1">
              <a:off x="4980" y="4386"/>
              <a:ext cx="720" cy="0"/>
            </a:xfrm>
            <a:prstGeom prst="line">
              <a:avLst/>
            </a:prstGeom>
            <a:noFill/>
            <a:ln w="9525">
              <a:solidFill>
                <a:srgbClr val="0000FF"/>
              </a:solidFill>
              <a:round/>
              <a:headEnd/>
              <a:tailEnd type="stealth" w="sm" len="med"/>
            </a:ln>
          </p:spPr>
          <p:txBody>
            <a:bodyPr/>
            <a:lstStyle/>
            <a:p>
              <a:endParaRPr lang="en-US"/>
            </a:p>
          </p:txBody>
        </p:sp>
        <p:sp>
          <p:nvSpPr>
            <p:cNvPr id="148708" name="Line 228"/>
            <p:cNvSpPr>
              <a:spLocks noChangeShapeType="1"/>
            </p:cNvSpPr>
            <p:nvPr/>
          </p:nvSpPr>
          <p:spPr bwMode="auto">
            <a:xfrm flipH="1">
              <a:off x="3594" y="4392"/>
              <a:ext cx="720" cy="0"/>
            </a:xfrm>
            <a:prstGeom prst="line">
              <a:avLst/>
            </a:prstGeom>
            <a:noFill/>
            <a:ln w="9525">
              <a:solidFill>
                <a:srgbClr val="0000FF"/>
              </a:solidFill>
              <a:round/>
              <a:headEnd/>
              <a:tailEnd type="stealth" w="sm" len="med"/>
            </a:ln>
          </p:spPr>
          <p:txBody>
            <a:bodyPr/>
            <a:lstStyle/>
            <a:p>
              <a:endParaRPr lang="en-US"/>
            </a:p>
          </p:txBody>
        </p:sp>
        <p:sp>
          <p:nvSpPr>
            <p:cNvPr id="148709" name="Freeform 229"/>
            <p:cNvSpPr>
              <a:spLocks/>
            </p:cNvSpPr>
            <p:nvPr/>
          </p:nvSpPr>
          <p:spPr bwMode="auto">
            <a:xfrm>
              <a:off x="2981" y="4050"/>
              <a:ext cx="241" cy="352"/>
            </a:xfrm>
            <a:custGeom>
              <a:avLst/>
              <a:gdLst/>
              <a:ahLst/>
              <a:cxnLst>
                <a:cxn ang="0">
                  <a:pos x="241" y="336"/>
                </a:cxn>
                <a:cxn ang="0">
                  <a:pos x="43" y="330"/>
                </a:cxn>
                <a:cxn ang="0">
                  <a:pos x="7" y="204"/>
                </a:cxn>
                <a:cxn ang="0">
                  <a:pos x="1" y="0"/>
                </a:cxn>
              </a:cxnLst>
              <a:rect l="0" t="0" r="r" b="b"/>
              <a:pathLst>
                <a:path w="241" h="352">
                  <a:moveTo>
                    <a:pt x="241" y="336"/>
                  </a:moveTo>
                  <a:cubicBezTo>
                    <a:pt x="161" y="344"/>
                    <a:pt x="82" y="352"/>
                    <a:pt x="43" y="330"/>
                  </a:cubicBezTo>
                  <a:cubicBezTo>
                    <a:pt x="4" y="308"/>
                    <a:pt x="14" y="259"/>
                    <a:pt x="7" y="204"/>
                  </a:cubicBezTo>
                  <a:cubicBezTo>
                    <a:pt x="0" y="149"/>
                    <a:pt x="10" y="19"/>
                    <a:pt x="1" y="0"/>
                  </a:cubicBezTo>
                </a:path>
              </a:pathLst>
            </a:custGeom>
            <a:noFill/>
            <a:ln w="9525">
              <a:solidFill>
                <a:srgbClr val="0000FF"/>
              </a:solidFill>
              <a:round/>
              <a:headEnd/>
              <a:tailEnd type="stealth" w="sm" len="med"/>
            </a:ln>
          </p:spPr>
          <p:txBody>
            <a:bodyPr/>
            <a:lstStyle/>
            <a:p>
              <a:endParaRPr lang="en-US"/>
            </a:p>
          </p:txBody>
        </p:sp>
        <p:sp>
          <p:nvSpPr>
            <p:cNvPr id="148710" name="Freeform 230"/>
            <p:cNvSpPr>
              <a:spLocks/>
            </p:cNvSpPr>
            <p:nvPr/>
          </p:nvSpPr>
          <p:spPr bwMode="auto">
            <a:xfrm>
              <a:off x="2634" y="3350"/>
              <a:ext cx="349" cy="556"/>
            </a:xfrm>
            <a:custGeom>
              <a:avLst/>
              <a:gdLst/>
              <a:ahLst/>
              <a:cxnLst>
                <a:cxn ang="0">
                  <a:pos x="333" y="382"/>
                </a:cxn>
                <a:cxn ang="0">
                  <a:pos x="327" y="70"/>
                </a:cxn>
                <a:cxn ang="0">
                  <a:pos x="201" y="4"/>
                </a:cxn>
                <a:cxn ang="0">
                  <a:pos x="57" y="94"/>
                </a:cxn>
                <a:cxn ang="0">
                  <a:pos x="9" y="370"/>
                </a:cxn>
                <a:cxn ang="0">
                  <a:pos x="3" y="556"/>
                </a:cxn>
              </a:cxnLst>
              <a:rect l="0" t="0" r="r" b="b"/>
              <a:pathLst>
                <a:path w="349" h="556">
                  <a:moveTo>
                    <a:pt x="333" y="382"/>
                  </a:moveTo>
                  <a:cubicBezTo>
                    <a:pt x="341" y="257"/>
                    <a:pt x="349" y="133"/>
                    <a:pt x="327" y="70"/>
                  </a:cubicBezTo>
                  <a:cubicBezTo>
                    <a:pt x="305" y="7"/>
                    <a:pt x="246" y="0"/>
                    <a:pt x="201" y="4"/>
                  </a:cubicBezTo>
                  <a:cubicBezTo>
                    <a:pt x="156" y="8"/>
                    <a:pt x="89" y="33"/>
                    <a:pt x="57" y="94"/>
                  </a:cubicBezTo>
                  <a:cubicBezTo>
                    <a:pt x="25" y="155"/>
                    <a:pt x="18" y="293"/>
                    <a:pt x="9" y="370"/>
                  </a:cubicBezTo>
                  <a:cubicBezTo>
                    <a:pt x="0" y="447"/>
                    <a:pt x="2" y="528"/>
                    <a:pt x="3" y="556"/>
                  </a:cubicBezTo>
                </a:path>
              </a:pathLst>
            </a:custGeom>
            <a:noFill/>
            <a:ln w="9525">
              <a:solidFill>
                <a:srgbClr val="0000FF"/>
              </a:solidFill>
              <a:round/>
              <a:headEnd/>
              <a:tailEnd type="stealth" w="sm" len="med"/>
            </a:ln>
          </p:spPr>
          <p:txBody>
            <a:bodyPr/>
            <a:lstStyle/>
            <a:p>
              <a:endParaRPr lang="en-US"/>
            </a:p>
          </p:txBody>
        </p:sp>
        <p:sp>
          <p:nvSpPr>
            <p:cNvPr id="148711" name="Freeform 231"/>
            <p:cNvSpPr>
              <a:spLocks/>
            </p:cNvSpPr>
            <p:nvPr/>
          </p:nvSpPr>
          <p:spPr bwMode="auto">
            <a:xfrm>
              <a:off x="2628" y="4212"/>
              <a:ext cx="423" cy="397"/>
            </a:xfrm>
            <a:custGeom>
              <a:avLst/>
              <a:gdLst/>
              <a:ahLst/>
              <a:cxnLst>
                <a:cxn ang="0">
                  <a:pos x="0" y="0"/>
                </a:cxn>
                <a:cxn ang="0">
                  <a:pos x="48" y="276"/>
                </a:cxn>
                <a:cxn ang="0">
                  <a:pos x="222" y="378"/>
                </a:cxn>
                <a:cxn ang="0">
                  <a:pos x="390" y="390"/>
                </a:cxn>
                <a:cxn ang="0">
                  <a:pos x="420" y="390"/>
                </a:cxn>
              </a:cxnLst>
              <a:rect l="0" t="0" r="r" b="b"/>
              <a:pathLst>
                <a:path w="423" h="397">
                  <a:moveTo>
                    <a:pt x="0" y="0"/>
                  </a:moveTo>
                  <a:cubicBezTo>
                    <a:pt x="5" y="106"/>
                    <a:pt x="11" y="213"/>
                    <a:pt x="48" y="276"/>
                  </a:cubicBezTo>
                  <a:cubicBezTo>
                    <a:pt x="85" y="339"/>
                    <a:pt x="165" y="359"/>
                    <a:pt x="222" y="378"/>
                  </a:cubicBezTo>
                  <a:cubicBezTo>
                    <a:pt x="279" y="397"/>
                    <a:pt x="357" y="388"/>
                    <a:pt x="390" y="390"/>
                  </a:cubicBezTo>
                  <a:cubicBezTo>
                    <a:pt x="423" y="392"/>
                    <a:pt x="419" y="389"/>
                    <a:pt x="420" y="390"/>
                  </a:cubicBezTo>
                </a:path>
              </a:pathLst>
            </a:custGeom>
            <a:noFill/>
            <a:ln w="9525">
              <a:solidFill>
                <a:srgbClr val="0000FF"/>
              </a:solidFill>
              <a:round/>
              <a:headEnd/>
              <a:tailEnd type="stealth" w="sm" len="med"/>
            </a:ln>
          </p:spPr>
          <p:txBody>
            <a:bodyPr/>
            <a:lstStyle/>
            <a:p>
              <a:endParaRPr lang="en-US"/>
            </a:p>
          </p:txBody>
        </p:sp>
        <p:sp>
          <p:nvSpPr>
            <p:cNvPr id="148712" name="Line 232"/>
            <p:cNvSpPr>
              <a:spLocks noChangeShapeType="1"/>
            </p:cNvSpPr>
            <p:nvPr/>
          </p:nvSpPr>
          <p:spPr bwMode="auto">
            <a:xfrm flipH="1" flipV="1">
              <a:off x="7764" y="4975"/>
              <a:ext cx="720" cy="0"/>
            </a:xfrm>
            <a:prstGeom prst="line">
              <a:avLst/>
            </a:prstGeom>
            <a:noFill/>
            <a:ln w="9525">
              <a:solidFill>
                <a:srgbClr val="0000FF"/>
              </a:solidFill>
              <a:round/>
              <a:headEnd/>
              <a:tailEnd type="stealth" w="sm" len="med"/>
            </a:ln>
          </p:spPr>
          <p:txBody>
            <a:bodyPr/>
            <a:lstStyle/>
            <a:p>
              <a:endParaRPr lang="en-US"/>
            </a:p>
          </p:txBody>
        </p:sp>
        <p:sp>
          <p:nvSpPr>
            <p:cNvPr id="148713" name="Line 233"/>
            <p:cNvSpPr>
              <a:spLocks noChangeShapeType="1"/>
            </p:cNvSpPr>
            <p:nvPr/>
          </p:nvSpPr>
          <p:spPr bwMode="auto">
            <a:xfrm flipH="1" flipV="1">
              <a:off x="6432" y="4963"/>
              <a:ext cx="720" cy="0"/>
            </a:xfrm>
            <a:prstGeom prst="line">
              <a:avLst/>
            </a:prstGeom>
            <a:noFill/>
            <a:ln w="9525">
              <a:solidFill>
                <a:srgbClr val="0000FF"/>
              </a:solidFill>
              <a:round/>
              <a:headEnd/>
              <a:tailEnd type="stealth" w="sm" len="med"/>
            </a:ln>
          </p:spPr>
          <p:txBody>
            <a:bodyPr/>
            <a:lstStyle/>
            <a:p>
              <a:endParaRPr lang="en-US"/>
            </a:p>
          </p:txBody>
        </p:sp>
        <p:sp>
          <p:nvSpPr>
            <p:cNvPr id="148714" name="Line 234"/>
            <p:cNvSpPr>
              <a:spLocks noChangeShapeType="1"/>
            </p:cNvSpPr>
            <p:nvPr/>
          </p:nvSpPr>
          <p:spPr bwMode="auto">
            <a:xfrm flipH="1" flipV="1">
              <a:off x="4986" y="4963"/>
              <a:ext cx="720" cy="0"/>
            </a:xfrm>
            <a:prstGeom prst="line">
              <a:avLst/>
            </a:prstGeom>
            <a:noFill/>
            <a:ln w="9525">
              <a:solidFill>
                <a:srgbClr val="0000FF"/>
              </a:solidFill>
              <a:round/>
              <a:headEnd/>
              <a:tailEnd type="stealth" w="sm" len="med"/>
            </a:ln>
          </p:spPr>
          <p:txBody>
            <a:bodyPr/>
            <a:lstStyle/>
            <a:p>
              <a:endParaRPr lang="en-US"/>
            </a:p>
          </p:txBody>
        </p:sp>
        <p:sp>
          <p:nvSpPr>
            <p:cNvPr id="148715" name="Line 235"/>
            <p:cNvSpPr>
              <a:spLocks noChangeShapeType="1"/>
            </p:cNvSpPr>
            <p:nvPr/>
          </p:nvSpPr>
          <p:spPr bwMode="auto">
            <a:xfrm flipH="1" flipV="1">
              <a:off x="3600" y="4957"/>
              <a:ext cx="720" cy="0"/>
            </a:xfrm>
            <a:prstGeom prst="line">
              <a:avLst/>
            </a:prstGeom>
            <a:noFill/>
            <a:ln w="9525">
              <a:solidFill>
                <a:srgbClr val="0000FF"/>
              </a:solidFill>
              <a:round/>
              <a:headEnd/>
              <a:tailEnd type="stealth" w="sm" len="med"/>
            </a:ln>
          </p:spPr>
          <p:txBody>
            <a:bodyPr/>
            <a:lstStyle/>
            <a:p>
              <a:endParaRPr lang="en-US"/>
            </a:p>
          </p:txBody>
        </p:sp>
        <p:sp>
          <p:nvSpPr>
            <p:cNvPr id="148716" name="Freeform 236"/>
            <p:cNvSpPr>
              <a:spLocks/>
            </p:cNvSpPr>
            <p:nvPr/>
          </p:nvSpPr>
          <p:spPr bwMode="auto">
            <a:xfrm flipV="1">
              <a:off x="2987" y="4947"/>
              <a:ext cx="241" cy="352"/>
            </a:xfrm>
            <a:custGeom>
              <a:avLst/>
              <a:gdLst/>
              <a:ahLst/>
              <a:cxnLst>
                <a:cxn ang="0">
                  <a:pos x="241" y="336"/>
                </a:cxn>
                <a:cxn ang="0">
                  <a:pos x="43" y="330"/>
                </a:cxn>
                <a:cxn ang="0">
                  <a:pos x="7" y="204"/>
                </a:cxn>
                <a:cxn ang="0">
                  <a:pos x="1" y="0"/>
                </a:cxn>
              </a:cxnLst>
              <a:rect l="0" t="0" r="r" b="b"/>
              <a:pathLst>
                <a:path w="241" h="352">
                  <a:moveTo>
                    <a:pt x="241" y="336"/>
                  </a:moveTo>
                  <a:cubicBezTo>
                    <a:pt x="161" y="344"/>
                    <a:pt x="82" y="352"/>
                    <a:pt x="43" y="330"/>
                  </a:cubicBezTo>
                  <a:cubicBezTo>
                    <a:pt x="4" y="308"/>
                    <a:pt x="14" y="259"/>
                    <a:pt x="7" y="204"/>
                  </a:cubicBezTo>
                  <a:cubicBezTo>
                    <a:pt x="0" y="149"/>
                    <a:pt x="10" y="19"/>
                    <a:pt x="1" y="0"/>
                  </a:cubicBezTo>
                </a:path>
              </a:pathLst>
            </a:custGeom>
            <a:noFill/>
            <a:ln w="9525">
              <a:solidFill>
                <a:srgbClr val="0000FF"/>
              </a:solidFill>
              <a:round/>
              <a:headEnd/>
              <a:tailEnd type="stealth" w="sm" len="med"/>
            </a:ln>
          </p:spPr>
          <p:txBody>
            <a:bodyPr/>
            <a:lstStyle/>
            <a:p>
              <a:endParaRPr lang="en-US"/>
            </a:p>
          </p:txBody>
        </p:sp>
        <p:sp>
          <p:nvSpPr>
            <p:cNvPr id="148717" name="Freeform 237"/>
            <p:cNvSpPr>
              <a:spLocks/>
            </p:cNvSpPr>
            <p:nvPr/>
          </p:nvSpPr>
          <p:spPr bwMode="auto">
            <a:xfrm flipV="1">
              <a:off x="2640" y="5443"/>
              <a:ext cx="349" cy="556"/>
            </a:xfrm>
            <a:custGeom>
              <a:avLst/>
              <a:gdLst/>
              <a:ahLst/>
              <a:cxnLst>
                <a:cxn ang="0">
                  <a:pos x="333" y="382"/>
                </a:cxn>
                <a:cxn ang="0">
                  <a:pos x="327" y="70"/>
                </a:cxn>
                <a:cxn ang="0">
                  <a:pos x="201" y="4"/>
                </a:cxn>
                <a:cxn ang="0">
                  <a:pos x="57" y="94"/>
                </a:cxn>
                <a:cxn ang="0">
                  <a:pos x="9" y="370"/>
                </a:cxn>
                <a:cxn ang="0">
                  <a:pos x="3" y="556"/>
                </a:cxn>
              </a:cxnLst>
              <a:rect l="0" t="0" r="r" b="b"/>
              <a:pathLst>
                <a:path w="349" h="556">
                  <a:moveTo>
                    <a:pt x="333" y="382"/>
                  </a:moveTo>
                  <a:cubicBezTo>
                    <a:pt x="341" y="257"/>
                    <a:pt x="349" y="133"/>
                    <a:pt x="327" y="70"/>
                  </a:cubicBezTo>
                  <a:cubicBezTo>
                    <a:pt x="305" y="7"/>
                    <a:pt x="246" y="0"/>
                    <a:pt x="201" y="4"/>
                  </a:cubicBezTo>
                  <a:cubicBezTo>
                    <a:pt x="156" y="8"/>
                    <a:pt x="89" y="33"/>
                    <a:pt x="57" y="94"/>
                  </a:cubicBezTo>
                  <a:cubicBezTo>
                    <a:pt x="25" y="155"/>
                    <a:pt x="18" y="293"/>
                    <a:pt x="9" y="370"/>
                  </a:cubicBezTo>
                  <a:cubicBezTo>
                    <a:pt x="0" y="447"/>
                    <a:pt x="2" y="528"/>
                    <a:pt x="3" y="556"/>
                  </a:cubicBezTo>
                </a:path>
              </a:pathLst>
            </a:custGeom>
            <a:noFill/>
            <a:ln w="9525">
              <a:solidFill>
                <a:srgbClr val="0000FF"/>
              </a:solidFill>
              <a:round/>
              <a:headEnd/>
              <a:tailEnd type="stealth" w="sm" len="med"/>
            </a:ln>
          </p:spPr>
          <p:txBody>
            <a:bodyPr/>
            <a:lstStyle/>
            <a:p>
              <a:endParaRPr lang="en-US"/>
            </a:p>
          </p:txBody>
        </p:sp>
        <p:sp>
          <p:nvSpPr>
            <p:cNvPr id="148718" name="Freeform 238"/>
            <p:cNvSpPr>
              <a:spLocks/>
            </p:cNvSpPr>
            <p:nvPr/>
          </p:nvSpPr>
          <p:spPr bwMode="auto">
            <a:xfrm flipV="1">
              <a:off x="2634" y="4740"/>
              <a:ext cx="423" cy="397"/>
            </a:xfrm>
            <a:custGeom>
              <a:avLst/>
              <a:gdLst/>
              <a:ahLst/>
              <a:cxnLst>
                <a:cxn ang="0">
                  <a:pos x="0" y="0"/>
                </a:cxn>
                <a:cxn ang="0">
                  <a:pos x="48" y="276"/>
                </a:cxn>
                <a:cxn ang="0">
                  <a:pos x="222" y="378"/>
                </a:cxn>
                <a:cxn ang="0">
                  <a:pos x="390" y="390"/>
                </a:cxn>
                <a:cxn ang="0">
                  <a:pos x="420" y="390"/>
                </a:cxn>
              </a:cxnLst>
              <a:rect l="0" t="0" r="r" b="b"/>
              <a:pathLst>
                <a:path w="423" h="397">
                  <a:moveTo>
                    <a:pt x="0" y="0"/>
                  </a:moveTo>
                  <a:cubicBezTo>
                    <a:pt x="5" y="106"/>
                    <a:pt x="11" y="213"/>
                    <a:pt x="48" y="276"/>
                  </a:cubicBezTo>
                  <a:cubicBezTo>
                    <a:pt x="85" y="339"/>
                    <a:pt x="165" y="359"/>
                    <a:pt x="222" y="378"/>
                  </a:cubicBezTo>
                  <a:cubicBezTo>
                    <a:pt x="279" y="397"/>
                    <a:pt x="357" y="388"/>
                    <a:pt x="390" y="390"/>
                  </a:cubicBezTo>
                  <a:cubicBezTo>
                    <a:pt x="423" y="392"/>
                    <a:pt x="419" y="389"/>
                    <a:pt x="420" y="390"/>
                  </a:cubicBezTo>
                </a:path>
              </a:pathLst>
            </a:custGeom>
            <a:noFill/>
            <a:ln w="9525">
              <a:solidFill>
                <a:srgbClr val="0000FF"/>
              </a:solidFill>
              <a:round/>
              <a:headEnd/>
              <a:tailEnd type="stealth" w="sm" len="med"/>
            </a:ln>
          </p:spPr>
          <p:txBody>
            <a:bodyPr/>
            <a:lstStyle/>
            <a:p>
              <a:endParaRPr lang="en-US"/>
            </a:p>
          </p:txBody>
        </p:sp>
        <p:sp>
          <p:nvSpPr>
            <p:cNvPr id="148719" name="Line 239"/>
            <p:cNvSpPr>
              <a:spLocks noChangeShapeType="1"/>
            </p:cNvSpPr>
            <p:nvPr/>
          </p:nvSpPr>
          <p:spPr bwMode="auto">
            <a:xfrm>
              <a:off x="3186" y="4692"/>
              <a:ext cx="720" cy="0"/>
            </a:xfrm>
            <a:prstGeom prst="line">
              <a:avLst/>
            </a:prstGeom>
            <a:noFill/>
            <a:ln w="9525">
              <a:solidFill>
                <a:srgbClr val="0000FF"/>
              </a:solidFill>
              <a:round/>
              <a:headEnd/>
              <a:tailEnd type="stealth" w="sm" len="med"/>
            </a:ln>
          </p:spPr>
          <p:txBody>
            <a:bodyPr/>
            <a:lstStyle/>
            <a:p>
              <a:endParaRPr lang="en-US"/>
            </a:p>
          </p:txBody>
        </p:sp>
        <p:sp>
          <p:nvSpPr>
            <p:cNvPr id="148720" name="AutoShape 240"/>
            <p:cNvSpPr>
              <a:spLocks/>
            </p:cNvSpPr>
            <p:nvPr/>
          </p:nvSpPr>
          <p:spPr bwMode="auto">
            <a:xfrm>
              <a:off x="13860" y="1670"/>
              <a:ext cx="472" cy="480"/>
            </a:xfrm>
            <a:prstGeom prst="callout1">
              <a:avLst>
                <a:gd name="adj1" fmla="val 37500"/>
                <a:gd name="adj2" fmla="val -25426"/>
                <a:gd name="adj3" fmla="val 287500"/>
                <a:gd name="adj4" fmla="val -87287"/>
              </a:avLst>
            </a:prstGeom>
            <a:solidFill>
              <a:srgbClr val="FFFFFF"/>
            </a:solidFill>
            <a:ln w="9525">
              <a:solidFill>
                <a:srgbClr val="000000"/>
              </a:solidFill>
              <a:miter lim="800000"/>
              <a:headEnd/>
              <a:tailEnd/>
            </a:ln>
          </p:spPr>
          <p:txBody>
            <a:bodyPr/>
            <a:lstStyle/>
            <a:p>
              <a:r>
                <a:rPr lang="ru-RU" sz="1200" b="0">
                  <a:solidFill>
                    <a:schemeClr val="bg2"/>
                  </a:solidFill>
                  <a:effectLst/>
                </a:rPr>
                <a:t>1</a:t>
              </a:r>
              <a:endParaRPr lang="ru-RU">
                <a:solidFill>
                  <a:schemeClr val="bg2"/>
                </a:solidFill>
                <a:effectLst>
                  <a:outerShdw blurRad="38100" dist="38100" dir="2700000" algn="tl">
                    <a:srgbClr val="C0C0C0"/>
                  </a:outerShdw>
                </a:effectLst>
              </a:endParaRPr>
            </a:p>
          </p:txBody>
        </p:sp>
        <p:sp>
          <p:nvSpPr>
            <p:cNvPr id="148721" name="AutoShape 241"/>
            <p:cNvSpPr>
              <a:spLocks/>
            </p:cNvSpPr>
            <p:nvPr/>
          </p:nvSpPr>
          <p:spPr bwMode="auto">
            <a:xfrm>
              <a:off x="10642" y="1648"/>
              <a:ext cx="472" cy="480"/>
            </a:xfrm>
            <a:prstGeom prst="callout1">
              <a:avLst>
                <a:gd name="adj1" fmla="val 37500"/>
                <a:gd name="adj2" fmla="val 125426"/>
                <a:gd name="adj3" fmla="val 297917"/>
                <a:gd name="adj4" fmla="val 237287"/>
              </a:avLst>
            </a:prstGeom>
            <a:solidFill>
              <a:srgbClr val="FFFFFF"/>
            </a:solidFill>
            <a:ln w="9525">
              <a:solidFill>
                <a:srgbClr val="000000"/>
              </a:solidFill>
              <a:miter lim="800000"/>
              <a:headEnd/>
              <a:tailEnd/>
            </a:ln>
          </p:spPr>
          <p:txBody>
            <a:bodyPr/>
            <a:lstStyle/>
            <a:p>
              <a:r>
                <a:rPr lang="ru-RU" sz="1200" b="0">
                  <a:solidFill>
                    <a:schemeClr val="bg2"/>
                  </a:solidFill>
                  <a:effectLst/>
                </a:rPr>
                <a:t>2</a:t>
              </a:r>
              <a:endParaRPr lang="ru-RU">
                <a:solidFill>
                  <a:schemeClr val="bg2"/>
                </a:solidFill>
                <a:effectLst>
                  <a:outerShdw blurRad="38100" dist="38100" dir="2700000" algn="tl">
                    <a:srgbClr val="C0C0C0"/>
                  </a:outerShdw>
                </a:effectLst>
              </a:endParaRPr>
            </a:p>
          </p:txBody>
        </p:sp>
        <p:sp>
          <p:nvSpPr>
            <p:cNvPr id="148722" name="AutoShape 242"/>
            <p:cNvSpPr>
              <a:spLocks/>
            </p:cNvSpPr>
            <p:nvPr/>
          </p:nvSpPr>
          <p:spPr bwMode="auto">
            <a:xfrm>
              <a:off x="10630" y="978"/>
              <a:ext cx="472" cy="480"/>
            </a:xfrm>
            <a:prstGeom prst="callout1">
              <a:avLst>
                <a:gd name="adj1" fmla="val 37500"/>
                <a:gd name="adj2" fmla="val 125426"/>
                <a:gd name="adj3" fmla="val 420833"/>
                <a:gd name="adj4" fmla="val 362287"/>
              </a:avLst>
            </a:prstGeom>
            <a:solidFill>
              <a:srgbClr val="FFFFFF"/>
            </a:solidFill>
            <a:ln w="9525">
              <a:solidFill>
                <a:srgbClr val="000000"/>
              </a:solidFill>
              <a:miter lim="800000"/>
              <a:headEnd/>
              <a:tailEnd/>
            </a:ln>
          </p:spPr>
          <p:txBody>
            <a:bodyPr/>
            <a:lstStyle/>
            <a:p>
              <a:r>
                <a:rPr lang="ru-RU" sz="1200" b="0">
                  <a:solidFill>
                    <a:schemeClr val="bg2"/>
                  </a:solidFill>
                  <a:effectLst/>
                </a:rPr>
                <a:t>3</a:t>
              </a:r>
              <a:endParaRPr lang="ru-RU">
                <a:solidFill>
                  <a:schemeClr val="bg2"/>
                </a:solidFill>
                <a:effectLst>
                  <a:outerShdw blurRad="38100" dist="38100" dir="2700000" algn="tl">
                    <a:srgbClr val="C0C0C0"/>
                  </a:outerShdw>
                </a:effectLst>
              </a:endParaRPr>
            </a:p>
          </p:txBody>
        </p:sp>
        <p:sp>
          <p:nvSpPr>
            <p:cNvPr id="148723" name="AutoShape 243"/>
            <p:cNvSpPr>
              <a:spLocks/>
            </p:cNvSpPr>
            <p:nvPr/>
          </p:nvSpPr>
          <p:spPr bwMode="auto">
            <a:xfrm>
              <a:off x="9086" y="1714"/>
              <a:ext cx="472" cy="480"/>
            </a:xfrm>
            <a:prstGeom prst="callout1">
              <a:avLst>
                <a:gd name="adj1" fmla="val 37500"/>
                <a:gd name="adj2" fmla="val 125426"/>
                <a:gd name="adj3" fmla="val 304167"/>
                <a:gd name="adj4" fmla="val 226694"/>
              </a:avLst>
            </a:prstGeom>
            <a:solidFill>
              <a:srgbClr val="FFFFFF"/>
            </a:solidFill>
            <a:ln w="9525">
              <a:solidFill>
                <a:srgbClr val="000000"/>
              </a:solidFill>
              <a:miter lim="800000"/>
              <a:headEnd/>
              <a:tailEnd/>
            </a:ln>
          </p:spPr>
          <p:txBody>
            <a:bodyPr/>
            <a:lstStyle/>
            <a:p>
              <a:r>
                <a:rPr lang="ru-RU" sz="1200" b="0">
                  <a:solidFill>
                    <a:schemeClr val="bg2"/>
                  </a:solidFill>
                  <a:effectLst/>
                </a:rPr>
                <a:t>4</a:t>
              </a:r>
              <a:endParaRPr lang="ru-RU">
                <a:solidFill>
                  <a:schemeClr val="bg2"/>
                </a:solidFill>
                <a:effectLst>
                  <a:outerShdw blurRad="38100" dist="38100" dir="2700000" algn="tl">
                    <a:srgbClr val="C0C0C0"/>
                  </a:outerShdw>
                </a:effectLst>
              </a:endParaRPr>
            </a:p>
          </p:txBody>
        </p:sp>
        <p:sp>
          <p:nvSpPr>
            <p:cNvPr id="148724" name="AutoShape 244"/>
            <p:cNvSpPr>
              <a:spLocks/>
            </p:cNvSpPr>
            <p:nvPr/>
          </p:nvSpPr>
          <p:spPr bwMode="auto">
            <a:xfrm>
              <a:off x="9978" y="7084"/>
              <a:ext cx="472" cy="480"/>
            </a:xfrm>
            <a:prstGeom prst="callout1">
              <a:avLst>
                <a:gd name="adj1" fmla="val 37500"/>
                <a:gd name="adj2" fmla="val -25426"/>
                <a:gd name="adj3" fmla="val -350000"/>
                <a:gd name="adj4" fmla="val -112713"/>
              </a:avLst>
            </a:prstGeom>
            <a:solidFill>
              <a:srgbClr val="FFFFFF"/>
            </a:solidFill>
            <a:ln w="9525">
              <a:solidFill>
                <a:srgbClr val="000000"/>
              </a:solidFill>
              <a:miter lim="800000"/>
              <a:headEnd/>
              <a:tailEnd/>
            </a:ln>
          </p:spPr>
          <p:txBody>
            <a:bodyPr/>
            <a:lstStyle/>
            <a:p>
              <a:r>
                <a:rPr lang="ru-RU" sz="1200" b="0">
                  <a:solidFill>
                    <a:schemeClr val="bg2"/>
                  </a:solidFill>
                  <a:effectLst/>
                </a:rPr>
                <a:t>6</a:t>
              </a:r>
              <a:endParaRPr lang="ru-RU">
                <a:solidFill>
                  <a:schemeClr val="bg2"/>
                </a:solidFill>
                <a:effectLst>
                  <a:outerShdw blurRad="38100" dist="38100" dir="2700000" algn="tl">
                    <a:srgbClr val="C0C0C0"/>
                  </a:outerShdw>
                </a:effectLst>
              </a:endParaRPr>
            </a:p>
          </p:txBody>
        </p:sp>
        <p:sp>
          <p:nvSpPr>
            <p:cNvPr id="148725" name="AutoShape 245"/>
            <p:cNvSpPr>
              <a:spLocks/>
            </p:cNvSpPr>
            <p:nvPr/>
          </p:nvSpPr>
          <p:spPr bwMode="auto">
            <a:xfrm>
              <a:off x="8138" y="6958"/>
              <a:ext cx="472" cy="480"/>
            </a:xfrm>
            <a:prstGeom prst="callout1">
              <a:avLst>
                <a:gd name="adj1" fmla="val 37500"/>
                <a:gd name="adj2" fmla="val -25426"/>
                <a:gd name="adj3" fmla="val -418750"/>
                <a:gd name="adj4" fmla="val -212287"/>
              </a:avLst>
            </a:prstGeom>
            <a:solidFill>
              <a:srgbClr val="FFFFFF"/>
            </a:solidFill>
            <a:ln w="9525">
              <a:solidFill>
                <a:srgbClr val="000000"/>
              </a:solidFill>
              <a:miter lim="800000"/>
              <a:headEnd/>
              <a:tailEnd/>
            </a:ln>
          </p:spPr>
          <p:txBody>
            <a:bodyPr/>
            <a:lstStyle/>
            <a:p>
              <a:r>
                <a:rPr lang="ru-RU" sz="1200" b="0">
                  <a:solidFill>
                    <a:schemeClr val="bg2"/>
                  </a:solidFill>
                  <a:effectLst/>
                </a:rPr>
                <a:t>8</a:t>
              </a:r>
              <a:endParaRPr lang="ru-RU">
                <a:solidFill>
                  <a:schemeClr val="bg2"/>
                </a:solidFill>
                <a:effectLst>
                  <a:outerShdw blurRad="38100" dist="38100" dir="2700000" algn="tl">
                    <a:srgbClr val="C0C0C0"/>
                  </a:outerShdw>
                </a:effectLst>
              </a:endParaRPr>
            </a:p>
          </p:txBody>
        </p:sp>
        <p:sp>
          <p:nvSpPr>
            <p:cNvPr id="148726" name="AutoShape 246"/>
            <p:cNvSpPr>
              <a:spLocks/>
            </p:cNvSpPr>
            <p:nvPr/>
          </p:nvSpPr>
          <p:spPr bwMode="auto">
            <a:xfrm>
              <a:off x="6420" y="6960"/>
              <a:ext cx="472" cy="480"/>
            </a:xfrm>
            <a:prstGeom prst="callout1">
              <a:avLst>
                <a:gd name="adj1" fmla="val 37500"/>
                <a:gd name="adj2" fmla="val -25426"/>
                <a:gd name="adj3" fmla="val -466667"/>
                <a:gd name="adj4" fmla="val -229236"/>
              </a:avLst>
            </a:prstGeom>
            <a:noFill/>
            <a:ln w="9525">
              <a:solidFill>
                <a:srgbClr val="000000"/>
              </a:solidFill>
              <a:miter lim="800000"/>
              <a:headEnd/>
              <a:tailEnd/>
            </a:ln>
          </p:spPr>
          <p:txBody>
            <a:bodyPr/>
            <a:lstStyle/>
            <a:p>
              <a:r>
                <a:rPr lang="ru-RU" sz="1200" b="0">
                  <a:solidFill>
                    <a:schemeClr val="bg2"/>
                  </a:solidFill>
                  <a:effectLst/>
                </a:rPr>
                <a:t>9</a:t>
              </a:r>
              <a:endParaRPr lang="ru-RU">
                <a:solidFill>
                  <a:schemeClr val="bg2"/>
                </a:solidFill>
                <a:effectLst>
                  <a:outerShdw blurRad="38100" dist="38100" dir="2700000" algn="tl">
                    <a:srgbClr val="C0C0C0"/>
                  </a:outerShdw>
                </a:effectLst>
              </a:endParaRPr>
            </a:p>
          </p:txBody>
        </p:sp>
        <p:sp>
          <p:nvSpPr>
            <p:cNvPr id="148727" name="AutoShape 247"/>
            <p:cNvSpPr>
              <a:spLocks/>
            </p:cNvSpPr>
            <p:nvPr/>
          </p:nvSpPr>
          <p:spPr bwMode="auto">
            <a:xfrm>
              <a:off x="3612" y="6920"/>
              <a:ext cx="630" cy="480"/>
            </a:xfrm>
            <a:prstGeom prst="callout1">
              <a:avLst>
                <a:gd name="adj1" fmla="val 37500"/>
                <a:gd name="adj2" fmla="val -19046"/>
                <a:gd name="adj3" fmla="val -170833"/>
                <a:gd name="adj4" fmla="val -119366"/>
              </a:avLst>
            </a:prstGeom>
            <a:noFill/>
            <a:ln w="9525">
              <a:solidFill>
                <a:srgbClr val="000000"/>
              </a:solidFill>
              <a:miter lim="800000"/>
              <a:headEnd/>
              <a:tailEnd/>
            </a:ln>
          </p:spPr>
          <p:txBody>
            <a:bodyPr/>
            <a:lstStyle/>
            <a:p>
              <a:r>
                <a:rPr lang="ru-RU" sz="1200" b="0">
                  <a:solidFill>
                    <a:schemeClr val="bg2"/>
                  </a:solidFill>
                  <a:effectLst/>
                </a:rPr>
                <a:t>10</a:t>
              </a:r>
              <a:endParaRPr lang="ru-RU">
                <a:solidFill>
                  <a:schemeClr val="bg2"/>
                </a:solidFill>
                <a:effectLst>
                  <a:outerShdw blurRad="38100" dist="38100" dir="2700000" algn="tl">
                    <a:srgbClr val="C0C0C0"/>
                  </a:outerShdw>
                </a:effectLst>
              </a:endParaRPr>
            </a:p>
          </p:txBody>
        </p:sp>
        <p:sp>
          <p:nvSpPr>
            <p:cNvPr id="148728" name="Text Box 248"/>
            <p:cNvSpPr txBox="1">
              <a:spLocks noChangeArrowheads="1"/>
            </p:cNvSpPr>
            <p:nvPr/>
          </p:nvSpPr>
          <p:spPr bwMode="auto">
            <a:xfrm>
              <a:off x="11700" y="1368"/>
              <a:ext cx="1266" cy="396"/>
            </a:xfrm>
            <a:prstGeom prst="rect">
              <a:avLst/>
            </a:prstGeom>
            <a:solidFill>
              <a:srgbClr val="FFFFFF"/>
            </a:solidFill>
            <a:ln w="9525">
              <a:noFill/>
              <a:miter lim="800000"/>
              <a:headEnd/>
              <a:tailEnd/>
            </a:ln>
          </p:spPr>
          <p:txBody>
            <a:bodyPr/>
            <a:lstStyle/>
            <a:p>
              <a:r>
                <a:rPr lang="ru-RU" sz="1200" b="0">
                  <a:solidFill>
                    <a:schemeClr val="bg2"/>
                  </a:solidFill>
                  <a:effectLst/>
                </a:rPr>
                <a:t>HEAT</a:t>
              </a:r>
              <a:endParaRPr lang="ru-RU">
                <a:solidFill>
                  <a:schemeClr val="bg2"/>
                </a:solidFill>
                <a:effectLst>
                  <a:outerShdw blurRad="38100" dist="38100" dir="2700000" algn="tl">
                    <a:srgbClr val="C0C0C0"/>
                  </a:outerShdw>
                </a:effectLst>
              </a:endParaRPr>
            </a:p>
          </p:txBody>
        </p:sp>
        <p:grpSp>
          <p:nvGrpSpPr>
            <p:cNvPr id="148729" name="Group 249"/>
            <p:cNvGrpSpPr>
              <a:grpSpLocks/>
            </p:cNvGrpSpPr>
            <p:nvPr/>
          </p:nvGrpSpPr>
          <p:grpSpPr bwMode="auto">
            <a:xfrm>
              <a:off x="11346" y="3588"/>
              <a:ext cx="1368" cy="2118"/>
              <a:chOff x="10632" y="5220"/>
              <a:chExt cx="1368" cy="2118"/>
            </a:xfrm>
          </p:grpSpPr>
          <p:sp>
            <p:nvSpPr>
              <p:cNvPr id="148730" name="Rectangle 250"/>
              <p:cNvSpPr>
                <a:spLocks noChangeArrowheads="1"/>
              </p:cNvSpPr>
              <p:nvPr/>
            </p:nvSpPr>
            <p:spPr bwMode="auto">
              <a:xfrm>
                <a:off x="10632" y="5220"/>
                <a:ext cx="420" cy="2118"/>
              </a:xfrm>
              <a:prstGeom prst="rect">
                <a:avLst/>
              </a:prstGeom>
              <a:gradFill rotWithShape="0">
                <a:gsLst>
                  <a:gs pos="0">
                    <a:srgbClr val="000000"/>
                  </a:gs>
                  <a:gs pos="50000">
                    <a:srgbClr val="000000">
                      <a:gamma/>
                      <a:tint val="33333"/>
                      <a:invGamma/>
                    </a:srgbClr>
                  </a:gs>
                  <a:gs pos="100000">
                    <a:srgbClr val="000000"/>
                  </a:gs>
                </a:gsLst>
                <a:lin ang="5400000" scaled="1"/>
              </a:gradFill>
              <a:ln w="9525">
                <a:solidFill>
                  <a:srgbClr val="000000"/>
                </a:solidFill>
                <a:miter lim="800000"/>
                <a:headEnd/>
                <a:tailEnd/>
              </a:ln>
            </p:spPr>
            <p:txBody>
              <a:bodyPr/>
              <a:lstStyle/>
              <a:p>
                <a:endParaRPr lang="en-US"/>
              </a:p>
            </p:txBody>
          </p:sp>
          <p:sp>
            <p:nvSpPr>
              <p:cNvPr id="148731" name="Rectangle 251"/>
              <p:cNvSpPr>
                <a:spLocks noChangeArrowheads="1"/>
              </p:cNvSpPr>
              <p:nvPr/>
            </p:nvSpPr>
            <p:spPr bwMode="auto">
              <a:xfrm>
                <a:off x="11052" y="5829"/>
                <a:ext cx="948" cy="900"/>
              </a:xfrm>
              <a:prstGeom prst="rect">
                <a:avLst/>
              </a:prstGeom>
              <a:gradFill rotWithShape="0">
                <a:gsLst>
                  <a:gs pos="0">
                    <a:srgbClr val="000000"/>
                  </a:gs>
                  <a:gs pos="50000">
                    <a:srgbClr val="000000">
                      <a:gamma/>
                      <a:tint val="33333"/>
                      <a:invGamma/>
                    </a:srgbClr>
                  </a:gs>
                  <a:gs pos="100000">
                    <a:srgbClr val="000000"/>
                  </a:gs>
                </a:gsLst>
                <a:lin ang="5400000" scaled="1"/>
              </a:gradFill>
              <a:ln w="9525">
                <a:solidFill>
                  <a:srgbClr val="000000"/>
                </a:solidFill>
                <a:miter lim="800000"/>
                <a:headEnd/>
                <a:tailEnd/>
              </a:ln>
            </p:spPr>
            <p:txBody>
              <a:bodyPr/>
              <a:lstStyle/>
              <a:p>
                <a:endParaRPr lang="en-US"/>
              </a:p>
            </p:txBody>
          </p:sp>
        </p:grpSp>
        <p:sp>
          <p:nvSpPr>
            <p:cNvPr id="148732" name="Line 252"/>
            <p:cNvSpPr>
              <a:spLocks noChangeShapeType="1"/>
            </p:cNvSpPr>
            <p:nvPr/>
          </p:nvSpPr>
          <p:spPr bwMode="auto">
            <a:xfrm>
              <a:off x="11826" y="4662"/>
              <a:ext cx="720" cy="0"/>
            </a:xfrm>
            <a:prstGeom prst="line">
              <a:avLst/>
            </a:prstGeom>
            <a:noFill/>
            <a:ln w="9525">
              <a:solidFill>
                <a:srgbClr val="FF0000"/>
              </a:solidFill>
              <a:round/>
              <a:headEnd/>
              <a:tailEnd type="stealth" w="sm" len="med"/>
            </a:ln>
          </p:spPr>
          <p:txBody>
            <a:bodyPr/>
            <a:lstStyle/>
            <a:p>
              <a:endParaRPr lang="en-US"/>
            </a:p>
          </p:txBody>
        </p:sp>
        <p:sp>
          <p:nvSpPr>
            <p:cNvPr id="148733" name="Line 253"/>
            <p:cNvSpPr>
              <a:spLocks noChangeShapeType="1"/>
            </p:cNvSpPr>
            <p:nvPr/>
          </p:nvSpPr>
          <p:spPr bwMode="auto">
            <a:xfrm>
              <a:off x="10920" y="4668"/>
              <a:ext cx="720" cy="0"/>
            </a:xfrm>
            <a:prstGeom prst="line">
              <a:avLst/>
            </a:prstGeom>
            <a:noFill/>
            <a:ln w="9525">
              <a:solidFill>
                <a:srgbClr val="0000FF"/>
              </a:solidFill>
              <a:round/>
              <a:headEnd/>
              <a:tailEnd type="stealth" w="sm" len="med"/>
            </a:ln>
          </p:spPr>
          <p:txBody>
            <a:bodyPr/>
            <a:lstStyle/>
            <a:p>
              <a:endParaRPr lang="en-US"/>
            </a:p>
          </p:txBody>
        </p:sp>
        <p:grpSp>
          <p:nvGrpSpPr>
            <p:cNvPr id="148734" name="Group 254"/>
            <p:cNvGrpSpPr>
              <a:grpSpLocks/>
            </p:cNvGrpSpPr>
            <p:nvPr/>
          </p:nvGrpSpPr>
          <p:grpSpPr bwMode="auto">
            <a:xfrm>
              <a:off x="11574" y="3240"/>
              <a:ext cx="1272" cy="456"/>
              <a:chOff x="11574" y="3240"/>
              <a:chExt cx="1272" cy="456"/>
            </a:xfrm>
          </p:grpSpPr>
          <p:sp>
            <p:nvSpPr>
              <p:cNvPr id="148735" name="Line 255"/>
              <p:cNvSpPr>
                <a:spLocks noChangeShapeType="1"/>
              </p:cNvSpPr>
              <p:nvPr/>
            </p:nvSpPr>
            <p:spPr bwMode="auto">
              <a:xfrm>
                <a:off x="11574" y="3240"/>
                <a:ext cx="516" cy="456"/>
              </a:xfrm>
              <a:prstGeom prst="line">
                <a:avLst/>
              </a:prstGeom>
              <a:noFill/>
              <a:ln w="9525">
                <a:solidFill>
                  <a:srgbClr val="000000"/>
                </a:solidFill>
                <a:round/>
                <a:headEnd/>
                <a:tailEnd/>
              </a:ln>
            </p:spPr>
            <p:txBody>
              <a:bodyPr/>
              <a:lstStyle/>
              <a:p>
                <a:endParaRPr lang="en-US"/>
              </a:p>
            </p:txBody>
          </p:sp>
          <p:sp>
            <p:nvSpPr>
              <p:cNvPr id="148736" name="Line 256"/>
              <p:cNvSpPr>
                <a:spLocks noChangeShapeType="1"/>
              </p:cNvSpPr>
              <p:nvPr/>
            </p:nvSpPr>
            <p:spPr bwMode="auto">
              <a:xfrm>
                <a:off x="12084" y="3696"/>
                <a:ext cx="762" cy="0"/>
              </a:xfrm>
              <a:prstGeom prst="line">
                <a:avLst/>
              </a:prstGeom>
              <a:noFill/>
              <a:ln w="9525">
                <a:solidFill>
                  <a:srgbClr val="000000"/>
                </a:solidFill>
                <a:round/>
                <a:headEnd/>
                <a:tailEnd/>
              </a:ln>
            </p:spPr>
            <p:txBody>
              <a:bodyPr/>
              <a:lstStyle/>
              <a:p>
                <a:endParaRPr lang="en-US"/>
              </a:p>
            </p:txBody>
          </p:sp>
        </p:grpSp>
        <p:grpSp>
          <p:nvGrpSpPr>
            <p:cNvPr id="148737" name="Group 257"/>
            <p:cNvGrpSpPr>
              <a:grpSpLocks/>
            </p:cNvGrpSpPr>
            <p:nvPr/>
          </p:nvGrpSpPr>
          <p:grpSpPr bwMode="auto">
            <a:xfrm flipV="1">
              <a:off x="11574" y="5604"/>
              <a:ext cx="1272" cy="456"/>
              <a:chOff x="11574" y="3240"/>
              <a:chExt cx="1272" cy="456"/>
            </a:xfrm>
          </p:grpSpPr>
          <p:sp>
            <p:nvSpPr>
              <p:cNvPr id="148738" name="Line 258"/>
              <p:cNvSpPr>
                <a:spLocks noChangeShapeType="1"/>
              </p:cNvSpPr>
              <p:nvPr/>
            </p:nvSpPr>
            <p:spPr bwMode="auto">
              <a:xfrm>
                <a:off x="11574" y="3240"/>
                <a:ext cx="516" cy="456"/>
              </a:xfrm>
              <a:prstGeom prst="line">
                <a:avLst/>
              </a:prstGeom>
              <a:noFill/>
              <a:ln w="9525">
                <a:solidFill>
                  <a:srgbClr val="000000"/>
                </a:solidFill>
                <a:round/>
                <a:headEnd/>
                <a:tailEnd/>
              </a:ln>
            </p:spPr>
            <p:txBody>
              <a:bodyPr/>
              <a:lstStyle/>
              <a:p>
                <a:endParaRPr lang="en-US"/>
              </a:p>
            </p:txBody>
          </p:sp>
          <p:sp>
            <p:nvSpPr>
              <p:cNvPr id="148739" name="Line 259"/>
              <p:cNvSpPr>
                <a:spLocks noChangeShapeType="1"/>
              </p:cNvSpPr>
              <p:nvPr/>
            </p:nvSpPr>
            <p:spPr bwMode="auto">
              <a:xfrm>
                <a:off x="12084" y="3696"/>
                <a:ext cx="762" cy="0"/>
              </a:xfrm>
              <a:prstGeom prst="line">
                <a:avLst/>
              </a:prstGeom>
              <a:noFill/>
              <a:ln w="9525">
                <a:solidFill>
                  <a:srgbClr val="000000"/>
                </a:solidFill>
                <a:round/>
                <a:headEnd/>
                <a:tailEnd/>
              </a:ln>
            </p:spPr>
            <p:txBody>
              <a:bodyPr/>
              <a:lstStyle/>
              <a:p>
                <a:endParaRPr lang="en-US"/>
              </a:p>
            </p:txBody>
          </p:sp>
        </p:grpSp>
        <p:grpSp>
          <p:nvGrpSpPr>
            <p:cNvPr id="148740" name="Group 260"/>
            <p:cNvGrpSpPr>
              <a:grpSpLocks/>
            </p:cNvGrpSpPr>
            <p:nvPr/>
          </p:nvGrpSpPr>
          <p:grpSpPr bwMode="auto">
            <a:xfrm>
              <a:off x="11556" y="2628"/>
              <a:ext cx="1506" cy="1136"/>
              <a:chOff x="11556" y="2628"/>
              <a:chExt cx="1506" cy="1136"/>
            </a:xfrm>
          </p:grpSpPr>
          <p:grpSp>
            <p:nvGrpSpPr>
              <p:cNvPr id="148741" name="Group 261"/>
              <p:cNvGrpSpPr>
                <a:grpSpLocks/>
              </p:cNvGrpSpPr>
              <p:nvPr/>
            </p:nvGrpSpPr>
            <p:grpSpPr bwMode="auto">
              <a:xfrm>
                <a:off x="11658" y="2730"/>
                <a:ext cx="1404" cy="822"/>
                <a:chOff x="11658" y="2730"/>
                <a:chExt cx="1404" cy="822"/>
              </a:xfrm>
            </p:grpSpPr>
            <p:sp>
              <p:nvSpPr>
                <p:cNvPr id="148742" name="Rectangle 262"/>
                <p:cNvSpPr>
                  <a:spLocks noChangeArrowheads="1"/>
                </p:cNvSpPr>
                <p:nvPr/>
              </p:nvSpPr>
              <p:spPr bwMode="auto">
                <a:xfrm>
                  <a:off x="11658" y="3024"/>
                  <a:ext cx="1404" cy="78"/>
                </a:xfrm>
                <a:prstGeom prst="rect">
                  <a:avLst/>
                </a:prstGeom>
                <a:solidFill>
                  <a:srgbClr val="FF0000"/>
                </a:solidFill>
                <a:ln w="9525">
                  <a:solidFill>
                    <a:srgbClr val="000000"/>
                  </a:solidFill>
                  <a:miter lim="800000"/>
                  <a:headEnd/>
                  <a:tailEnd/>
                </a:ln>
              </p:spPr>
              <p:txBody>
                <a:bodyPr/>
                <a:lstStyle/>
                <a:p>
                  <a:endParaRPr lang="en-US"/>
                </a:p>
              </p:txBody>
            </p:sp>
            <p:sp>
              <p:nvSpPr>
                <p:cNvPr id="148743" name="Line 263"/>
                <p:cNvSpPr>
                  <a:spLocks noChangeShapeType="1"/>
                </p:cNvSpPr>
                <p:nvPr/>
              </p:nvSpPr>
              <p:spPr bwMode="auto">
                <a:xfrm>
                  <a:off x="13062" y="3102"/>
                  <a:ext cx="0" cy="450"/>
                </a:xfrm>
                <a:prstGeom prst="line">
                  <a:avLst/>
                </a:prstGeom>
                <a:noFill/>
                <a:ln w="9525">
                  <a:solidFill>
                    <a:srgbClr val="000000"/>
                  </a:solidFill>
                  <a:round/>
                  <a:headEnd/>
                  <a:tailEnd/>
                </a:ln>
              </p:spPr>
              <p:txBody>
                <a:bodyPr/>
                <a:lstStyle/>
                <a:p>
                  <a:endParaRPr lang="en-US"/>
                </a:p>
              </p:txBody>
            </p:sp>
            <p:sp>
              <p:nvSpPr>
                <p:cNvPr id="148744" name="Line 264"/>
                <p:cNvSpPr>
                  <a:spLocks noChangeShapeType="1"/>
                </p:cNvSpPr>
                <p:nvPr/>
              </p:nvSpPr>
              <p:spPr bwMode="auto">
                <a:xfrm>
                  <a:off x="12860" y="3102"/>
                  <a:ext cx="0" cy="450"/>
                </a:xfrm>
                <a:prstGeom prst="line">
                  <a:avLst/>
                </a:prstGeom>
                <a:noFill/>
                <a:ln w="9525">
                  <a:solidFill>
                    <a:srgbClr val="000000"/>
                  </a:solidFill>
                  <a:round/>
                  <a:headEnd/>
                  <a:tailEnd/>
                </a:ln>
              </p:spPr>
              <p:txBody>
                <a:bodyPr/>
                <a:lstStyle/>
                <a:p>
                  <a:endParaRPr lang="en-US"/>
                </a:p>
              </p:txBody>
            </p:sp>
            <p:sp>
              <p:nvSpPr>
                <p:cNvPr id="148745" name="Line 265"/>
                <p:cNvSpPr>
                  <a:spLocks noChangeShapeType="1"/>
                </p:cNvSpPr>
                <p:nvPr/>
              </p:nvSpPr>
              <p:spPr bwMode="auto">
                <a:xfrm>
                  <a:off x="12659" y="3102"/>
                  <a:ext cx="0" cy="450"/>
                </a:xfrm>
                <a:prstGeom prst="line">
                  <a:avLst/>
                </a:prstGeom>
                <a:noFill/>
                <a:ln w="9525">
                  <a:solidFill>
                    <a:srgbClr val="000000"/>
                  </a:solidFill>
                  <a:round/>
                  <a:headEnd/>
                  <a:tailEnd/>
                </a:ln>
              </p:spPr>
              <p:txBody>
                <a:bodyPr/>
                <a:lstStyle/>
                <a:p>
                  <a:endParaRPr lang="en-US"/>
                </a:p>
              </p:txBody>
            </p:sp>
            <p:sp>
              <p:nvSpPr>
                <p:cNvPr id="148746" name="Line 266"/>
                <p:cNvSpPr>
                  <a:spLocks noChangeShapeType="1"/>
                </p:cNvSpPr>
                <p:nvPr/>
              </p:nvSpPr>
              <p:spPr bwMode="auto">
                <a:xfrm>
                  <a:off x="12054" y="3102"/>
                  <a:ext cx="0" cy="450"/>
                </a:xfrm>
                <a:prstGeom prst="line">
                  <a:avLst/>
                </a:prstGeom>
                <a:noFill/>
                <a:ln w="9525">
                  <a:solidFill>
                    <a:srgbClr val="000000"/>
                  </a:solidFill>
                  <a:round/>
                  <a:headEnd/>
                  <a:tailEnd/>
                </a:ln>
              </p:spPr>
              <p:txBody>
                <a:bodyPr/>
                <a:lstStyle/>
                <a:p>
                  <a:endParaRPr lang="en-US"/>
                </a:p>
              </p:txBody>
            </p:sp>
            <p:sp>
              <p:nvSpPr>
                <p:cNvPr id="148747" name="Line 267"/>
                <p:cNvSpPr>
                  <a:spLocks noChangeShapeType="1"/>
                </p:cNvSpPr>
                <p:nvPr/>
              </p:nvSpPr>
              <p:spPr bwMode="auto">
                <a:xfrm>
                  <a:off x="11853" y="3102"/>
                  <a:ext cx="0" cy="270"/>
                </a:xfrm>
                <a:prstGeom prst="line">
                  <a:avLst/>
                </a:prstGeom>
                <a:noFill/>
                <a:ln w="9525">
                  <a:solidFill>
                    <a:srgbClr val="000000"/>
                  </a:solidFill>
                  <a:round/>
                  <a:headEnd/>
                  <a:tailEnd/>
                </a:ln>
              </p:spPr>
              <p:txBody>
                <a:bodyPr/>
                <a:lstStyle/>
                <a:p>
                  <a:endParaRPr lang="en-US"/>
                </a:p>
              </p:txBody>
            </p:sp>
            <p:sp>
              <p:nvSpPr>
                <p:cNvPr id="148748" name="Line 268"/>
                <p:cNvSpPr>
                  <a:spLocks noChangeShapeType="1"/>
                </p:cNvSpPr>
                <p:nvPr/>
              </p:nvSpPr>
              <p:spPr bwMode="auto">
                <a:xfrm>
                  <a:off x="11658" y="3102"/>
                  <a:ext cx="0" cy="96"/>
                </a:xfrm>
                <a:prstGeom prst="line">
                  <a:avLst/>
                </a:prstGeom>
                <a:noFill/>
                <a:ln w="9525">
                  <a:solidFill>
                    <a:srgbClr val="000000"/>
                  </a:solidFill>
                  <a:round/>
                  <a:headEnd/>
                  <a:tailEnd/>
                </a:ln>
              </p:spPr>
              <p:txBody>
                <a:bodyPr/>
                <a:lstStyle/>
                <a:p>
                  <a:endParaRPr lang="en-US"/>
                </a:p>
              </p:txBody>
            </p:sp>
            <p:sp>
              <p:nvSpPr>
                <p:cNvPr id="148749" name="Line 269"/>
                <p:cNvSpPr>
                  <a:spLocks noChangeShapeType="1"/>
                </p:cNvSpPr>
                <p:nvPr/>
              </p:nvSpPr>
              <p:spPr bwMode="auto">
                <a:xfrm>
                  <a:off x="12660" y="2736"/>
                  <a:ext cx="0" cy="288"/>
                </a:xfrm>
                <a:prstGeom prst="line">
                  <a:avLst/>
                </a:prstGeom>
                <a:noFill/>
                <a:ln w="9525">
                  <a:solidFill>
                    <a:srgbClr val="000000"/>
                  </a:solidFill>
                  <a:round/>
                  <a:headEnd/>
                  <a:tailEnd/>
                </a:ln>
              </p:spPr>
              <p:txBody>
                <a:bodyPr/>
                <a:lstStyle/>
                <a:p>
                  <a:endParaRPr lang="en-US"/>
                </a:p>
              </p:txBody>
            </p:sp>
            <p:sp>
              <p:nvSpPr>
                <p:cNvPr id="148750" name="Line 270"/>
                <p:cNvSpPr>
                  <a:spLocks noChangeShapeType="1"/>
                </p:cNvSpPr>
                <p:nvPr/>
              </p:nvSpPr>
              <p:spPr bwMode="auto">
                <a:xfrm>
                  <a:off x="12054" y="2736"/>
                  <a:ext cx="0" cy="288"/>
                </a:xfrm>
                <a:prstGeom prst="line">
                  <a:avLst/>
                </a:prstGeom>
                <a:noFill/>
                <a:ln w="9525">
                  <a:solidFill>
                    <a:srgbClr val="000000"/>
                  </a:solidFill>
                  <a:round/>
                  <a:headEnd/>
                  <a:tailEnd/>
                </a:ln>
              </p:spPr>
              <p:txBody>
                <a:bodyPr/>
                <a:lstStyle/>
                <a:p>
                  <a:endParaRPr lang="en-US"/>
                </a:p>
              </p:txBody>
            </p:sp>
            <p:sp>
              <p:nvSpPr>
                <p:cNvPr id="148751" name="Line 271"/>
                <p:cNvSpPr>
                  <a:spLocks noChangeShapeType="1"/>
                </p:cNvSpPr>
                <p:nvPr/>
              </p:nvSpPr>
              <p:spPr bwMode="auto">
                <a:xfrm>
                  <a:off x="11856" y="2736"/>
                  <a:ext cx="0" cy="288"/>
                </a:xfrm>
                <a:prstGeom prst="line">
                  <a:avLst/>
                </a:prstGeom>
                <a:noFill/>
                <a:ln w="9525">
                  <a:solidFill>
                    <a:srgbClr val="000000"/>
                  </a:solidFill>
                  <a:round/>
                  <a:headEnd/>
                  <a:tailEnd/>
                </a:ln>
              </p:spPr>
              <p:txBody>
                <a:bodyPr/>
                <a:lstStyle/>
                <a:p>
                  <a:endParaRPr lang="en-US"/>
                </a:p>
              </p:txBody>
            </p:sp>
            <p:sp>
              <p:nvSpPr>
                <p:cNvPr id="148752" name="Line 272"/>
                <p:cNvSpPr>
                  <a:spLocks noChangeShapeType="1"/>
                </p:cNvSpPr>
                <p:nvPr/>
              </p:nvSpPr>
              <p:spPr bwMode="auto">
                <a:xfrm>
                  <a:off x="11658" y="2736"/>
                  <a:ext cx="0" cy="288"/>
                </a:xfrm>
                <a:prstGeom prst="line">
                  <a:avLst/>
                </a:prstGeom>
                <a:noFill/>
                <a:ln w="9525">
                  <a:solidFill>
                    <a:srgbClr val="000000"/>
                  </a:solidFill>
                  <a:round/>
                  <a:headEnd/>
                  <a:tailEnd/>
                </a:ln>
              </p:spPr>
              <p:txBody>
                <a:bodyPr/>
                <a:lstStyle/>
                <a:p>
                  <a:endParaRPr lang="en-US"/>
                </a:p>
              </p:txBody>
            </p:sp>
            <p:sp>
              <p:nvSpPr>
                <p:cNvPr id="148753" name="Line 273"/>
                <p:cNvSpPr>
                  <a:spLocks noChangeShapeType="1"/>
                </p:cNvSpPr>
                <p:nvPr/>
              </p:nvSpPr>
              <p:spPr bwMode="auto">
                <a:xfrm>
                  <a:off x="12858" y="2730"/>
                  <a:ext cx="0" cy="288"/>
                </a:xfrm>
                <a:prstGeom prst="line">
                  <a:avLst/>
                </a:prstGeom>
                <a:noFill/>
                <a:ln w="9525">
                  <a:solidFill>
                    <a:srgbClr val="000000"/>
                  </a:solidFill>
                  <a:round/>
                  <a:headEnd/>
                  <a:tailEnd/>
                </a:ln>
              </p:spPr>
              <p:txBody>
                <a:bodyPr/>
                <a:lstStyle/>
                <a:p>
                  <a:endParaRPr lang="en-US"/>
                </a:p>
              </p:txBody>
            </p:sp>
            <p:sp>
              <p:nvSpPr>
                <p:cNvPr id="148754" name="Line 274"/>
                <p:cNvSpPr>
                  <a:spLocks noChangeShapeType="1"/>
                </p:cNvSpPr>
                <p:nvPr/>
              </p:nvSpPr>
              <p:spPr bwMode="auto">
                <a:xfrm>
                  <a:off x="13062" y="2730"/>
                  <a:ext cx="0" cy="288"/>
                </a:xfrm>
                <a:prstGeom prst="line">
                  <a:avLst/>
                </a:prstGeom>
                <a:noFill/>
                <a:ln w="9525">
                  <a:solidFill>
                    <a:srgbClr val="000000"/>
                  </a:solidFill>
                  <a:round/>
                  <a:headEnd/>
                  <a:tailEnd/>
                </a:ln>
              </p:spPr>
              <p:txBody>
                <a:bodyPr/>
                <a:lstStyle/>
                <a:p>
                  <a:endParaRPr lang="en-US"/>
                </a:p>
              </p:txBody>
            </p:sp>
          </p:grpSp>
          <p:sp>
            <p:nvSpPr>
              <p:cNvPr id="148755" name="Line 275"/>
              <p:cNvSpPr>
                <a:spLocks noChangeShapeType="1"/>
              </p:cNvSpPr>
              <p:nvPr/>
            </p:nvSpPr>
            <p:spPr bwMode="auto">
              <a:xfrm flipV="1">
                <a:off x="12360" y="2664"/>
                <a:ext cx="0" cy="48"/>
              </a:xfrm>
              <a:prstGeom prst="line">
                <a:avLst/>
              </a:prstGeom>
              <a:noFill/>
              <a:ln w="9525">
                <a:solidFill>
                  <a:srgbClr val="000000"/>
                </a:solidFill>
                <a:round/>
                <a:headEnd/>
                <a:tailEnd/>
              </a:ln>
            </p:spPr>
            <p:txBody>
              <a:bodyPr/>
              <a:lstStyle/>
              <a:p>
                <a:endParaRPr lang="en-US"/>
              </a:p>
            </p:txBody>
          </p:sp>
          <p:grpSp>
            <p:nvGrpSpPr>
              <p:cNvPr id="148756" name="Group 276"/>
              <p:cNvGrpSpPr>
                <a:grpSpLocks/>
              </p:cNvGrpSpPr>
              <p:nvPr/>
            </p:nvGrpSpPr>
            <p:grpSpPr bwMode="auto">
              <a:xfrm>
                <a:off x="11658" y="2628"/>
                <a:ext cx="1404" cy="30"/>
                <a:chOff x="11646" y="2634"/>
                <a:chExt cx="1626" cy="24"/>
              </a:xfrm>
            </p:grpSpPr>
            <p:sp>
              <p:nvSpPr>
                <p:cNvPr id="148757" name="AutoShape 277"/>
                <p:cNvSpPr>
                  <a:spLocks noChangeArrowheads="1"/>
                </p:cNvSpPr>
                <p:nvPr/>
              </p:nvSpPr>
              <p:spPr bwMode="auto">
                <a:xfrm>
                  <a:off x="11646" y="2634"/>
                  <a:ext cx="810" cy="24"/>
                </a:xfrm>
                <a:prstGeom prst="flowChartTerminator">
                  <a:avLst/>
                </a:prstGeom>
                <a:solidFill>
                  <a:srgbClr val="808080"/>
                </a:solidFill>
                <a:ln w="9525">
                  <a:solidFill>
                    <a:srgbClr val="000000"/>
                  </a:solidFill>
                  <a:miter lim="800000"/>
                  <a:headEnd/>
                  <a:tailEnd/>
                </a:ln>
              </p:spPr>
              <p:txBody>
                <a:bodyPr/>
                <a:lstStyle/>
                <a:p>
                  <a:endParaRPr lang="en-US"/>
                </a:p>
              </p:txBody>
            </p:sp>
            <p:sp>
              <p:nvSpPr>
                <p:cNvPr id="148758" name="AutoShape 278"/>
                <p:cNvSpPr>
                  <a:spLocks noChangeArrowheads="1"/>
                </p:cNvSpPr>
                <p:nvPr/>
              </p:nvSpPr>
              <p:spPr bwMode="auto">
                <a:xfrm>
                  <a:off x="12462" y="2634"/>
                  <a:ext cx="810" cy="24"/>
                </a:xfrm>
                <a:prstGeom prst="flowChartTerminator">
                  <a:avLst/>
                </a:prstGeom>
                <a:solidFill>
                  <a:srgbClr val="808080"/>
                </a:solidFill>
                <a:ln w="9525">
                  <a:solidFill>
                    <a:srgbClr val="000000"/>
                  </a:solidFill>
                  <a:miter lim="800000"/>
                  <a:headEnd/>
                  <a:tailEnd/>
                </a:ln>
              </p:spPr>
              <p:txBody>
                <a:bodyPr/>
                <a:lstStyle/>
                <a:p>
                  <a:endParaRPr lang="en-US"/>
                </a:p>
              </p:txBody>
            </p:sp>
          </p:grpSp>
          <p:grpSp>
            <p:nvGrpSpPr>
              <p:cNvPr id="148759" name="Group 279"/>
              <p:cNvGrpSpPr>
                <a:grpSpLocks/>
              </p:cNvGrpSpPr>
              <p:nvPr/>
            </p:nvGrpSpPr>
            <p:grpSpPr bwMode="auto">
              <a:xfrm>
                <a:off x="12126" y="3318"/>
                <a:ext cx="468" cy="210"/>
                <a:chOff x="12318" y="3318"/>
                <a:chExt cx="282" cy="210"/>
              </a:xfrm>
            </p:grpSpPr>
            <p:sp>
              <p:nvSpPr>
                <p:cNvPr id="148760" name="Line 280"/>
                <p:cNvSpPr>
                  <a:spLocks noChangeShapeType="1"/>
                </p:cNvSpPr>
                <p:nvPr/>
              </p:nvSpPr>
              <p:spPr bwMode="auto">
                <a:xfrm>
                  <a:off x="12318" y="3528"/>
                  <a:ext cx="282" cy="0"/>
                </a:xfrm>
                <a:prstGeom prst="line">
                  <a:avLst/>
                </a:prstGeom>
                <a:noFill/>
                <a:ln w="9525">
                  <a:solidFill>
                    <a:srgbClr val="000000"/>
                  </a:solidFill>
                  <a:round/>
                  <a:headEnd/>
                  <a:tailEnd/>
                </a:ln>
              </p:spPr>
              <p:txBody>
                <a:bodyPr/>
                <a:lstStyle/>
                <a:p>
                  <a:endParaRPr lang="en-US"/>
                </a:p>
              </p:txBody>
            </p:sp>
            <p:sp>
              <p:nvSpPr>
                <p:cNvPr id="148761" name="Line 281"/>
                <p:cNvSpPr>
                  <a:spLocks noChangeShapeType="1"/>
                </p:cNvSpPr>
                <p:nvPr/>
              </p:nvSpPr>
              <p:spPr bwMode="auto">
                <a:xfrm>
                  <a:off x="12318" y="3458"/>
                  <a:ext cx="282" cy="0"/>
                </a:xfrm>
                <a:prstGeom prst="line">
                  <a:avLst/>
                </a:prstGeom>
                <a:noFill/>
                <a:ln w="9525">
                  <a:solidFill>
                    <a:srgbClr val="000000"/>
                  </a:solidFill>
                  <a:round/>
                  <a:headEnd/>
                  <a:tailEnd/>
                </a:ln>
              </p:spPr>
              <p:txBody>
                <a:bodyPr/>
                <a:lstStyle/>
                <a:p>
                  <a:endParaRPr lang="en-US"/>
                </a:p>
              </p:txBody>
            </p:sp>
            <p:sp>
              <p:nvSpPr>
                <p:cNvPr id="148762" name="Line 282"/>
                <p:cNvSpPr>
                  <a:spLocks noChangeShapeType="1"/>
                </p:cNvSpPr>
                <p:nvPr/>
              </p:nvSpPr>
              <p:spPr bwMode="auto">
                <a:xfrm>
                  <a:off x="12318" y="3388"/>
                  <a:ext cx="282" cy="0"/>
                </a:xfrm>
                <a:prstGeom prst="line">
                  <a:avLst/>
                </a:prstGeom>
                <a:noFill/>
                <a:ln w="9525">
                  <a:solidFill>
                    <a:srgbClr val="000000"/>
                  </a:solidFill>
                  <a:round/>
                  <a:headEnd/>
                  <a:tailEnd/>
                </a:ln>
              </p:spPr>
              <p:txBody>
                <a:bodyPr/>
                <a:lstStyle/>
                <a:p>
                  <a:endParaRPr lang="en-US"/>
                </a:p>
              </p:txBody>
            </p:sp>
            <p:sp>
              <p:nvSpPr>
                <p:cNvPr id="148763" name="Line 283"/>
                <p:cNvSpPr>
                  <a:spLocks noChangeShapeType="1"/>
                </p:cNvSpPr>
                <p:nvPr/>
              </p:nvSpPr>
              <p:spPr bwMode="auto">
                <a:xfrm>
                  <a:off x="12318" y="3318"/>
                  <a:ext cx="282" cy="0"/>
                </a:xfrm>
                <a:prstGeom prst="line">
                  <a:avLst/>
                </a:prstGeom>
                <a:noFill/>
                <a:ln w="9525">
                  <a:solidFill>
                    <a:srgbClr val="000000"/>
                  </a:solidFill>
                  <a:round/>
                  <a:headEnd/>
                  <a:tailEnd/>
                </a:ln>
              </p:spPr>
              <p:txBody>
                <a:bodyPr/>
                <a:lstStyle/>
                <a:p>
                  <a:endParaRPr lang="en-US"/>
                </a:p>
              </p:txBody>
            </p:sp>
          </p:grpSp>
          <p:grpSp>
            <p:nvGrpSpPr>
              <p:cNvPr id="148764" name="Group 284"/>
              <p:cNvGrpSpPr>
                <a:grpSpLocks/>
              </p:cNvGrpSpPr>
              <p:nvPr/>
            </p:nvGrpSpPr>
            <p:grpSpPr bwMode="auto">
              <a:xfrm>
                <a:off x="12132" y="2826"/>
                <a:ext cx="462" cy="140"/>
                <a:chOff x="12324" y="2860"/>
                <a:chExt cx="282" cy="140"/>
              </a:xfrm>
            </p:grpSpPr>
            <p:sp>
              <p:nvSpPr>
                <p:cNvPr id="148765" name="Line 285"/>
                <p:cNvSpPr>
                  <a:spLocks noChangeShapeType="1"/>
                </p:cNvSpPr>
                <p:nvPr/>
              </p:nvSpPr>
              <p:spPr bwMode="auto">
                <a:xfrm>
                  <a:off x="12324" y="3000"/>
                  <a:ext cx="282" cy="0"/>
                </a:xfrm>
                <a:prstGeom prst="line">
                  <a:avLst/>
                </a:prstGeom>
                <a:noFill/>
                <a:ln w="9525">
                  <a:solidFill>
                    <a:srgbClr val="000000"/>
                  </a:solidFill>
                  <a:round/>
                  <a:headEnd/>
                  <a:tailEnd/>
                </a:ln>
              </p:spPr>
              <p:txBody>
                <a:bodyPr/>
                <a:lstStyle/>
                <a:p>
                  <a:endParaRPr lang="en-US"/>
                </a:p>
              </p:txBody>
            </p:sp>
            <p:sp>
              <p:nvSpPr>
                <p:cNvPr id="148766" name="Line 286"/>
                <p:cNvSpPr>
                  <a:spLocks noChangeShapeType="1"/>
                </p:cNvSpPr>
                <p:nvPr/>
              </p:nvSpPr>
              <p:spPr bwMode="auto">
                <a:xfrm>
                  <a:off x="12324" y="2930"/>
                  <a:ext cx="282" cy="0"/>
                </a:xfrm>
                <a:prstGeom prst="line">
                  <a:avLst/>
                </a:prstGeom>
                <a:noFill/>
                <a:ln w="9525">
                  <a:solidFill>
                    <a:srgbClr val="000000"/>
                  </a:solidFill>
                  <a:round/>
                  <a:headEnd/>
                  <a:tailEnd/>
                </a:ln>
              </p:spPr>
              <p:txBody>
                <a:bodyPr/>
                <a:lstStyle/>
                <a:p>
                  <a:endParaRPr lang="en-US"/>
                </a:p>
              </p:txBody>
            </p:sp>
            <p:sp>
              <p:nvSpPr>
                <p:cNvPr id="148767" name="Line 287"/>
                <p:cNvSpPr>
                  <a:spLocks noChangeShapeType="1"/>
                </p:cNvSpPr>
                <p:nvPr/>
              </p:nvSpPr>
              <p:spPr bwMode="auto">
                <a:xfrm>
                  <a:off x="12324" y="2860"/>
                  <a:ext cx="282" cy="0"/>
                </a:xfrm>
                <a:prstGeom prst="line">
                  <a:avLst/>
                </a:prstGeom>
                <a:noFill/>
                <a:ln w="9525">
                  <a:solidFill>
                    <a:srgbClr val="000000"/>
                  </a:solidFill>
                  <a:round/>
                  <a:headEnd/>
                  <a:tailEnd/>
                </a:ln>
              </p:spPr>
              <p:txBody>
                <a:bodyPr/>
                <a:lstStyle/>
                <a:p>
                  <a:endParaRPr lang="en-US"/>
                </a:p>
              </p:txBody>
            </p:sp>
          </p:grpSp>
          <p:sp>
            <p:nvSpPr>
              <p:cNvPr id="148768" name="AutoShape 288"/>
              <p:cNvSpPr>
                <a:spLocks noChangeArrowheads="1"/>
              </p:cNvSpPr>
              <p:nvPr/>
            </p:nvSpPr>
            <p:spPr bwMode="auto">
              <a:xfrm>
                <a:off x="12300" y="2712"/>
                <a:ext cx="126" cy="858"/>
              </a:xfrm>
              <a:prstGeom prst="roundRect">
                <a:avLst>
                  <a:gd name="adj" fmla="val 35713"/>
                </a:avLst>
              </a:prstGeom>
              <a:gradFill rotWithShape="0">
                <a:gsLst>
                  <a:gs pos="0">
                    <a:srgbClr val="0000FF"/>
                  </a:gs>
                  <a:gs pos="100000">
                    <a:srgbClr val="FF0000"/>
                  </a:gs>
                </a:gsLst>
                <a:lin ang="5400000" scaled="1"/>
              </a:gradFill>
              <a:ln w="9525">
                <a:solidFill>
                  <a:srgbClr val="000000"/>
                </a:solidFill>
                <a:round/>
                <a:headEnd/>
                <a:tailEnd/>
              </a:ln>
            </p:spPr>
            <p:txBody>
              <a:bodyPr/>
              <a:lstStyle/>
              <a:p>
                <a:endParaRPr lang="en-US"/>
              </a:p>
            </p:txBody>
          </p:sp>
          <p:sp>
            <p:nvSpPr>
              <p:cNvPr id="148769" name="Line 289"/>
              <p:cNvSpPr>
                <a:spLocks noChangeShapeType="1"/>
              </p:cNvSpPr>
              <p:nvPr/>
            </p:nvSpPr>
            <p:spPr bwMode="auto">
              <a:xfrm rot="987833" flipH="1" flipV="1">
                <a:off x="11556" y="3252"/>
                <a:ext cx="720" cy="1"/>
              </a:xfrm>
              <a:prstGeom prst="line">
                <a:avLst/>
              </a:prstGeom>
              <a:noFill/>
              <a:ln w="9525">
                <a:solidFill>
                  <a:srgbClr val="FF9900"/>
                </a:solidFill>
                <a:round/>
                <a:headEnd/>
                <a:tailEnd type="stealth" w="sm" len="med"/>
              </a:ln>
            </p:spPr>
            <p:txBody>
              <a:bodyPr/>
              <a:lstStyle/>
              <a:p>
                <a:endParaRPr lang="en-US"/>
              </a:p>
            </p:txBody>
          </p:sp>
          <p:sp>
            <p:nvSpPr>
              <p:cNvPr id="148770" name="Freeform 290"/>
              <p:cNvSpPr>
                <a:spLocks/>
              </p:cNvSpPr>
              <p:nvPr/>
            </p:nvSpPr>
            <p:spPr bwMode="auto">
              <a:xfrm flipV="1">
                <a:off x="12660" y="3468"/>
                <a:ext cx="351" cy="296"/>
              </a:xfrm>
              <a:custGeom>
                <a:avLst/>
                <a:gdLst/>
                <a:ahLst/>
                <a:cxnLst>
                  <a:cxn ang="0">
                    <a:pos x="342" y="0"/>
                  </a:cxn>
                  <a:cxn ang="0">
                    <a:pos x="330" y="246"/>
                  </a:cxn>
                  <a:cxn ang="0">
                    <a:pos x="216" y="288"/>
                  </a:cxn>
                  <a:cxn ang="0">
                    <a:pos x="0" y="294"/>
                  </a:cxn>
                </a:cxnLst>
                <a:rect l="0" t="0" r="r" b="b"/>
                <a:pathLst>
                  <a:path w="351" h="296">
                    <a:moveTo>
                      <a:pt x="342" y="0"/>
                    </a:moveTo>
                    <a:cubicBezTo>
                      <a:pt x="346" y="99"/>
                      <a:pt x="351" y="198"/>
                      <a:pt x="330" y="246"/>
                    </a:cubicBezTo>
                    <a:cubicBezTo>
                      <a:pt x="309" y="294"/>
                      <a:pt x="271" y="280"/>
                      <a:pt x="216" y="288"/>
                    </a:cubicBezTo>
                    <a:cubicBezTo>
                      <a:pt x="161" y="296"/>
                      <a:pt x="48" y="296"/>
                      <a:pt x="0" y="294"/>
                    </a:cubicBezTo>
                  </a:path>
                </a:pathLst>
              </a:custGeom>
              <a:noFill/>
              <a:ln w="9525">
                <a:solidFill>
                  <a:srgbClr val="FF0000"/>
                </a:solidFill>
                <a:round/>
                <a:headEnd/>
                <a:tailEnd type="stealth" w="sm" len="med"/>
              </a:ln>
            </p:spPr>
            <p:txBody>
              <a:bodyPr/>
              <a:lstStyle/>
              <a:p>
                <a:endParaRPr lang="en-US"/>
              </a:p>
            </p:txBody>
          </p:sp>
        </p:grpSp>
        <p:grpSp>
          <p:nvGrpSpPr>
            <p:cNvPr id="148771" name="Group 291"/>
            <p:cNvGrpSpPr>
              <a:grpSpLocks/>
            </p:cNvGrpSpPr>
            <p:nvPr/>
          </p:nvGrpSpPr>
          <p:grpSpPr bwMode="auto">
            <a:xfrm>
              <a:off x="11664" y="1920"/>
              <a:ext cx="1449" cy="666"/>
              <a:chOff x="11676" y="1920"/>
              <a:chExt cx="1449" cy="666"/>
            </a:xfrm>
          </p:grpSpPr>
          <p:sp>
            <p:nvSpPr>
              <p:cNvPr id="148772" name="Freeform 292"/>
              <p:cNvSpPr>
                <a:spLocks/>
              </p:cNvSpPr>
              <p:nvPr/>
            </p:nvSpPr>
            <p:spPr bwMode="auto">
              <a:xfrm>
                <a:off x="11676"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73" name="Freeform 293"/>
              <p:cNvSpPr>
                <a:spLocks/>
              </p:cNvSpPr>
              <p:nvPr/>
            </p:nvSpPr>
            <p:spPr bwMode="auto">
              <a:xfrm>
                <a:off x="11838"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74" name="Freeform 294"/>
              <p:cNvSpPr>
                <a:spLocks/>
              </p:cNvSpPr>
              <p:nvPr/>
            </p:nvSpPr>
            <p:spPr bwMode="auto">
              <a:xfrm>
                <a:off x="12001"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75" name="Freeform 295"/>
              <p:cNvSpPr>
                <a:spLocks/>
              </p:cNvSpPr>
              <p:nvPr/>
            </p:nvSpPr>
            <p:spPr bwMode="auto">
              <a:xfrm>
                <a:off x="12164"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76" name="Freeform 296"/>
              <p:cNvSpPr>
                <a:spLocks/>
              </p:cNvSpPr>
              <p:nvPr/>
            </p:nvSpPr>
            <p:spPr bwMode="auto">
              <a:xfrm>
                <a:off x="12327"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77" name="Freeform 297"/>
              <p:cNvSpPr>
                <a:spLocks/>
              </p:cNvSpPr>
              <p:nvPr/>
            </p:nvSpPr>
            <p:spPr bwMode="auto">
              <a:xfrm>
                <a:off x="12489"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78" name="Freeform 298"/>
              <p:cNvSpPr>
                <a:spLocks/>
              </p:cNvSpPr>
              <p:nvPr/>
            </p:nvSpPr>
            <p:spPr bwMode="auto">
              <a:xfrm>
                <a:off x="12652"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79" name="Freeform 299"/>
              <p:cNvSpPr>
                <a:spLocks/>
              </p:cNvSpPr>
              <p:nvPr/>
            </p:nvSpPr>
            <p:spPr bwMode="auto">
              <a:xfrm>
                <a:off x="12815"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80" name="Freeform 300"/>
              <p:cNvSpPr>
                <a:spLocks/>
              </p:cNvSpPr>
              <p:nvPr/>
            </p:nvSpPr>
            <p:spPr bwMode="auto">
              <a:xfrm>
                <a:off x="12978"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grpSp>
        <p:grpSp>
          <p:nvGrpSpPr>
            <p:cNvPr id="148781" name="Group 301"/>
            <p:cNvGrpSpPr>
              <a:grpSpLocks/>
            </p:cNvGrpSpPr>
            <p:nvPr/>
          </p:nvGrpSpPr>
          <p:grpSpPr bwMode="auto">
            <a:xfrm flipV="1">
              <a:off x="11652" y="6708"/>
              <a:ext cx="1449" cy="666"/>
              <a:chOff x="11676" y="1920"/>
              <a:chExt cx="1449" cy="666"/>
            </a:xfrm>
          </p:grpSpPr>
          <p:sp>
            <p:nvSpPr>
              <p:cNvPr id="148782" name="Freeform 302"/>
              <p:cNvSpPr>
                <a:spLocks/>
              </p:cNvSpPr>
              <p:nvPr/>
            </p:nvSpPr>
            <p:spPr bwMode="auto">
              <a:xfrm>
                <a:off x="11676"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83" name="Freeform 303"/>
              <p:cNvSpPr>
                <a:spLocks/>
              </p:cNvSpPr>
              <p:nvPr/>
            </p:nvSpPr>
            <p:spPr bwMode="auto">
              <a:xfrm>
                <a:off x="11838"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84" name="Freeform 304"/>
              <p:cNvSpPr>
                <a:spLocks/>
              </p:cNvSpPr>
              <p:nvPr/>
            </p:nvSpPr>
            <p:spPr bwMode="auto">
              <a:xfrm>
                <a:off x="12001"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85" name="Freeform 305"/>
              <p:cNvSpPr>
                <a:spLocks/>
              </p:cNvSpPr>
              <p:nvPr/>
            </p:nvSpPr>
            <p:spPr bwMode="auto">
              <a:xfrm>
                <a:off x="12164"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86" name="Freeform 306"/>
              <p:cNvSpPr>
                <a:spLocks/>
              </p:cNvSpPr>
              <p:nvPr/>
            </p:nvSpPr>
            <p:spPr bwMode="auto">
              <a:xfrm>
                <a:off x="12327"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87" name="Freeform 307"/>
              <p:cNvSpPr>
                <a:spLocks/>
              </p:cNvSpPr>
              <p:nvPr/>
            </p:nvSpPr>
            <p:spPr bwMode="auto">
              <a:xfrm>
                <a:off x="12489"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88" name="Freeform 308"/>
              <p:cNvSpPr>
                <a:spLocks/>
              </p:cNvSpPr>
              <p:nvPr/>
            </p:nvSpPr>
            <p:spPr bwMode="auto">
              <a:xfrm>
                <a:off x="12652"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89" name="Freeform 309"/>
              <p:cNvSpPr>
                <a:spLocks/>
              </p:cNvSpPr>
              <p:nvPr/>
            </p:nvSpPr>
            <p:spPr bwMode="auto">
              <a:xfrm>
                <a:off x="12815"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48790" name="Freeform 310"/>
              <p:cNvSpPr>
                <a:spLocks/>
              </p:cNvSpPr>
              <p:nvPr/>
            </p:nvSpPr>
            <p:spPr bwMode="auto">
              <a:xfrm>
                <a:off x="12978"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grpSp>
        <p:sp>
          <p:nvSpPr>
            <p:cNvPr id="148791" name="AutoShape 311"/>
            <p:cNvSpPr>
              <a:spLocks/>
            </p:cNvSpPr>
            <p:nvPr/>
          </p:nvSpPr>
          <p:spPr bwMode="auto">
            <a:xfrm>
              <a:off x="10788" y="7090"/>
              <a:ext cx="472" cy="480"/>
            </a:xfrm>
            <a:prstGeom prst="callout1">
              <a:avLst>
                <a:gd name="adj1" fmla="val 37500"/>
                <a:gd name="adj2" fmla="val 125426"/>
                <a:gd name="adj3" fmla="val -389583"/>
                <a:gd name="adj4" fmla="val 165255"/>
              </a:avLst>
            </a:prstGeom>
            <a:noFill/>
            <a:ln w="9525">
              <a:solidFill>
                <a:srgbClr val="000000"/>
              </a:solidFill>
              <a:miter lim="800000"/>
              <a:headEnd/>
              <a:tailEnd/>
            </a:ln>
          </p:spPr>
          <p:txBody>
            <a:bodyPr/>
            <a:lstStyle/>
            <a:p>
              <a:r>
                <a:rPr lang="ru-RU" sz="1200" b="0">
                  <a:solidFill>
                    <a:schemeClr val="bg2"/>
                  </a:solidFill>
                  <a:effectLst/>
                </a:rPr>
                <a:t>5</a:t>
              </a:r>
              <a:endParaRPr lang="ru-RU">
                <a:solidFill>
                  <a:schemeClr val="bg2"/>
                </a:solidFill>
                <a:effectLst>
                  <a:outerShdw blurRad="38100" dist="38100" dir="2700000" algn="tl">
                    <a:srgbClr val="C0C0C0"/>
                  </a:outerShdw>
                </a:effectLst>
              </a:endParaRPr>
            </a:p>
          </p:txBody>
        </p:sp>
        <p:sp>
          <p:nvSpPr>
            <p:cNvPr id="148792" name="AutoShape 312"/>
            <p:cNvSpPr>
              <a:spLocks/>
            </p:cNvSpPr>
            <p:nvPr/>
          </p:nvSpPr>
          <p:spPr bwMode="auto">
            <a:xfrm>
              <a:off x="14220" y="7090"/>
              <a:ext cx="472" cy="480"/>
            </a:xfrm>
            <a:prstGeom prst="callout1">
              <a:avLst>
                <a:gd name="adj1" fmla="val 37500"/>
                <a:gd name="adj2" fmla="val -25426"/>
                <a:gd name="adj3" fmla="val -312500"/>
                <a:gd name="adj4" fmla="val -146611"/>
              </a:avLst>
            </a:prstGeom>
            <a:noFill/>
            <a:ln w="9525">
              <a:solidFill>
                <a:srgbClr val="000000"/>
              </a:solidFill>
              <a:miter lim="800000"/>
              <a:headEnd/>
              <a:tailEnd/>
            </a:ln>
          </p:spPr>
          <p:txBody>
            <a:bodyPr/>
            <a:lstStyle/>
            <a:p>
              <a:r>
                <a:rPr lang="ru-RU" sz="1200" b="0">
                  <a:solidFill>
                    <a:schemeClr val="bg2"/>
                  </a:solidFill>
                  <a:effectLst/>
                </a:rPr>
                <a:t>7</a:t>
              </a:r>
              <a:endParaRPr lang="ru-RU">
                <a:solidFill>
                  <a:schemeClr val="bg2"/>
                </a:solidFill>
                <a:effectLst>
                  <a:outerShdw blurRad="38100" dist="38100" dir="2700000" algn="tl">
                    <a:srgbClr val="C0C0C0"/>
                  </a:outerShdw>
                </a:effectLst>
              </a:endParaRPr>
            </a:p>
          </p:txBody>
        </p:sp>
        <p:grpSp>
          <p:nvGrpSpPr>
            <p:cNvPr id="148793" name="Group 313"/>
            <p:cNvGrpSpPr>
              <a:grpSpLocks/>
            </p:cNvGrpSpPr>
            <p:nvPr/>
          </p:nvGrpSpPr>
          <p:grpSpPr bwMode="auto">
            <a:xfrm flipV="1">
              <a:off x="11544" y="5526"/>
              <a:ext cx="1506" cy="1136"/>
              <a:chOff x="11556" y="2628"/>
              <a:chExt cx="1506" cy="1136"/>
            </a:xfrm>
          </p:grpSpPr>
          <p:grpSp>
            <p:nvGrpSpPr>
              <p:cNvPr id="148794" name="Group 314"/>
              <p:cNvGrpSpPr>
                <a:grpSpLocks/>
              </p:cNvGrpSpPr>
              <p:nvPr/>
            </p:nvGrpSpPr>
            <p:grpSpPr bwMode="auto">
              <a:xfrm>
                <a:off x="11658" y="2730"/>
                <a:ext cx="1404" cy="822"/>
                <a:chOff x="11658" y="2730"/>
                <a:chExt cx="1404" cy="822"/>
              </a:xfrm>
            </p:grpSpPr>
            <p:sp>
              <p:nvSpPr>
                <p:cNvPr id="148795" name="Rectangle 315"/>
                <p:cNvSpPr>
                  <a:spLocks noChangeArrowheads="1"/>
                </p:cNvSpPr>
                <p:nvPr/>
              </p:nvSpPr>
              <p:spPr bwMode="auto">
                <a:xfrm>
                  <a:off x="11658" y="3024"/>
                  <a:ext cx="1404" cy="78"/>
                </a:xfrm>
                <a:prstGeom prst="rect">
                  <a:avLst/>
                </a:prstGeom>
                <a:solidFill>
                  <a:srgbClr val="FF0000"/>
                </a:solidFill>
                <a:ln w="9525">
                  <a:solidFill>
                    <a:srgbClr val="000000"/>
                  </a:solidFill>
                  <a:miter lim="800000"/>
                  <a:headEnd/>
                  <a:tailEnd/>
                </a:ln>
              </p:spPr>
              <p:txBody>
                <a:bodyPr/>
                <a:lstStyle/>
                <a:p>
                  <a:endParaRPr lang="en-US"/>
                </a:p>
              </p:txBody>
            </p:sp>
            <p:sp>
              <p:nvSpPr>
                <p:cNvPr id="148796" name="Line 316"/>
                <p:cNvSpPr>
                  <a:spLocks noChangeShapeType="1"/>
                </p:cNvSpPr>
                <p:nvPr/>
              </p:nvSpPr>
              <p:spPr bwMode="auto">
                <a:xfrm>
                  <a:off x="13062" y="3102"/>
                  <a:ext cx="0" cy="450"/>
                </a:xfrm>
                <a:prstGeom prst="line">
                  <a:avLst/>
                </a:prstGeom>
                <a:noFill/>
                <a:ln w="9525">
                  <a:solidFill>
                    <a:srgbClr val="000000"/>
                  </a:solidFill>
                  <a:round/>
                  <a:headEnd/>
                  <a:tailEnd/>
                </a:ln>
              </p:spPr>
              <p:txBody>
                <a:bodyPr/>
                <a:lstStyle/>
                <a:p>
                  <a:endParaRPr lang="en-US"/>
                </a:p>
              </p:txBody>
            </p:sp>
            <p:sp>
              <p:nvSpPr>
                <p:cNvPr id="148797" name="Line 317"/>
                <p:cNvSpPr>
                  <a:spLocks noChangeShapeType="1"/>
                </p:cNvSpPr>
                <p:nvPr/>
              </p:nvSpPr>
              <p:spPr bwMode="auto">
                <a:xfrm>
                  <a:off x="12860" y="3102"/>
                  <a:ext cx="0" cy="450"/>
                </a:xfrm>
                <a:prstGeom prst="line">
                  <a:avLst/>
                </a:prstGeom>
                <a:noFill/>
                <a:ln w="9525">
                  <a:solidFill>
                    <a:srgbClr val="000000"/>
                  </a:solidFill>
                  <a:round/>
                  <a:headEnd/>
                  <a:tailEnd/>
                </a:ln>
              </p:spPr>
              <p:txBody>
                <a:bodyPr/>
                <a:lstStyle/>
                <a:p>
                  <a:endParaRPr lang="en-US"/>
                </a:p>
              </p:txBody>
            </p:sp>
            <p:sp>
              <p:nvSpPr>
                <p:cNvPr id="148798" name="Line 318"/>
                <p:cNvSpPr>
                  <a:spLocks noChangeShapeType="1"/>
                </p:cNvSpPr>
                <p:nvPr/>
              </p:nvSpPr>
              <p:spPr bwMode="auto">
                <a:xfrm>
                  <a:off x="12659" y="3102"/>
                  <a:ext cx="0" cy="450"/>
                </a:xfrm>
                <a:prstGeom prst="line">
                  <a:avLst/>
                </a:prstGeom>
                <a:noFill/>
                <a:ln w="9525">
                  <a:solidFill>
                    <a:srgbClr val="000000"/>
                  </a:solidFill>
                  <a:round/>
                  <a:headEnd/>
                  <a:tailEnd/>
                </a:ln>
              </p:spPr>
              <p:txBody>
                <a:bodyPr/>
                <a:lstStyle/>
                <a:p>
                  <a:endParaRPr lang="en-US"/>
                </a:p>
              </p:txBody>
            </p:sp>
            <p:sp>
              <p:nvSpPr>
                <p:cNvPr id="148799" name="Line 319"/>
                <p:cNvSpPr>
                  <a:spLocks noChangeShapeType="1"/>
                </p:cNvSpPr>
                <p:nvPr/>
              </p:nvSpPr>
              <p:spPr bwMode="auto">
                <a:xfrm>
                  <a:off x="12054" y="3102"/>
                  <a:ext cx="0" cy="450"/>
                </a:xfrm>
                <a:prstGeom prst="line">
                  <a:avLst/>
                </a:prstGeom>
                <a:noFill/>
                <a:ln w="9525">
                  <a:solidFill>
                    <a:srgbClr val="000000"/>
                  </a:solidFill>
                  <a:round/>
                  <a:headEnd/>
                  <a:tailEnd/>
                </a:ln>
              </p:spPr>
              <p:txBody>
                <a:bodyPr/>
                <a:lstStyle/>
                <a:p>
                  <a:endParaRPr lang="en-US"/>
                </a:p>
              </p:txBody>
            </p:sp>
            <p:sp>
              <p:nvSpPr>
                <p:cNvPr id="148800" name="Line 320"/>
                <p:cNvSpPr>
                  <a:spLocks noChangeShapeType="1"/>
                </p:cNvSpPr>
                <p:nvPr/>
              </p:nvSpPr>
              <p:spPr bwMode="auto">
                <a:xfrm>
                  <a:off x="11853" y="3102"/>
                  <a:ext cx="0" cy="270"/>
                </a:xfrm>
                <a:prstGeom prst="line">
                  <a:avLst/>
                </a:prstGeom>
                <a:noFill/>
                <a:ln w="9525">
                  <a:solidFill>
                    <a:srgbClr val="000000"/>
                  </a:solidFill>
                  <a:round/>
                  <a:headEnd/>
                  <a:tailEnd/>
                </a:ln>
              </p:spPr>
              <p:txBody>
                <a:bodyPr/>
                <a:lstStyle/>
                <a:p>
                  <a:endParaRPr lang="en-US"/>
                </a:p>
              </p:txBody>
            </p:sp>
            <p:sp>
              <p:nvSpPr>
                <p:cNvPr id="148801" name="Line 321"/>
                <p:cNvSpPr>
                  <a:spLocks noChangeShapeType="1"/>
                </p:cNvSpPr>
                <p:nvPr/>
              </p:nvSpPr>
              <p:spPr bwMode="auto">
                <a:xfrm>
                  <a:off x="11658" y="3102"/>
                  <a:ext cx="0" cy="96"/>
                </a:xfrm>
                <a:prstGeom prst="line">
                  <a:avLst/>
                </a:prstGeom>
                <a:noFill/>
                <a:ln w="9525">
                  <a:solidFill>
                    <a:srgbClr val="000000"/>
                  </a:solidFill>
                  <a:round/>
                  <a:headEnd/>
                  <a:tailEnd/>
                </a:ln>
              </p:spPr>
              <p:txBody>
                <a:bodyPr/>
                <a:lstStyle/>
                <a:p>
                  <a:endParaRPr lang="en-US"/>
                </a:p>
              </p:txBody>
            </p:sp>
            <p:sp>
              <p:nvSpPr>
                <p:cNvPr id="148802" name="Line 322"/>
                <p:cNvSpPr>
                  <a:spLocks noChangeShapeType="1"/>
                </p:cNvSpPr>
                <p:nvPr/>
              </p:nvSpPr>
              <p:spPr bwMode="auto">
                <a:xfrm>
                  <a:off x="12660" y="2736"/>
                  <a:ext cx="0" cy="288"/>
                </a:xfrm>
                <a:prstGeom prst="line">
                  <a:avLst/>
                </a:prstGeom>
                <a:noFill/>
                <a:ln w="9525">
                  <a:solidFill>
                    <a:srgbClr val="000000"/>
                  </a:solidFill>
                  <a:round/>
                  <a:headEnd/>
                  <a:tailEnd/>
                </a:ln>
              </p:spPr>
              <p:txBody>
                <a:bodyPr/>
                <a:lstStyle/>
                <a:p>
                  <a:endParaRPr lang="en-US"/>
                </a:p>
              </p:txBody>
            </p:sp>
            <p:sp>
              <p:nvSpPr>
                <p:cNvPr id="148803" name="Line 323"/>
                <p:cNvSpPr>
                  <a:spLocks noChangeShapeType="1"/>
                </p:cNvSpPr>
                <p:nvPr/>
              </p:nvSpPr>
              <p:spPr bwMode="auto">
                <a:xfrm>
                  <a:off x="12054" y="2736"/>
                  <a:ext cx="0" cy="288"/>
                </a:xfrm>
                <a:prstGeom prst="line">
                  <a:avLst/>
                </a:prstGeom>
                <a:noFill/>
                <a:ln w="9525">
                  <a:solidFill>
                    <a:srgbClr val="000000"/>
                  </a:solidFill>
                  <a:round/>
                  <a:headEnd/>
                  <a:tailEnd/>
                </a:ln>
              </p:spPr>
              <p:txBody>
                <a:bodyPr/>
                <a:lstStyle/>
                <a:p>
                  <a:endParaRPr lang="en-US"/>
                </a:p>
              </p:txBody>
            </p:sp>
            <p:sp>
              <p:nvSpPr>
                <p:cNvPr id="148804" name="Line 324"/>
                <p:cNvSpPr>
                  <a:spLocks noChangeShapeType="1"/>
                </p:cNvSpPr>
                <p:nvPr/>
              </p:nvSpPr>
              <p:spPr bwMode="auto">
                <a:xfrm>
                  <a:off x="11856" y="2736"/>
                  <a:ext cx="0" cy="288"/>
                </a:xfrm>
                <a:prstGeom prst="line">
                  <a:avLst/>
                </a:prstGeom>
                <a:noFill/>
                <a:ln w="9525">
                  <a:solidFill>
                    <a:srgbClr val="000000"/>
                  </a:solidFill>
                  <a:round/>
                  <a:headEnd/>
                  <a:tailEnd/>
                </a:ln>
              </p:spPr>
              <p:txBody>
                <a:bodyPr/>
                <a:lstStyle/>
                <a:p>
                  <a:endParaRPr lang="en-US"/>
                </a:p>
              </p:txBody>
            </p:sp>
            <p:sp>
              <p:nvSpPr>
                <p:cNvPr id="148805" name="Line 325"/>
                <p:cNvSpPr>
                  <a:spLocks noChangeShapeType="1"/>
                </p:cNvSpPr>
                <p:nvPr/>
              </p:nvSpPr>
              <p:spPr bwMode="auto">
                <a:xfrm>
                  <a:off x="11658" y="2736"/>
                  <a:ext cx="0" cy="288"/>
                </a:xfrm>
                <a:prstGeom prst="line">
                  <a:avLst/>
                </a:prstGeom>
                <a:noFill/>
                <a:ln w="9525">
                  <a:solidFill>
                    <a:srgbClr val="000000"/>
                  </a:solidFill>
                  <a:round/>
                  <a:headEnd/>
                  <a:tailEnd/>
                </a:ln>
              </p:spPr>
              <p:txBody>
                <a:bodyPr/>
                <a:lstStyle/>
                <a:p>
                  <a:endParaRPr lang="en-US"/>
                </a:p>
              </p:txBody>
            </p:sp>
            <p:sp>
              <p:nvSpPr>
                <p:cNvPr id="148806" name="Line 326"/>
                <p:cNvSpPr>
                  <a:spLocks noChangeShapeType="1"/>
                </p:cNvSpPr>
                <p:nvPr/>
              </p:nvSpPr>
              <p:spPr bwMode="auto">
                <a:xfrm>
                  <a:off x="12858" y="2730"/>
                  <a:ext cx="0" cy="288"/>
                </a:xfrm>
                <a:prstGeom prst="line">
                  <a:avLst/>
                </a:prstGeom>
                <a:noFill/>
                <a:ln w="9525">
                  <a:solidFill>
                    <a:srgbClr val="000000"/>
                  </a:solidFill>
                  <a:round/>
                  <a:headEnd/>
                  <a:tailEnd/>
                </a:ln>
              </p:spPr>
              <p:txBody>
                <a:bodyPr/>
                <a:lstStyle/>
                <a:p>
                  <a:endParaRPr lang="en-US"/>
                </a:p>
              </p:txBody>
            </p:sp>
            <p:sp>
              <p:nvSpPr>
                <p:cNvPr id="148807" name="Line 327"/>
                <p:cNvSpPr>
                  <a:spLocks noChangeShapeType="1"/>
                </p:cNvSpPr>
                <p:nvPr/>
              </p:nvSpPr>
              <p:spPr bwMode="auto">
                <a:xfrm>
                  <a:off x="13062" y="2730"/>
                  <a:ext cx="0" cy="288"/>
                </a:xfrm>
                <a:prstGeom prst="line">
                  <a:avLst/>
                </a:prstGeom>
                <a:noFill/>
                <a:ln w="9525">
                  <a:solidFill>
                    <a:srgbClr val="000000"/>
                  </a:solidFill>
                  <a:round/>
                  <a:headEnd/>
                  <a:tailEnd/>
                </a:ln>
              </p:spPr>
              <p:txBody>
                <a:bodyPr/>
                <a:lstStyle/>
                <a:p>
                  <a:endParaRPr lang="en-US"/>
                </a:p>
              </p:txBody>
            </p:sp>
          </p:grpSp>
          <p:sp>
            <p:nvSpPr>
              <p:cNvPr id="148808" name="Line 328"/>
              <p:cNvSpPr>
                <a:spLocks noChangeShapeType="1"/>
              </p:cNvSpPr>
              <p:nvPr/>
            </p:nvSpPr>
            <p:spPr bwMode="auto">
              <a:xfrm flipV="1">
                <a:off x="12360" y="2664"/>
                <a:ext cx="0" cy="48"/>
              </a:xfrm>
              <a:prstGeom prst="line">
                <a:avLst/>
              </a:prstGeom>
              <a:noFill/>
              <a:ln w="9525">
                <a:solidFill>
                  <a:srgbClr val="000000"/>
                </a:solidFill>
                <a:round/>
                <a:headEnd/>
                <a:tailEnd/>
              </a:ln>
            </p:spPr>
            <p:txBody>
              <a:bodyPr/>
              <a:lstStyle/>
              <a:p>
                <a:endParaRPr lang="en-US"/>
              </a:p>
            </p:txBody>
          </p:sp>
          <p:grpSp>
            <p:nvGrpSpPr>
              <p:cNvPr id="148809" name="Group 329"/>
              <p:cNvGrpSpPr>
                <a:grpSpLocks/>
              </p:cNvGrpSpPr>
              <p:nvPr/>
            </p:nvGrpSpPr>
            <p:grpSpPr bwMode="auto">
              <a:xfrm>
                <a:off x="11658" y="2628"/>
                <a:ext cx="1404" cy="30"/>
                <a:chOff x="11646" y="2634"/>
                <a:chExt cx="1626" cy="24"/>
              </a:xfrm>
            </p:grpSpPr>
            <p:sp>
              <p:nvSpPr>
                <p:cNvPr id="148810" name="AutoShape 330"/>
                <p:cNvSpPr>
                  <a:spLocks noChangeArrowheads="1"/>
                </p:cNvSpPr>
                <p:nvPr/>
              </p:nvSpPr>
              <p:spPr bwMode="auto">
                <a:xfrm>
                  <a:off x="11646" y="2634"/>
                  <a:ext cx="810" cy="24"/>
                </a:xfrm>
                <a:prstGeom prst="flowChartTerminator">
                  <a:avLst/>
                </a:prstGeom>
                <a:solidFill>
                  <a:srgbClr val="808080"/>
                </a:solidFill>
                <a:ln w="9525">
                  <a:solidFill>
                    <a:srgbClr val="000000"/>
                  </a:solidFill>
                  <a:miter lim="800000"/>
                  <a:headEnd/>
                  <a:tailEnd/>
                </a:ln>
              </p:spPr>
              <p:txBody>
                <a:bodyPr/>
                <a:lstStyle/>
                <a:p>
                  <a:endParaRPr lang="en-US"/>
                </a:p>
              </p:txBody>
            </p:sp>
            <p:sp>
              <p:nvSpPr>
                <p:cNvPr id="148811" name="AutoShape 331"/>
                <p:cNvSpPr>
                  <a:spLocks noChangeArrowheads="1"/>
                </p:cNvSpPr>
                <p:nvPr/>
              </p:nvSpPr>
              <p:spPr bwMode="auto">
                <a:xfrm>
                  <a:off x="12462" y="2634"/>
                  <a:ext cx="810" cy="24"/>
                </a:xfrm>
                <a:prstGeom prst="flowChartTerminator">
                  <a:avLst/>
                </a:prstGeom>
                <a:solidFill>
                  <a:srgbClr val="808080"/>
                </a:solidFill>
                <a:ln w="9525">
                  <a:solidFill>
                    <a:srgbClr val="000000"/>
                  </a:solidFill>
                  <a:miter lim="800000"/>
                  <a:headEnd/>
                  <a:tailEnd/>
                </a:ln>
              </p:spPr>
              <p:txBody>
                <a:bodyPr/>
                <a:lstStyle/>
                <a:p>
                  <a:endParaRPr lang="en-US"/>
                </a:p>
              </p:txBody>
            </p:sp>
          </p:grpSp>
          <p:grpSp>
            <p:nvGrpSpPr>
              <p:cNvPr id="148812" name="Group 332"/>
              <p:cNvGrpSpPr>
                <a:grpSpLocks/>
              </p:cNvGrpSpPr>
              <p:nvPr/>
            </p:nvGrpSpPr>
            <p:grpSpPr bwMode="auto">
              <a:xfrm>
                <a:off x="12126" y="3318"/>
                <a:ext cx="468" cy="210"/>
                <a:chOff x="12318" y="3318"/>
                <a:chExt cx="282" cy="210"/>
              </a:xfrm>
            </p:grpSpPr>
            <p:sp>
              <p:nvSpPr>
                <p:cNvPr id="148813" name="Line 333"/>
                <p:cNvSpPr>
                  <a:spLocks noChangeShapeType="1"/>
                </p:cNvSpPr>
                <p:nvPr/>
              </p:nvSpPr>
              <p:spPr bwMode="auto">
                <a:xfrm>
                  <a:off x="12318" y="3528"/>
                  <a:ext cx="282" cy="0"/>
                </a:xfrm>
                <a:prstGeom prst="line">
                  <a:avLst/>
                </a:prstGeom>
                <a:noFill/>
                <a:ln w="9525">
                  <a:solidFill>
                    <a:srgbClr val="000000"/>
                  </a:solidFill>
                  <a:round/>
                  <a:headEnd/>
                  <a:tailEnd/>
                </a:ln>
              </p:spPr>
              <p:txBody>
                <a:bodyPr/>
                <a:lstStyle/>
                <a:p>
                  <a:endParaRPr lang="en-US"/>
                </a:p>
              </p:txBody>
            </p:sp>
            <p:sp>
              <p:nvSpPr>
                <p:cNvPr id="148814" name="Line 334"/>
                <p:cNvSpPr>
                  <a:spLocks noChangeShapeType="1"/>
                </p:cNvSpPr>
                <p:nvPr/>
              </p:nvSpPr>
              <p:spPr bwMode="auto">
                <a:xfrm>
                  <a:off x="12318" y="3458"/>
                  <a:ext cx="282" cy="0"/>
                </a:xfrm>
                <a:prstGeom prst="line">
                  <a:avLst/>
                </a:prstGeom>
                <a:noFill/>
                <a:ln w="9525">
                  <a:solidFill>
                    <a:srgbClr val="000000"/>
                  </a:solidFill>
                  <a:round/>
                  <a:headEnd/>
                  <a:tailEnd/>
                </a:ln>
              </p:spPr>
              <p:txBody>
                <a:bodyPr/>
                <a:lstStyle/>
                <a:p>
                  <a:endParaRPr lang="en-US"/>
                </a:p>
              </p:txBody>
            </p:sp>
            <p:sp>
              <p:nvSpPr>
                <p:cNvPr id="148815" name="Line 335"/>
                <p:cNvSpPr>
                  <a:spLocks noChangeShapeType="1"/>
                </p:cNvSpPr>
                <p:nvPr/>
              </p:nvSpPr>
              <p:spPr bwMode="auto">
                <a:xfrm>
                  <a:off x="12318" y="3388"/>
                  <a:ext cx="282" cy="0"/>
                </a:xfrm>
                <a:prstGeom prst="line">
                  <a:avLst/>
                </a:prstGeom>
                <a:noFill/>
                <a:ln w="9525">
                  <a:solidFill>
                    <a:srgbClr val="000000"/>
                  </a:solidFill>
                  <a:round/>
                  <a:headEnd/>
                  <a:tailEnd/>
                </a:ln>
              </p:spPr>
              <p:txBody>
                <a:bodyPr/>
                <a:lstStyle/>
                <a:p>
                  <a:endParaRPr lang="en-US"/>
                </a:p>
              </p:txBody>
            </p:sp>
            <p:sp>
              <p:nvSpPr>
                <p:cNvPr id="148816" name="Line 336"/>
                <p:cNvSpPr>
                  <a:spLocks noChangeShapeType="1"/>
                </p:cNvSpPr>
                <p:nvPr/>
              </p:nvSpPr>
              <p:spPr bwMode="auto">
                <a:xfrm>
                  <a:off x="12318" y="3318"/>
                  <a:ext cx="282" cy="0"/>
                </a:xfrm>
                <a:prstGeom prst="line">
                  <a:avLst/>
                </a:prstGeom>
                <a:noFill/>
                <a:ln w="9525">
                  <a:solidFill>
                    <a:srgbClr val="000000"/>
                  </a:solidFill>
                  <a:round/>
                  <a:headEnd/>
                  <a:tailEnd/>
                </a:ln>
              </p:spPr>
              <p:txBody>
                <a:bodyPr/>
                <a:lstStyle/>
                <a:p>
                  <a:endParaRPr lang="en-US"/>
                </a:p>
              </p:txBody>
            </p:sp>
          </p:grpSp>
          <p:grpSp>
            <p:nvGrpSpPr>
              <p:cNvPr id="148817" name="Group 337"/>
              <p:cNvGrpSpPr>
                <a:grpSpLocks/>
              </p:cNvGrpSpPr>
              <p:nvPr/>
            </p:nvGrpSpPr>
            <p:grpSpPr bwMode="auto">
              <a:xfrm>
                <a:off x="12132" y="2826"/>
                <a:ext cx="462" cy="140"/>
                <a:chOff x="12324" y="2860"/>
                <a:chExt cx="282" cy="140"/>
              </a:xfrm>
            </p:grpSpPr>
            <p:sp>
              <p:nvSpPr>
                <p:cNvPr id="148818" name="Line 338"/>
                <p:cNvSpPr>
                  <a:spLocks noChangeShapeType="1"/>
                </p:cNvSpPr>
                <p:nvPr/>
              </p:nvSpPr>
              <p:spPr bwMode="auto">
                <a:xfrm>
                  <a:off x="12324" y="3000"/>
                  <a:ext cx="282" cy="0"/>
                </a:xfrm>
                <a:prstGeom prst="line">
                  <a:avLst/>
                </a:prstGeom>
                <a:noFill/>
                <a:ln w="9525">
                  <a:solidFill>
                    <a:srgbClr val="000000"/>
                  </a:solidFill>
                  <a:round/>
                  <a:headEnd/>
                  <a:tailEnd/>
                </a:ln>
              </p:spPr>
              <p:txBody>
                <a:bodyPr/>
                <a:lstStyle/>
                <a:p>
                  <a:endParaRPr lang="en-US"/>
                </a:p>
              </p:txBody>
            </p:sp>
            <p:sp>
              <p:nvSpPr>
                <p:cNvPr id="148819" name="Line 339"/>
                <p:cNvSpPr>
                  <a:spLocks noChangeShapeType="1"/>
                </p:cNvSpPr>
                <p:nvPr/>
              </p:nvSpPr>
              <p:spPr bwMode="auto">
                <a:xfrm>
                  <a:off x="12324" y="2930"/>
                  <a:ext cx="282" cy="0"/>
                </a:xfrm>
                <a:prstGeom prst="line">
                  <a:avLst/>
                </a:prstGeom>
                <a:noFill/>
                <a:ln w="9525">
                  <a:solidFill>
                    <a:srgbClr val="000000"/>
                  </a:solidFill>
                  <a:round/>
                  <a:headEnd/>
                  <a:tailEnd/>
                </a:ln>
              </p:spPr>
              <p:txBody>
                <a:bodyPr/>
                <a:lstStyle/>
                <a:p>
                  <a:endParaRPr lang="en-US"/>
                </a:p>
              </p:txBody>
            </p:sp>
            <p:sp>
              <p:nvSpPr>
                <p:cNvPr id="148820" name="Line 340"/>
                <p:cNvSpPr>
                  <a:spLocks noChangeShapeType="1"/>
                </p:cNvSpPr>
                <p:nvPr/>
              </p:nvSpPr>
              <p:spPr bwMode="auto">
                <a:xfrm>
                  <a:off x="12324" y="2860"/>
                  <a:ext cx="282" cy="0"/>
                </a:xfrm>
                <a:prstGeom prst="line">
                  <a:avLst/>
                </a:prstGeom>
                <a:noFill/>
                <a:ln w="9525">
                  <a:solidFill>
                    <a:srgbClr val="000000"/>
                  </a:solidFill>
                  <a:round/>
                  <a:headEnd/>
                  <a:tailEnd/>
                </a:ln>
              </p:spPr>
              <p:txBody>
                <a:bodyPr/>
                <a:lstStyle/>
                <a:p>
                  <a:endParaRPr lang="en-US"/>
                </a:p>
              </p:txBody>
            </p:sp>
          </p:grpSp>
          <p:sp>
            <p:nvSpPr>
              <p:cNvPr id="148821" name="AutoShape 341"/>
              <p:cNvSpPr>
                <a:spLocks noChangeArrowheads="1"/>
              </p:cNvSpPr>
              <p:nvPr/>
            </p:nvSpPr>
            <p:spPr bwMode="auto">
              <a:xfrm>
                <a:off x="12300" y="2712"/>
                <a:ext cx="126" cy="858"/>
              </a:xfrm>
              <a:prstGeom prst="roundRect">
                <a:avLst>
                  <a:gd name="adj" fmla="val 35713"/>
                </a:avLst>
              </a:prstGeom>
              <a:gradFill rotWithShape="0">
                <a:gsLst>
                  <a:gs pos="0">
                    <a:srgbClr val="0000FF"/>
                  </a:gs>
                  <a:gs pos="100000">
                    <a:srgbClr val="FF0000"/>
                  </a:gs>
                </a:gsLst>
                <a:lin ang="5400000" scaled="1"/>
              </a:gradFill>
              <a:ln w="9525">
                <a:solidFill>
                  <a:srgbClr val="000000"/>
                </a:solidFill>
                <a:round/>
                <a:headEnd/>
                <a:tailEnd/>
              </a:ln>
            </p:spPr>
            <p:txBody>
              <a:bodyPr/>
              <a:lstStyle/>
              <a:p>
                <a:endParaRPr lang="en-US"/>
              </a:p>
            </p:txBody>
          </p:sp>
          <p:sp>
            <p:nvSpPr>
              <p:cNvPr id="148822" name="Line 342"/>
              <p:cNvSpPr>
                <a:spLocks noChangeShapeType="1"/>
              </p:cNvSpPr>
              <p:nvPr/>
            </p:nvSpPr>
            <p:spPr bwMode="auto">
              <a:xfrm rot="987833" flipH="1" flipV="1">
                <a:off x="11556" y="3252"/>
                <a:ext cx="720" cy="1"/>
              </a:xfrm>
              <a:prstGeom prst="line">
                <a:avLst/>
              </a:prstGeom>
              <a:noFill/>
              <a:ln w="9525">
                <a:solidFill>
                  <a:srgbClr val="FF9900"/>
                </a:solidFill>
                <a:round/>
                <a:headEnd/>
                <a:tailEnd type="stealth" w="sm" len="med"/>
              </a:ln>
            </p:spPr>
            <p:txBody>
              <a:bodyPr/>
              <a:lstStyle/>
              <a:p>
                <a:endParaRPr lang="en-US"/>
              </a:p>
            </p:txBody>
          </p:sp>
          <p:sp>
            <p:nvSpPr>
              <p:cNvPr id="148823" name="Freeform 343"/>
              <p:cNvSpPr>
                <a:spLocks/>
              </p:cNvSpPr>
              <p:nvPr/>
            </p:nvSpPr>
            <p:spPr bwMode="auto">
              <a:xfrm flipV="1">
                <a:off x="12660" y="3468"/>
                <a:ext cx="351" cy="296"/>
              </a:xfrm>
              <a:custGeom>
                <a:avLst/>
                <a:gdLst/>
                <a:ahLst/>
                <a:cxnLst>
                  <a:cxn ang="0">
                    <a:pos x="342" y="0"/>
                  </a:cxn>
                  <a:cxn ang="0">
                    <a:pos x="330" y="246"/>
                  </a:cxn>
                  <a:cxn ang="0">
                    <a:pos x="216" y="288"/>
                  </a:cxn>
                  <a:cxn ang="0">
                    <a:pos x="0" y="294"/>
                  </a:cxn>
                </a:cxnLst>
                <a:rect l="0" t="0" r="r" b="b"/>
                <a:pathLst>
                  <a:path w="351" h="296">
                    <a:moveTo>
                      <a:pt x="342" y="0"/>
                    </a:moveTo>
                    <a:cubicBezTo>
                      <a:pt x="346" y="99"/>
                      <a:pt x="351" y="198"/>
                      <a:pt x="330" y="246"/>
                    </a:cubicBezTo>
                    <a:cubicBezTo>
                      <a:pt x="309" y="294"/>
                      <a:pt x="271" y="280"/>
                      <a:pt x="216" y="288"/>
                    </a:cubicBezTo>
                    <a:cubicBezTo>
                      <a:pt x="161" y="296"/>
                      <a:pt x="48" y="296"/>
                      <a:pt x="0" y="294"/>
                    </a:cubicBezTo>
                  </a:path>
                </a:pathLst>
              </a:custGeom>
              <a:noFill/>
              <a:ln w="9525">
                <a:solidFill>
                  <a:srgbClr val="FF0000"/>
                </a:solidFill>
                <a:round/>
                <a:headEnd/>
                <a:tailEnd type="stealth" w="sm" len="med"/>
              </a:ln>
            </p:spPr>
            <p:txBody>
              <a:bodyPr/>
              <a:lstStyle/>
              <a:p>
                <a:endParaRPr lang="en-US"/>
              </a:p>
            </p:txBody>
          </p:sp>
        </p:gr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5" name="Rectangle 5" descr="Полотно"/>
          <p:cNvSpPr>
            <a:spLocks noChangeArrowheads="1"/>
          </p:cNvSpPr>
          <p:nvPr/>
        </p:nvSpPr>
        <p:spPr bwMode="auto">
          <a:xfrm>
            <a:off x="128588" y="85725"/>
            <a:ext cx="7912100" cy="1398588"/>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 9 (B). Vacuum cleaner not sucking and not exhausting air with active system of cooling.</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58726" name="Rectangle 6"/>
          <p:cNvSpPr>
            <a:spLocks noChangeArrowheads="1"/>
          </p:cNvSpPr>
          <p:nvPr/>
        </p:nvSpPr>
        <p:spPr bwMode="auto">
          <a:xfrm>
            <a:off x="381000" y="1628775"/>
            <a:ext cx="9217025" cy="4824413"/>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58727" name="Rectangle 7"/>
          <p:cNvSpPr>
            <a:spLocks noGrp="1" noChangeArrowheads="1"/>
          </p:cNvSpPr>
          <p:nvPr>
            <p:ph type="body" sz="half" idx="2"/>
          </p:nvPr>
        </p:nvSpPr>
        <p:spPr>
          <a:xfrm>
            <a:off x="739775" y="5697538"/>
            <a:ext cx="8420100" cy="614362"/>
          </a:xfrm>
        </p:spPr>
        <p:txBody>
          <a:bodyPr/>
          <a:lstStyle/>
          <a:p>
            <a:pPr>
              <a:lnSpc>
                <a:spcPct val="80000"/>
              </a:lnSpc>
              <a:buFont typeface="Monotype Sorts" pitchFamily="2" charset="2"/>
              <a:buNone/>
            </a:pPr>
            <a:r>
              <a:rPr lang="en-US" sz="1400">
                <a:solidFill>
                  <a:schemeClr val="bg2"/>
                </a:solidFill>
                <a:latin typeface="Arial" pitchFamily="34" charset="0"/>
              </a:rPr>
              <a:t>1. Body. 2. Peltier elements. 3. Cooling fan. </a:t>
            </a:r>
            <a:r>
              <a:rPr lang="ru-RU" sz="1400">
                <a:solidFill>
                  <a:schemeClr val="bg2"/>
                </a:solidFill>
                <a:latin typeface="Arial" pitchFamily="34" charset="0"/>
              </a:rPr>
              <a:t>4. Canal of air return.</a:t>
            </a:r>
            <a:r>
              <a:rPr lang="en-US" sz="1400">
                <a:solidFill>
                  <a:schemeClr val="bg2"/>
                </a:solidFill>
                <a:latin typeface="Arial" pitchFamily="34" charset="0"/>
              </a:rPr>
              <a:t> </a:t>
            </a:r>
            <a:r>
              <a:rPr lang="ru-RU" sz="1400">
                <a:solidFill>
                  <a:schemeClr val="bg2"/>
                </a:solidFill>
                <a:latin typeface="Arial" pitchFamily="34" charset="0"/>
              </a:rPr>
              <a:t>5. </a:t>
            </a:r>
            <a:r>
              <a:rPr lang="en-US" sz="1400">
                <a:solidFill>
                  <a:schemeClr val="bg2"/>
                </a:solidFill>
                <a:latin typeface="Arial" pitchFamily="34" charset="0"/>
              </a:rPr>
              <a:t>F</a:t>
            </a:r>
            <a:r>
              <a:rPr lang="ru-RU" sz="1400">
                <a:solidFill>
                  <a:schemeClr val="bg2"/>
                </a:solidFill>
                <a:latin typeface="Arial" pitchFamily="34" charset="0"/>
              </a:rPr>
              <a:t>an-motor.</a:t>
            </a:r>
            <a:r>
              <a:rPr lang="en-US" sz="1400">
                <a:solidFill>
                  <a:schemeClr val="bg2"/>
                </a:solidFill>
                <a:latin typeface="Arial" pitchFamily="34" charset="0"/>
              </a:rPr>
              <a:t> 6. Dust collector. 7. Temperature transmitter. 8. Control circuit. 9. Power cord reel. </a:t>
            </a:r>
            <a:r>
              <a:rPr lang="ru-RU" sz="1400">
                <a:solidFill>
                  <a:schemeClr val="bg2"/>
                </a:solidFill>
                <a:latin typeface="Arial" pitchFamily="34" charset="0"/>
              </a:rPr>
              <a:t>10. Feeding contour of airway.</a:t>
            </a:r>
            <a:r>
              <a:rPr lang="en-US" sz="1400">
                <a:solidFill>
                  <a:schemeClr val="bg2"/>
                </a:solidFill>
                <a:latin typeface="Arial" pitchFamily="34" charset="0"/>
              </a:rPr>
              <a:t> </a:t>
            </a:r>
            <a:r>
              <a:rPr lang="ru-RU" sz="1400">
                <a:solidFill>
                  <a:schemeClr val="bg2"/>
                </a:solidFill>
                <a:latin typeface="Arial" pitchFamily="34" charset="0"/>
              </a:rPr>
              <a:t>11. Sucking contour of airway.</a:t>
            </a:r>
            <a:r>
              <a:rPr lang="en-US" sz="1400">
                <a:solidFill>
                  <a:schemeClr val="bg2"/>
                </a:solidFill>
                <a:latin typeface="Arial" pitchFamily="34" charset="0"/>
              </a:rPr>
              <a:t> 12. Floor brush.</a:t>
            </a:r>
            <a:endParaRPr lang="ru-RU" sz="1400">
              <a:solidFill>
                <a:schemeClr val="bg2"/>
              </a:solidFill>
              <a:latin typeface="Arial" pitchFamily="34" charset="0"/>
            </a:endParaRPr>
          </a:p>
        </p:txBody>
      </p:sp>
      <p:grpSp>
        <p:nvGrpSpPr>
          <p:cNvPr id="158895" name="Group 175"/>
          <p:cNvGrpSpPr>
            <a:grpSpLocks/>
          </p:cNvGrpSpPr>
          <p:nvPr/>
        </p:nvGrpSpPr>
        <p:grpSpPr bwMode="auto">
          <a:xfrm>
            <a:off x="884238" y="1665288"/>
            <a:ext cx="7705725" cy="3863975"/>
            <a:chOff x="2385" y="978"/>
            <a:chExt cx="12373" cy="6767"/>
          </a:xfrm>
        </p:grpSpPr>
        <p:sp>
          <p:nvSpPr>
            <p:cNvPr id="158896" name="AutoShape 176"/>
            <p:cNvSpPr>
              <a:spLocks noChangeArrowheads="1"/>
            </p:cNvSpPr>
            <p:nvPr/>
          </p:nvSpPr>
          <p:spPr bwMode="auto">
            <a:xfrm>
              <a:off x="9069" y="3066"/>
              <a:ext cx="4896" cy="3168"/>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58897" name="AutoShape 177"/>
            <p:cNvSpPr>
              <a:spLocks noChangeArrowheads="1"/>
            </p:cNvSpPr>
            <p:nvPr/>
          </p:nvSpPr>
          <p:spPr bwMode="auto">
            <a:xfrm>
              <a:off x="9258" y="3240"/>
              <a:ext cx="4365" cy="2824"/>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58898" name="Rectangle 178"/>
            <p:cNvSpPr>
              <a:spLocks noChangeArrowheads="1"/>
            </p:cNvSpPr>
            <p:nvPr/>
          </p:nvSpPr>
          <p:spPr bwMode="auto">
            <a:xfrm>
              <a:off x="11568" y="6234"/>
              <a:ext cx="2397" cy="288"/>
            </a:xfrm>
            <a:prstGeom prst="rect">
              <a:avLst/>
            </a:prstGeom>
            <a:solidFill>
              <a:srgbClr val="FFFFFF"/>
            </a:solidFill>
            <a:ln w="9525">
              <a:solidFill>
                <a:srgbClr val="000000"/>
              </a:solidFill>
              <a:miter lim="800000"/>
              <a:headEnd/>
              <a:tailEnd/>
            </a:ln>
          </p:spPr>
          <p:txBody>
            <a:bodyPr/>
            <a:lstStyle/>
            <a:p>
              <a:endParaRPr lang="en-US"/>
            </a:p>
          </p:txBody>
        </p:sp>
        <p:sp>
          <p:nvSpPr>
            <p:cNvPr id="158899" name="Rectangle 179"/>
            <p:cNvSpPr>
              <a:spLocks noChangeArrowheads="1"/>
            </p:cNvSpPr>
            <p:nvPr/>
          </p:nvSpPr>
          <p:spPr bwMode="auto">
            <a:xfrm>
              <a:off x="11568" y="2778"/>
              <a:ext cx="2397" cy="288"/>
            </a:xfrm>
            <a:prstGeom prst="rect">
              <a:avLst/>
            </a:prstGeom>
            <a:solidFill>
              <a:srgbClr val="FFFFFF"/>
            </a:solidFill>
            <a:ln w="9525">
              <a:solidFill>
                <a:srgbClr val="000000"/>
              </a:solidFill>
              <a:miter lim="800000"/>
              <a:headEnd/>
              <a:tailEnd/>
            </a:ln>
          </p:spPr>
          <p:txBody>
            <a:bodyPr/>
            <a:lstStyle/>
            <a:p>
              <a:endParaRPr lang="en-US"/>
            </a:p>
          </p:txBody>
        </p:sp>
        <p:sp>
          <p:nvSpPr>
            <p:cNvPr id="158900" name="Line 180"/>
            <p:cNvSpPr>
              <a:spLocks noChangeShapeType="1"/>
            </p:cNvSpPr>
            <p:nvPr/>
          </p:nvSpPr>
          <p:spPr bwMode="auto">
            <a:xfrm>
              <a:off x="11343" y="3240"/>
              <a:ext cx="0" cy="2820"/>
            </a:xfrm>
            <a:prstGeom prst="line">
              <a:avLst/>
            </a:prstGeom>
            <a:noFill/>
            <a:ln w="9525">
              <a:solidFill>
                <a:srgbClr val="000000"/>
              </a:solidFill>
              <a:round/>
              <a:headEnd/>
              <a:tailEnd/>
            </a:ln>
          </p:spPr>
          <p:txBody>
            <a:bodyPr/>
            <a:lstStyle/>
            <a:p>
              <a:endParaRPr lang="en-US"/>
            </a:p>
          </p:txBody>
        </p:sp>
        <p:sp>
          <p:nvSpPr>
            <p:cNvPr id="158901" name="Rectangle 181"/>
            <p:cNvSpPr>
              <a:spLocks noChangeArrowheads="1"/>
            </p:cNvSpPr>
            <p:nvPr/>
          </p:nvSpPr>
          <p:spPr bwMode="auto">
            <a:xfrm>
              <a:off x="11583" y="3167"/>
              <a:ext cx="2010" cy="2970"/>
            </a:xfrm>
            <a:prstGeom prst="rect">
              <a:avLst/>
            </a:prstGeom>
            <a:solidFill>
              <a:srgbClr val="FFFFFF"/>
            </a:solidFill>
            <a:ln w="9525">
              <a:noFill/>
              <a:miter lim="800000"/>
              <a:headEnd/>
              <a:tailEnd/>
            </a:ln>
          </p:spPr>
          <p:txBody>
            <a:bodyPr/>
            <a:lstStyle/>
            <a:p>
              <a:endParaRPr lang="en-US"/>
            </a:p>
          </p:txBody>
        </p:sp>
        <p:sp>
          <p:nvSpPr>
            <p:cNvPr id="158902" name="Rectangle 182"/>
            <p:cNvSpPr>
              <a:spLocks noChangeArrowheads="1"/>
            </p:cNvSpPr>
            <p:nvPr/>
          </p:nvSpPr>
          <p:spPr bwMode="auto">
            <a:xfrm>
              <a:off x="2385" y="2999"/>
              <a:ext cx="684" cy="3318"/>
            </a:xfrm>
            <a:prstGeom prst="rect">
              <a:avLst/>
            </a:prstGeom>
            <a:gradFill rotWithShape="0">
              <a:gsLst>
                <a:gs pos="0">
                  <a:srgbClr val="C0C0C0">
                    <a:gamma/>
                    <a:shade val="48627"/>
                    <a:invGamma/>
                  </a:srgbClr>
                </a:gs>
                <a:gs pos="50000">
                  <a:srgbClr val="C0C0C0"/>
                </a:gs>
                <a:gs pos="100000">
                  <a:srgbClr val="C0C0C0">
                    <a:gamma/>
                    <a:shade val="48627"/>
                    <a:invGamma/>
                  </a:srgbClr>
                </a:gs>
              </a:gsLst>
              <a:lin ang="0" scaled="1"/>
            </a:gradFill>
            <a:ln w="9525">
              <a:solidFill>
                <a:srgbClr val="000000"/>
              </a:solidFill>
              <a:miter lim="800000"/>
              <a:headEnd/>
              <a:tailEnd/>
            </a:ln>
          </p:spPr>
          <p:txBody>
            <a:bodyPr/>
            <a:lstStyle/>
            <a:p>
              <a:endParaRPr lang="en-US"/>
            </a:p>
          </p:txBody>
        </p:sp>
        <p:grpSp>
          <p:nvGrpSpPr>
            <p:cNvPr id="158903" name="Group 183"/>
            <p:cNvGrpSpPr>
              <a:grpSpLocks/>
            </p:cNvGrpSpPr>
            <p:nvPr/>
          </p:nvGrpSpPr>
          <p:grpSpPr bwMode="auto">
            <a:xfrm>
              <a:off x="13170" y="3431"/>
              <a:ext cx="672" cy="4314"/>
              <a:chOff x="13167" y="3432"/>
              <a:chExt cx="672" cy="4314"/>
            </a:xfrm>
          </p:grpSpPr>
          <p:grpSp>
            <p:nvGrpSpPr>
              <p:cNvPr id="158904" name="Group 184"/>
              <p:cNvGrpSpPr>
                <a:grpSpLocks/>
              </p:cNvGrpSpPr>
              <p:nvPr/>
            </p:nvGrpSpPr>
            <p:grpSpPr bwMode="auto">
              <a:xfrm>
                <a:off x="13209" y="3432"/>
                <a:ext cx="630" cy="3792"/>
                <a:chOff x="13209" y="3432"/>
                <a:chExt cx="630" cy="3792"/>
              </a:xfrm>
            </p:grpSpPr>
            <p:sp>
              <p:nvSpPr>
                <p:cNvPr id="158905" name="Rectangle 185"/>
                <p:cNvSpPr>
                  <a:spLocks noChangeArrowheads="1"/>
                </p:cNvSpPr>
                <p:nvPr/>
              </p:nvSpPr>
              <p:spPr bwMode="auto">
                <a:xfrm>
                  <a:off x="13209" y="3432"/>
                  <a:ext cx="630" cy="2430"/>
                </a:xfrm>
                <a:prstGeom prst="rect">
                  <a:avLst/>
                </a:prstGeom>
                <a:solidFill>
                  <a:srgbClr val="C0C0C0"/>
                </a:solidFill>
                <a:ln w="9525">
                  <a:solidFill>
                    <a:srgbClr val="000000"/>
                  </a:solidFill>
                  <a:miter lim="800000"/>
                  <a:headEnd/>
                  <a:tailEnd/>
                </a:ln>
              </p:spPr>
              <p:txBody>
                <a:bodyPr/>
                <a:lstStyle/>
                <a:p>
                  <a:endParaRPr lang="en-US"/>
                </a:p>
              </p:txBody>
            </p:sp>
            <p:sp>
              <p:nvSpPr>
                <p:cNvPr id="158906" name="Rectangle 186"/>
                <p:cNvSpPr>
                  <a:spLocks noChangeArrowheads="1"/>
                </p:cNvSpPr>
                <p:nvPr/>
              </p:nvSpPr>
              <p:spPr bwMode="auto">
                <a:xfrm>
                  <a:off x="13305" y="3432"/>
                  <a:ext cx="144" cy="3792"/>
                </a:xfrm>
                <a:prstGeom prst="rect">
                  <a:avLst/>
                </a:prstGeom>
                <a:solidFill>
                  <a:srgbClr val="C0C0C0"/>
                </a:solidFill>
                <a:ln w="9525">
                  <a:solidFill>
                    <a:srgbClr val="000000"/>
                  </a:solidFill>
                  <a:miter lim="800000"/>
                  <a:headEnd/>
                  <a:tailEnd/>
                </a:ln>
              </p:spPr>
              <p:txBody>
                <a:bodyPr/>
                <a:lstStyle/>
                <a:p>
                  <a:endParaRPr lang="en-US"/>
                </a:p>
              </p:txBody>
            </p:sp>
            <p:sp>
              <p:nvSpPr>
                <p:cNvPr id="158907" name="Rectangle 187"/>
                <p:cNvSpPr>
                  <a:spLocks noChangeArrowheads="1"/>
                </p:cNvSpPr>
                <p:nvPr/>
              </p:nvSpPr>
              <p:spPr bwMode="auto">
                <a:xfrm>
                  <a:off x="13575" y="3432"/>
                  <a:ext cx="144" cy="2430"/>
                </a:xfrm>
                <a:prstGeom prst="rect">
                  <a:avLst/>
                </a:prstGeom>
                <a:solidFill>
                  <a:srgbClr val="C0C0C0"/>
                </a:solidFill>
                <a:ln w="9525">
                  <a:solidFill>
                    <a:srgbClr val="000000"/>
                  </a:solidFill>
                  <a:miter lim="800000"/>
                  <a:headEnd/>
                  <a:tailEnd/>
                </a:ln>
              </p:spPr>
              <p:txBody>
                <a:bodyPr/>
                <a:lstStyle/>
                <a:p>
                  <a:endParaRPr lang="en-US"/>
                </a:p>
              </p:txBody>
            </p:sp>
          </p:grpSp>
          <p:sp>
            <p:nvSpPr>
              <p:cNvPr id="158908" name="Rectangle 188"/>
              <p:cNvSpPr>
                <a:spLocks noChangeArrowheads="1"/>
              </p:cNvSpPr>
              <p:nvPr/>
            </p:nvSpPr>
            <p:spPr bwMode="auto">
              <a:xfrm>
                <a:off x="13167" y="7224"/>
                <a:ext cx="426" cy="330"/>
              </a:xfrm>
              <a:prstGeom prst="rect">
                <a:avLst/>
              </a:prstGeom>
              <a:solidFill>
                <a:srgbClr val="808080"/>
              </a:solidFill>
              <a:ln w="9525">
                <a:solidFill>
                  <a:srgbClr val="000000"/>
                </a:solidFill>
                <a:miter lim="800000"/>
                <a:headEnd/>
                <a:tailEnd/>
              </a:ln>
            </p:spPr>
            <p:txBody>
              <a:bodyPr/>
              <a:lstStyle/>
              <a:p>
                <a:endParaRPr lang="en-US"/>
              </a:p>
            </p:txBody>
          </p:sp>
          <p:sp>
            <p:nvSpPr>
              <p:cNvPr id="158909" name="Line 189"/>
              <p:cNvSpPr>
                <a:spLocks noChangeShapeType="1"/>
              </p:cNvSpPr>
              <p:nvPr/>
            </p:nvSpPr>
            <p:spPr bwMode="auto">
              <a:xfrm>
                <a:off x="13263" y="7560"/>
                <a:ext cx="0" cy="186"/>
              </a:xfrm>
              <a:prstGeom prst="line">
                <a:avLst/>
              </a:prstGeom>
              <a:noFill/>
              <a:ln w="9525">
                <a:solidFill>
                  <a:srgbClr val="000000"/>
                </a:solidFill>
                <a:round/>
                <a:headEnd/>
                <a:tailEnd/>
              </a:ln>
            </p:spPr>
            <p:txBody>
              <a:bodyPr/>
              <a:lstStyle/>
              <a:p>
                <a:endParaRPr lang="en-US"/>
              </a:p>
            </p:txBody>
          </p:sp>
          <p:sp>
            <p:nvSpPr>
              <p:cNvPr id="158910" name="Line 190"/>
              <p:cNvSpPr>
                <a:spLocks noChangeShapeType="1"/>
              </p:cNvSpPr>
              <p:nvPr/>
            </p:nvSpPr>
            <p:spPr bwMode="auto">
              <a:xfrm>
                <a:off x="13497" y="7560"/>
                <a:ext cx="0" cy="186"/>
              </a:xfrm>
              <a:prstGeom prst="line">
                <a:avLst/>
              </a:prstGeom>
              <a:noFill/>
              <a:ln w="9525">
                <a:solidFill>
                  <a:srgbClr val="000000"/>
                </a:solidFill>
                <a:round/>
                <a:headEnd/>
                <a:tailEnd/>
              </a:ln>
            </p:spPr>
            <p:txBody>
              <a:bodyPr/>
              <a:lstStyle/>
              <a:p>
                <a:endParaRPr lang="en-US"/>
              </a:p>
            </p:txBody>
          </p:sp>
        </p:grpSp>
        <p:sp>
          <p:nvSpPr>
            <p:cNvPr id="158911" name="Line 191"/>
            <p:cNvSpPr>
              <a:spLocks noChangeShapeType="1"/>
            </p:cNvSpPr>
            <p:nvPr/>
          </p:nvSpPr>
          <p:spPr bwMode="auto">
            <a:xfrm>
              <a:off x="13107" y="3072"/>
              <a:ext cx="0" cy="3162"/>
            </a:xfrm>
            <a:prstGeom prst="line">
              <a:avLst/>
            </a:prstGeom>
            <a:noFill/>
            <a:ln w="9525">
              <a:solidFill>
                <a:srgbClr val="000000"/>
              </a:solidFill>
              <a:round/>
              <a:headEnd/>
              <a:tailEnd/>
            </a:ln>
          </p:spPr>
          <p:txBody>
            <a:bodyPr/>
            <a:lstStyle/>
            <a:p>
              <a:endParaRPr lang="en-US"/>
            </a:p>
          </p:txBody>
        </p:sp>
        <p:grpSp>
          <p:nvGrpSpPr>
            <p:cNvPr id="158912" name="Group 192"/>
            <p:cNvGrpSpPr>
              <a:grpSpLocks/>
            </p:cNvGrpSpPr>
            <p:nvPr/>
          </p:nvGrpSpPr>
          <p:grpSpPr bwMode="auto">
            <a:xfrm flipH="1">
              <a:off x="2898" y="4299"/>
              <a:ext cx="3138" cy="738"/>
              <a:chOff x="4020" y="5922"/>
              <a:chExt cx="3138" cy="738"/>
            </a:xfrm>
          </p:grpSpPr>
          <p:sp>
            <p:nvSpPr>
              <p:cNvPr id="158913" name="Rectangle 193"/>
              <p:cNvSpPr>
                <a:spLocks noChangeArrowheads="1"/>
              </p:cNvSpPr>
              <p:nvPr/>
            </p:nvSpPr>
            <p:spPr bwMode="auto">
              <a:xfrm>
                <a:off x="4020" y="5922"/>
                <a:ext cx="2970" cy="738"/>
              </a:xfrm>
              <a:prstGeom prst="rect">
                <a:avLst/>
              </a:prstGeom>
              <a:solidFill>
                <a:srgbClr val="FFFFFF"/>
              </a:solidFill>
              <a:ln w="9525">
                <a:solidFill>
                  <a:srgbClr val="000000"/>
                </a:solidFill>
                <a:miter lim="800000"/>
                <a:headEnd/>
                <a:tailEnd/>
              </a:ln>
            </p:spPr>
            <p:txBody>
              <a:bodyPr/>
              <a:lstStyle/>
              <a:p>
                <a:endParaRPr lang="en-US"/>
              </a:p>
            </p:txBody>
          </p:sp>
          <p:sp>
            <p:nvSpPr>
              <p:cNvPr id="158914" name="Rectangle 194"/>
              <p:cNvSpPr>
                <a:spLocks noChangeArrowheads="1"/>
              </p:cNvSpPr>
              <p:nvPr/>
            </p:nvSpPr>
            <p:spPr bwMode="auto">
              <a:xfrm>
                <a:off x="4020" y="6087"/>
                <a:ext cx="3138" cy="408"/>
              </a:xfrm>
              <a:prstGeom prst="rect">
                <a:avLst/>
              </a:prstGeom>
              <a:solidFill>
                <a:srgbClr val="FFFFFF"/>
              </a:solidFill>
              <a:ln w="9525">
                <a:solidFill>
                  <a:srgbClr val="000000"/>
                </a:solidFill>
                <a:miter lim="800000"/>
                <a:headEnd/>
                <a:tailEnd/>
              </a:ln>
            </p:spPr>
            <p:txBody>
              <a:bodyPr/>
              <a:lstStyle/>
              <a:p>
                <a:endParaRPr lang="en-US"/>
              </a:p>
            </p:txBody>
          </p:sp>
        </p:grpSp>
        <p:sp>
          <p:nvSpPr>
            <p:cNvPr id="158915" name="Rectangle 195"/>
            <p:cNvSpPr>
              <a:spLocks noChangeArrowheads="1"/>
            </p:cNvSpPr>
            <p:nvPr/>
          </p:nvSpPr>
          <p:spPr bwMode="auto">
            <a:xfrm>
              <a:off x="6096" y="4299"/>
              <a:ext cx="2970" cy="738"/>
            </a:xfrm>
            <a:prstGeom prst="rect">
              <a:avLst/>
            </a:prstGeom>
            <a:solidFill>
              <a:srgbClr val="FFFFFF"/>
            </a:solidFill>
            <a:ln w="9525">
              <a:solidFill>
                <a:srgbClr val="000000"/>
              </a:solidFill>
              <a:miter lim="800000"/>
              <a:headEnd/>
              <a:tailEnd/>
            </a:ln>
          </p:spPr>
          <p:txBody>
            <a:bodyPr/>
            <a:lstStyle/>
            <a:p>
              <a:endParaRPr lang="en-US"/>
            </a:p>
          </p:txBody>
        </p:sp>
        <p:sp>
          <p:nvSpPr>
            <p:cNvPr id="158916" name="Rectangle 196"/>
            <p:cNvSpPr>
              <a:spLocks noChangeArrowheads="1"/>
            </p:cNvSpPr>
            <p:nvPr/>
          </p:nvSpPr>
          <p:spPr bwMode="auto">
            <a:xfrm>
              <a:off x="6096" y="4464"/>
              <a:ext cx="3162" cy="408"/>
            </a:xfrm>
            <a:prstGeom prst="rect">
              <a:avLst/>
            </a:prstGeom>
            <a:solidFill>
              <a:srgbClr val="FFFFFF"/>
            </a:solidFill>
            <a:ln w="9525">
              <a:solidFill>
                <a:srgbClr val="000000"/>
              </a:solidFill>
              <a:miter lim="800000"/>
              <a:headEnd/>
              <a:tailEnd/>
            </a:ln>
          </p:spPr>
          <p:txBody>
            <a:bodyPr/>
            <a:lstStyle/>
            <a:p>
              <a:endParaRPr lang="en-US"/>
            </a:p>
          </p:txBody>
        </p:sp>
        <p:sp>
          <p:nvSpPr>
            <p:cNvPr id="158917" name="AutoShape 197"/>
            <p:cNvSpPr>
              <a:spLocks noChangeArrowheads="1"/>
            </p:cNvSpPr>
            <p:nvPr/>
          </p:nvSpPr>
          <p:spPr bwMode="auto">
            <a:xfrm rot="-16271382">
              <a:off x="5640" y="4592"/>
              <a:ext cx="857" cy="157"/>
            </a:xfrm>
            <a:prstGeom prst="doubleWave">
              <a:avLst>
                <a:gd name="adj1" fmla="val 10319"/>
                <a:gd name="adj2" fmla="val 0"/>
              </a:avLst>
            </a:prstGeom>
            <a:solidFill>
              <a:srgbClr val="FFFFFF"/>
            </a:solidFill>
            <a:ln w="9525">
              <a:solidFill>
                <a:srgbClr val="000000"/>
              </a:solidFill>
              <a:miter lim="800000"/>
              <a:headEnd/>
              <a:tailEnd/>
            </a:ln>
          </p:spPr>
          <p:txBody>
            <a:bodyPr/>
            <a:lstStyle/>
            <a:p>
              <a:endParaRPr lang="en-US"/>
            </a:p>
          </p:txBody>
        </p:sp>
        <p:sp>
          <p:nvSpPr>
            <p:cNvPr id="158918" name="Rectangle 198"/>
            <p:cNvSpPr>
              <a:spLocks noChangeArrowheads="1"/>
            </p:cNvSpPr>
            <p:nvPr/>
          </p:nvSpPr>
          <p:spPr bwMode="auto">
            <a:xfrm>
              <a:off x="5844" y="5046"/>
              <a:ext cx="408" cy="144"/>
            </a:xfrm>
            <a:prstGeom prst="rect">
              <a:avLst/>
            </a:prstGeom>
            <a:solidFill>
              <a:srgbClr val="FFFFFF"/>
            </a:solidFill>
            <a:ln w="9525">
              <a:noFill/>
              <a:miter lim="800000"/>
              <a:headEnd/>
              <a:tailEnd/>
            </a:ln>
          </p:spPr>
          <p:txBody>
            <a:bodyPr/>
            <a:lstStyle/>
            <a:p>
              <a:endParaRPr lang="en-US"/>
            </a:p>
          </p:txBody>
        </p:sp>
        <p:sp>
          <p:nvSpPr>
            <p:cNvPr id="158919" name="Rectangle 199"/>
            <p:cNvSpPr>
              <a:spLocks noChangeArrowheads="1"/>
            </p:cNvSpPr>
            <p:nvPr/>
          </p:nvSpPr>
          <p:spPr bwMode="auto">
            <a:xfrm>
              <a:off x="5880" y="4146"/>
              <a:ext cx="408" cy="144"/>
            </a:xfrm>
            <a:prstGeom prst="rect">
              <a:avLst/>
            </a:prstGeom>
            <a:solidFill>
              <a:srgbClr val="FFFFFF"/>
            </a:solidFill>
            <a:ln w="9525">
              <a:noFill/>
              <a:miter lim="800000"/>
              <a:headEnd/>
              <a:tailEnd/>
            </a:ln>
          </p:spPr>
          <p:txBody>
            <a:bodyPr/>
            <a:lstStyle/>
            <a:p>
              <a:endParaRPr lang="en-US"/>
            </a:p>
          </p:txBody>
        </p:sp>
        <p:sp>
          <p:nvSpPr>
            <p:cNvPr id="158920" name="Rectangle 200"/>
            <p:cNvSpPr>
              <a:spLocks noChangeArrowheads="1"/>
            </p:cNvSpPr>
            <p:nvPr/>
          </p:nvSpPr>
          <p:spPr bwMode="auto">
            <a:xfrm>
              <a:off x="8958" y="4884"/>
              <a:ext cx="210" cy="144"/>
            </a:xfrm>
            <a:prstGeom prst="rect">
              <a:avLst/>
            </a:prstGeom>
            <a:solidFill>
              <a:srgbClr val="FFFFFF"/>
            </a:solidFill>
            <a:ln w="9525">
              <a:noFill/>
              <a:miter lim="800000"/>
              <a:headEnd/>
              <a:tailEnd/>
            </a:ln>
          </p:spPr>
          <p:txBody>
            <a:bodyPr/>
            <a:lstStyle/>
            <a:p>
              <a:endParaRPr lang="en-US"/>
            </a:p>
          </p:txBody>
        </p:sp>
        <p:sp>
          <p:nvSpPr>
            <p:cNvPr id="158921" name="Rectangle 201"/>
            <p:cNvSpPr>
              <a:spLocks noChangeArrowheads="1"/>
            </p:cNvSpPr>
            <p:nvPr/>
          </p:nvSpPr>
          <p:spPr bwMode="auto">
            <a:xfrm>
              <a:off x="8958" y="4314"/>
              <a:ext cx="210" cy="144"/>
            </a:xfrm>
            <a:prstGeom prst="rect">
              <a:avLst/>
            </a:prstGeom>
            <a:solidFill>
              <a:srgbClr val="FFFFFF"/>
            </a:solidFill>
            <a:ln w="9525">
              <a:noFill/>
              <a:miter lim="800000"/>
              <a:headEnd/>
              <a:tailEnd/>
            </a:ln>
          </p:spPr>
          <p:txBody>
            <a:bodyPr/>
            <a:lstStyle/>
            <a:p>
              <a:endParaRPr lang="en-US"/>
            </a:p>
          </p:txBody>
        </p:sp>
        <p:sp>
          <p:nvSpPr>
            <p:cNvPr id="158922" name="Line 202"/>
            <p:cNvSpPr>
              <a:spLocks noChangeShapeType="1"/>
            </p:cNvSpPr>
            <p:nvPr/>
          </p:nvSpPr>
          <p:spPr bwMode="auto">
            <a:xfrm flipV="1">
              <a:off x="2886" y="3678"/>
              <a:ext cx="0" cy="1968"/>
            </a:xfrm>
            <a:prstGeom prst="line">
              <a:avLst/>
            </a:prstGeom>
            <a:noFill/>
            <a:ln w="9525">
              <a:solidFill>
                <a:srgbClr val="000000"/>
              </a:solidFill>
              <a:round/>
              <a:headEnd/>
              <a:tailEnd/>
            </a:ln>
          </p:spPr>
          <p:txBody>
            <a:bodyPr/>
            <a:lstStyle/>
            <a:p>
              <a:endParaRPr lang="en-US"/>
            </a:p>
          </p:txBody>
        </p:sp>
        <p:sp>
          <p:nvSpPr>
            <p:cNvPr id="158923" name="Rectangle 203"/>
            <p:cNvSpPr>
              <a:spLocks noChangeArrowheads="1"/>
            </p:cNvSpPr>
            <p:nvPr/>
          </p:nvSpPr>
          <p:spPr bwMode="auto">
            <a:xfrm>
              <a:off x="2865" y="4476"/>
              <a:ext cx="378" cy="384"/>
            </a:xfrm>
            <a:prstGeom prst="rect">
              <a:avLst/>
            </a:prstGeom>
            <a:solidFill>
              <a:srgbClr val="FFFFFF"/>
            </a:solidFill>
            <a:ln w="9525">
              <a:noFill/>
              <a:miter lim="800000"/>
              <a:headEnd/>
              <a:tailEnd/>
            </a:ln>
          </p:spPr>
          <p:txBody>
            <a:bodyPr/>
            <a:lstStyle/>
            <a:p>
              <a:endParaRPr lang="en-US"/>
            </a:p>
          </p:txBody>
        </p:sp>
        <p:sp>
          <p:nvSpPr>
            <p:cNvPr id="158924" name="Line 204"/>
            <p:cNvSpPr>
              <a:spLocks noChangeShapeType="1"/>
            </p:cNvSpPr>
            <p:nvPr/>
          </p:nvSpPr>
          <p:spPr bwMode="auto">
            <a:xfrm>
              <a:off x="4182" y="4674"/>
              <a:ext cx="720" cy="0"/>
            </a:xfrm>
            <a:prstGeom prst="line">
              <a:avLst/>
            </a:prstGeom>
            <a:noFill/>
            <a:ln w="9525">
              <a:solidFill>
                <a:srgbClr val="0000FF"/>
              </a:solidFill>
              <a:round/>
              <a:headEnd/>
              <a:tailEnd type="stealth" w="sm" len="med"/>
            </a:ln>
          </p:spPr>
          <p:txBody>
            <a:bodyPr/>
            <a:lstStyle/>
            <a:p>
              <a:endParaRPr lang="en-US"/>
            </a:p>
          </p:txBody>
        </p:sp>
        <p:sp>
          <p:nvSpPr>
            <p:cNvPr id="158925" name="Line 205"/>
            <p:cNvSpPr>
              <a:spLocks noChangeShapeType="1"/>
            </p:cNvSpPr>
            <p:nvPr/>
          </p:nvSpPr>
          <p:spPr bwMode="auto">
            <a:xfrm>
              <a:off x="5202" y="4692"/>
              <a:ext cx="720" cy="0"/>
            </a:xfrm>
            <a:prstGeom prst="line">
              <a:avLst/>
            </a:prstGeom>
            <a:noFill/>
            <a:ln w="9525">
              <a:solidFill>
                <a:srgbClr val="0000FF"/>
              </a:solidFill>
              <a:round/>
              <a:headEnd/>
              <a:tailEnd type="stealth" w="sm" len="med"/>
            </a:ln>
          </p:spPr>
          <p:txBody>
            <a:bodyPr/>
            <a:lstStyle/>
            <a:p>
              <a:endParaRPr lang="en-US"/>
            </a:p>
          </p:txBody>
        </p:sp>
        <p:sp>
          <p:nvSpPr>
            <p:cNvPr id="158926" name="Line 206"/>
            <p:cNvSpPr>
              <a:spLocks noChangeShapeType="1"/>
            </p:cNvSpPr>
            <p:nvPr/>
          </p:nvSpPr>
          <p:spPr bwMode="auto">
            <a:xfrm>
              <a:off x="6246" y="4668"/>
              <a:ext cx="720" cy="0"/>
            </a:xfrm>
            <a:prstGeom prst="line">
              <a:avLst/>
            </a:prstGeom>
            <a:noFill/>
            <a:ln w="9525">
              <a:solidFill>
                <a:srgbClr val="0000FF"/>
              </a:solidFill>
              <a:round/>
              <a:headEnd/>
              <a:tailEnd type="stealth" w="sm" len="med"/>
            </a:ln>
          </p:spPr>
          <p:txBody>
            <a:bodyPr/>
            <a:lstStyle/>
            <a:p>
              <a:endParaRPr lang="en-US"/>
            </a:p>
          </p:txBody>
        </p:sp>
        <p:sp>
          <p:nvSpPr>
            <p:cNvPr id="158927" name="Line 207"/>
            <p:cNvSpPr>
              <a:spLocks noChangeShapeType="1"/>
            </p:cNvSpPr>
            <p:nvPr/>
          </p:nvSpPr>
          <p:spPr bwMode="auto">
            <a:xfrm>
              <a:off x="7290" y="4674"/>
              <a:ext cx="720" cy="0"/>
            </a:xfrm>
            <a:prstGeom prst="line">
              <a:avLst/>
            </a:prstGeom>
            <a:noFill/>
            <a:ln w="9525">
              <a:solidFill>
                <a:srgbClr val="0000FF"/>
              </a:solidFill>
              <a:round/>
              <a:headEnd/>
              <a:tailEnd type="stealth" w="sm" len="med"/>
            </a:ln>
          </p:spPr>
          <p:txBody>
            <a:bodyPr/>
            <a:lstStyle/>
            <a:p>
              <a:endParaRPr lang="en-US"/>
            </a:p>
          </p:txBody>
        </p:sp>
        <p:sp>
          <p:nvSpPr>
            <p:cNvPr id="158928" name="Line 208"/>
            <p:cNvSpPr>
              <a:spLocks noChangeShapeType="1"/>
            </p:cNvSpPr>
            <p:nvPr/>
          </p:nvSpPr>
          <p:spPr bwMode="auto">
            <a:xfrm>
              <a:off x="8358" y="4680"/>
              <a:ext cx="720" cy="0"/>
            </a:xfrm>
            <a:prstGeom prst="line">
              <a:avLst/>
            </a:prstGeom>
            <a:noFill/>
            <a:ln w="9525">
              <a:solidFill>
                <a:srgbClr val="0000FF"/>
              </a:solidFill>
              <a:round/>
              <a:headEnd/>
              <a:tailEnd type="stealth" w="sm" len="med"/>
            </a:ln>
          </p:spPr>
          <p:txBody>
            <a:bodyPr/>
            <a:lstStyle/>
            <a:p>
              <a:endParaRPr lang="en-US"/>
            </a:p>
          </p:txBody>
        </p:sp>
        <p:sp>
          <p:nvSpPr>
            <p:cNvPr id="158929" name="AutoShape 209"/>
            <p:cNvSpPr>
              <a:spLocks noChangeArrowheads="1"/>
            </p:cNvSpPr>
            <p:nvPr/>
          </p:nvSpPr>
          <p:spPr bwMode="auto">
            <a:xfrm>
              <a:off x="9270" y="3420"/>
              <a:ext cx="1578" cy="2490"/>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58930" name="Rectangle 210"/>
            <p:cNvSpPr>
              <a:spLocks noChangeArrowheads="1"/>
            </p:cNvSpPr>
            <p:nvPr/>
          </p:nvSpPr>
          <p:spPr bwMode="auto">
            <a:xfrm>
              <a:off x="9174" y="4476"/>
              <a:ext cx="264" cy="384"/>
            </a:xfrm>
            <a:prstGeom prst="rect">
              <a:avLst/>
            </a:prstGeom>
            <a:solidFill>
              <a:srgbClr val="FFFFFF"/>
            </a:solidFill>
            <a:ln w="9525">
              <a:noFill/>
              <a:miter lim="800000"/>
              <a:headEnd/>
              <a:tailEnd/>
            </a:ln>
          </p:spPr>
          <p:txBody>
            <a:bodyPr/>
            <a:lstStyle/>
            <a:p>
              <a:endParaRPr lang="en-US"/>
            </a:p>
          </p:txBody>
        </p:sp>
        <p:sp>
          <p:nvSpPr>
            <p:cNvPr id="158931" name="Line 211"/>
            <p:cNvSpPr>
              <a:spLocks noChangeShapeType="1"/>
            </p:cNvSpPr>
            <p:nvPr/>
          </p:nvSpPr>
          <p:spPr bwMode="auto">
            <a:xfrm>
              <a:off x="9606" y="4680"/>
              <a:ext cx="720" cy="0"/>
            </a:xfrm>
            <a:prstGeom prst="line">
              <a:avLst/>
            </a:prstGeom>
            <a:noFill/>
            <a:ln w="9525">
              <a:solidFill>
                <a:srgbClr val="0000FF"/>
              </a:solidFill>
              <a:round/>
              <a:headEnd/>
              <a:tailEnd type="stealth" w="sm" len="med"/>
            </a:ln>
          </p:spPr>
          <p:txBody>
            <a:bodyPr/>
            <a:lstStyle/>
            <a:p>
              <a:endParaRPr lang="en-US"/>
            </a:p>
          </p:txBody>
        </p:sp>
        <p:sp>
          <p:nvSpPr>
            <p:cNvPr id="158932" name="Freeform 212"/>
            <p:cNvSpPr>
              <a:spLocks/>
            </p:cNvSpPr>
            <p:nvPr/>
          </p:nvSpPr>
          <p:spPr bwMode="auto">
            <a:xfrm>
              <a:off x="12663" y="4050"/>
              <a:ext cx="258" cy="524"/>
            </a:xfrm>
            <a:custGeom>
              <a:avLst/>
              <a:gdLst/>
              <a:ahLst/>
              <a:cxnLst>
                <a:cxn ang="0">
                  <a:pos x="0" y="516"/>
                </a:cxn>
                <a:cxn ang="0">
                  <a:pos x="210" y="486"/>
                </a:cxn>
                <a:cxn ang="0">
                  <a:pos x="246" y="288"/>
                </a:cxn>
                <a:cxn ang="0">
                  <a:pos x="246" y="0"/>
                </a:cxn>
              </a:cxnLst>
              <a:rect l="0" t="0" r="r" b="b"/>
              <a:pathLst>
                <a:path w="258" h="524">
                  <a:moveTo>
                    <a:pt x="0" y="516"/>
                  </a:moveTo>
                  <a:cubicBezTo>
                    <a:pt x="84" y="520"/>
                    <a:pt x="169" y="524"/>
                    <a:pt x="210" y="486"/>
                  </a:cubicBezTo>
                  <a:cubicBezTo>
                    <a:pt x="251" y="448"/>
                    <a:pt x="240" y="369"/>
                    <a:pt x="246" y="288"/>
                  </a:cubicBezTo>
                  <a:cubicBezTo>
                    <a:pt x="252" y="207"/>
                    <a:pt x="258" y="54"/>
                    <a:pt x="246" y="0"/>
                  </a:cubicBezTo>
                </a:path>
              </a:pathLst>
            </a:custGeom>
            <a:noFill/>
            <a:ln w="9525">
              <a:solidFill>
                <a:srgbClr val="FF0000"/>
              </a:solidFill>
              <a:round/>
              <a:headEnd/>
              <a:tailEnd type="stealth" w="sm" len="med"/>
            </a:ln>
          </p:spPr>
          <p:txBody>
            <a:bodyPr/>
            <a:lstStyle/>
            <a:p>
              <a:endParaRPr lang="en-US"/>
            </a:p>
          </p:txBody>
        </p:sp>
        <p:sp>
          <p:nvSpPr>
            <p:cNvPr id="158933" name="Freeform 213"/>
            <p:cNvSpPr>
              <a:spLocks/>
            </p:cNvSpPr>
            <p:nvPr/>
          </p:nvSpPr>
          <p:spPr bwMode="auto">
            <a:xfrm flipV="1">
              <a:off x="12657" y="4722"/>
              <a:ext cx="258" cy="524"/>
            </a:xfrm>
            <a:custGeom>
              <a:avLst/>
              <a:gdLst/>
              <a:ahLst/>
              <a:cxnLst>
                <a:cxn ang="0">
                  <a:pos x="0" y="516"/>
                </a:cxn>
                <a:cxn ang="0">
                  <a:pos x="210" y="486"/>
                </a:cxn>
                <a:cxn ang="0">
                  <a:pos x="246" y="288"/>
                </a:cxn>
                <a:cxn ang="0">
                  <a:pos x="246" y="0"/>
                </a:cxn>
              </a:cxnLst>
              <a:rect l="0" t="0" r="r" b="b"/>
              <a:pathLst>
                <a:path w="258" h="524">
                  <a:moveTo>
                    <a:pt x="0" y="516"/>
                  </a:moveTo>
                  <a:cubicBezTo>
                    <a:pt x="84" y="520"/>
                    <a:pt x="169" y="524"/>
                    <a:pt x="210" y="486"/>
                  </a:cubicBezTo>
                  <a:cubicBezTo>
                    <a:pt x="251" y="448"/>
                    <a:pt x="240" y="369"/>
                    <a:pt x="246" y="288"/>
                  </a:cubicBezTo>
                  <a:cubicBezTo>
                    <a:pt x="252" y="207"/>
                    <a:pt x="258" y="54"/>
                    <a:pt x="246" y="0"/>
                  </a:cubicBezTo>
                </a:path>
              </a:pathLst>
            </a:custGeom>
            <a:noFill/>
            <a:ln w="9525">
              <a:solidFill>
                <a:srgbClr val="FF0000"/>
              </a:solidFill>
              <a:round/>
              <a:headEnd/>
              <a:tailEnd type="stealth" w="sm" len="med"/>
            </a:ln>
          </p:spPr>
          <p:txBody>
            <a:bodyPr/>
            <a:lstStyle/>
            <a:p>
              <a:endParaRPr lang="en-US"/>
            </a:p>
          </p:txBody>
        </p:sp>
        <p:sp>
          <p:nvSpPr>
            <p:cNvPr id="158934" name="Line 214"/>
            <p:cNvSpPr>
              <a:spLocks noChangeShapeType="1"/>
            </p:cNvSpPr>
            <p:nvPr/>
          </p:nvSpPr>
          <p:spPr bwMode="auto">
            <a:xfrm flipH="1">
              <a:off x="10278" y="3144"/>
              <a:ext cx="720" cy="0"/>
            </a:xfrm>
            <a:prstGeom prst="line">
              <a:avLst/>
            </a:prstGeom>
            <a:noFill/>
            <a:ln w="9525">
              <a:solidFill>
                <a:srgbClr val="0000FF"/>
              </a:solidFill>
              <a:round/>
              <a:headEnd/>
              <a:tailEnd type="stealth" w="sm" len="med"/>
            </a:ln>
          </p:spPr>
          <p:txBody>
            <a:bodyPr/>
            <a:lstStyle/>
            <a:p>
              <a:endParaRPr lang="en-US"/>
            </a:p>
          </p:txBody>
        </p:sp>
        <p:sp>
          <p:nvSpPr>
            <p:cNvPr id="158935" name="Freeform 215"/>
            <p:cNvSpPr>
              <a:spLocks/>
            </p:cNvSpPr>
            <p:nvPr/>
          </p:nvSpPr>
          <p:spPr bwMode="auto">
            <a:xfrm>
              <a:off x="8826" y="4092"/>
              <a:ext cx="351" cy="296"/>
            </a:xfrm>
            <a:custGeom>
              <a:avLst/>
              <a:gdLst/>
              <a:ahLst/>
              <a:cxnLst>
                <a:cxn ang="0">
                  <a:pos x="342" y="0"/>
                </a:cxn>
                <a:cxn ang="0">
                  <a:pos x="330" y="246"/>
                </a:cxn>
                <a:cxn ang="0">
                  <a:pos x="216" y="288"/>
                </a:cxn>
                <a:cxn ang="0">
                  <a:pos x="0" y="294"/>
                </a:cxn>
              </a:cxnLst>
              <a:rect l="0" t="0" r="r" b="b"/>
              <a:pathLst>
                <a:path w="351" h="296">
                  <a:moveTo>
                    <a:pt x="342" y="0"/>
                  </a:moveTo>
                  <a:cubicBezTo>
                    <a:pt x="346" y="99"/>
                    <a:pt x="351" y="198"/>
                    <a:pt x="330" y="246"/>
                  </a:cubicBezTo>
                  <a:cubicBezTo>
                    <a:pt x="309" y="294"/>
                    <a:pt x="271" y="280"/>
                    <a:pt x="216" y="288"/>
                  </a:cubicBezTo>
                  <a:cubicBezTo>
                    <a:pt x="161" y="296"/>
                    <a:pt x="48" y="296"/>
                    <a:pt x="0" y="294"/>
                  </a:cubicBezTo>
                </a:path>
              </a:pathLst>
            </a:custGeom>
            <a:noFill/>
            <a:ln w="9525">
              <a:solidFill>
                <a:srgbClr val="0000FF"/>
              </a:solidFill>
              <a:round/>
              <a:headEnd/>
              <a:tailEnd type="stealth" w="sm" len="med"/>
            </a:ln>
          </p:spPr>
          <p:txBody>
            <a:bodyPr/>
            <a:lstStyle/>
            <a:p>
              <a:endParaRPr lang="en-US"/>
            </a:p>
          </p:txBody>
        </p:sp>
        <p:sp>
          <p:nvSpPr>
            <p:cNvPr id="158936" name="Freeform 216"/>
            <p:cNvSpPr>
              <a:spLocks/>
            </p:cNvSpPr>
            <p:nvPr/>
          </p:nvSpPr>
          <p:spPr bwMode="auto">
            <a:xfrm flipV="1">
              <a:off x="8832" y="4944"/>
              <a:ext cx="351" cy="296"/>
            </a:xfrm>
            <a:custGeom>
              <a:avLst/>
              <a:gdLst/>
              <a:ahLst/>
              <a:cxnLst>
                <a:cxn ang="0">
                  <a:pos x="342" y="0"/>
                </a:cxn>
                <a:cxn ang="0">
                  <a:pos x="330" y="246"/>
                </a:cxn>
                <a:cxn ang="0">
                  <a:pos x="216" y="288"/>
                </a:cxn>
                <a:cxn ang="0">
                  <a:pos x="0" y="294"/>
                </a:cxn>
              </a:cxnLst>
              <a:rect l="0" t="0" r="r" b="b"/>
              <a:pathLst>
                <a:path w="351" h="296">
                  <a:moveTo>
                    <a:pt x="342" y="0"/>
                  </a:moveTo>
                  <a:cubicBezTo>
                    <a:pt x="346" y="99"/>
                    <a:pt x="351" y="198"/>
                    <a:pt x="330" y="246"/>
                  </a:cubicBezTo>
                  <a:cubicBezTo>
                    <a:pt x="309" y="294"/>
                    <a:pt x="271" y="280"/>
                    <a:pt x="216" y="288"/>
                  </a:cubicBezTo>
                  <a:cubicBezTo>
                    <a:pt x="161" y="296"/>
                    <a:pt x="48" y="296"/>
                    <a:pt x="0" y="294"/>
                  </a:cubicBezTo>
                </a:path>
              </a:pathLst>
            </a:custGeom>
            <a:noFill/>
            <a:ln w="9525">
              <a:solidFill>
                <a:srgbClr val="0000FF"/>
              </a:solidFill>
              <a:round/>
              <a:headEnd/>
              <a:tailEnd type="stealth" w="sm" len="med"/>
            </a:ln>
          </p:spPr>
          <p:txBody>
            <a:bodyPr/>
            <a:lstStyle/>
            <a:p>
              <a:endParaRPr lang="en-US"/>
            </a:p>
          </p:txBody>
        </p:sp>
        <p:sp>
          <p:nvSpPr>
            <p:cNvPr id="158937" name="Line 217"/>
            <p:cNvSpPr>
              <a:spLocks noChangeShapeType="1"/>
            </p:cNvSpPr>
            <p:nvPr/>
          </p:nvSpPr>
          <p:spPr bwMode="auto">
            <a:xfrm flipH="1">
              <a:off x="10260" y="6144"/>
              <a:ext cx="720" cy="0"/>
            </a:xfrm>
            <a:prstGeom prst="line">
              <a:avLst/>
            </a:prstGeom>
            <a:noFill/>
            <a:ln w="9525">
              <a:solidFill>
                <a:srgbClr val="0000FF"/>
              </a:solidFill>
              <a:round/>
              <a:headEnd/>
              <a:tailEnd type="stealth" w="sm" len="med"/>
            </a:ln>
          </p:spPr>
          <p:txBody>
            <a:bodyPr/>
            <a:lstStyle/>
            <a:p>
              <a:endParaRPr lang="en-US"/>
            </a:p>
          </p:txBody>
        </p:sp>
        <p:sp>
          <p:nvSpPr>
            <p:cNvPr id="158938" name="Freeform 218"/>
            <p:cNvSpPr>
              <a:spLocks/>
            </p:cNvSpPr>
            <p:nvPr/>
          </p:nvSpPr>
          <p:spPr bwMode="auto">
            <a:xfrm>
              <a:off x="9154" y="5478"/>
              <a:ext cx="614" cy="660"/>
            </a:xfrm>
            <a:custGeom>
              <a:avLst/>
              <a:gdLst/>
              <a:ahLst/>
              <a:cxnLst>
                <a:cxn ang="0">
                  <a:pos x="614" y="660"/>
                </a:cxn>
                <a:cxn ang="0">
                  <a:pos x="254" y="612"/>
                </a:cxn>
                <a:cxn ang="0">
                  <a:pos x="56" y="402"/>
                </a:cxn>
                <a:cxn ang="0">
                  <a:pos x="8" y="120"/>
                </a:cxn>
                <a:cxn ang="0">
                  <a:pos x="8" y="0"/>
                </a:cxn>
              </a:cxnLst>
              <a:rect l="0" t="0" r="r" b="b"/>
              <a:pathLst>
                <a:path w="614" h="660">
                  <a:moveTo>
                    <a:pt x="614" y="660"/>
                  </a:moveTo>
                  <a:cubicBezTo>
                    <a:pt x="480" y="657"/>
                    <a:pt x="347" y="655"/>
                    <a:pt x="254" y="612"/>
                  </a:cubicBezTo>
                  <a:cubicBezTo>
                    <a:pt x="161" y="569"/>
                    <a:pt x="97" y="484"/>
                    <a:pt x="56" y="402"/>
                  </a:cubicBezTo>
                  <a:cubicBezTo>
                    <a:pt x="15" y="320"/>
                    <a:pt x="16" y="187"/>
                    <a:pt x="8" y="120"/>
                  </a:cubicBezTo>
                  <a:cubicBezTo>
                    <a:pt x="0" y="53"/>
                    <a:pt x="6" y="10"/>
                    <a:pt x="8" y="0"/>
                  </a:cubicBezTo>
                </a:path>
              </a:pathLst>
            </a:custGeom>
            <a:noFill/>
            <a:ln w="9525">
              <a:solidFill>
                <a:srgbClr val="0000FF"/>
              </a:solidFill>
              <a:round/>
              <a:headEnd/>
              <a:tailEnd type="stealth" w="sm" len="med"/>
            </a:ln>
          </p:spPr>
          <p:txBody>
            <a:bodyPr/>
            <a:lstStyle/>
            <a:p>
              <a:endParaRPr lang="en-US"/>
            </a:p>
          </p:txBody>
        </p:sp>
        <p:sp>
          <p:nvSpPr>
            <p:cNvPr id="158939" name="Freeform 219"/>
            <p:cNvSpPr>
              <a:spLocks/>
            </p:cNvSpPr>
            <p:nvPr/>
          </p:nvSpPr>
          <p:spPr bwMode="auto">
            <a:xfrm flipV="1">
              <a:off x="9174" y="3138"/>
              <a:ext cx="614" cy="660"/>
            </a:xfrm>
            <a:custGeom>
              <a:avLst/>
              <a:gdLst/>
              <a:ahLst/>
              <a:cxnLst>
                <a:cxn ang="0">
                  <a:pos x="614" y="660"/>
                </a:cxn>
                <a:cxn ang="0">
                  <a:pos x="254" y="612"/>
                </a:cxn>
                <a:cxn ang="0">
                  <a:pos x="56" y="402"/>
                </a:cxn>
                <a:cxn ang="0">
                  <a:pos x="8" y="120"/>
                </a:cxn>
                <a:cxn ang="0">
                  <a:pos x="8" y="0"/>
                </a:cxn>
              </a:cxnLst>
              <a:rect l="0" t="0" r="r" b="b"/>
              <a:pathLst>
                <a:path w="614" h="660">
                  <a:moveTo>
                    <a:pt x="614" y="660"/>
                  </a:moveTo>
                  <a:cubicBezTo>
                    <a:pt x="480" y="657"/>
                    <a:pt x="347" y="655"/>
                    <a:pt x="254" y="612"/>
                  </a:cubicBezTo>
                  <a:cubicBezTo>
                    <a:pt x="161" y="569"/>
                    <a:pt x="97" y="484"/>
                    <a:pt x="56" y="402"/>
                  </a:cubicBezTo>
                  <a:cubicBezTo>
                    <a:pt x="15" y="320"/>
                    <a:pt x="16" y="187"/>
                    <a:pt x="8" y="120"/>
                  </a:cubicBezTo>
                  <a:cubicBezTo>
                    <a:pt x="0" y="53"/>
                    <a:pt x="6" y="10"/>
                    <a:pt x="8" y="0"/>
                  </a:cubicBezTo>
                </a:path>
              </a:pathLst>
            </a:custGeom>
            <a:noFill/>
            <a:ln w="9525">
              <a:solidFill>
                <a:srgbClr val="0000FF"/>
              </a:solidFill>
              <a:round/>
              <a:headEnd/>
              <a:tailEnd type="stealth" w="sm" len="med"/>
            </a:ln>
          </p:spPr>
          <p:txBody>
            <a:bodyPr/>
            <a:lstStyle/>
            <a:p>
              <a:endParaRPr lang="en-US"/>
            </a:p>
          </p:txBody>
        </p:sp>
        <p:sp>
          <p:nvSpPr>
            <p:cNvPr id="158940" name="Rectangle 220"/>
            <p:cNvSpPr>
              <a:spLocks noChangeArrowheads="1"/>
            </p:cNvSpPr>
            <p:nvPr/>
          </p:nvSpPr>
          <p:spPr bwMode="auto">
            <a:xfrm>
              <a:off x="3063" y="4308"/>
              <a:ext cx="300" cy="144"/>
            </a:xfrm>
            <a:prstGeom prst="rect">
              <a:avLst/>
            </a:prstGeom>
            <a:solidFill>
              <a:srgbClr val="FFFFFF"/>
            </a:solidFill>
            <a:ln w="9525">
              <a:noFill/>
              <a:miter lim="800000"/>
              <a:headEnd/>
              <a:tailEnd/>
            </a:ln>
          </p:spPr>
          <p:txBody>
            <a:bodyPr/>
            <a:lstStyle/>
            <a:p>
              <a:endParaRPr lang="en-US"/>
            </a:p>
          </p:txBody>
        </p:sp>
        <p:sp>
          <p:nvSpPr>
            <p:cNvPr id="158941" name="Rectangle 221"/>
            <p:cNvSpPr>
              <a:spLocks noChangeArrowheads="1"/>
            </p:cNvSpPr>
            <p:nvPr/>
          </p:nvSpPr>
          <p:spPr bwMode="auto">
            <a:xfrm>
              <a:off x="3063" y="4884"/>
              <a:ext cx="300" cy="144"/>
            </a:xfrm>
            <a:prstGeom prst="rect">
              <a:avLst/>
            </a:prstGeom>
            <a:solidFill>
              <a:srgbClr val="FFFFFF"/>
            </a:solidFill>
            <a:ln w="9525">
              <a:noFill/>
              <a:miter lim="800000"/>
              <a:headEnd/>
              <a:tailEnd/>
            </a:ln>
          </p:spPr>
          <p:txBody>
            <a:bodyPr/>
            <a:lstStyle/>
            <a:p>
              <a:endParaRPr lang="en-US"/>
            </a:p>
          </p:txBody>
        </p:sp>
        <p:sp>
          <p:nvSpPr>
            <p:cNvPr id="158942" name="Line 222"/>
            <p:cNvSpPr>
              <a:spLocks noChangeShapeType="1"/>
            </p:cNvSpPr>
            <p:nvPr/>
          </p:nvSpPr>
          <p:spPr bwMode="auto">
            <a:xfrm flipH="1">
              <a:off x="7758" y="4374"/>
              <a:ext cx="720" cy="0"/>
            </a:xfrm>
            <a:prstGeom prst="line">
              <a:avLst/>
            </a:prstGeom>
            <a:noFill/>
            <a:ln w="9525">
              <a:solidFill>
                <a:srgbClr val="0000FF"/>
              </a:solidFill>
              <a:round/>
              <a:headEnd/>
              <a:tailEnd type="stealth" w="sm" len="med"/>
            </a:ln>
          </p:spPr>
          <p:txBody>
            <a:bodyPr/>
            <a:lstStyle/>
            <a:p>
              <a:endParaRPr lang="en-US"/>
            </a:p>
          </p:txBody>
        </p:sp>
        <p:sp>
          <p:nvSpPr>
            <p:cNvPr id="158943" name="Line 223"/>
            <p:cNvSpPr>
              <a:spLocks noChangeShapeType="1"/>
            </p:cNvSpPr>
            <p:nvPr/>
          </p:nvSpPr>
          <p:spPr bwMode="auto">
            <a:xfrm flipH="1">
              <a:off x="6426" y="4386"/>
              <a:ext cx="720" cy="0"/>
            </a:xfrm>
            <a:prstGeom prst="line">
              <a:avLst/>
            </a:prstGeom>
            <a:noFill/>
            <a:ln w="9525">
              <a:solidFill>
                <a:srgbClr val="0000FF"/>
              </a:solidFill>
              <a:round/>
              <a:headEnd/>
              <a:tailEnd type="stealth" w="sm" len="med"/>
            </a:ln>
          </p:spPr>
          <p:txBody>
            <a:bodyPr/>
            <a:lstStyle/>
            <a:p>
              <a:endParaRPr lang="en-US"/>
            </a:p>
          </p:txBody>
        </p:sp>
        <p:sp>
          <p:nvSpPr>
            <p:cNvPr id="158944" name="Line 224"/>
            <p:cNvSpPr>
              <a:spLocks noChangeShapeType="1"/>
            </p:cNvSpPr>
            <p:nvPr/>
          </p:nvSpPr>
          <p:spPr bwMode="auto">
            <a:xfrm flipH="1">
              <a:off x="4980" y="4386"/>
              <a:ext cx="720" cy="0"/>
            </a:xfrm>
            <a:prstGeom prst="line">
              <a:avLst/>
            </a:prstGeom>
            <a:noFill/>
            <a:ln w="9525">
              <a:solidFill>
                <a:srgbClr val="0000FF"/>
              </a:solidFill>
              <a:round/>
              <a:headEnd/>
              <a:tailEnd type="stealth" w="sm" len="med"/>
            </a:ln>
          </p:spPr>
          <p:txBody>
            <a:bodyPr/>
            <a:lstStyle/>
            <a:p>
              <a:endParaRPr lang="en-US"/>
            </a:p>
          </p:txBody>
        </p:sp>
        <p:sp>
          <p:nvSpPr>
            <p:cNvPr id="158945" name="Line 225"/>
            <p:cNvSpPr>
              <a:spLocks noChangeShapeType="1"/>
            </p:cNvSpPr>
            <p:nvPr/>
          </p:nvSpPr>
          <p:spPr bwMode="auto">
            <a:xfrm flipH="1">
              <a:off x="3594" y="4392"/>
              <a:ext cx="720" cy="0"/>
            </a:xfrm>
            <a:prstGeom prst="line">
              <a:avLst/>
            </a:prstGeom>
            <a:noFill/>
            <a:ln w="9525">
              <a:solidFill>
                <a:srgbClr val="0000FF"/>
              </a:solidFill>
              <a:round/>
              <a:headEnd/>
              <a:tailEnd type="stealth" w="sm" len="med"/>
            </a:ln>
          </p:spPr>
          <p:txBody>
            <a:bodyPr/>
            <a:lstStyle/>
            <a:p>
              <a:endParaRPr lang="en-US"/>
            </a:p>
          </p:txBody>
        </p:sp>
        <p:sp>
          <p:nvSpPr>
            <p:cNvPr id="158946" name="Freeform 226"/>
            <p:cNvSpPr>
              <a:spLocks/>
            </p:cNvSpPr>
            <p:nvPr/>
          </p:nvSpPr>
          <p:spPr bwMode="auto">
            <a:xfrm>
              <a:off x="2981" y="4050"/>
              <a:ext cx="241" cy="352"/>
            </a:xfrm>
            <a:custGeom>
              <a:avLst/>
              <a:gdLst/>
              <a:ahLst/>
              <a:cxnLst>
                <a:cxn ang="0">
                  <a:pos x="241" y="336"/>
                </a:cxn>
                <a:cxn ang="0">
                  <a:pos x="43" y="330"/>
                </a:cxn>
                <a:cxn ang="0">
                  <a:pos x="7" y="204"/>
                </a:cxn>
                <a:cxn ang="0">
                  <a:pos x="1" y="0"/>
                </a:cxn>
              </a:cxnLst>
              <a:rect l="0" t="0" r="r" b="b"/>
              <a:pathLst>
                <a:path w="241" h="352">
                  <a:moveTo>
                    <a:pt x="241" y="336"/>
                  </a:moveTo>
                  <a:cubicBezTo>
                    <a:pt x="161" y="344"/>
                    <a:pt x="82" y="352"/>
                    <a:pt x="43" y="330"/>
                  </a:cubicBezTo>
                  <a:cubicBezTo>
                    <a:pt x="4" y="308"/>
                    <a:pt x="14" y="259"/>
                    <a:pt x="7" y="204"/>
                  </a:cubicBezTo>
                  <a:cubicBezTo>
                    <a:pt x="0" y="149"/>
                    <a:pt x="10" y="19"/>
                    <a:pt x="1" y="0"/>
                  </a:cubicBezTo>
                </a:path>
              </a:pathLst>
            </a:custGeom>
            <a:noFill/>
            <a:ln w="9525">
              <a:solidFill>
                <a:srgbClr val="0000FF"/>
              </a:solidFill>
              <a:round/>
              <a:headEnd/>
              <a:tailEnd type="stealth" w="sm" len="med"/>
            </a:ln>
          </p:spPr>
          <p:txBody>
            <a:bodyPr/>
            <a:lstStyle/>
            <a:p>
              <a:endParaRPr lang="en-US"/>
            </a:p>
          </p:txBody>
        </p:sp>
        <p:sp>
          <p:nvSpPr>
            <p:cNvPr id="158947" name="Freeform 227"/>
            <p:cNvSpPr>
              <a:spLocks/>
            </p:cNvSpPr>
            <p:nvPr/>
          </p:nvSpPr>
          <p:spPr bwMode="auto">
            <a:xfrm>
              <a:off x="2634" y="3350"/>
              <a:ext cx="349" cy="556"/>
            </a:xfrm>
            <a:custGeom>
              <a:avLst/>
              <a:gdLst/>
              <a:ahLst/>
              <a:cxnLst>
                <a:cxn ang="0">
                  <a:pos x="333" y="382"/>
                </a:cxn>
                <a:cxn ang="0">
                  <a:pos x="327" y="70"/>
                </a:cxn>
                <a:cxn ang="0">
                  <a:pos x="201" y="4"/>
                </a:cxn>
                <a:cxn ang="0">
                  <a:pos x="57" y="94"/>
                </a:cxn>
                <a:cxn ang="0">
                  <a:pos x="9" y="370"/>
                </a:cxn>
                <a:cxn ang="0">
                  <a:pos x="3" y="556"/>
                </a:cxn>
              </a:cxnLst>
              <a:rect l="0" t="0" r="r" b="b"/>
              <a:pathLst>
                <a:path w="349" h="556">
                  <a:moveTo>
                    <a:pt x="333" y="382"/>
                  </a:moveTo>
                  <a:cubicBezTo>
                    <a:pt x="341" y="257"/>
                    <a:pt x="349" y="133"/>
                    <a:pt x="327" y="70"/>
                  </a:cubicBezTo>
                  <a:cubicBezTo>
                    <a:pt x="305" y="7"/>
                    <a:pt x="246" y="0"/>
                    <a:pt x="201" y="4"/>
                  </a:cubicBezTo>
                  <a:cubicBezTo>
                    <a:pt x="156" y="8"/>
                    <a:pt x="89" y="33"/>
                    <a:pt x="57" y="94"/>
                  </a:cubicBezTo>
                  <a:cubicBezTo>
                    <a:pt x="25" y="155"/>
                    <a:pt x="18" y="293"/>
                    <a:pt x="9" y="370"/>
                  </a:cubicBezTo>
                  <a:cubicBezTo>
                    <a:pt x="0" y="447"/>
                    <a:pt x="2" y="528"/>
                    <a:pt x="3" y="556"/>
                  </a:cubicBezTo>
                </a:path>
              </a:pathLst>
            </a:custGeom>
            <a:noFill/>
            <a:ln w="9525">
              <a:solidFill>
                <a:srgbClr val="0000FF"/>
              </a:solidFill>
              <a:round/>
              <a:headEnd/>
              <a:tailEnd type="stealth" w="sm" len="med"/>
            </a:ln>
          </p:spPr>
          <p:txBody>
            <a:bodyPr/>
            <a:lstStyle/>
            <a:p>
              <a:endParaRPr lang="en-US"/>
            </a:p>
          </p:txBody>
        </p:sp>
        <p:sp>
          <p:nvSpPr>
            <p:cNvPr id="158948" name="Freeform 228"/>
            <p:cNvSpPr>
              <a:spLocks/>
            </p:cNvSpPr>
            <p:nvPr/>
          </p:nvSpPr>
          <p:spPr bwMode="auto">
            <a:xfrm>
              <a:off x="2628" y="4212"/>
              <a:ext cx="423" cy="397"/>
            </a:xfrm>
            <a:custGeom>
              <a:avLst/>
              <a:gdLst/>
              <a:ahLst/>
              <a:cxnLst>
                <a:cxn ang="0">
                  <a:pos x="0" y="0"/>
                </a:cxn>
                <a:cxn ang="0">
                  <a:pos x="48" y="276"/>
                </a:cxn>
                <a:cxn ang="0">
                  <a:pos x="222" y="378"/>
                </a:cxn>
                <a:cxn ang="0">
                  <a:pos x="390" y="390"/>
                </a:cxn>
                <a:cxn ang="0">
                  <a:pos x="420" y="390"/>
                </a:cxn>
              </a:cxnLst>
              <a:rect l="0" t="0" r="r" b="b"/>
              <a:pathLst>
                <a:path w="423" h="397">
                  <a:moveTo>
                    <a:pt x="0" y="0"/>
                  </a:moveTo>
                  <a:cubicBezTo>
                    <a:pt x="5" y="106"/>
                    <a:pt x="11" y="213"/>
                    <a:pt x="48" y="276"/>
                  </a:cubicBezTo>
                  <a:cubicBezTo>
                    <a:pt x="85" y="339"/>
                    <a:pt x="165" y="359"/>
                    <a:pt x="222" y="378"/>
                  </a:cubicBezTo>
                  <a:cubicBezTo>
                    <a:pt x="279" y="397"/>
                    <a:pt x="357" y="388"/>
                    <a:pt x="390" y="390"/>
                  </a:cubicBezTo>
                  <a:cubicBezTo>
                    <a:pt x="423" y="392"/>
                    <a:pt x="419" y="389"/>
                    <a:pt x="420" y="390"/>
                  </a:cubicBezTo>
                </a:path>
              </a:pathLst>
            </a:custGeom>
            <a:noFill/>
            <a:ln w="9525">
              <a:solidFill>
                <a:srgbClr val="0000FF"/>
              </a:solidFill>
              <a:round/>
              <a:headEnd/>
              <a:tailEnd type="stealth" w="sm" len="med"/>
            </a:ln>
          </p:spPr>
          <p:txBody>
            <a:bodyPr/>
            <a:lstStyle/>
            <a:p>
              <a:endParaRPr lang="en-US"/>
            </a:p>
          </p:txBody>
        </p:sp>
        <p:sp>
          <p:nvSpPr>
            <p:cNvPr id="158949" name="Line 229"/>
            <p:cNvSpPr>
              <a:spLocks noChangeShapeType="1"/>
            </p:cNvSpPr>
            <p:nvPr/>
          </p:nvSpPr>
          <p:spPr bwMode="auto">
            <a:xfrm flipH="1" flipV="1">
              <a:off x="7764" y="4975"/>
              <a:ext cx="720" cy="0"/>
            </a:xfrm>
            <a:prstGeom prst="line">
              <a:avLst/>
            </a:prstGeom>
            <a:noFill/>
            <a:ln w="9525">
              <a:solidFill>
                <a:srgbClr val="0000FF"/>
              </a:solidFill>
              <a:round/>
              <a:headEnd/>
              <a:tailEnd type="stealth" w="sm" len="med"/>
            </a:ln>
          </p:spPr>
          <p:txBody>
            <a:bodyPr/>
            <a:lstStyle/>
            <a:p>
              <a:endParaRPr lang="en-US"/>
            </a:p>
          </p:txBody>
        </p:sp>
        <p:sp>
          <p:nvSpPr>
            <p:cNvPr id="158950" name="Line 230"/>
            <p:cNvSpPr>
              <a:spLocks noChangeShapeType="1"/>
            </p:cNvSpPr>
            <p:nvPr/>
          </p:nvSpPr>
          <p:spPr bwMode="auto">
            <a:xfrm flipH="1" flipV="1">
              <a:off x="6432" y="4963"/>
              <a:ext cx="720" cy="0"/>
            </a:xfrm>
            <a:prstGeom prst="line">
              <a:avLst/>
            </a:prstGeom>
            <a:noFill/>
            <a:ln w="9525">
              <a:solidFill>
                <a:srgbClr val="0000FF"/>
              </a:solidFill>
              <a:round/>
              <a:headEnd/>
              <a:tailEnd type="stealth" w="sm" len="med"/>
            </a:ln>
          </p:spPr>
          <p:txBody>
            <a:bodyPr/>
            <a:lstStyle/>
            <a:p>
              <a:endParaRPr lang="en-US"/>
            </a:p>
          </p:txBody>
        </p:sp>
        <p:sp>
          <p:nvSpPr>
            <p:cNvPr id="158951" name="Line 231"/>
            <p:cNvSpPr>
              <a:spLocks noChangeShapeType="1"/>
            </p:cNvSpPr>
            <p:nvPr/>
          </p:nvSpPr>
          <p:spPr bwMode="auto">
            <a:xfrm flipH="1" flipV="1">
              <a:off x="4986" y="4963"/>
              <a:ext cx="720" cy="0"/>
            </a:xfrm>
            <a:prstGeom prst="line">
              <a:avLst/>
            </a:prstGeom>
            <a:noFill/>
            <a:ln w="9525">
              <a:solidFill>
                <a:srgbClr val="0000FF"/>
              </a:solidFill>
              <a:round/>
              <a:headEnd/>
              <a:tailEnd type="stealth" w="sm" len="med"/>
            </a:ln>
          </p:spPr>
          <p:txBody>
            <a:bodyPr/>
            <a:lstStyle/>
            <a:p>
              <a:endParaRPr lang="en-US"/>
            </a:p>
          </p:txBody>
        </p:sp>
        <p:sp>
          <p:nvSpPr>
            <p:cNvPr id="158952" name="Line 232"/>
            <p:cNvSpPr>
              <a:spLocks noChangeShapeType="1"/>
            </p:cNvSpPr>
            <p:nvPr/>
          </p:nvSpPr>
          <p:spPr bwMode="auto">
            <a:xfrm flipH="1" flipV="1">
              <a:off x="3600" y="4957"/>
              <a:ext cx="720" cy="0"/>
            </a:xfrm>
            <a:prstGeom prst="line">
              <a:avLst/>
            </a:prstGeom>
            <a:noFill/>
            <a:ln w="9525">
              <a:solidFill>
                <a:srgbClr val="0000FF"/>
              </a:solidFill>
              <a:round/>
              <a:headEnd/>
              <a:tailEnd type="stealth" w="sm" len="med"/>
            </a:ln>
          </p:spPr>
          <p:txBody>
            <a:bodyPr/>
            <a:lstStyle/>
            <a:p>
              <a:endParaRPr lang="en-US"/>
            </a:p>
          </p:txBody>
        </p:sp>
        <p:sp>
          <p:nvSpPr>
            <p:cNvPr id="158953" name="Freeform 233"/>
            <p:cNvSpPr>
              <a:spLocks/>
            </p:cNvSpPr>
            <p:nvPr/>
          </p:nvSpPr>
          <p:spPr bwMode="auto">
            <a:xfrm flipV="1">
              <a:off x="2987" y="4947"/>
              <a:ext cx="241" cy="352"/>
            </a:xfrm>
            <a:custGeom>
              <a:avLst/>
              <a:gdLst/>
              <a:ahLst/>
              <a:cxnLst>
                <a:cxn ang="0">
                  <a:pos x="241" y="336"/>
                </a:cxn>
                <a:cxn ang="0">
                  <a:pos x="43" y="330"/>
                </a:cxn>
                <a:cxn ang="0">
                  <a:pos x="7" y="204"/>
                </a:cxn>
                <a:cxn ang="0">
                  <a:pos x="1" y="0"/>
                </a:cxn>
              </a:cxnLst>
              <a:rect l="0" t="0" r="r" b="b"/>
              <a:pathLst>
                <a:path w="241" h="352">
                  <a:moveTo>
                    <a:pt x="241" y="336"/>
                  </a:moveTo>
                  <a:cubicBezTo>
                    <a:pt x="161" y="344"/>
                    <a:pt x="82" y="352"/>
                    <a:pt x="43" y="330"/>
                  </a:cubicBezTo>
                  <a:cubicBezTo>
                    <a:pt x="4" y="308"/>
                    <a:pt x="14" y="259"/>
                    <a:pt x="7" y="204"/>
                  </a:cubicBezTo>
                  <a:cubicBezTo>
                    <a:pt x="0" y="149"/>
                    <a:pt x="10" y="19"/>
                    <a:pt x="1" y="0"/>
                  </a:cubicBezTo>
                </a:path>
              </a:pathLst>
            </a:custGeom>
            <a:noFill/>
            <a:ln w="9525">
              <a:solidFill>
                <a:srgbClr val="0000FF"/>
              </a:solidFill>
              <a:round/>
              <a:headEnd/>
              <a:tailEnd type="stealth" w="sm" len="med"/>
            </a:ln>
          </p:spPr>
          <p:txBody>
            <a:bodyPr/>
            <a:lstStyle/>
            <a:p>
              <a:endParaRPr lang="en-US"/>
            </a:p>
          </p:txBody>
        </p:sp>
        <p:sp>
          <p:nvSpPr>
            <p:cNvPr id="158954" name="Freeform 234"/>
            <p:cNvSpPr>
              <a:spLocks/>
            </p:cNvSpPr>
            <p:nvPr/>
          </p:nvSpPr>
          <p:spPr bwMode="auto">
            <a:xfrm flipV="1">
              <a:off x="2640" y="5443"/>
              <a:ext cx="349" cy="556"/>
            </a:xfrm>
            <a:custGeom>
              <a:avLst/>
              <a:gdLst/>
              <a:ahLst/>
              <a:cxnLst>
                <a:cxn ang="0">
                  <a:pos x="333" y="382"/>
                </a:cxn>
                <a:cxn ang="0">
                  <a:pos x="327" y="70"/>
                </a:cxn>
                <a:cxn ang="0">
                  <a:pos x="201" y="4"/>
                </a:cxn>
                <a:cxn ang="0">
                  <a:pos x="57" y="94"/>
                </a:cxn>
                <a:cxn ang="0">
                  <a:pos x="9" y="370"/>
                </a:cxn>
                <a:cxn ang="0">
                  <a:pos x="3" y="556"/>
                </a:cxn>
              </a:cxnLst>
              <a:rect l="0" t="0" r="r" b="b"/>
              <a:pathLst>
                <a:path w="349" h="556">
                  <a:moveTo>
                    <a:pt x="333" y="382"/>
                  </a:moveTo>
                  <a:cubicBezTo>
                    <a:pt x="341" y="257"/>
                    <a:pt x="349" y="133"/>
                    <a:pt x="327" y="70"/>
                  </a:cubicBezTo>
                  <a:cubicBezTo>
                    <a:pt x="305" y="7"/>
                    <a:pt x="246" y="0"/>
                    <a:pt x="201" y="4"/>
                  </a:cubicBezTo>
                  <a:cubicBezTo>
                    <a:pt x="156" y="8"/>
                    <a:pt x="89" y="33"/>
                    <a:pt x="57" y="94"/>
                  </a:cubicBezTo>
                  <a:cubicBezTo>
                    <a:pt x="25" y="155"/>
                    <a:pt x="18" y="293"/>
                    <a:pt x="9" y="370"/>
                  </a:cubicBezTo>
                  <a:cubicBezTo>
                    <a:pt x="0" y="447"/>
                    <a:pt x="2" y="528"/>
                    <a:pt x="3" y="556"/>
                  </a:cubicBezTo>
                </a:path>
              </a:pathLst>
            </a:custGeom>
            <a:noFill/>
            <a:ln w="9525">
              <a:solidFill>
                <a:srgbClr val="0000FF"/>
              </a:solidFill>
              <a:round/>
              <a:headEnd/>
              <a:tailEnd type="stealth" w="sm" len="med"/>
            </a:ln>
          </p:spPr>
          <p:txBody>
            <a:bodyPr/>
            <a:lstStyle/>
            <a:p>
              <a:endParaRPr lang="en-US"/>
            </a:p>
          </p:txBody>
        </p:sp>
        <p:sp>
          <p:nvSpPr>
            <p:cNvPr id="158955" name="Freeform 235"/>
            <p:cNvSpPr>
              <a:spLocks/>
            </p:cNvSpPr>
            <p:nvPr/>
          </p:nvSpPr>
          <p:spPr bwMode="auto">
            <a:xfrm flipV="1">
              <a:off x="2634" y="4740"/>
              <a:ext cx="423" cy="397"/>
            </a:xfrm>
            <a:custGeom>
              <a:avLst/>
              <a:gdLst/>
              <a:ahLst/>
              <a:cxnLst>
                <a:cxn ang="0">
                  <a:pos x="0" y="0"/>
                </a:cxn>
                <a:cxn ang="0">
                  <a:pos x="48" y="276"/>
                </a:cxn>
                <a:cxn ang="0">
                  <a:pos x="222" y="378"/>
                </a:cxn>
                <a:cxn ang="0">
                  <a:pos x="390" y="390"/>
                </a:cxn>
                <a:cxn ang="0">
                  <a:pos x="420" y="390"/>
                </a:cxn>
              </a:cxnLst>
              <a:rect l="0" t="0" r="r" b="b"/>
              <a:pathLst>
                <a:path w="423" h="397">
                  <a:moveTo>
                    <a:pt x="0" y="0"/>
                  </a:moveTo>
                  <a:cubicBezTo>
                    <a:pt x="5" y="106"/>
                    <a:pt x="11" y="213"/>
                    <a:pt x="48" y="276"/>
                  </a:cubicBezTo>
                  <a:cubicBezTo>
                    <a:pt x="85" y="339"/>
                    <a:pt x="165" y="359"/>
                    <a:pt x="222" y="378"/>
                  </a:cubicBezTo>
                  <a:cubicBezTo>
                    <a:pt x="279" y="397"/>
                    <a:pt x="357" y="388"/>
                    <a:pt x="390" y="390"/>
                  </a:cubicBezTo>
                  <a:cubicBezTo>
                    <a:pt x="423" y="392"/>
                    <a:pt x="419" y="389"/>
                    <a:pt x="420" y="390"/>
                  </a:cubicBezTo>
                </a:path>
              </a:pathLst>
            </a:custGeom>
            <a:noFill/>
            <a:ln w="9525">
              <a:solidFill>
                <a:srgbClr val="0000FF"/>
              </a:solidFill>
              <a:round/>
              <a:headEnd/>
              <a:tailEnd type="stealth" w="sm" len="med"/>
            </a:ln>
          </p:spPr>
          <p:txBody>
            <a:bodyPr/>
            <a:lstStyle/>
            <a:p>
              <a:endParaRPr lang="en-US"/>
            </a:p>
          </p:txBody>
        </p:sp>
        <p:sp>
          <p:nvSpPr>
            <p:cNvPr id="158956" name="Line 236"/>
            <p:cNvSpPr>
              <a:spLocks noChangeShapeType="1"/>
            </p:cNvSpPr>
            <p:nvPr/>
          </p:nvSpPr>
          <p:spPr bwMode="auto">
            <a:xfrm>
              <a:off x="3186" y="4692"/>
              <a:ext cx="720" cy="0"/>
            </a:xfrm>
            <a:prstGeom prst="line">
              <a:avLst/>
            </a:prstGeom>
            <a:noFill/>
            <a:ln w="9525">
              <a:solidFill>
                <a:srgbClr val="0000FF"/>
              </a:solidFill>
              <a:round/>
              <a:headEnd/>
              <a:tailEnd type="stealth" w="sm" len="med"/>
            </a:ln>
          </p:spPr>
          <p:txBody>
            <a:bodyPr/>
            <a:lstStyle/>
            <a:p>
              <a:endParaRPr lang="en-US"/>
            </a:p>
          </p:txBody>
        </p:sp>
        <p:sp>
          <p:nvSpPr>
            <p:cNvPr id="158957" name="AutoShape 237"/>
            <p:cNvSpPr>
              <a:spLocks/>
            </p:cNvSpPr>
            <p:nvPr/>
          </p:nvSpPr>
          <p:spPr bwMode="auto">
            <a:xfrm>
              <a:off x="13860" y="1670"/>
              <a:ext cx="472" cy="480"/>
            </a:xfrm>
            <a:prstGeom prst="callout1">
              <a:avLst>
                <a:gd name="adj1" fmla="val 37500"/>
                <a:gd name="adj2" fmla="val -25426"/>
                <a:gd name="adj3" fmla="val 287500"/>
                <a:gd name="adj4" fmla="val -87287"/>
              </a:avLst>
            </a:prstGeom>
            <a:solidFill>
              <a:srgbClr val="FFFFFF"/>
            </a:solidFill>
            <a:ln w="9525">
              <a:solidFill>
                <a:srgbClr val="000000"/>
              </a:solidFill>
              <a:miter lim="800000"/>
              <a:headEnd/>
              <a:tailEnd/>
            </a:ln>
          </p:spPr>
          <p:txBody>
            <a:bodyPr/>
            <a:lstStyle/>
            <a:p>
              <a:r>
                <a:rPr lang="ru-RU" sz="1200" b="0">
                  <a:solidFill>
                    <a:schemeClr val="bg2"/>
                  </a:solidFill>
                  <a:effectLst/>
                </a:rPr>
                <a:t>1</a:t>
              </a:r>
              <a:endParaRPr lang="ru-RU">
                <a:solidFill>
                  <a:schemeClr val="bg2"/>
                </a:solidFill>
                <a:effectLst>
                  <a:outerShdw blurRad="38100" dist="38100" dir="2700000" algn="tl">
                    <a:srgbClr val="C0C0C0"/>
                  </a:outerShdw>
                </a:effectLst>
              </a:endParaRPr>
            </a:p>
          </p:txBody>
        </p:sp>
        <p:sp>
          <p:nvSpPr>
            <p:cNvPr id="158958" name="AutoShape 238"/>
            <p:cNvSpPr>
              <a:spLocks/>
            </p:cNvSpPr>
            <p:nvPr/>
          </p:nvSpPr>
          <p:spPr bwMode="auto">
            <a:xfrm>
              <a:off x="10642" y="1648"/>
              <a:ext cx="472" cy="480"/>
            </a:xfrm>
            <a:prstGeom prst="callout1">
              <a:avLst>
                <a:gd name="adj1" fmla="val 37500"/>
                <a:gd name="adj2" fmla="val 125426"/>
                <a:gd name="adj3" fmla="val 297917"/>
                <a:gd name="adj4" fmla="val 237287"/>
              </a:avLst>
            </a:prstGeom>
            <a:solidFill>
              <a:srgbClr val="FFFFFF"/>
            </a:solidFill>
            <a:ln w="9525">
              <a:solidFill>
                <a:srgbClr val="000000"/>
              </a:solidFill>
              <a:miter lim="800000"/>
              <a:headEnd/>
              <a:tailEnd/>
            </a:ln>
          </p:spPr>
          <p:txBody>
            <a:bodyPr/>
            <a:lstStyle/>
            <a:p>
              <a:r>
                <a:rPr lang="ru-RU" sz="1200" b="0">
                  <a:solidFill>
                    <a:schemeClr val="bg2"/>
                  </a:solidFill>
                  <a:effectLst/>
                </a:rPr>
                <a:t>2</a:t>
              </a:r>
              <a:endParaRPr lang="ru-RU">
                <a:solidFill>
                  <a:schemeClr val="bg2"/>
                </a:solidFill>
                <a:effectLst>
                  <a:outerShdw blurRad="38100" dist="38100" dir="2700000" algn="tl">
                    <a:srgbClr val="C0C0C0"/>
                  </a:outerShdw>
                </a:effectLst>
              </a:endParaRPr>
            </a:p>
          </p:txBody>
        </p:sp>
        <p:sp>
          <p:nvSpPr>
            <p:cNvPr id="158959" name="AutoShape 239"/>
            <p:cNvSpPr>
              <a:spLocks/>
            </p:cNvSpPr>
            <p:nvPr/>
          </p:nvSpPr>
          <p:spPr bwMode="auto">
            <a:xfrm>
              <a:off x="10630" y="978"/>
              <a:ext cx="472" cy="480"/>
            </a:xfrm>
            <a:prstGeom prst="callout1">
              <a:avLst>
                <a:gd name="adj1" fmla="val 37500"/>
                <a:gd name="adj2" fmla="val 125426"/>
                <a:gd name="adj3" fmla="val 355208"/>
                <a:gd name="adj4" fmla="val 362287"/>
              </a:avLst>
            </a:prstGeom>
            <a:solidFill>
              <a:srgbClr val="FFFFFF"/>
            </a:solidFill>
            <a:ln w="9525">
              <a:solidFill>
                <a:srgbClr val="000000"/>
              </a:solidFill>
              <a:miter lim="800000"/>
              <a:headEnd/>
              <a:tailEnd/>
            </a:ln>
          </p:spPr>
          <p:txBody>
            <a:bodyPr/>
            <a:lstStyle/>
            <a:p>
              <a:r>
                <a:rPr lang="ru-RU" sz="1200" b="0">
                  <a:solidFill>
                    <a:schemeClr val="bg2"/>
                  </a:solidFill>
                  <a:effectLst/>
                </a:rPr>
                <a:t>3</a:t>
              </a:r>
              <a:endParaRPr lang="ru-RU">
                <a:solidFill>
                  <a:schemeClr val="bg2"/>
                </a:solidFill>
                <a:effectLst>
                  <a:outerShdw blurRad="38100" dist="38100" dir="2700000" algn="tl">
                    <a:srgbClr val="C0C0C0"/>
                  </a:outerShdw>
                </a:effectLst>
              </a:endParaRPr>
            </a:p>
          </p:txBody>
        </p:sp>
        <p:sp>
          <p:nvSpPr>
            <p:cNvPr id="158960" name="AutoShape 240"/>
            <p:cNvSpPr>
              <a:spLocks/>
            </p:cNvSpPr>
            <p:nvPr/>
          </p:nvSpPr>
          <p:spPr bwMode="auto">
            <a:xfrm>
              <a:off x="9086" y="1714"/>
              <a:ext cx="472" cy="480"/>
            </a:xfrm>
            <a:prstGeom prst="callout1">
              <a:avLst>
                <a:gd name="adj1" fmla="val 37500"/>
                <a:gd name="adj2" fmla="val 125426"/>
                <a:gd name="adj3" fmla="val 304167"/>
                <a:gd name="adj4" fmla="val 226694"/>
              </a:avLst>
            </a:prstGeom>
            <a:solidFill>
              <a:srgbClr val="FFFFFF"/>
            </a:solidFill>
            <a:ln w="9525">
              <a:solidFill>
                <a:srgbClr val="000000"/>
              </a:solidFill>
              <a:miter lim="800000"/>
              <a:headEnd/>
              <a:tailEnd/>
            </a:ln>
          </p:spPr>
          <p:txBody>
            <a:bodyPr/>
            <a:lstStyle/>
            <a:p>
              <a:r>
                <a:rPr lang="ru-RU" sz="1200" b="0">
                  <a:solidFill>
                    <a:schemeClr val="bg2"/>
                  </a:solidFill>
                  <a:effectLst/>
                </a:rPr>
                <a:t>4</a:t>
              </a:r>
              <a:endParaRPr lang="ru-RU">
                <a:solidFill>
                  <a:schemeClr val="bg2"/>
                </a:solidFill>
                <a:effectLst>
                  <a:outerShdw blurRad="38100" dist="38100" dir="2700000" algn="tl">
                    <a:srgbClr val="C0C0C0"/>
                  </a:outerShdw>
                </a:effectLst>
              </a:endParaRPr>
            </a:p>
          </p:txBody>
        </p:sp>
        <p:sp>
          <p:nvSpPr>
            <p:cNvPr id="158961" name="AutoShape 241"/>
            <p:cNvSpPr>
              <a:spLocks/>
            </p:cNvSpPr>
            <p:nvPr/>
          </p:nvSpPr>
          <p:spPr bwMode="auto">
            <a:xfrm>
              <a:off x="8156" y="6994"/>
              <a:ext cx="472" cy="480"/>
            </a:xfrm>
            <a:prstGeom prst="callout1">
              <a:avLst>
                <a:gd name="adj1" fmla="val 37500"/>
                <a:gd name="adj2" fmla="val 125426"/>
                <a:gd name="adj3" fmla="val -331250"/>
                <a:gd name="adj4" fmla="val 273306"/>
              </a:avLst>
            </a:prstGeom>
            <a:solidFill>
              <a:srgbClr val="FFFFFF"/>
            </a:solidFill>
            <a:ln w="9525">
              <a:solidFill>
                <a:srgbClr val="000000"/>
              </a:solidFill>
              <a:miter lim="800000"/>
              <a:headEnd/>
              <a:tailEnd/>
            </a:ln>
          </p:spPr>
          <p:txBody>
            <a:bodyPr/>
            <a:lstStyle/>
            <a:p>
              <a:r>
                <a:rPr lang="ru-RU" sz="1200" b="0">
                  <a:solidFill>
                    <a:schemeClr val="bg2"/>
                  </a:solidFill>
                  <a:effectLst/>
                </a:rPr>
                <a:t>6</a:t>
              </a:r>
              <a:endParaRPr lang="ru-RU">
                <a:solidFill>
                  <a:schemeClr val="bg2"/>
                </a:solidFill>
                <a:effectLst>
                  <a:outerShdw blurRad="38100" dist="38100" dir="2700000" algn="tl">
                    <a:srgbClr val="C0C0C0"/>
                  </a:outerShdw>
                </a:effectLst>
              </a:endParaRPr>
            </a:p>
          </p:txBody>
        </p:sp>
        <p:sp>
          <p:nvSpPr>
            <p:cNvPr id="158962" name="AutoShape 242"/>
            <p:cNvSpPr>
              <a:spLocks/>
            </p:cNvSpPr>
            <p:nvPr/>
          </p:nvSpPr>
          <p:spPr bwMode="auto">
            <a:xfrm>
              <a:off x="7365" y="6989"/>
              <a:ext cx="726" cy="480"/>
            </a:xfrm>
            <a:prstGeom prst="callout1">
              <a:avLst>
                <a:gd name="adj1" fmla="val 37500"/>
                <a:gd name="adj2" fmla="val -16528"/>
                <a:gd name="adj3" fmla="val -418750"/>
                <a:gd name="adj4" fmla="val -138019"/>
              </a:avLst>
            </a:prstGeom>
            <a:solidFill>
              <a:srgbClr val="FFFFFF"/>
            </a:solidFill>
            <a:ln w="9525">
              <a:solidFill>
                <a:srgbClr val="000000"/>
              </a:solidFill>
              <a:miter lim="800000"/>
              <a:headEnd/>
              <a:tailEnd/>
            </a:ln>
          </p:spPr>
          <p:txBody>
            <a:bodyPr/>
            <a:lstStyle/>
            <a:p>
              <a:r>
                <a:rPr lang="ru-RU" sz="1200" b="0">
                  <a:solidFill>
                    <a:schemeClr val="bg2"/>
                  </a:solidFill>
                  <a:effectLst/>
                </a:rPr>
                <a:t>10</a:t>
              </a:r>
              <a:endParaRPr lang="ru-RU">
                <a:solidFill>
                  <a:schemeClr val="bg2"/>
                </a:solidFill>
                <a:effectLst>
                  <a:outerShdw blurRad="38100" dist="38100" dir="2700000" algn="tl">
                    <a:srgbClr val="C0C0C0"/>
                  </a:outerShdw>
                </a:effectLst>
              </a:endParaRPr>
            </a:p>
          </p:txBody>
        </p:sp>
        <p:sp>
          <p:nvSpPr>
            <p:cNvPr id="158963" name="AutoShape 243"/>
            <p:cNvSpPr>
              <a:spLocks/>
            </p:cNvSpPr>
            <p:nvPr/>
          </p:nvSpPr>
          <p:spPr bwMode="auto">
            <a:xfrm>
              <a:off x="6033" y="6941"/>
              <a:ext cx="672" cy="480"/>
            </a:xfrm>
            <a:prstGeom prst="callout1">
              <a:avLst>
                <a:gd name="adj1" fmla="val 37500"/>
                <a:gd name="adj2" fmla="val -17856"/>
                <a:gd name="adj3" fmla="val -466667"/>
                <a:gd name="adj4" fmla="val -161014"/>
              </a:avLst>
            </a:prstGeom>
            <a:noFill/>
            <a:ln w="9525">
              <a:solidFill>
                <a:srgbClr val="000000"/>
              </a:solidFill>
              <a:miter lim="800000"/>
              <a:headEnd/>
              <a:tailEnd/>
            </a:ln>
          </p:spPr>
          <p:txBody>
            <a:bodyPr/>
            <a:lstStyle/>
            <a:p>
              <a:r>
                <a:rPr lang="ru-RU" sz="1200" b="0">
                  <a:solidFill>
                    <a:schemeClr val="bg2"/>
                  </a:solidFill>
                  <a:effectLst/>
                </a:rPr>
                <a:t>11</a:t>
              </a:r>
              <a:endParaRPr lang="ru-RU">
                <a:solidFill>
                  <a:schemeClr val="bg2"/>
                </a:solidFill>
                <a:effectLst>
                  <a:outerShdw blurRad="38100" dist="38100" dir="2700000" algn="tl">
                    <a:srgbClr val="C0C0C0"/>
                  </a:outerShdw>
                </a:effectLst>
              </a:endParaRPr>
            </a:p>
          </p:txBody>
        </p:sp>
        <p:sp>
          <p:nvSpPr>
            <p:cNvPr id="158964" name="AutoShape 244"/>
            <p:cNvSpPr>
              <a:spLocks/>
            </p:cNvSpPr>
            <p:nvPr/>
          </p:nvSpPr>
          <p:spPr bwMode="auto">
            <a:xfrm>
              <a:off x="3612" y="6920"/>
              <a:ext cx="630" cy="480"/>
            </a:xfrm>
            <a:prstGeom prst="callout1">
              <a:avLst>
                <a:gd name="adj1" fmla="val 37500"/>
                <a:gd name="adj2" fmla="val -19046"/>
                <a:gd name="adj3" fmla="val -170833"/>
                <a:gd name="adj4" fmla="val -119366"/>
              </a:avLst>
            </a:prstGeom>
            <a:noFill/>
            <a:ln w="9525">
              <a:solidFill>
                <a:srgbClr val="000000"/>
              </a:solidFill>
              <a:miter lim="800000"/>
              <a:headEnd/>
              <a:tailEnd/>
            </a:ln>
          </p:spPr>
          <p:txBody>
            <a:bodyPr/>
            <a:lstStyle/>
            <a:p>
              <a:r>
                <a:rPr lang="ru-RU" sz="1200" b="0">
                  <a:solidFill>
                    <a:schemeClr val="bg2"/>
                  </a:solidFill>
                  <a:effectLst/>
                </a:rPr>
                <a:t>12</a:t>
              </a:r>
              <a:endParaRPr lang="ru-RU">
                <a:solidFill>
                  <a:schemeClr val="bg2"/>
                </a:solidFill>
                <a:effectLst>
                  <a:outerShdw blurRad="38100" dist="38100" dir="2700000" algn="tl">
                    <a:srgbClr val="C0C0C0"/>
                  </a:outerShdw>
                </a:effectLst>
              </a:endParaRPr>
            </a:p>
          </p:txBody>
        </p:sp>
        <p:sp>
          <p:nvSpPr>
            <p:cNvPr id="158965" name="Text Box 245"/>
            <p:cNvSpPr txBox="1">
              <a:spLocks noChangeArrowheads="1"/>
            </p:cNvSpPr>
            <p:nvPr/>
          </p:nvSpPr>
          <p:spPr bwMode="auto">
            <a:xfrm>
              <a:off x="11700" y="1368"/>
              <a:ext cx="1266" cy="396"/>
            </a:xfrm>
            <a:prstGeom prst="rect">
              <a:avLst/>
            </a:prstGeom>
            <a:solidFill>
              <a:srgbClr val="FFFFFF"/>
            </a:solidFill>
            <a:ln w="9525">
              <a:noFill/>
              <a:miter lim="800000"/>
              <a:headEnd/>
              <a:tailEnd/>
            </a:ln>
          </p:spPr>
          <p:txBody>
            <a:bodyPr/>
            <a:lstStyle/>
            <a:p>
              <a:r>
                <a:rPr lang="ru-RU" sz="1200" b="0">
                  <a:solidFill>
                    <a:schemeClr val="bg2"/>
                  </a:solidFill>
                  <a:effectLst/>
                </a:rPr>
                <a:t>HEAT</a:t>
              </a:r>
              <a:endParaRPr lang="ru-RU">
                <a:solidFill>
                  <a:schemeClr val="bg2"/>
                </a:solidFill>
                <a:effectLst>
                  <a:outerShdw blurRad="38100" dist="38100" dir="2700000" algn="tl">
                    <a:srgbClr val="C0C0C0"/>
                  </a:outerShdw>
                </a:effectLst>
              </a:endParaRPr>
            </a:p>
          </p:txBody>
        </p:sp>
        <p:grpSp>
          <p:nvGrpSpPr>
            <p:cNvPr id="158966" name="Group 246"/>
            <p:cNvGrpSpPr>
              <a:grpSpLocks/>
            </p:cNvGrpSpPr>
            <p:nvPr/>
          </p:nvGrpSpPr>
          <p:grpSpPr bwMode="auto">
            <a:xfrm>
              <a:off x="11346" y="3588"/>
              <a:ext cx="1368" cy="2118"/>
              <a:chOff x="10632" y="5220"/>
              <a:chExt cx="1368" cy="2118"/>
            </a:xfrm>
          </p:grpSpPr>
          <p:sp>
            <p:nvSpPr>
              <p:cNvPr id="158967" name="Rectangle 247"/>
              <p:cNvSpPr>
                <a:spLocks noChangeArrowheads="1"/>
              </p:cNvSpPr>
              <p:nvPr/>
            </p:nvSpPr>
            <p:spPr bwMode="auto">
              <a:xfrm>
                <a:off x="10632" y="5220"/>
                <a:ext cx="420" cy="2118"/>
              </a:xfrm>
              <a:prstGeom prst="rect">
                <a:avLst/>
              </a:prstGeom>
              <a:gradFill rotWithShape="0">
                <a:gsLst>
                  <a:gs pos="0">
                    <a:srgbClr val="000000"/>
                  </a:gs>
                  <a:gs pos="50000">
                    <a:srgbClr val="000000">
                      <a:gamma/>
                      <a:tint val="33333"/>
                      <a:invGamma/>
                    </a:srgbClr>
                  </a:gs>
                  <a:gs pos="100000">
                    <a:srgbClr val="000000"/>
                  </a:gs>
                </a:gsLst>
                <a:lin ang="5400000" scaled="1"/>
              </a:gradFill>
              <a:ln w="9525">
                <a:solidFill>
                  <a:srgbClr val="000000"/>
                </a:solidFill>
                <a:miter lim="800000"/>
                <a:headEnd/>
                <a:tailEnd/>
              </a:ln>
            </p:spPr>
            <p:txBody>
              <a:bodyPr/>
              <a:lstStyle/>
              <a:p>
                <a:endParaRPr lang="en-US"/>
              </a:p>
            </p:txBody>
          </p:sp>
          <p:sp>
            <p:nvSpPr>
              <p:cNvPr id="158968" name="Rectangle 248"/>
              <p:cNvSpPr>
                <a:spLocks noChangeArrowheads="1"/>
              </p:cNvSpPr>
              <p:nvPr/>
            </p:nvSpPr>
            <p:spPr bwMode="auto">
              <a:xfrm>
                <a:off x="11052" y="5829"/>
                <a:ext cx="948" cy="900"/>
              </a:xfrm>
              <a:prstGeom prst="rect">
                <a:avLst/>
              </a:prstGeom>
              <a:gradFill rotWithShape="0">
                <a:gsLst>
                  <a:gs pos="0">
                    <a:srgbClr val="000000"/>
                  </a:gs>
                  <a:gs pos="50000">
                    <a:srgbClr val="000000">
                      <a:gamma/>
                      <a:tint val="33333"/>
                      <a:invGamma/>
                    </a:srgbClr>
                  </a:gs>
                  <a:gs pos="100000">
                    <a:srgbClr val="000000"/>
                  </a:gs>
                </a:gsLst>
                <a:lin ang="5400000" scaled="1"/>
              </a:gradFill>
              <a:ln w="9525">
                <a:solidFill>
                  <a:srgbClr val="000000"/>
                </a:solidFill>
                <a:miter lim="800000"/>
                <a:headEnd/>
                <a:tailEnd/>
              </a:ln>
            </p:spPr>
            <p:txBody>
              <a:bodyPr/>
              <a:lstStyle/>
              <a:p>
                <a:endParaRPr lang="en-US"/>
              </a:p>
            </p:txBody>
          </p:sp>
        </p:grpSp>
        <p:sp>
          <p:nvSpPr>
            <p:cNvPr id="158969" name="Line 249"/>
            <p:cNvSpPr>
              <a:spLocks noChangeShapeType="1"/>
            </p:cNvSpPr>
            <p:nvPr/>
          </p:nvSpPr>
          <p:spPr bwMode="auto">
            <a:xfrm>
              <a:off x="11826" y="4662"/>
              <a:ext cx="720" cy="0"/>
            </a:xfrm>
            <a:prstGeom prst="line">
              <a:avLst/>
            </a:prstGeom>
            <a:noFill/>
            <a:ln w="9525">
              <a:solidFill>
                <a:srgbClr val="FF0000"/>
              </a:solidFill>
              <a:round/>
              <a:headEnd/>
              <a:tailEnd type="stealth" w="sm" len="med"/>
            </a:ln>
          </p:spPr>
          <p:txBody>
            <a:bodyPr/>
            <a:lstStyle/>
            <a:p>
              <a:endParaRPr lang="en-US"/>
            </a:p>
          </p:txBody>
        </p:sp>
        <p:grpSp>
          <p:nvGrpSpPr>
            <p:cNvPr id="158970" name="Group 250"/>
            <p:cNvGrpSpPr>
              <a:grpSpLocks/>
            </p:cNvGrpSpPr>
            <p:nvPr/>
          </p:nvGrpSpPr>
          <p:grpSpPr bwMode="auto">
            <a:xfrm>
              <a:off x="11574" y="3240"/>
              <a:ext cx="1272" cy="456"/>
              <a:chOff x="11574" y="3240"/>
              <a:chExt cx="1272" cy="456"/>
            </a:xfrm>
          </p:grpSpPr>
          <p:sp>
            <p:nvSpPr>
              <p:cNvPr id="158971" name="Line 251"/>
              <p:cNvSpPr>
                <a:spLocks noChangeShapeType="1"/>
              </p:cNvSpPr>
              <p:nvPr/>
            </p:nvSpPr>
            <p:spPr bwMode="auto">
              <a:xfrm>
                <a:off x="11574" y="3240"/>
                <a:ext cx="516" cy="456"/>
              </a:xfrm>
              <a:prstGeom prst="line">
                <a:avLst/>
              </a:prstGeom>
              <a:noFill/>
              <a:ln w="9525">
                <a:solidFill>
                  <a:srgbClr val="000000"/>
                </a:solidFill>
                <a:round/>
                <a:headEnd/>
                <a:tailEnd/>
              </a:ln>
            </p:spPr>
            <p:txBody>
              <a:bodyPr/>
              <a:lstStyle/>
              <a:p>
                <a:endParaRPr lang="en-US"/>
              </a:p>
            </p:txBody>
          </p:sp>
          <p:sp>
            <p:nvSpPr>
              <p:cNvPr id="158972" name="Line 252"/>
              <p:cNvSpPr>
                <a:spLocks noChangeShapeType="1"/>
              </p:cNvSpPr>
              <p:nvPr/>
            </p:nvSpPr>
            <p:spPr bwMode="auto">
              <a:xfrm>
                <a:off x="12084" y="3696"/>
                <a:ext cx="762" cy="0"/>
              </a:xfrm>
              <a:prstGeom prst="line">
                <a:avLst/>
              </a:prstGeom>
              <a:noFill/>
              <a:ln w="9525">
                <a:solidFill>
                  <a:srgbClr val="000000"/>
                </a:solidFill>
                <a:round/>
                <a:headEnd/>
                <a:tailEnd/>
              </a:ln>
            </p:spPr>
            <p:txBody>
              <a:bodyPr/>
              <a:lstStyle/>
              <a:p>
                <a:endParaRPr lang="en-US"/>
              </a:p>
            </p:txBody>
          </p:sp>
        </p:grpSp>
        <p:grpSp>
          <p:nvGrpSpPr>
            <p:cNvPr id="158973" name="Group 253"/>
            <p:cNvGrpSpPr>
              <a:grpSpLocks/>
            </p:cNvGrpSpPr>
            <p:nvPr/>
          </p:nvGrpSpPr>
          <p:grpSpPr bwMode="auto">
            <a:xfrm flipV="1">
              <a:off x="11574" y="5604"/>
              <a:ext cx="1272" cy="456"/>
              <a:chOff x="11574" y="3240"/>
              <a:chExt cx="1272" cy="456"/>
            </a:xfrm>
          </p:grpSpPr>
          <p:sp>
            <p:nvSpPr>
              <p:cNvPr id="158974" name="Line 254"/>
              <p:cNvSpPr>
                <a:spLocks noChangeShapeType="1"/>
              </p:cNvSpPr>
              <p:nvPr/>
            </p:nvSpPr>
            <p:spPr bwMode="auto">
              <a:xfrm>
                <a:off x="11574" y="3240"/>
                <a:ext cx="516" cy="456"/>
              </a:xfrm>
              <a:prstGeom prst="line">
                <a:avLst/>
              </a:prstGeom>
              <a:noFill/>
              <a:ln w="9525">
                <a:solidFill>
                  <a:srgbClr val="000000"/>
                </a:solidFill>
                <a:round/>
                <a:headEnd/>
                <a:tailEnd/>
              </a:ln>
            </p:spPr>
            <p:txBody>
              <a:bodyPr/>
              <a:lstStyle/>
              <a:p>
                <a:endParaRPr lang="en-US"/>
              </a:p>
            </p:txBody>
          </p:sp>
          <p:sp>
            <p:nvSpPr>
              <p:cNvPr id="158975" name="Line 255"/>
              <p:cNvSpPr>
                <a:spLocks noChangeShapeType="1"/>
              </p:cNvSpPr>
              <p:nvPr/>
            </p:nvSpPr>
            <p:spPr bwMode="auto">
              <a:xfrm>
                <a:off x="12084" y="3696"/>
                <a:ext cx="762" cy="0"/>
              </a:xfrm>
              <a:prstGeom prst="line">
                <a:avLst/>
              </a:prstGeom>
              <a:noFill/>
              <a:ln w="9525">
                <a:solidFill>
                  <a:srgbClr val="000000"/>
                </a:solidFill>
                <a:round/>
                <a:headEnd/>
                <a:tailEnd/>
              </a:ln>
            </p:spPr>
            <p:txBody>
              <a:bodyPr/>
              <a:lstStyle/>
              <a:p>
                <a:endParaRPr lang="en-US"/>
              </a:p>
            </p:txBody>
          </p:sp>
        </p:grpSp>
        <p:grpSp>
          <p:nvGrpSpPr>
            <p:cNvPr id="158976" name="Group 256"/>
            <p:cNvGrpSpPr>
              <a:grpSpLocks/>
            </p:cNvGrpSpPr>
            <p:nvPr/>
          </p:nvGrpSpPr>
          <p:grpSpPr bwMode="auto">
            <a:xfrm>
              <a:off x="11661" y="1805"/>
              <a:ext cx="1449" cy="666"/>
              <a:chOff x="11676" y="1920"/>
              <a:chExt cx="1449" cy="666"/>
            </a:xfrm>
          </p:grpSpPr>
          <p:sp>
            <p:nvSpPr>
              <p:cNvPr id="158977" name="Freeform 257"/>
              <p:cNvSpPr>
                <a:spLocks/>
              </p:cNvSpPr>
              <p:nvPr/>
            </p:nvSpPr>
            <p:spPr bwMode="auto">
              <a:xfrm>
                <a:off x="11676"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78" name="Freeform 258"/>
              <p:cNvSpPr>
                <a:spLocks/>
              </p:cNvSpPr>
              <p:nvPr/>
            </p:nvSpPr>
            <p:spPr bwMode="auto">
              <a:xfrm>
                <a:off x="11838"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79" name="Freeform 259"/>
              <p:cNvSpPr>
                <a:spLocks/>
              </p:cNvSpPr>
              <p:nvPr/>
            </p:nvSpPr>
            <p:spPr bwMode="auto">
              <a:xfrm>
                <a:off x="12001"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80" name="Freeform 260"/>
              <p:cNvSpPr>
                <a:spLocks/>
              </p:cNvSpPr>
              <p:nvPr/>
            </p:nvSpPr>
            <p:spPr bwMode="auto">
              <a:xfrm>
                <a:off x="12164"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81" name="Freeform 261"/>
              <p:cNvSpPr>
                <a:spLocks/>
              </p:cNvSpPr>
              <p:nvPr/>
            </p:nvSpPr>
            <p:spPr bwMode="auto">
              <a:xfrm>
                <a:off x="12327"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82" name="Freeform 262"/>
              <p:cNvSpPr>
                <a:spLocks/>
              </p:cNvSpPr>
              <p:nvPr/>
            </p:nvSpPr>
            <p:spPr bwMode="auto">
              <a:xfrm>
                <a:off x="12489"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83" name="Freeform 263"/>
              <p:cNvSpPr>
                <a:spLocks/>
              </p:cNvSpPr>
              <p:nvPr/>
            </p:nvSpPr>
            <p:spPr bwMode="auto">
              <a:xfrm>
                <a:off x="12652"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84" name="Freeform 264"/>
              <p:cNvSpPr>
                <a:spLocks/>
              </p:cNvSpPr>
              <p:nvPr/>
            </p:nvSpPr>
            <p:spPr bwMode="auto">
              <a:xfrm>
                <a:off x="12815"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85" name="Freeform 265"/>
              <p:cNvSpPr>
                <a:spLocks/>
              </p:cNvSpPr>
              <p:nvPr/>
            </p:nvSpPr>
            <p:spPr bwMode="auto">
              <a:xfrm>
                <a:off x="12978"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grpSp>
        <p:grpSp>
          <p:nvGrpSpPr>
            <p:cNvPr id="158986" name="Group 266"/>
            <p:cNvGrpSpPr>
              <a:grpSpLocks/>
            </p:cNvGrpSpPr>
            <p:nvPr/>
          </p:nvGrpSpPr>
          <p:grpSpPr bwMode="auto">
            <a:xfrm flipV="1">
              <a:off x="11652" y="6821"/>
              <a:ext cx="1449" cy="666"/>
              <a:chOff x="11676" y="1920"/>
              <a:chExt cx="1449" cy="666"/>
            </a:xfrm>
          </p:grpSpPr>
          <p:sp>
            <p:nvSpPr>
              <p:cNvPr id="158987" name="Freeform 267"/>
              <p:cNvSpPr>
                <a:spLocks/>
              </p:cNvSpPr>
              <p:nvPr/>
            </p:nvSpPr>
            <p:spPr bwMode="auto">
              <a:xfrm>
                <a:off x="11676"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88" name="Freeform 268"/>
              <p:cNvSpPr>
                <a:spLocks/>
              </p:cNvSpPr>
              <p:nvPr/>
            </p:nvSpPr>
            <p:spPr bwMode="auto">
              <a:xfrm>
                <a:off x="11838"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89" name="Freeform 269"/>
              <p:cNvSpPr>
                <a:spLocks/>
              </p:cNvSpPr>
              <p:nvPr/>
            </p:nvSpPr>
            <p:spPr bwMode="auto">
              <a:xfrm>
                <a:off x="12001"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90" name="Freeform 270"/>
              <p:cNvSpPr>
                <a:spLocks/>
              </p:cNvSpPr>
              <p:nvPr/>
            </p:nvSpPr>
            <p:spPr bwMode="auto">
              <a:xfrm>
                <a:off x="12164"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91" name="Freeform 271"/>
              <p:cNvSpPr>
                <a:spLocks/>
              </p:cNvSpPr>
              <p:nvPr/>
            </p:nvSpPr>
            <p:spPr bwMode="auto">
              <a:xfrm>
                <a:off x="12327"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92" name="Freeform 272"/>
              <p:cNvSpPr>
                <a:spLocks/>
              </p:cNvSpPr>
              <p:nvPr/>
            </p:nvSpPr>
            <p:spPr bwMode="auto">
              <a:xfrm>
                <a:off x="12489"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93" name="Freeform 273"/>
              <p:cNvSpPr>
                <a:spLocks/>
              </p:cNvSpPr>
              <p:nvPr/>
            </p:nvSpPr>
            <p:spPr bwMode="auto">
              <a:xfrm>
                <a:off x="12652"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94" name="Freeform 274"/>
              <p:cNvSpPr>
                <a:spLocks/>
              </p:cNvSpPr>
              <p:nvPr/>
            </p:nvSpPr>
            <p:spPr bwMode="auto">
              <a:xfrm>
                <a:off x="12815"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sp>
            <p:nvSpPr>
              <p:cNvPr id="158995" name="Freeform 275"/>
              <p:cNvSpPr>
                <a:spLocks/>
              </p:cNvSpPr>
              <p:nvPr/>
            </p:nvSpPr>
            <p:spPr bwMode="auto">
              <a:xfrm>
                <a:off x="12978" y="1920"/>
                <a:ext cx="147" cy="666"/>
              </a:xfrm>
              <a:custGeom>
                <a:avLst/>
                <a:gdLst/>
                <a:ahLst/>
                <a:cxnLst>
                  <a:cxn ang="0">
                    <a:pos x="62" y="666"/>
                  </a:cxn>
                  <a:cxn ang="0">
                    <a:pos x="14" y="558"/>
                  </a:cxn>
                  <a:cxn ang="0">
                    <a:pos x="146" y="402"/>
                  </a:cxn>
                  <a:cxn ang="0">
                    <a:pos x="20" y="210"/>
                  </a:cxn>
                  <a:cxn ang="0">
                    <a:pos x="62" y="42"/>
                  </a:cxn>
                  <a:cxn ang="0">
                    <a:pos x="68" y="0"/>
                  </a:cxn>
                </a:cxnLst>
                <a:rect l="0" t="0" r="r" b="b"/>
                <a:pathLst>
                  <a:path w="147" h="666">
                    <a:moveTo>
                      <a:pt x="62" y="666"/>
                    </a:moveTo>
                    <a:cubicBezTo>
                      <a:pt x="31" y="634"/>
                      <a:pt x="0" y="602"/>
                      <a:pt x="14" y="558"/>
                    </a:cubicBezTo>
                    <a:cubicBezTo>
                      <a:pt x="28" y="514"/>
                      <a:pt x="145" y="460"/>
                      <a:pt x="146" y="402"/>
                    </a:cubicBezTo>
                    <a:cubicBezTo>
                      <a:pt x="147" y="344"/>
                      <a:pt x="34" y="270"/>
                      <a:pt x="20" y="210"/>
                    </a:cubicBezTo>
                    <a:cubicBezTo>
                      <a:pt x="6" y="150"/>
                      <a:pt x="54" y="77"/>
                      <a:pt x="62" y="42"/>
                    </a:cubicBezTo>
                    <a:cubicBezTo>
                      <a:pt x="70" y="7"/>
                      <a:pt x="66" y="5"/>
                      <a:pt x="68" y="0"/>
                    </a:cubicBezTo>
                  </a:path>
                </a:pathLst>
              </a:custGeom>
              <a:noFill/>
              <a:ln w="9525">
                <a:solidFill>
                  <a:srgbClr val="FF0000"/>
                </a:solidFill>
                <a:round/>
                <a:headEnd/>
                <a:tailEnd type="stealth" w="sm" len="med"/>
              </a:ln>
            </p:spPr>
            <p:txBody>
              <a:bodyPr/>
              <a:lstStyle/>
              <a:p>
                <a:endParaRPr lang="en-US"/>
              </a:p>
            </p:txBody>
          </p:sp>
        </p:grpSp>
        <p:sp>
          <p:nvSpPr>
            <p:cNvPr id="158996" name="AutoShape 276"/>
            <p:cNvSpPr>
              <a:spLocks/>
            </p:cNvSpPr>
            <p:nvPr/>
          </p:nvSpPr>
          <p:spPr bwMode="auto">
            <a:xfrm>
              <a:off x="9303" y="7045"/>
              <a:ext cx="472" cy="480"/>
            </a:xfrm>
            <a:prstGeom prst="callout1">
              <a:avLst>
                <a:gd name="adj1" fmla="val 37500"/>
                <a:gd name="adj2" fmla="val 125426"/>
                <a:gd name="adj3" fmla="val -380208"/>
                <a:gd name="adj4" fmla="val 479875"/>
              </a:avLst>
            </a:prstGeom>
            <a:noFill/>
            <a:ln w="9525">
              <a:solidFill>
                <a:srgbClr val="000000"/>
              </a:solidFill>
              <a:miter lim="800000"/>
              <a:headEnd/>
              <a:tailEnd/>
            </a:ln>
          </p:spPr>
          <p:txBody>
            <a:bodyPr/>
            <a:lstStyle/>
            <a:p>
              <a:r>
                <a:rPr lang="ru-RU" sz="1200" b="0">
                  <a:solidFill>
                    <a:schemeClr val="bg2"/>
                  </a:solidFill>
                  <a:effectLst/>
                </a:rPr>
                <a:t>5</a:t>
              </a:r>
              <a:endParaRPr lang="ru-RU">
                <a:solidFill>
                  <a:schemeClr val="bg2"/>
                </a:solidFill>
                <a:effectLst>
                  <a:outerShdw blurRad="38100" dist="38100" dir="2700000" algn="tl">
                    <a:srgbClr val="C0C0C0"/>
                  </a:outerShdw>
                </a:effectLst>
              </a:endParaRPr>
            </a:p>
          </p:txBody>
        </p:sp>
        <p:sp>
          <p:nvSpPr>
            <p:cNvPr id="158997" name="AutoShape 277"/>
            <p:cNvSpPr>
              <a:spLocks/>
            </p:cNvSpPr>
            <p:nvPr/>
          </p:nvSpPr>
          <p:spPr bwMode="auto">
            <a:xfrm>
              <a:off x="14286" y="6964"/>
              <a:ext cx="472" cy="480"/>
            </a:xfrm>
            <a:prstGeom prst="callout1">
              <a:avLst>
                <a:gd name="adj1" fmla="val 37500"/>
                <a:gd name="adj2" fmla="val -25426"/>
                <a:gd name="adj3" fmla="val -293750"/>
                <a:gd name="adj4" fmla="val -170977"/>
              </a:avLst>
            </a:prstGeom>
            <a:solidFill>
              <a:srgbClr val="FFFFFF"/>
            </a:solidFill>
            <a:ln w="9525">
              <a:solidFill>
                <a:srgbClr val="000000"/>
              </a:solidFill>
              <a:miter lim="800000"/>
              <a:headEnd/>
              <a:tailEnd/>
            </a:ln>
          </p:spPr>
          <p:txBody>
            <a:bodyPr/>
            <a:lstStyle/>
            <a:p>
              <a:r>
                <a:rPr lang="ru-RU" sz="1200" b="0">
                  <a:solidFill>
                    <a:schemeClr val="bg2"/>
                  </a:solidFill>
                  <a:effectLst/>
                </a:rPr>
                <a:t>9</a:t>
              </a:r>
              <a:endParaRPr lang="ru-RU">
                <a:solidFill>
                  <a:schemeClr val="bg2"/>
                </a:solidFill>
                <a:effectLst>
                  <a:outerShdw blurRad="38100" dist="38100" dir="2700000" algn="tl">
                    <a:srgbClr val="C0C0C0"/>
                  </a:outerShdw>
                </a:effectLst>
              </a:endParaRPr>
            </a:p>
          </p:txBody>
        </p:sp>
        <p:sp>
          <p:nvSpPr>
            <p:cNvPr id="158998" name="Oval 278"/>
            <p:cNvSpPr>
              <a:spLocks noChangeArrowheads="1"/>
            </p:cNvSpPr>
            <p:nvPr/>
          </p:nvSpPr>
          <p:spPr bwMode="auto">
            <a:xfrm>
              <a:off x="11235" y="4553"/>
              <a:ext cx="72" cy="228"/>
            </a:xfrm>
            <a:prstGeom prst="ellipse">
              <a:avLst/>
            </a:prstGeom>
            <a:solidFill>
              <a:srgbClr val="800000"/>
            </a:solidFill>
            <a:ln w="9525">
              <a:solidFill>
                <a:srgbClr val="000000"/>
              </a:solidFill>
              <a:round/>
              <a:headEnd/>
              <a:tailEnd/>
            </a:ln>
          </p:spPr>
          <p:txBody>
            <a:bodyPr/>
            <a:lstStyle/>
            <a:p>
              <a:endParaRPr lang="en-US"/>
            </a:p>
          </p:txBody>
        </p:sp>
        <p:sp>
          <p:nvSpPr>
            <p:cNvPr id="158999" name="Line 279"/>
            <p:cNvSpPr>
              <a:spLocks noChangeShapeType="1"/>
            </p:cNvSpPr>
            <p:nvPr/>
          </p:nvSpPr>
          <p:spPr bwMode="auto">
            <a:xfrm>
              <a:off x="10920" y="4668"/>
              <a:ext cx="720" cy="0"/>
            </a:xfrm>
            <a:prstGeom prst="line">
              <a:avLst/>
            </a:prstGeom>
            <a:noFill/>
            <a:ln w="9525">
              <a:solidFill>
                <a:srgbClr val="0000FF"/>
              </a:solidFill>
              <a:round/>
              <a:headEnd/>
              <a:tailEnd type="stealth" w="sm" len="med"/>
            </a:ln>
          </p:spPr>
          <p:txBody>
            <a:bodyPr/>
            <a:lstStyle/>
            <a:p>
              <a:endParaRPr lang="en-US"/>
            </a:p>
          </p:txBody>
        </p:sp>
        <p:sp>
          <p:nvSpPr>
            <p:cNvPr id="159000" name="AutoShape 280"/>
            <p:cNvSpPr>
              <a:spLocks/>
            </p:cNvSpPr>
            <p:nvPr/>
          </p:nvSpPr>
          <p:spPr bwMode="auto">
            <a:xfrm>
              <a:off x="9866" y="1679"/>
              <a:ext cx="472" cy="480"/>
            </a:xfrm>
            <a:prstGeom prst="callout1">
              <a:avLst>
                <a:gd name="adj1" fmla="val 37500"/>
                <a:gd name="adj2" fmla="val 125426"/>
                <a:gd name="adj3" fmla="val 604583"/>
                <a:gd name="adj4" fmla="val 292796"/>
              </a:avLst>
            </a:prstGeom>
            <a:solidFill>
              <a:srgbClr val="FFFFFF"/>
            </a:solidFill>
            <a:ln w="9525">
              <a:solidFill>
                <a:srgbClr val="000000"/>
              </a:solidFill>
              <a:miter lim="800000"/>
              <a:headEnd/>
              <a:tailEnd/>
            </a:ln>
          </p:spPr>
          <p:txBody>
            <a:bodyPr/>
            <a:lstStyle/>
            <a:p>
              <a:r>
                <a:rPr lang="ru-RU" sz="1200" b="0">
                  <a:solidFill>
                    <a:schemeClr val="bg2"/>
                  </a:solidFill>
                  <a:effectLst/>
                </a:rPr>
                <a:t>7</a:t>
              </a:r>
              <a:endParaRPr lang="ru-RU">
                <a:solidFill>
                  <a:schemeClr val="bg2"/>
                </a:solidFill>
                <a:effectLst>
                  <a:outerShdw blurRad="38100" dist="38100" dir="2700000" algn="tl">
                    <a:srgbClr val="C0C0C0"/>
                  </a:outerShdw>
                </a:effectLst>
              </a:endParaRPr>
            </a:p>
          </p:txBody>
        </p:sp>
        <p:sp>
          <p:nvSpPr>
            <p:cNvPr id="159001" name="Rectangle 281" descr="Сферы"/>
            <p:cNvSpPr>
              <a:spLocks noChangeArrowheads="1"/>
            </p:cNvSpPr>
            <p:nvPr/>
          </p:nvSpPr>
          <p:spPr bwMode="auto">
            <a:xfrm>
              <a:off x="11925" y="5177"/>
              <a:ext cx="642" cy="270"/>
            </a:xfrm>
            <a:prstGeom prst="rect">
              <a:avLst/>
            </a:prstGeom>
            <a:blipFill dpi="0" rotWithShape="0">
              <a:blip r:embed="rId4"/>
              <a:srcRect/>
              <a:tile tx="0" ty="0" sx="100000" sy="100000" flip="none" algn="tl"/>
            </a:blipFill>
            <a:ln w="9525">
              <a:solidFill>
                <a:srgbClr val="000000"/>
              </a:solidFill>
              <a:miter lim="800000"/>
              <a:headEnd/>
              <a:tailEnd/>
            </a:ln>
          </p:spPr>
          <p:txBody>
            <a:bodyPr/>
            <a:lstStyle/>
            <a:p>
              <a:endParaRPr lang="en-US"/>
            </a:p>
          </p:txBody>
        </p:sp>
        <p:sp>
          <p:nvSpPr>
            <p:cNvPr id="159002" name="AutoShape 282"/>
            <p:cNvSpPr>
              <a:spLocks/>
            </p:cNvSpPr>
            <p:nvPr/>
          </p:nvSpPr>
          <p:spPr bwMode="auto">
            <a:xfrm>
              <a:off x="10206" y="7043"/>
              <a:ext cx="472" cy="480"/>
            </a:xfrm>
            <a:prstGeom prst="callout1">
              <a:avLst>
                <a:gd name="adj1" fmla="val 37500"/>
                <a:gd name="adj2" fmla="val 125426"/>
                <a:gd name="adj3" fmla="val -348958"/>
                <a:gd name="adj4" fmla="val 406778"/>
              </a:avLst>
            </a:prstGeom>
            <a:noFill/>
            <a:ln w="9525">
              <a:solidFill>
                <a:srgbClr val="000000"/>
              </a:solidFill>
              <a:miter lim="800000"/>
              <a:headEnd/>
              <a:tailEnd/>
            </a:ln>
          </p:spPr>
          <p:txBody>
            <a:bodyPr/>
            <a:lstStyle/>
            <a:p>
              <a:r>
                <a:rPr lang="ru-RU" sz="1200" b="0">
                  <a:solidFill>
                    <a:schemeClr val="bg2"/>
                  </a:solidFill>
                  <a:effectLst/>
                </a:rPr>
                <a:t>8</a:t>
              </a:r>
              <a:endParaRPr lang="ru-RU">
                <a:solidFill>
                  <a:schemeClr val="bg2"/>
                </a:solidFill>
                <a:effectLst>
                  <a:outerShdw blurRad="38100" dist="38100" dir="2700000" algn="tl">
                    <a:srgbClr val="C0C0C0"/>
                  </a:outerShdw>
                </a:effectLst>
              </a:endParaRPr>
            </a:p>
          </p:txBody>
        </p:sp>
        <p:sp>
          <p:nvSpPr>
            <p:cNvPr id="159003" name="Freeform 283"/>
            <p:cNvSpPr>
              <a:spLocks/>
            </p:cNvSpPr>
            <p:nvPr/>
          </p:nvSpPr>
          <p:spPr bwMode="auto">
            <a:xfrm>
              <a:off x="11265" y="4787"/>
              <a:ext cx="654" cy="1020"/>
            </a:xfrm>
            <a:custGeom>
              <a:avLst/>
              <a:gdLst/>
              <a:ahLst/>
              <a:cxnLst>
                <a:cxn ang="0">
                  <a:pos x="0" y="0"/>
                </a:cxn>
                <a:cxn ang="0">
                  <a:pos x="0" y="1020"/>
                </a:cxn>
                <a:cxn ang="0">
                  <a:pos x="480" y="1020"/>
                </a:cxn>
                <a:cxn ang="0">
                  <a:pos x="606" y="822"/>
                </a:cxn>
                <a:cxn ang="0">
                  <a:pos x="606" y="528"/>
                </a:cxn>
                <a:cxn ang="0">
                  <a:pos x="654" y="528"/>
                </a:cxn>
              </a:cxnLst>
              <a:rect l="0" t="0" r="r" b="b"/>
              <a:pathLst>
                <a:path w="654" h="1020">
                  <a:moveTo>
                    <a:pt x="0" y="0"/>
                  </a:moveTo>
                  <a:lnTo>
                    <a:pt x="0" y="1020"/>
                  </a:lnTo>
                  <a:lnTo>
                    <a:pt x="480" y="1020"/>
                  </a:lnTo>
                  <a:lnTo>
                    <a:pt x="606" y="822"/>
                  </a:lnTo>
                  <a:lnTo>
                    <a:pt x="606" y="528"/>
                  </a:lnTo>
                  <a:lnTo>
                    <a:pt x="654" y="528"/>
                  </a:lnTo>
                </a:path>
              </a:pathLst>
            </a:custGeom>
            <a:noFill/>
            <a:ln w="9525">
              <a:solidFill>
                <a:srgbClr val="000000"/>
              </a:solidFill>
              <a:round/>
              <a:headEnd/>
              <a:tailEnd/>
            </a:ln>
          </p:spPr>
          <p:txBody>
            <a:bodyPr/>
            <a:lstStyle/>
            <a:p>
              <a:endParaRPr lang="en-US"/>
            </a:p>
          </p:txBody>
        </p:sp>
        <p:sp>
          <p:nvSpPr>
            <p:cNvPr id="159004" name="Freeform 284"/>
            <p:cNvSpPr>
              <a:spLocks/>
            </p:cNvSpPr>
            <p:nvPr/>
          </p:nvSpPr>
          <p:spPr bwMode="auto">
            <a:xfrm>
              <a:off x="12567" y="4913"/>
              <a:ext cx="252" cy="354"/>
            </a:xfrm>
            <a:custGeom>
              <a:avLst/>
              <a:gdLst/>
              <a:ahLst/>
              <a:cxnLst>
                <a:cxn ang="0">
                  <a:pos x="150" y="0"/>
                </a:cxn>
                <a:cxn ang="0">
                  <a:pos x="252" y="0"/>
                </a:cxn>
                <a:cxn ang="0">
                  <a:pos x="252" y="354"/>
                </a:cxn>
                <a:cxn ang="0">
                  <a:pos x="0" y="354"/>
                </a:cxn>
              </a:cxnLst>
              <a:rect l="0" t="0" r="r" b="b"/>
              <a:pathLst>
                <a:path w="252" h="354">
                  <a:moveTo>
                    <a:pt x="150" y="0"/>
                  </a:moveTo>
                  <a:lnTo>
                    <a:pt x="252" y="0"/>
                  </a:lnTo>
                  <a:lnTo>
                    <a:pt x="252" y="354"/>
                  </a:lnTo>
                  <a:lnTo>
                    <a:pt x="0" y="354"/>
                  </a:lnTo>
                </a:path>
              </a:pathLst>
            </a:custGeom>
            <a:noFill/>
            <a:ln w="9525">
              <a:solidFill>
                <a:srgbClr val="000000"/>
              </a:solidFill>
              <a:round/>
              <a:headEnd/>
              <a:tailEnd/>
            </a:ln>
          </p:spPr>
          <p:txBody>
            <a:bodyPr/>
            <a:lstStyle/>
            <a:p>
              <a:endParaRPr lang="en-US"/>
            </a:p>
          </p:txBody>
        </p:sp>
        <p:sp>
          <p:nvSpPr>
            <p:cNvPr id="159005" name="Freeform 285"/>
            <p:cNvSpPr>
              <a:spLocks/>
            </p:cNvSpPr>
            <p:nvPr/>
          </p:nvSpPr>
          <p:spPr bwMode="auto">
            <a:xfrm>
              <a:off x="12561" y="5363"/>
              <a:ext cx="444" cy="852"/>
            </a:xfrm>
            <a:custGeom>
              <a:avLst/>
              <a:gdLst/>
              <a:ahLst/>
              <a:cxnLst>
                <a:cxn ang="0">
                  <a:pos x="444" y="852"/>
                </a:cxn>
                <a:cxn ang="0">
                  <a:pos x="444" y="0"/>
                </a:cxn>
                <a:cxn ang="0">
                  <a:pos x="0" y="0"/>
                </a:cxn>
              </a:cxnLst>
              <a:rect l="0" t="0" r="r" b="b"/>
              <a:pathLst>
                <a:path w="444" h="852">
                  <a:moveTo>
                    <a:pt x="444" y="852"/>
                  </a:moveTo>
                  <a:lnTo>
                    <a:pt x="444" y="0"/>
                  </a:lnTo>
                  <a:lnTo>
                    <a:pt x="0" y="0"/>
                  </a:lnTo>
                </a:path>
              </a:pathLst>
            </a:custGeom>
            <a:noFill/>
            <a:ln w="9525">
              <a:solidFill>
                <a:srgbClr val="000000"/>
              </a:solidFill>
              <a:round/>
              <a:headEnd/>
              <a:tailEnd/>
            </a:ln>
          </p:spPr>
          <p:txBody>
            <a:bodyPr/>
            <a:lstStyle/>
            <a:p>
              <a:endParaRPr lang="en-US"/>
            </a:p>
          </p:txBody>
        </p:sp>
        <p:sp>
          <p:nvSpPr>
            <p:cNvPr id="159006" name="Freeform 286"/>
            <p:cNvSpPr>
              <a:spLocks/>
            </p:cNvSpPr>
            <p:nvPr/>
          </p:nvSpPr>
          <p:spPr bwMode="auto">
            <a:xfrm>
              <a:off x="12567" y="3047"/>
              <a:ext cx="414" cy="2262"/>
            </a:xfrm>
            <a:custGeom>
              <a:avLst/>
              <a:gdLst/>
              <a:ahLst/>
              <a:cxnLst>
                <a:cxn ang="0">
                  <a:pos x="414" y="0"/>
                </a:cxn>
                <a:cxn ang="0">
                  <a:pos x="414" y="2238"/>
                </a:cxn>
                <a:cxn ang="0">
                  <a:pos x="0" y="2238"/>
                </a:cxn>
              </a:cxnLst>
              <a:rect l="0" t="0" r="r" b="b"/>
              <a:pathLst>
                <a:path w="414" h="2238">
                  <a:moveTo>
                    <a:pt x="414" y="0"/>
                  </a:moveTo>
                  <a:lnTo>
                    <a:pt x="414" y="2238"/>
                  </a:lnTo>
                  <a:lnTo>
                    <a:pt x="0" y="2238"/>
                  </a:lnTo>
                </a:path>
              </a:pathLst>
            </a:custGeom>
            <a:noFill/>
            <a:ln w="9525">
              <a:solidFill>
                <a:srgbClr val="000000"/>
              </a:solidFill>
              <a:round/>
              <a:headEnd/>
              <a:tailEnd/>
            </a:ln>
          </p:spPr>
          <p:txBody>
            <a:bodyPr/>
            <a:lstStyle/>
            <a:p>
              <a:endParaRPr lang="en-US"/>
            </a:p>
          </p:txBody>
        </p:sp>
        <p:grpSp>
          <p:nvGrpSpPr>
            <p:cNvPr id="159007" name="Group 287"/>
            <p:cNvGrpSpPr>
              <a:grpSpLocks/>
            </p:cNvGrpSpPr>
            <p:nvPr/>
          </p:nvGrpSpPr>
          <p:grpSpPr bwMode="auto">
            <a:xfrm>
              <a:off x="11515" y="2524"/>
              <a:ext cx="1526" cy="1233"/>
              <a:chOff x="11515" y="2524"/>
              <a:chExt cx="1526" cy="1233"/>
            </a:xfrm>
          </p:grpSpPr>
          <p:grpSp>
            <p:nvGrpSpPr>
              <p:cNvPr id="159008" name="Group 288"/>
              <p:cNvGrpSpPr>
                <a:grpSpLocks/>
              </p:cNvGrpSpPr>
              <p:nvPr/>
            </p:nvGrpSpPr>
            <p:grpSpPr bwMode="auto">
              <a:xfrm>
                <a:off x="11515" y="2801"/>
                <a:ext cx="1526" cy="956"/>
                <a:chOff x="11515" y="2801"/>
                <a:chExt cx="1526" cy="956"/>
              </a:xfrm>
            </p:grpSpPr>
            <p:sp>
              <p:nvSpPr>
                <p:cNvPr id="159009" name="Line 289"/>
                <p:cNvSpPr>
                  <a:spLocks noChangeShapeType="1"/>
                </p:cNvSpPr>
                <p:nvPr/>
              </p:nvSpPr>
              <p:spPr bwMode="auto">
                <a:xfrm rot="987833" flipH="1" flipV="1">
                  <a:off x="11515" y="3195"/>
                  <a:ext cx="381" cy="55"/>
                </a:xfrm>
                <a:prstGeom prst="line">
                  <a:avLst/>
                </a:prstGeom>
                <a:noFill/>
                <a:ln w="9525">
                  <a:solidFill>
                    <a:srgbClr val="3366FF"/>
                  </a:solidFill>
                  <a:round/>
                  <a:headEnd/>
                  <a:tailEnd type="stealth" w="sm" len="med"/>
                </a:ln>
              </p:spPr>
              <p:txBody>
                <a:bodyPr/>
                <a:lstStyle/>
                <a:p>
                  <a:endParaRPr lang="en-US"/>
                </a:p>
              </p:txBody>
            </p:sp>
            <p:sp>
              <p:nvSpPr>
                <p:cNvPr id="159010" name="Freeform 290"/>
                <p:cNvSpPr>
                  <a:spLocks/>
                </p:cNvSpPr>
                <p:nvPr/>
              </p:nvSpPr>
              <p:spPr bwMode="auto">
                <a:xfrm flipV="1">
                  <a:off x="12606" y="3461"/>
                  <a:ext cx="351" cy="296"/>
                </a:xfrm>
                <a:custGeom>
                  <a:avLst/>
                  <a:gdLst/>
                  <a:ahLst/>
                  <a:cxnLst>
                    <a:cxn ang="0">
                      <a:pos x="342" y="0"/>
                    </a:cxn>
                    <a:cxn ang="0">
                      <a:pos x="330" y="246"/>
                    </a:cxn>
                    <a:cxn ang="0">
                      <a:pos x="216" y="288"/>
                    </a:cxn>
                    <a:cxn ang="0">
                      <a:pos x="0" y="294"/>
                    </a:cxn>
                  </a:cxnLst>
                  <a:rect l="0" t="0" r="r" b="b"/>
                  <a:pathLst>
                    <a:path w="351" h="296">
                      <a:moveTo>
                        <a:pt x="342" y="0"/>
                      </a:moveTo>
                      <a:cubicBezTo>
                        <a:pt x="346" y="99"/>
                        <a:pt x="351" y="198"/>
                        <a:pt x="330" y="246"/>
                      </a:cubicBezTo>
                      <a:cubicBezTo>
                        <a:pt x="309" y="294"/>
                        <a:pt x="271" y="280"/>
                        <a:pt x="216" y="288"/>
                      </a:cubicBezTo>
                      <a:cubicBezTo>
                        <a:pt x="161" y="296"/>
                        <a:pt x="48" y="296"/>
                        <a:pt x="0" y="294"/>
                      </a:cubicBezTo>
                    </a:path>
                  </a:pathLst>
                </a:custGeom>
                <a:noFill/>
                <a:ln w="9525">
                  <a:solidFill>
                    <a:srgbClr val="FF0000"/>
                  </a:solidFill>
                  <a:round/>
                  <a:headEnd/>
                  <a:tailEnd type="stealth" w="sm" len="med"/>
                </a:ln>
              </p:spPr>
              <p:txBody>
                <a:bodyPr/>
                <a:lstStyle/>
                <a:p>
                  <a:endParaRPr lang="en-US"/>
                </a:p>
              </p:txBody>
            </p:sp>
            <p:grpSp>
              <p:nvGrpSpPr>
                <p:cNvPr id="159011" name="Group 291"/>
                <p:cNvGrpSpPr>
                  <a:grpSpLocks/>
                </p:cNvGrpSpPr>
                <p:nvPr/>
              </p:nvGrpSpPr>
              <p:grpSpPr bwMode="auto">
                <a:xfrm>
                  <a:off x="11637" y="3059"/>
                  <a:ext cx="1404" cy="552"/>
                  <a:chOff x="11637" y="3059"/>
                  <a:chExt cx="1404" cy="552"/>
                </a:xfrm>
              </p:grpSpPr>
              <p:sp>
                <p:nvSpPr>
                  <p:cNvPr id="159012" name="Line 292"/>
                  <p:cNvSpPr>
                    <a:spLocks noChangeShapeType="1"/>
                  </p:cNvSpPr>
                  <p:nvPr/>
                </p:nvSpPr>
                <p:spPr bwMode="auto">
                  <a:xfrm>
                    <a:off x="13041" y="3059"/>
                    <a:ext cx="0" cy="552"/>
                  </a:xfrm>
                  <a:prstGeom prst="line">
                    <a:avLst/>
                  </a:prstGeom>
                  <a:noFill/>
                  <a:ln w="9525">
                    <a:solidFill>
                      <a:srgbClr val="0000FF"/>
                    </a:solidFill>
                    <a:round/>
                    <a:headEnd/>
                    <a:tailEnd/>
                  </a:ln>
                </p:spPr>
                <p:txBody>
                  <a:bodyPr/>
                  <a:lstStyle/>
                  <a:p>
                    <a:endParaRPr lang="en-US"/>
                  </a:p>
                </p:txBody>
              </p:sp>
              <p:sp>
                <p:nvSpPr>
                  <p:cNvPr id="159013" name="Line 293"/>
                  <p:cNvSpPr>
                    <a:spLocks noChangeShapeType="1"/>
                  </p:cNvSpPr>
                  <p:nvPr/>
                </p:nvSpPr>
                <p:spPr bwMode="auto">
                  <a:xfrm>
                    <a:off x="12840" y="3059"/>
                    <a:ext cx="0" cy="552"/>
                  </a:xfrm>
                  <a:prstGeom prst="line">
                    <a:avLst/>
                  </a:prstGeom>
                  <a:noFill/>
                  <a:ln w="9525">
                    <a:solidFill>
                      <a:srgbClr val="0000FF"/>
                    </a:solidFill>
                    <a:round/>
                    <a:headEnd/>
                    <a:tailEnd/>
                  </a:ln>
                </p:spPr>
                <p:txBody>
                  <a:bodyPr/>
                  <a:lstStyle/>
                  <a:p>
                    <a:endParaRPr lang="en-US"/>
                  </a:p>
                </p:txBody>
              </p:sp>
              <p:sp>
                <p:nvSpPr>
                  <p:cNvPr id="159014" name="Line 294"/>
                  <p:cNvSpPr>
                    <a:spLocks noChangeShapeType="1"/>
                  </p:cNvSpPr>
                  <p:nvPr/>
                </p:nvSpPr>
                <p:spPr bwMode="auto">
                  <a:xfrm>
                    <a:off x="12639" y="3059"/>
                    <a:ext cx="0" cy="552"/>
                  </a:xfrm>
                  <a:prstGeom prst="line">
                    <a:avLst/>
                  </a:prstGeom>
                  <a:noFill/>
                  <a:ln w="9525">
                    <a:solidFill>
                      <a:srgbClr val="0000FF"/>
                    </a:solidFill>
                    <a:round/>
                    <a:headEnd/>
                    <a:tailEnd/>
                  </a:ln>
                </p:spPr>
                <p:txBody>
                  <a:bodyPr/>
                  <a:lstStyle/>
                  <a:p>
                    <a:endParaRPr lang="en-US"/>
                  </a:p>
                </p:txBody>
              </p:sp>
              <p:sp>
                <p:nvSpPr>
                  <p:cNvPr id="159015" name="Line 295"/>
                  <p:cNvSpPr>
                    <a:spLocks noChangeShapeType="1"/>
                  </p:cNvSpPr>
                  <p:nvPr/>
                </p:nvSpPr>
                <p:spPr bwMode="auto">
                  <a:xfrm>
                    <a:off x="12439" y="3059"/>
                    <a:ext cx="0" cy="552"/>
                  </a:xfrm>
                  <a:prstGeom prst="line">
                    <a:avLst/>
                  </a:prstGeom>
                  <a:noFill/>
                  <a:ln w="9525">
                    <a:solidFill>
                      <a:srgbClr val="0000FF"/>
                    </a:solidFill>
                    <a:round/>
                    <a:headEnd/>
                    <a:tailEnd/>
                  </a:ln>
                </p:spPr>
                <p:txBody>
                  <a:bodyPr/>
                  <a:lstStyle/>
                  <a:p>
                    <a:endParaRPr lang="en-US"/>
                  </a:p>
                </p:txBody>
              </p:sp>
              <p:sp>
                <p:nvSpPr>
                  <p:cNvPr id="159016" name="Line 296"/>
                  <p:cNvSpPr>
                    <a:spLocks noChangeShapeType="1"/>
                  </p:cNvSpPr>
                  <p:nvPr/>
                </p:nvSpPr>
                <p:spPr bwMode="auto">
                  <a:xfrm>
                    <a:off x="12238" y="3059"/>
                    <a:ext cx="0" cy="552"/>
                  </a:xfrm>
                  <a:prstGeom prst="line">
                    <a:avLst/>
                  </a:prstGeom>
                  <a:noFill/>
                  <a:ln w="9525">
                    <a:solidFill>
                      <a:srgbClr val="0000FF"/>
                    </a:solidFill>
                    <a:round/>
                    <a:headEnd/>
                    <a:tailEnd/>
                  </a:ln>
                </p:spPr>
                <p:txBody>
                  <a:bodyPr/>
                  <a:lstStyle/>
                  <a:p>
                    <a:endParaRPr lang="en-US"/>
                  </a:p>
                </p:txBody>
              </p:sp>
              <p:sp>
                <p:nvSpPr>
                  <p:cNvPr id="159017" name="Line 297"/>
                  <p:cNvSpPr>
                    <a:spLocks noChangeShapeType="1"/>
                  </p:cNvSpPr>
                  <p:nvPr/>
                </p:nvSpPr>
                <p:spPr bwMode="auto">
                  <a:xfrm>
                    <a:off x="12038" y="3059"/>
                    <a:ext cx="0" cy="540"/>
                  </a:xfrm>
                  <a:prstGeom prst="line">
                    <a:avLst/>
                  </a:prstGeom>
                  <a:noFill/>
                  <a:ln w="9525">
                    <a:solidFill>
                      <a:srgbClr val="0000FF"/>
                    </a:solidFill>
                    <a:round/>
                    <a:headEnd/>
                    <a:tailEnd/>
                  </a:ln>
                </p:spPr>
                <p:txBody>
                  <a:bodyPr/>
                  <a:lstStyle/>
                  <a:p>
                    <a:endParaRPr lang="en-US"/>
                  </a:p>
                </p:txBody>
              </p:sp>
              <p:sp>
                <p:nvSpPr>
                  <p:cNvPr id="159018" name="Line 298"/>
                  <p:cNvSpPr>
                    <a:spLocks noChangeShapeType="1"/>
                  </p:cNvSpPr>
                  <p:nvPr/>
                </p:nvSpPr>
                <p:spPr bwMode="auto">
                  <a:xfrm>
                    <a:off x="11837" y="3059"/>
                    <a:ext cx="0" cy="366"/>
                  </a:xfrm>
                  <a:prstGeom prst="line">
                    <a:avLst/>
                  </a:prstGeom>
                  <a:noFill/>
                  <a:ln w="9525">
                    <a:solidFill>
                      <a:srgbClr val="0000FF"/>
                    </a:solidFill>
                    <a:round/>
                    <a:headEnd/>
                    <a:tailEnd/>
                  </a:ln>
                </p:spPr>
                <p:txBody>
                  <a:bodyPr/>
                  <a:lstStyle/>
                  <a:p>
                    <a:endParaRPr lang="en-US"/>
                  </a:p>
                </p:txBody>
              </p:sp>
              <p:sp>
                <p:nvSpPr>
                  <p:cNvPr id="159019" name="Line 299"/>
                  <p:cNvSpPr>
                    <a:spLocks noChangeShapeType="1"/>
                  </p:cNvSpPr>
                  <p:nvPr/>
                </p:nvSpPr>
                <p:spPr bwMode="auto">
                  <a:xfrm>
                    <a:off x="11637" y="3059"/>
                    <a:ext cx="0" cy="198"/>
                  </a:xfrm>
                  <a:prstGeom prst="line">
                    <a:avLst/>
                  </a:prstGeom>
                  <a:noFill/>
                  <a:ln w="9525">
                    <a:solidFill>
                      <a:srgbClr val="0000FF"/>
                    </a:solidFill>
                    <a:round/>
                    <a:headEnd/>
                    <a:tailEnd/>
                  </a:ln>
                </p:spPr>
                <p:txBody>
                  <a:bodyPr/>
                  <a:lstStyle/>
                  <a:p>
                    <a:endParaRPr lang="en-US"/>
                  </a:p>
                </p:txBody>
              </p:sp>
            </p:grpSp>
            <p:grpSp>
              <p:nvGrpSpPr>
                <p:cNvPr id="159020" name="Group 300"/>
                <p:cNvGrpSpPr>
                  <a:grpSpLocks/>
                </p:cNvGrpSpPr>
                <p:nvPr/>
              </p:nvGrpSpPr>
              <p:grpSpPr bwMode="auto">
                <a:xfrm>
                  <a:off x="11637" y="2801"/>
                  <a:ext cx="1404" cy="258"/>
                  <a:chOff x="12237" y="2807"/>
                  <a:chExt cx="1404" cy="810"/>
                </a:xfrm>
              </p:grpSpPr>
              <p:sp>
                <p:nvSpPr>
                  <p:cNvPr id="159021" name="Line 301"/>
                  <p:cNvSpPr>
                    <a:spLocks noChangeShapeType="1"/>
                  </p:cNvSpPr>
                  <p:nvPr/>
                </p:nvSpPr>
                <p:spPr bwMode="auto">
                  <a:xfrm>
                    <a:off x="13641" y="2807"/>
                    <a:ext cx="0" cy="804"/>
                  </a:xfrm>
                  <a:prstGeom prst="line">
                    <a:avLst/>
                  </a:prstGeom>
                  <a:noFill/>
                  <a:ln w="9525">
                    <a:solidFill>
                      <a:srgbClr val="FF0000"/>
                    </a:solidFill>
                    <a:round/>
                    <a:headEnd/>
                    <a:tailEnd/>
                  </a:ln>
                </p:spPr>
                <p:txBody>
                  <a:bodyPr/>
                  <a:lstStyle/>
                  <a:p>
                    <a:endParaRPr lang="en-US"/>
                  </a:p>
                </p:txBody>
              </p:sp>
              <p:sp>
                <p:nvSpPr>
                  <p:cNvPr id="159022" name="Line 302"/>
                  <p:cNvSpPr>
                    <a:spLocks noChangeShapeType="1"/>
                  </p:cNvSpPr>
                  <p:nvPr/>
                </p:nvSpPr>
                <p:spPr bwMode="auto">
                  <a:xfrm>
                    <a:off x="13440" y="2807"/>
                    <a:ext cx="0" cy="804"/>
                  </a:xfrm>
                  <a:prstGeom prst="line">
                    <a:avLst/>
                  </a:prstGeom>
                  <a:noFill/>
                  <a:ln w="9525">
                    <a:solidFill>
                      <a:srgbClr val="FF0000"/>
                    </a:solidFill>
                    <a:round/>
                    <a:headEnd/>
                    <a:tailEnd/>
                  </a:ln>
                </p:spPr>
                <p:txBody>
                  <a:bodyPr/>
                  <a:lstStyle/>
                  <a:p>
                    <a:endParaRPr lang="en-US"/>
                  </a:p>
                </p:txBody>
              </p:sp>
              <p:sp>
                <p:nvSpPr>
                  <p:cNvPr id="159023" name="Line 303"/>
                  <p:cNvSpPr>
                    <a:spLocks noChangeShapeType="1"/>
                  </p:cNvSpPr>
                  <p:nvPr/>
                </p:nvSpPr>
                <p:spPr bwMode="auto">
                  <a:xfrm>
                    <a:off x="13239" y="2807"/>
                    <a:ext cx="0" cy="804"/>
                  </a:xfrm>
                  <a:prstGeom prst="line">
                    <a:avLst/>
                  </a:prstGeom>
                  <a:noFill/>
                  <a:ln w="9525">
                    <a:solidFill>
                      <a:srgbClr val="FF0000"/>
                    </a:solidFill>
                    <a:round/>
                    <a:headEnd/>
                    <a:tailEnd/>
                  </a:ln>
                </p:spPr>
                <p:txBody>
                  <a:bodyPr/>
                  <a:lstStyle/>
                  <a:p>
                    <a:endParaRPr lang="en-US"/>
                  </a:p>
                </p:txBody>
              </p:sp>
              <p:sp>
                <p:nvSpPr>
                  <p:cNvPr id="159024" name="Line 304"/>
                  <p:cNvSpPr>
                    <a:spLocks noChangeShapeType="1"/>
                  </p:cNvSpPr>
                  <p:nvPr/>
                </p:nvSpPr>
                <p:spPr bwMode="auto">
                  <a:xfrm>
                    <a:off x="13039" y="2807"/>
                    <a:ext cx="0" cy="804"/>
                  </a:xfrm>
                  <a:prstGeom prst="line">
                    <a:avLst/>
                  </a:prstGeom>
                  <a:noFill/>
                  <a:ln w="9525">
                    <a:solidFill>
                      <a:srgbClr val="FF0000"/>
                    </a:solidFill>
                    <a:round/>
                    <a:headEnd/>
                    <a:tailEnd/>
                  </a:ln>
                </p:spPr>
                <p:txBody>
                  <a:bodyPr/>
                  <a:lstStyle/>
                  <a:p>
                    <a:endParaRPr lang="en-US"/>
                  </a:p>
                </p:txBody>
              </p:sp>
              <p:sp>
                <p:nvSpPr>
                  <p:cNvPr id="159025" name="Line 305"/>
                  <p:cNvSpPr>
                    <a:spLocks noChangeShapeType="1"/>
                  </p:cNvSpPr>
                  <p:nvPr/>
                </p:nvSpPr>
                <p:spPr bwMode="auto">
                  <a:xfrm>
                    <a:off x="12838" y="2807"/>
                    <a:ext cx="0" cy="804"/>
                  </a:xfrm>
                  <a:prstGeom prst="line">
                    <a:avLst/>
                  </a:prstGeom>
                  <a:noFill/>
                  <a:ln w="9525">
                    <a:solidFill>
                      <a:srgbClr val="FF0000"/>
                    </a:solidFill>
                    <a:round/>
                    <a:headEnd/>
                    <a:tailEnd/>
                  </a:ln>
                </p:spPr>
                <p:txBody>
                  <a:bodyPr/>
                  <a:lstStyle/>
                  <a:p>
                    <a:endParaRPr lang="en-US"/>
                  </a:p>
                </p:txBody>
              </p:sp>
              <p:sp>
                <p:nvSpPr>
                  <p:cNvPr id="159026" name="Line 306"/>
                  <p:cNvSpPr>
                    <a:spLocks noChangeShapeType="1"/>
                  </p:cNvSpPr>
                  <p:nvPr/>
                </p:nvSpPr>
                <p:spPr bwMode="auto">
                  <a:xfrm>
                    <a:off x="12638" y="2807"/>
                    <a:ext cx="0" cy="804"/>
                  </a:xfrm>
                  <a:prstGeom prst="line">
                    <a:avLst/>
                  </a:prstGeom>
                  <a:noFill/>
                  <a:ln w="9525">
                    <a:solidFill>
                      <a:srgbClr val="FF0000"/>
                    </a:solidFill>
                    <a:round/>
                    <a:headEnd/>
                    <a:tailEnd/>
                  </a:ln>
                </p:spPr>
                <p:txBody>
                  <a:bodyPr/>
                  <a:lstStyle/>
                  <a:p>
                    <a:endParaRPr lang="en-US"/>
                  </a:p>
                </p:txBody>
              </p:sp>
              <p:sp>
                <p:nvSpPr>
                  <p:cNvPr id="159027" name="Line 307"/>
                  <p:cNvSpPr>
                    <a:spLocks noChangeShapeType="1"/>
                  </p:cNvSpPr>
                  <p:nvPr/>
                </p:nvSpPr>
                <p:spPr bwMode="auto">
                  <a:xfrm>
                    <a:off x="12437" y="2807"/>
                    <a:ext cx="0" cy="804"/>
                  </a:xfrm>
                  <a:prstGeom prst="line">
                    <a:avLst/>
                  </a:prstGeom>
                  <a:noFill/>
                  <a:ln w="9525">
                    <a:solidFill>
                      <a:srgbClr val="FF0000"/>
                    </a:solidFill>
                    <a:round/>
                    <a:headEnd/>
                    <a:tailEnd/>
                  </a:ln>
                </p:spPr>
                <p:txBody>
                  <a:bodyPr/>
                  <a:lstStyle/>
                  <a:p>
                    <a:endParaRPr lang="en-US"/>
                  </a:p>
                </p:txBody>
              </p:sp>
              <p:sp>
                <p:nvSpPr>
                  <p:cNvPr id="159028" name="Line 308"/>
                  <p:cNvSpPr>
                    <a:spLocks noChangeShapeType="1"/>
                  </p:cNvSpPr>
                  <p:nvPr/>
                </p:nvSpPr>
                <p:spPr bwMode="auto">
                  <a:xfrm>
                    <a:off x="12237" y="2807"/>
                    <a:ext cx="0" cy="810"/>
                  </a:xfrm>
                  <a:prstGeom prst="line">
                    <a:avLst/>
                  </a:prstGeom>
                  <a:noFill/>
                  <a:ln w="9525">
                    <a:solidFill>
                      <a:srgbClr val="FF0000"/>
                    </a:solidFill>
                    <a:round/>
                    <a:headEnd/>
                    <a:tailEnd/>
                  </a:ln>
                </p:spPr>
                <p:txBody>
                  <a:bodyPr/>
                  <a:lstStyle/>
                  <a:p>
                    <a:endParaRPr lang="en-US"/>
                  </a:p>
                </p:txBody>
              </p:sp>
            </p:grpSp>
            <p:sp>
              <p:nvSpPr>
                <p:cNvPr id="159029" name="Rectangle 309"/>
                <p:cNvSpPr>
                  <a:spLocks noChangeArrowheads="1"/>
                </p:cNvSpPr>
                <p:nvPr/>
              </p:nvSpPr>
              <p:spPr bwMode="auto">
                <a:xfrm>
                  <a:off x="11637" y="3023"/>
                  <a:ext cx="1404" cy="78"/>
                </a:xfrm>
                <a:prstGeom prst="rect">
                  <a:avLst/>
                </a:prstGeom>
                <a:gradFill rotWithShape="1">
                  <a:gsLst>
                    <a:gs pos="0">
                      <a:srgbClr val="FF0000"/>
                    </a:gs>
                    <a:gs pos="100000">
                      <a:srgbClr val="0000FF"/>
                    </a:gs>
                  </a:gsLst>
                  <a:lin ang="5400000" scaled="1"/>
                </a:gradFill>
                <a:ln w="9525">
                  <a:noFill/>
                  <a:miter lim="800000"/>
                  <a:headEnd/>
                  <a:tailEnd/>
                </a:ln>
              </p:spPr>
              <p:txBody>
                <a:bodyPr/>
                <a:lstStyle/>
                <a:p>
                  <a:endParaRPr lang="en-US"/>
                </a:p>
              </p:txBody>
            </p:sp>
            <p:sp>
              <p:nvSpPr>
                <p:cNvPr id="159030" name="Line 310"/>
                <p:cNvSpPr>
                  <a:spLocks noChangeShapeType="1"/>
                </p:cNvSpPr>
                <p:nvPr/>
              </p:nvSpPr>
              <p:spPr bwMode="auto">
                <a:xfrm rot="987833" flipH="1">
                  <a:off x="12052" y="3394"/>
                  <a:ext cx="378" cy="6"/>
                </a:xfrm>
                <a:prstGeom prst="line">
                  <a:avLst/>
                </a:prstGeom>
                <a:noFill/>
                <a:ln w="9525">
                  <a:solidFill>
                    <a:srgbClr val="008080"/>
                  </a:solidFill>
                  <a:round/>
                  <a:headEnd/>
                  <a:tailEnd type="stealth" w="sm" len="med"/>
                </a:ln>
              </p:spPr>
              <p:txBody>
                <a:bodyPr/>
                <a:lstStyle/>
                <a:p>
                  <a:endParaRPr lang="en-US"/>
                </a:p>
              </p:txBody>
            </p:sp>
          </p:grpSp>
          <p:grpSp>
            <p:nvGrpSpPr>
              <p:cNvPr id="159031" name="Group 311"/>
              <p:cNvGrpSpPr>
                <a:grpSpLocks/>
              </p:cNvGrpSpPr>
              <p:nvPr/>
            </p:nvGrpSpPr>
            <p:grpSpPr bwMode="auto">
              <a:xfrm>
                <a:off x="11637" y="2524"/>
                <a:ext cx="1404" cy="253"/>
                <a:chOff x="11637" y="2524"/>
                <a:chExt cx="1404" cy="253"/>
              </a:xfrm>
            </p:grpSpPr>
            <p:sp>
              <p:nvSpPr>
                <p:cNvPr id="159032" name="Rectangle 312"/>
                <p:cNvSpPr>
                  <a:spLocks noChangeArrowheads="1"/>
                </p:cNvSpPr>
                <p:nvPr/>
              </p:nvSpPr>
              <p:spPr bwMode="auto">
                <a:xfrm>
                  <a:off x="12159" y="2645"/>
                  <a:ext cx="354" cy="96"/>
                </a:xfrm>
                <a:prstGeom prst="rect">
                  <a:avLst/>
                </a:prstGeom>
                <a:solidFill>
                  <a:srgbClr val="FFFFFF"/>
                </a:solidFill>
                <a:ln w="9525">
                  <a:solidFill>
                    <a:srgbClr val="000000"/>
                  </a:solidFill>
                  <a:miter lim="800000"/>
                  <a:headEnd/>
                  <a:tailEnd/>
                </a:ln>
              </p:spPr>
              <p:txBody>
                <a:bodyPr/>
                <a:lstStyle/>
                <a:p>
                  <a:endParaRPr lang="en-US"/>
                </a:p>
              </p:txBody>
            </p:sp>
            <p:sp>
              <p:nvSpPr>
                <p:cNvPr id="159033" name="Line 313"/>
                <p:cNvSpPr>
                  <a:spLocks noChangeShapeType="1"/>
                </p:cNvSpPr>
                <p:nvPr/>
              </p:nvSpPr>
              <p:spPr bwMode="auto">
                <a:xfrm flipV="1">
                  <a:off x="12339" y="2560"/>
                  <a:ext cx="0" cy="48"/>
                </a:xfrm>
                <a:prstGeom prst="line">
                  <a:avLst/>
                </a:prstGeom>
                <a:noFill/>
                <a:ln w="9525">
                  <a:solidFill>
                    <a:srgbClr val="000000"/>
                  </a:solidFill>
                  <a:round/>
                  <a:headEnd/>
                  <a:tailEnd/>
                </a:ln>
              </p:spPr>
              <p:txBody>
                <a:bodyPr/>
                <a:lstStyle/>
                <a:p>
                  <a:endParaRPr lang="en-US"/>
                </a:p>
              </p:txBody>
            </p:sp>
            <p:grpSp>
              <p:nvGrpSpPr>
                <p:cNvPr id="159034" name="Group 314"/>
                <p:cNvGrpSpPr>
                  <a:grpSpLocks/>
                </p:cNvGrpSpPr>
                <p:nvPr/>
              </p:nvGrpSpPr>
              <p:grpSpPr bwMode="auto">
                <a:xfrm>
                  <a:off x="11637" y="2524"/>
                  <a:ext cx="1404" cy="30"/>
                  <a:chOff x="11646" y="2634"/>
                  <a:chExt cx="1626" cy="24"/>
                </a:xfrm>
              </p:grpSpPr>
              <p:sp>
                <p:nvSpPr>
                  <p:cNvPr id="159035" name="AutoShape 315"/>
                  <p:cNvSpPr>
                    <a:spLocks noChangeArrowheads="1"/>
                  </p:cNvSpPr>
                  <p:nvPr/>
                </p:nvSpPr>
                <p:spPr bwMode="auto">
                  <a:xfrm>
                    <a:off x="11646" y="2634"/>
                    <a:ext cx="810" cy="24"/>
                  </a:xfrm>
                  <a:prstGeom prst="flowChartTerminator">
                    <a:avLst/>
                  </a:prstGeom>
                  <a:solidFill>
                    <a:srgbClr val="808080"/>
                  </a:solidFill>
                  <a:ln w="9525">
                    <a:solidFill>
                      <a:srgbClr val="000000"/>
                    </a:solidFill>
                    <a:miter lim="800000"/>
                    <a:headEnd/>
                    <a:tailEnd/>
                  </a:ln>
                </p:spPr>
                <p:txBody>
                  <a:bodyPr/>
                  <a:lstStyle/>
                  <a:p>
                    <a:endParaRPr lang="en-US"/>
                  </a:p>
                </p:txBody>
              </p:sp>
              <p:sp>
                <p:nvSpPr>
                  <p:cNvPr id="159036" name="AutoShape 316"/>
                  <p:cNvSpPr>
                    <a:spLocks noChangeArrowheads="1"/>
                  </p:cNvSpPr>
                  <p:nvPr/>
                </p:nvSpPr>
                <p:spPr bwMode="auto">
                  <a:xfrm>
                    <a:off x="12462" y="2634"/>
                    <a:ext cx="810" cy="24"/>
                  </a:xfrm>
                  <a:prstGeom prst="flowChartTerminator">
                    <a:avLst/>
                  </a:prstGeom>
                  <a:solidFill>
                    <a:srgbClr val="808080"/>
                  </a:solidFill>
                  <a:ln w="9525">
                    <a:solidFill>
                      <a:srgbClr val="000000"/>
                    </a:solidFill>
                    <a:miter lim="800000"/>
                    <a:headEnd/>
                    <a:tailEnd/>
                  </a:ln>
                </p:spPr>
                <p:txBody>
                  <a:bodyPr/>
                  <a:lstStyle/>
                  <a:p>
                    <a:endParaRPr lang="en-US"/>
                  </a:p>
                </p:txBody>
              </p:sp>
            </p:grpSp>
            <p:sp>
              <p:nvSpPr>
                <p:cNvPr id="159037" name="Oval 317"/>
                <p:cNvSpPr>
                  <a:spLocks noChangeArrowheads="1"/>
                </p:cNvSpPr>
                <p:nvPr/>
              </p:nvSpPr>
              <p:spPr bwMode="auto">
                <a:xfrm>
                  <a:off x="12255" y="2609"/>
                  <a:ext cx="162" cy="168"/>
                </a:xfrm>
                <a:prstGeom prst="ellipse">
                  <a:avLst/>
                </a:prstGeom>
                <a:solidFill>
                  <a:srgbClr val="FFFFFF"/>
                </a:solidFill>
                <a:ln w="9525">
                  <a:solidFill>
                    <a:srgbClr val="000000"/>
                  </a:solidFill>
                  <a:round/>
                  <a:headEnd/>
                  <a:tailEnd/>
                </a:ln>
              </p:spPr>
              <p:txBody>
                <a:bodyPr/>
                <a:lstStyle/>
                <a:p>
                  <a:endParaRPr lang="en-US"/>
                </a:p>
              </p:txBody>
            </p:sp>
          </p:grpSp>
        </p:grpSp>
        <p:grpSp>
          <p:nvGrpSpPr>
            <p:cNvPr id="159038" name="Group 318"/>
            <p:cNvGrpSpPr>
              <a:grpSpLocks/>
            </p:cNvGrpSpPr>
            <p:nvPr/>
          </p:nvGrpSpPr>
          <p:grpSpPr bwMode="auto">
            <a:xfrm flipV="1">
              <a:off x="11529" y="5540"/>
              <a:ext cx="1526" cy="1233"/>
              <a:chOff x="11515" y="2524"/>
              <a:chExt cx="1526" cy="1233"/>
            </a:xfrm>
          </p:grpSpPr>
          <p:grpSp>
            <p:nvGrpSpPr>
              <p:cNvPr id="159039" name="Group 319"/>
              <p:cNvGrpSpPr>
                <a:grpSpLocks/>
              </p:cNvGrpSpPr>
              <p:nvPr/>
            </p:nvGrpSpPr>
            <p:grpSpPr bwMode="auto">
              <a:xfrm>
                <a:off x="11515" y="2801"/>
                <a:ext cx="1526" cy="956"/>
                <a:chOff x="11515" y="2801"/>
                <a:chExt cx="1526" cy="956"/>
              </a:xfrm>
            </p:grpSpPr>
            <p:sp>
              <p:nvSpPr>
                <p:cNvPr id="159040" name="Line 320"/>
                <p:cNvSpPr>
                  <a:spLocks noChangeShapeType="1"/>
                </p:cNvSpPr>
                <p:nvPr/>
              </p:nvSpPr>
              <p:spPr bwMode="auto">
                <a:xfrm rot="987833" flipH="1" flipV="1">
                  <a:off x="11515" y="3195"/>
                  <a:ext cx="381" cy="55"/>
                </a:xfrm>
                <a:prstGeom prst="line">
                  <a:avLst/>
                </a:prstGeom>
                <a:noFill/>
                <a:ln w="9525">
                  <a:solidFill>
                    <a:srgbClr val="3366FF"/>
                  </a:solidFill>
                  <a:round/>
                  <a:headEnd/>
                  <a:tailEnd type="stealth" w="sm" len="med"/>
                </a:ln>
              </p:spPr>
              <p:txBody>
                <a:bodyPr/>
                <a:lstStyle/>
                <a:p>
                  <a:endParaRPr lang="en-US"/>
                </a:p>
              </p:txBody>
            </p:sp>
            <p:sp>
              <p:nvSpPr>
                <p:cNvPr id="159041" name="Freeform 321"/>
                <p:cNvSpPr>
                  <a:spLocks/>
                </p:cNvSpPr>
                <p:nvPr/>
              </p:nvSpPr>
              <p:spPr bwMode="auto">
                <a:xfrm flipV="1">
                  <a:off x="12606" y="3461"/>
                  <a:ext cx="351" cy="296"/>
                </a:xfrm>
                <a:custGeom>
                  <a:avLst/>
                  <a:gdLst/>
                  <a:ahLst/>
                  <a:cxnLst>
                    <a:cxn ang="0">
                      <a:pos x="342" y="0"/>
                    </a:cxn>
                    <a:cxn ang="0">
                      <a:pos x="330" y="246"/>
                    </a:cxn>
                    <a:cxn ang="0">
                      <a:pos x="216" y="288"/>
                    </a:cxn>
                    <a:cxn ang="0">
                      <a:pos x="0" y="294"/>
                    </a:cxn>
                  </a:cxnLst>
                  <a:rect l="0" t="0" r="r" b="b"/>
                  <a:pathLst>
                    <a:path w="351" h="296">
                      <a:moveTo>
                        <a:pt x="342" y="0"/>
                      </a:moveTo>
                      <a:cubicBezTo>
                        <a:pt x="346" y="99"/>
                        <a:pt x="351" y="198"/>
                        <a:pt x="330" y="246"/>
                      </a:cubicBezTo>
                      <a:cubicBezTo>
                        <a:pt x="309" y="294"/>
                        <a:pt x="271" y="280"/>
                        <a:pt x="216" y="288"/>
                      </a:cubicBezTo>
                      <a:cubicBezTo>
                        <a:pt x="161" y="296"/>
                        <a:pt x="48" y="296"/>
                        <a:pt x="0" y="294"/>
                      </a:cubicBezTo>
                    </a:path>
                  </a:pathLst>
                </a:custGeom>
                <a:noFill/>
                <a:ln w="9525">
                  <a:solidFill>
                    <a:srgbClr val="FF0000"/>
                  </a:solidFill>
                  <a:round/>
                  <a:headEnd/>
                  <a:tailEnd type="stealth" w="sm" len="med"/>
                </a:ln>
              </p:spPr>
              <p:txBody>
                <a:bodyPr/>
                <a:lstStyle/>
                <a:p>
                  <a:endParaRPr lang="en-US"/>
                </a:p>
              </p:txBody>
            </p:sp>
            <p:grpSp>
              <p:nvGrpSpPr>
                <p:cNvPr id="159042" name="Group 322"/>
                <p:cNvGrpSpPr>
                  <a:grpSpLocks/>
                </p:cNvGrpSpPr>
                <p:nvPr/>
              </p:nvGrpSpPr>
              <p:grpSpPr bwMode="auto">
                <a:xfrm>
                  <a:off x="11637" y="3059"/>
                  <a:ext cx="1404" cy="552"/>
                  <a:chOff x="11637" y="3059"/>
                  <a:chExt cx="1404" cy="552"/>
                </a:xfrm>
              </p:grpSpPr>
              <p:sp>
                <p:nvSpPr>
                  <p:cNvPr id="159043" name="Line 323"/>
                  <p:cNvSpPr>
                    <a:spLocks noChangeShapeType="1"/>
                  </p:cNvSpPr>
                  <p:nvPr/>
                </p:nvSpPr>
                <p:spPr bwMode="auto">
                  <a:xfrm>
                    <a:off x="13041" y="3059"/>
                    <a:ext cx="0" cy="552"/>
                  </a:xfrm>
                  <a:prstGeom prst="line">
                    <a:avLst/>
                  </a:prstGeom>
                  <a:noFill/>
                  <a:ln w="9525">
                    <a:solidFill>
                      <a:srgbClr val="0000FF"/>
                    </a:solidFill>
                    <a:round/>
                    <a:headEnd/>
                    <a:tailEnd/>
                  </a:ln>
                </p:spPr>
                <p:txBody>
                  <a:bodyPr/>
                  <a:lstStyle/>
                  <a:p>
                    <a:endParaRPr lang="en-US"/>
                  </a:p>
                </p:txBody>
              </p:sp>
              <p:sp>
                <p:nvSpPr>
                  <p:cNvPr id="159044" name="Line 324"/>
                  <p:cNvSpPr>
                    <a:spLocks noChangeShapeType="1"/>
                  </p:cNvSpPr>
                  <p:nvPr/>
                </p:nvSpPr>
                <p:spPr bwMode="auto">
                  <a:xfrm>
                    <a:off x="12840" y="3059"/>
                    <a:ext cx="0" cy="552"/>
                  </a:xfrm>
                  <a:prstGeom prst="line">
                    <a:avLst/>
                  </a:prstGeom>
                  <a:noFill/>
                  <a:ln w="9525">
                    <a:solidFill>
                      <a:srgbClr val="0000FF"/>
                    </a:solidFill>
                    <a:round/>
                    <a:headEnd/>
                    <a:tailEnd/>
                  </a:ln>
                </p:spPr>
                <p:txBody>
                  <a:bodyPr/>
                  <a:lstStyle/>
                  <a:p>
                    <a:endParaRPr lang="en-US"/>
                  </a:p>
                </p:txBody>
              </p:sp>
              <p:sp>
                <p:nvSpPr>
                  <p:cNvPr id="159045" name="Line 325"/>
                  <p:cNvSpPr>
                    <a:spLocks noChangeShapeType="1"/>
                  </p:cNvSpPr>
                  <p:nvPr/>
                </p:nvSpPr>
                <p:spPr bwMode="auto">
                  <a:xfrm>
                    <a:off x="12639" y="3059"/>
                    <a:ext cx="0" cy="552"/>
                  </a:xfrm>
                  <a:prstGeom prst="line">
                    <a:avLst/>
                  </a:prstGeom>
                  <a:noFill/>
                  <a:ln w="9525">
                    <a:solidFill>
                      <a:srgbClr val="0000FF"/>
                    </a:solidFill>
                    <a:round/>
                    <a:headEnd/>
                    <a:tailEnd/>
                  </a:ln>
                </p:spPr>
                <p:txBody>
                  <a:bodyPr/>
                  <a:lstStyle/>
                  <a:p>
                    <a:endParaRPr lang="en-US"/>
                  </a:p>
                </p:txBody>
              </p:sp>
              <p:sp>
                <p:nvSpPr>
                  <p:cNvPr id="159046" name="Line 326"/>
                  <p:cNvSpPr>
                    <a:spLocks noChangeShapeType="1"/>
                  </p:cNvSpPr>
                  <p:nvPr/>
                </p:nvSpPr>
                <p:spPr bwMode="auto">
                  <a:xfrm>
                    <a:off x="12439" y="3059"/>
                    <a:ext cx="0" cy="552"/>
                  </a:xfrm>
                  <a:prstGeom prst="line">
                    <a:avLst/>
                  </a:prstGeom>
                  <a:noFill/>
                  <a:ln w="9525">
                    <a:solidFill>
                      <a:srgbClr val="0000FF"/>
                    </a:solidFill>
                    <a:round/>
                    <a:headEnd/>
                    <a:tailEnd/>
                  </a:ln>
                </p:spPr>
                <p:txBody>
                  <a:bodyPr/>
                  <a:lstStyle/>
                  <a:p>
                    <a:endParaRPr lang="en-US"/>
                  </a:p>
                </p:txBody>
              </p:sp>
              <p:sp>
                <p:nvSpPr>
                  <p:cNvPr id="159047" name="Line 327"/>
                  <p:cNvSpPr>
                    <a:spLocks noChangeShapeType="1"/>
                  </p:cNvSpPr>
                  <p:nvPr/>
                </p:nvSpPr>
                <p:spPr bwMode="auto">
                  <a:xfrm>
                    <a:off x="12238" y="3059"/>
                    <a:ext cx="0" cy="552"/>
                  </a:xfrm>
                  <a:prstGeom prst="line">
                    <a:avLst/>
                  </a:prstGeom>
                  <a:noFill/>
                  <a:ln w="9525">
                    <a:solidFill>
                      <a:srgbClr val="0000FF"/>
                    </a:solidFill>
                    <a:round/>
                    <a:headEnd/>
                    <a:tailEnd/>
                  </a:ln>
                </p:spPr>
                <p:txBody>
                  <a:bodyPr/>
                  <a:lstStyle/>
                  <a:p>
                    <a:endParaRPr lang="en-US"/>
                  </a:p>
                </p:txBody>
              </p:sp>
              <p:sp>
                <p:nvSpPr>
                  <p:cNvPr id="159048" name="Line 328"/>
                  <p:cNvSpPr>
                    <a:spLocks noChangeShapeType="1"/>
                  </p:cNvSpPr>
                  <p:nvPr/>
                </p:nvSpPr>
                <p:spPr bwMode="auto">
                  <a:xfrm>
                    <a:off x="12038" y="3059"/>
                    <a:ext cx="0" cy="540"/>
                  </a:xfrm>
                  <a:prstGeom prst="line">
                    <a:avLst/>
                  </a:prstGeom>
                  <a:noFill/>
                  <a:ln w="9525">
                    <a:solidFill>
                      <a:srgbClr val="0000FF"/>
                    </a:solidFill>
                    <a:round/>
                    <a:headEnd/>
                    <a:tailEnd/>
                  </a:ln>
                </p:spPr>
                <p:txBody>
                  <a:bodyPr/>
                  <a:lstStyle/>
                  <a:p>
                    <a:endParaRPr lang="en-US"/>
                  </a:p>
                </p:txBody>
              </p:sp>
              <p:sp>
                <p:nvSpPr>
                  <p:cNvPr id="159049" name="Line 329"/>
                  <p:cNvSpPr>
                    <a:spLocks noChangeShapeType="1"/>
                  </p:cNvSpPr>
                  <p:nvPr/>
                </p:nvSpPr>
                <p:spPr bwMode="auto">
                  <a:xfrm>
                    <a:off x="11837" y="3059"/>
                    <a:ext cx="0" cy="366"/>
                  </a:xfrm>
                  <a:prstGeom prst="line">
                    <a:avLst/>
                  </a:prstGeom>
                  <a:noFill/>
                  <a:ln w="9525">
                    <a:solidFill>
                      <a:srgbClr val="0000FF"/>
                    </a:solidFill>
                    <a:round/>
                    <a:headEnd/>
                    <a:tailEnd/>
                  </a:ln>
                </p:spPr>
                <p:txBody>
                  <a:bodyPr/>
                  <a:lstStyle/>
                  <a:p>
                    <a:endParaRPr lang="en-US"/>
                  </a:p>
                </p:txBody>
              </p:sp>
              <p:sp>
                <p:nvSpPr>
                  <p:cNvPr id="159050" name="Line 330"/>
                  <p:cNvSpPr>
                    <a:spLocks noChangeShapeType="1"/>
                  </p:cNvSpPr>
                  <p:nvPr/>
                </p:nvSpPr>
                <p:spPr bwMode="auto">
                  <a:xfrm>
                    <a:off x="11637" y="3059"/>
                    <a:ext cx="0" cy="198"/>
                  </a:xfrm>
                  <a:prstGeom prst="line">
                    <a:avLst/>
                  </a:prstGeom>
                  <a:noFill/>
                  <a:ln w="9525">
                    <a:solidFill>
                      <a:srgbClr val="0000FF"/>
                    </a:solidFill>
                    <a:round/>
                    <a:headEnd/>
                    <a:tailEnd/>
                  </a:ln>
                </p:spPr>
                <p:txBody>
                  <a:bodyPr/>
                  <a:lstStyle/>
                  <a:p>
                    <a:endParaRPr lang="en-US"/>
                  </a:p>
                </p:txBody>
              </p:sp>
            </p:grpSp>
            <p:grpSp>
              <p:nvGrpSpPr>
                <p:cNvPr id="159051" name="Group 331"/>
                <p:cNvGrpSpPr>
                  <a:grpSpLocks/>
                </p:cNvGrpSpPr>
                <p:nvPr/>
              </p:nvGrpSpPr>
              <p:grpSpPr bwMode="auto">
                <a:xfrm>
                  <a:off x="11637" y="2801"/>
                  <a:ext cx="1404" cy="258"/>
                  <a:chOff x="12237" y="2807"/>
                  <a:chExt cx="1404" cy="810"/>
                </a:xfrm>
              </p:grpSpPr>
              <p:sp>
                <p:nvSpPr>
                  <p:cNvPr id="159052" name="Line 332"/>
                  <p:cNvSpPr>
                    <a:spLocks noChangeShapeType="1"/>
                  </p:cNvSpPr>
                  <p:nvPr/>
                </p:nvSpPr>
                <p:spPr bwMode="auto">
                  <a:xfrm>
                    <a:off x="13641" y="2807"/>
                    <a:ext cx="0" cy="804"/>
                  </a:xfrm>
                  <a:prstGeom prst="line">
                    <a:avLst/>
                  </a:prstGeom>
                  <a:noFill/>
                  <a:ln w="9525">
                    <a:solidFill>
                      <a:srgbClr val="FF0000"/>
                    </a:solidFill>
                    <a:round/>
                    <a:headEnd/>
                    <a:tailEnd/>
                  </a:ln>
                </p:spPr>
                <p:txBody>
                  <a:bodyPr/>
                  <a:lstStyle/>
                  <a:p>
                    <a:endParaRPr lang="en-US"/>
                  </a:p>
                </p:txBody>
              </p:sp>
              <p:sp>
                <p:nvSpPr>
                  <p:cNvPr id="159053" name="Line 333"/>
                  <p:cNvSpPr>
                    <a:spLocks noChangeShapeType="1"/>
                  </p:cNvSpPr>
                  <p:nvPr/>
                </p:nvSpPr>
                <p:spPr bwMode="auto">
                  <a:xfrm>
                    <a:off x="13440" y="2807"/>
                    <a:ext cx="0" cy="804"/>
                  </a:xfrm>
                  <a:prstGeom prst="line">
                    <a:avLst/>
                  </a:prstGeom>
                  <a:noFill/>
                  <a:ln w="9525">
                    <a:solidFill>
                      <a:srgbClr val="FF0000"/>
                    </a:solidFill>
                    <a:round/>
                    <a:headEnd/>
                    <a:tailEnd/>
                  </a:ln>
                </p:spPr>
                <p:txBody>
                  <a:bodyPr/>
                  <a:lstStyle/>
                  <a:p>
                    <a:endParaRPr lang="en-US"/>
                  </a:p>
                </p:txBody>
              </p:sp>
              <p:sp>
                <p:nvSpPr>
                  <p:cNvPr id="159054" name="Line 334"/>
                  <p:cNvSpPr>
                    <a:spLocks noChangeShapeType="1"/>
                  </p:cNvSpPr>
                  <p:nvPr/>
                </p:nvSpPr>
                <p:spPr bwMode="auto">
                  <a:xfrm>
                    <a:off x="13239" y="2807"/>
                    <a:ext cx="0" cy="804"/>
                  </a:xfrm>
                  <a:prstGeom prst="line">
                    <a:avLst/>
                  </a:prstGeom>
                  <a:noFill/>
                  <a:ln w="9525">
                    <a:solidFill>
                      <a:srgbClr val="FF0000"/>
                    </a:solidFill>
                    <a:round/>
                    <a:headEnd/>
                    <a:tailEnd/>
                  </a:ln>
                </p:spPr>
                <p:txBody>
                  <a:bodyPr/>
                  <a:lstStyle/>
                  <a:p>
                    <a:endParaRPr lang="en-US"/>
                  </a:p>
                </p:txBody>
              </p:sp>
              <p:sp>
                <p:nvSpPr>
                  <p:cNvPr id="159055" name="Line 335"/>
                  <p:cNvSpPr>
                    <a:spLocks noChangeShapeType="1"/>
                  </p:cNvSpPr>
                  <p:nvPr/>
                </p:nvSpPr>
                <p:spPr bwMode="auto">
                  <a:xfrm>
                    <a:off x="13039" y="2807"/>
                    <a:ext cx="0" cy="804"/>
                  </a:xfrm>
                  <a:prstGeom prst="line">
                    <a:avLst/>
                  </a:prstGeom>
                  <a:noFill/>
                  <a:ln w="9525">
                    <a:solidFill>
                      <a:srgbClr val="FF0000"/>
                    </a:solidFill>
                    <a:round/>
                    <a:headEnd/>
                    <a:tailEnd/>
                  </a:ln>
                </p:spPr>
                <p:txBody>
                  <a:bodyPr/>
                  <a:lstStyle/>
                  <a:p>
                    <a:endParaRPr lang="en-US"/>
                  </a:p>
                </p:txBody>
              </p:sp>
              <p:sp>
                <p:nvSpPr>
                  <p:cNvPr id="159056" name="Line 336"/>
                  <p:cNvSpPr>
                    <a:spLocks noChangeShapeType="1"/>
                  </p:cNvSpPr>
                  <p:nvPr/>
                </p:nvSpPr>
                <p:spPr bwMode="auto">
                  <a:xfrm>
                    <a:off x="12838" y="2807"/>
                    <a:ext cx="0" cy="804"/>
                  </a:xfrm>
                  <a:prstGeom prst="line">
                    <a:avLst/>
                  </a:prstGeom>
                  <a:noFill/>
                  <a:ln w="9525">
                    <a:solidFill>
                      <a:srgbClr val="FF0000"/>
                    </a:solidFill>
                    <a:round/>
                    <a:headEnd/>
                    <a:tailEnd/>
                  </a:ln>
                </p:spPr>
                <p:txBody>
                  <a:bodyPr/>
                  <a:lstStyle/>
                  <a:p>
                    <a:endParaRPr lang="en-US"/>
                  </a:p>
                </p:txBody>
              </p:sp>
              <p:sp>
                <p:nvSpPr>
                  <p:cNvPr id="159057" name="Line 337"/>
                  <p:cNvSpPr>
                    <a:spLocks noChangeShapeType="1"/>
                  </p:cNvSpPr>
                  <p:nvPr/>
                </p:nvSpPr>
                <p:spPr bwMode="auto">
                  <a:xfrm>
                    <a:off x="12638" y="2807"/>
                    <a:ext cx="0" cy="804"/>
                  </a:xfrm>
                  <a:prstGeom prst="line">
                    <a:avLst/>
                  </a:prstGeom>
                  <a:noFill/>
                  <a:ln w="9525">
                    <a:solidFill>
                      <a:srgbClr val="FF0000"/>
                    </a:solidFill>
                    <a:round/>
                    <a:headEnd/>
                    <a:tailEnd/>
                  </a:ln>
                </p:spPr>
                <p:txBody>
                  <a:bodyPr/>
                  <a:lstStyle/>
                  <a:p>
                    <a:endParaRPr lang="en-US"/>
                  </a:p>
                </p:txBody>
              </p:sp>
              <p:sp>
                <p:nvSpPr>
                  <p:cNvPr id="159058" name="Line 338"/>
                  <p:cNvSpPr>
                    <a:spLocks noChangeShapeType="1"/>
                  </p:cNvSpPr>
                  <p:nvPr/>
                </p:nvSpPr>
                <p:spPr bwMode="auto">
                  <a:xfrm>
                    <a:off x="12437" y="2807"/>
                    <a:ext cx="0" cy="804"/>
                  </a:xfrm>
                  <a:prstGeom prst="line">
                    <a:avLst/>
                  </a:prstGeom>
                  <a:noFill/>
                  <a:ln w="9525">
                    <a:solidFill>
                      <a:srgbClr val="FF0000"/>
                    </a:solidFill>
                    <a:round/>
                    <a:headEnd/>
                    <a:tailEnd/>
                  </a:ln>
                </p:spPr>
                <p:txBody>
                  <a:bodyPr/>
                  <a:lstStyle/>
                  <a:p>
                    <a:endParaRPr lang="en-US"/>
                  </a:p>
                </p:txBody>
              </p:sp>
              <p:sp>
                <p:nvSpPr>
                  <p:cNvPr id="159059" name="Line 339"/>
                  <p:cNvSpPr>
                    <a:spLocks noChangeShapeType="1"/>
                  </p:cNvSpPr>
                  <p:nvPr/>
                </p:nvSpPr>
                <p:spPr bwMode="auto">
                  <a:xfrm>
                    <a:off x="12237" y="2807"/>
                    <a:ext cx="0" cy="810"/>
                  </a:xfrm>
                  <a:prstGeom prst="line">
                    <a:avLst/>
                  </a:prstGeom>
                  <a:noFill/>
                  <a:ln w="9525">
                    <a:solidFill>
                      <a:srgbClr val="FF0000"/>
                    </a:solidFill>
                    <a:round/>
                    <a:headEnd/>
                    <a:tailEnd/>
                  </a:ln>
                </p:spPr>
                <p:txBody>
                  <a:bodyPr/>
                  <a:lstStyle/>
                  <a:p>
                    <a:endParaRPr lang="en-US"/>
                  </a:p>
                </p:txBody>
              </p:sp>
            </p:grpSp>
            <p:sp>
              <p:nvSpPr>
                <p:cNvPr id="159060" name="Rectangle 340"/>
                <p:cNvSpPr>
                  <a:spLocks noChangeArrowheads="1"/>
                </p:cNvSpPr>
                <p:nvPr/>
              </p:nvSpPr>
              <p:spPr bwMode="auto">
                <a:xfrm>
                  <a:off x="11637" y="3023"/>
                  <a:ext cx="1404" cy="78"/>
                </a:xfrm>
                <a:prstGeom prst="rect">
                  <a:avLst/>
                </a:prstGeom>
                <a:gradFill rotWithShape="1">
                  <a:gsLst>
                    <a:gs pos="0">
                      <a:srgbClr val="FF0000"/>
                    </a:gs>
                    <a:gs pos="100000">
                      <a:srgbClr val="0000FF"/>
                    </a:gs>
                  </a:gsLst>
                  <a:lin ang="5400000" scaled="1"/>
                </a:gradFill>
                <a:ln w="9525">
                  <a:noFill/>
                  <a:miter lim="800000"/>
                  <a:headEnd/>
                  <a:tailEnd/>
                </a:ln>
              </p:spPr>
              <p:txBody>
                <a:bodyPr/>
                <a:lstStyle/>
                <a:p>
                  <a:endParaRPr lang="en-US"/>
                </a:p>
              </p:txBody>
            </p:sp>
            <p:sp>
              <p:nvSpPr>
                <p:cNvPr id="159061" name="Line 341"/>
                <p:cNvSpPr>
                  <a:spLocks noChangeShapeType="1"/>
                </p:cNvSpPr>
                <p:nvPr/>
              </p:nvSpPr>
              <p:spPr bwMode="auto">
                <a:xfrm rot="987833" flipH="1">
                  <a:off x="12052" y="3394"/>
                  <a:ext cx="378" cy="6"/>
                </a:xfrm>
                <a:prstGeom prst="line">
                  <a:avLst/>
                </a:prstGeom>
                <a:noFill/>
                <a:ln w="9525">
                  <a:solidFill>
                    <a:srgbClr val="008080"/>
                  </a:solidFill>
                  <a:round/>
                  <a:headEnd/>
                  <a:tailEnd type="stealth" w="sm" len="med"/>
                </a:ln>
              </p:spPr>
              <p:txBody>
                <a:bodyPr/>
                <a:lstStyle/>
                <a:p>
                  <a:endParaRPr lang="en-US"/>
                </a:p>
              </p:txBody>
            </p:sp>
          </p:grpSp>
          <p:grpSp>
            <p:nvGrpSpPr>
              <p:cNvPr id="159062" name="Group 342"/>
              <p:cNvGrpSpPr>
                <a:grpSpLocks/>
              </p:cNvGrpSpPr>
              <p:nvPr/>
            </p:nvGrpSpPr>
            <p:grpSpPr bwMode="auto">
              <a:xfrm>
                <a:off x="11637" y="2524"/>
                <a:ext cx="1404" cy="253"/>
                <a:chOff x="11637" y="2524"/>
                <a:chExt cx="1404" cy="253"/>
              </a:xfrm>
            </p:grpSpPr>
            <p:sp>
              <p:nvSpPr>
                <p:cNvPr id="159063" name="Rectangle 343"/>
                <p:cNvSpPr>
                  <a:spLocks noChangeArrowheads="1"/>
                </p:cNvSpPr>
                <p:nvPr/>
              </p:nvSpPr>
              <p:spPr bwMode="auto">
                <a:xfrm>
                  <a:off x="12159" y="2645"/>
                  <a:ext cx="354" cy="96"/>
                </a:xfrm>
                <a:prstGeom prst="rect">
                  <a:avLst/>
                </a:prstGeom>
                <a:solidFill>
                  <a:srgbClr val="FFFFFF"/>
                </a:solidFill>
                <a:ln w="9525">
                  <a:solidFill>
                    <a:srgbClr val="000000"/>
                  </a:solidFill>
                  <a:miter lim="800000"/>
                  <a:headEnd/>
                  <a:tailEnd/>
                </a:ln>
              </p:spPr>
              <p:txBody>
                <a:bodyPr/>
                <a:lstStyle/>
                <a:p>
                  <a:endParaRPr lang="en-US"/>
                </a:p>
              </p:txBody>
            </p:sp>
            <p:sp>
              <p:nvSpPr>
                <p:cNvPr id="159064" name="Line 344"/>
                <p:cNvSpPr>
                  <a:spLocks noChangeShapeType="1"/>
                </p:cNvSpPr>
                <p:nvPr/>
              </p:nvSpPr>
              <p:spPr bwMode="auto">
                <a:xfrm flipV="1">
                  <a:off x="12339" y="2560"/>
                  <a:ext cx="0" cy="48"/>
                </a:xfrm>
                <a:prstGeom prst="line">
                  <a:avLst/>
                </a:prstGeom>
                <a:noFill/>
                <a:ln w="9525">
                  <a:solidFill>
                    <a:srgbClr val="000000"/>
                  </a:solidFill>
                  <a:round/>
                  <a:headEnd/>
                  <a:tailEnd/>
                </a:ln>
              </p:spPr>
              <p:txBody>
                <a:bodyPr/>
                <a:lstStyle/>
                <a:p>
                  <a:endParaRPr lang="en-US"/>
                </a:p>
              </p:txBody>
            </p:sp>
            <p:grpSp>
              <p:nvGrpSpPr>
                <p:cNvPr id="159065" name="Group 345"/>
                <p:cNvGrpSpPr>
                  <a:grpSpLocks/>
                </p:cNvGrpSpPr>
                <p:nvPr/>
              </p:nvGrpSpPr>
              <p:grpSpPr bwMode="auto">
                <a:xfrm>
                  <a:off x="11637" y="2524"/>
                  <a:ext cx="1404" cy="30"/>
                  <a:chOff x="11646" y="2634"/>
                  <a:chExt cx="1626" cy="24"/>
                </a:xfrm>
              </p:grpSpPr>
              <p:sp>
                <p:nvSpPr>
                  <p:cNvPr id="159066" name="AutoShape 346"/>
                  <p:cNvSpPr>
                    <a:spLocks noChangeArrowheads="1"/>
                  </p:cNvSpPr>
                  <p:nvPr/>
                </p:nvSpPr>
                <p:spPr bwMode="auto">
                  <a:xfrm>
                    <a:off x="11646" y="2634"/>
                    <a:ext cx="810" cy="24"/>
                  </a:xfrm>
                  <a:prstGeom prst="flowChartTerminator">
                    <a:avLst/>
                  </a:prstGeom>
                  <a:solidFill>
                    <a:srgbClr val="808080"/>
                  </a:solidFill>
                  <a:ln w="9525">
                    <a:solidFill>
                      <a:srgbClr val="000000"/>
                    </a:solidFill>
                    <a:miter lim="800000"/>
                    <a:headEnd/>
                    <a:tailEnd/>
                  </a:ln>
                </p:spPr>
                <p:txBody>
                  <a:bodyPr/>
                  <a:lstStyle/>
                  <a:p>
                    <a:endParaRPr lang="en-US"/>
                  </a:p>
                </p:txBody>
              </p:sp>
              <p:sp>
                <p:nvSpPr>
                  <p:cNvPr id="159067" name="AutoShape 347"/>
                  <p:cNvSpPr>
                    <a:spLocks noChangeArrowheads="1"/>
                  </p:cNvSpPr>
                  <p:nvPr/>
                </p:nvSpPr>
                <p:spPr bwMode="auto">
                  <a:xfrm>
                    <a:off x="12462" y="2634"/>
                    <a:ext cx="810" cy="24"/>
                  </a:xfrm>
                  <a:prstGeom prst="flowChartTerminator">
                    <a:avLst/>
                  </a:prstGeom>
                  <a:solidFill>
                    <a:srgbClr val="808080"/>
                  </a:solidFill>
                  <a:ln w="9525">
                    <a:solidFill>
                      <a:srgbClr val="000000"/>
                    </a:solidFill>
                    <a:miter lim="800000"/>
                    <a:headEnd/>
                    <a:tailEnd/>
                  </a:ln>
                </p:spPr>
                <p:txBody>
                  <a:bodyPr/>
                  <a:lstStyle/>
                  <a:p>
                    <a:endParaRPr lang="en-US"/>
                  </a:p>
                </p:txBody>
              </p:sp>
            </p:grpSp>
            <p:sp>
              <p:nvSpPr>
                <p:cNvPr id="159068" name="Oval 348"/>
                <p:cNvSpPr>
                  <a:spLocks noChangeArrowheads="1"/>
                </p:cNvSpPr>
                <p:nvPr/>
              </p:nvSpPr>
              <p:spPr bwMode="auto">
                <a:xfrm>
                  <a:off x="12255" y="2609"/>
                  <a:ext cx="162" cy="168"/>
                </a:xfrm>
                <a:prstGeom prst="ellipse">
                  <a:avLst/>
                </a:prstGeom>
                <a:solidFill>
                  <a:srgbClr val="FFFFFF"/>
                </a:solidFill>
                <a:ln w="9525">
                  <a:solidFill>
                    <a:srgbClr val="000000"/>
                  </a:solidFill>
                  <a:round/>
                  <a:headEnd/>
                  <a:tailEnd/>
                </a:ln>
              </p:spPr>
              <p:txBody>
                <a:bodyPr/>
                <a:lstStyle/>
                <a:p>
                  <a:endParaRPr lang="en-US"/>
                </a:p>
              </p:txBody>
            </p:sp>
          </p:grpSp>
        </p:gr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3" name="Rectangle 5" descr="Полотно"/>
          <p:cNvSpPr>
            <a:spLocks noChangeArrowheads="1"/>
          </p:cNvSpPr>
          <p:nvPr/>
        </p:nvSpPr>
        <p:spPr bwMode="auto">
          <a:xfrm>
            <a:off x="128588" y="85725"/>
            <a:ext cx="7912100"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Elimination of potential problems</a:t>
            </a:r>
            <a:r>
              <a:rPr lang="ru-RU" sz="3200">
                <a:solidFill>
                  <a:srgbClr val="993300"/>
                </a:solidFill>
                <a:effectLst>
                  <a:outerShdw blurRad="38100" dist="38100" dir="2700000" algn="tl">
                    <a:srgbClr val="000000"/>
                  </a:outerShdw>
                </a:effectLst>
                <a:latin typeface="Palatino Linotype" pitchFamily="18" charset="0"/>
              </a:rPr>
              <a:t>.</a:t>
            </a:r>
          </a:p>
        </p:txBody>
      </p:sp>
      <p:sp>
        <p:nvSpPr>
          <p:cNvPr id="150534" name="Rectangle 6"/>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50535" name="Rectangle 7"/>
          <p:cNvSpPr>
            <a:spLocks noGrp="1" noChangeArrowheads="1"/>
          </p:cNvSpPr>
          <p:nvPr>
            <p:ph type="body" sz="half" idx="2"/>
          </p:nvPr>
        </p:nvSpPr>
        <p:spPr>
          <a:xfrm>
            <a:off x="739775" y="5842000"/>
            <a:ext cx="8420100" cy="469900"/>
          </a:xfrm>
        </p:spPr>
        <p:txBody>
          <a:bodyPr/>
          <a:lstStyle/>
          <a:p>
            <a:pPr>
              <a:lnSpc>
                <a:spcPct val="80000"/>
              </a:lnSpc>
              <a:buFont typeface="Monotype Sorts" pitchFamily="2" charset="2"/>
              <a:buNone/>
            </a:pPr>
            <a:r>
              <a:rPr lang="ru-RU" sz="1400">
                <a:solidFill>
                  <a:schemeClr val="bg2"/>
                </a:solidFill>
                <a:latin typeface="Arial" pitchFamily="34" charset="0"/>
              </a:rPr>
              <a:t>1. Sucking pipeline. 2. Corona-forming </a:t>
            </a:r>
            <a:r>
              <a:rPr lang="en-US" sz="1400">
                <a:solidFill>
                  <a:schemeClr val="bg2"/>
                </a:solidFill>
                <a:latin typeface="Arial" pitchFamily="34" charset="0"/>
              </a:rPr>
              <a:t>electrode</a:t>
            </a:r>
            <a:r>
              <a:rPr lang="ru-RU" sz="1400">
                <a:solidFill>
                  <a:schemeClr val="bg2"/>
                </a:solidFill>
                <a:latin typeface="Arial" pitchFamily="34" charset="0"/>
              </a:rPr>
              <a:t>. 3. Electroconductive </a:t>
            </a:r>
            <a:r>
              <a:rPr lang="en-US" sz="1400">
                <a:solidFill>
                  <a:schemeClr val="bg2"/>
                </a:solidFill>
                <a:latin typeface="Arial" pitchFamily="34" charset="0"/>
              </a:rPr>
              <a:t>d</a:t>
            </a:r>
            <a:r>
              <a:rPr lang="ru-RU" sz="1400">
                <a:solidFill>
                  <a:schemeClr val="bg2"/>
                </a:solidFill>
                <a:latin typeface="Arial" pitchFamily="34" charset="0"/>
              </a:rPr>
              <a:t>ust collector. 4. High voltage sourse.</a:t>
            </a:r>
          </a:p>
        </p:txBody>
      </p:sp>
      <p:pic>
        <p:nvPicPr>
          <p:cNvPr id="150539" name="Picture 11"/>
          <p:cNvPicPr>
            <a:picLocks noGrp="1" noChangeAspect="1" noChangeArrowheads="1"/>
          </p:cNvPicPr>
          <p:nvPr>
            <p:ph sz="half" idx="1"/>
          </p:nvPr>
        </p:nvPicPr>
        <p:blipFill>
          <a:blip r:embed="rId4"/>
          <a:srcRect/>
          <a:stretch>
            <a:fillRect/>
          </a:stretch>
        </p:blipFill>
        <p:spPr>
          <a:xfrm>
            <a:off x="668338" y="1484313"/>
            <a:ext cx="8343900" cy="4521200"/>
          </a:xfrm>
          <a:noFill/>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81" name="Rectangle 5" descr="Полотно"/>
          <p:cNvSpPr>
            <a:spLocks noChangeArrowheads="1"/>
          </p:cNvSpPr>
          <p:nvPr/>
        </p:nvSpPr>
        <p:spPr bwMode="auto">
          <a:xfrm>
            <a:off x="165100" y="85725"/>
            <a:ext cx="7812088"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Anew appeared resource</a:t>
            </a:r>
            <a:r>
              <a:rPr lang="ru-RU" sz="3200">
                <a:solidFill>
                  <a:srgbClr val="993300"/>
                </a:solidFill>
                <a:effectLst>
                  <a:outerShdw blurRad="38100" dist="38100" dir="2700000" algn="tl">
                    <a:srgbClr val="000000"/>
                  </a:outerShdw>
                </a:effectLst>
                <a:latin typeface="Palatino Linotype" pitchFamily="18" charset="0"/>
              </a:rPr>
              <a:t>.</a:t>
            </a:r>
          </a:p>
        </p:txBody>
      </p:sp>
      <p:sp>
        <p:nvSpPr>
          <p:cNvPr id="152582" name="Rectangle 6"/>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52583" name="Rectangle 7"/>
          <p:cNvSpPr>
            <a:spLocks noGrp="1" noChangeArrowheads="1"/>
          </p:cNvSpPr>
          <p:nvPr>
            <p:ph type="body" sz="half" idx="2"/>
          </p:nvPr>
        </p:nvSpPr>
        <p:spPr>
          <a:xfrm>
            <a:off x="739775" y="5984875"/>
            <a:ext cx="8420100" cy="469900"/>
          </a:xfrm>
        </p:spPr>
        <p:txBody>
          <a:bodyPr/>
          <a:lstStyle/>
          <a:p>
            <a:pPr>
              <a:lnSpc>
                <a:spcPct val="80000"/>
              </a:lnSpc>
              <a:buFont typeface="Monotype Sorts" pitchFamily="2" charset="2"/>
              <a:buNone/>
            </a:pPr>
            <a:r>
              <a:rPr lang="ru-RU" sz="1400">
                <a:solidFill>
                  <a:schemeClr val="bg2"/>
                </a:solidFill>
                <a:latin typeface="Arial" pitchFamily="34" charset="0"/>
              </a:rPr>
              <a:t>1. Case. </a:t>
            </a:r>
            <a:r>
              <a:rPr lang="en-US" sz="1400">
                <a:solidFill>
                  <a:schemeClr val="bg2"/>
                </a:solidFill>
                <a:latin typeface="Arial" pitchFamily="34" charset="0"/>
              </a:rPr>
              <a:t>2. Flexible connector. </a:t>
            </a:r>
            <a:r>
              <a:rPr lang="ru-RU" sz="1400">
                <a:solidFill>
                  <a:schemeClr val="bg2"/>
                </a:solidFill>
                <a:latin typeface="Arial" pitchFamily="34" charset="0"/>
              </a:rPr>
              <a:t>3. </a:t>
            </a:r>
            <a:r>
              <a:rPr lang="en-US" sz="1400">
                <a:solidFill>
                  <a:schemeClr val="bg2"/>
                </a:solidFill>
                <a:latin typeface="Arial" pitchFamily="34" charset="0"/>
              </a:rPr>
              <a:t>External sealing cuffs</a:t>
            </a:r>
            <a:r>
              <a:rPr lang="ru-RU" sz="1400">
                <a:solidFill>
                  <a:schemeClr val="bg2"/>
                </a:solidFill>
                <a:latin typeface="Arial" pitchFamily="34" charset="0"/>
              </a:rPr>
              <a:t>. 4. </a:t>
            </a:r>
            <a:r>
              <a:rPr lang="en-US" sz="1400">
                <a:solidFill>
                  <a:schemeClr val="bg2"/>
                </a:solidFill>
                <a:latin typeface="Arial" pitchFamily="34" charset="0"/>
              </a:rPr>
              <a:t>Internal sealing cuffs</a:t>
            </a:r>
            <a:r>
              <a:rPr lang="ru-RU" sz="1400">
                <a:solidFill>
                  <a:schemeClr val="bg2"/>
                </a:solidFill>
                <a:latin typeface="Arial" pitchFamily="34" charset="0"/>
              </a:rPr>
              <a:t>. 5. W</a:t>
            </a:r>
            <a:r>
              <a:rPr lang="en-US" sz="1400">
                <a:solidFill>
                  <a:schemeClr val="bg2"/>
                </a:solidFill>
                <a:latin typeface="Arial" pitchFamily="34" charset="0"/>
              </a:rPr>
              <a:t>indows of air return</a:t>
            </a:r>
            <a:r>
              <a:rPr lang="ru-RU" sz="1400">
                <a:solidFill>
                  <a:schemeClr val="bg2"/>
                </a:solidFill>
                <a:latin typeface="Arial" pitchFamily="34" charset="0"/>
              </a:rPr>
              <a:t>. 6. </a:t>
            </a:r>
            <a:r>
              <a:rPr lang="en-US" sz="1400">
                <a:solidFill>
                  <a:schemeClr val="bg2"/>
                </a:solidFill>
                <a:latin typeface="Arial" pitchFamily="34" charset="0"/>
              </a:rPr>
              <a:t>Sucking air window</a:t>
            </a:r>
            <a:r>
              <a:rPr lang="ru-RU" sz="1400">
                <a:solidFill>
                  <a:schemeClr val="bg2"/>
                </a:solidFill>
                <a:latin typeface="Arial" pitchFamily="34" charset="0"/>
              </a:rPr>
              <a:t>.</a:t>
            </a:r>
          </a:p>
        </p:txBody>
      </p:sp>
      <p:pic>
        <p:nvPicPr>
          <p:cNvPr id="152586" name="Picture 10"/>
          <p:cNvPicPr>
            <a:picLocks noGrp="1" noChangeAspect="1" noChangeArrowheads="1"/>
          </p:cNvPicPr>
          <p:nvPr>
            <p:ph sz="half" idx="1"/>
          </p:nvPr>
        </p:nvPicPr>
        <p:blipFill>
          <a:blip r:embed="rId4"/>
          <a:srcRect/>
          <a:stretch>
            <a:fillRect/>
          </a:stretch>
        </p:blipFill>
        <p:spPr>
          <a:xfrm>
            <a:off x="3260725" y="1557338"/>
            <a:ext cx="3167063" cy="4392612"/>
          </a:xfrm>
          <a:noFill/>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7" name="Rectangle 5" descr="Полотно"/>
          <p:cNvSpPr>
            <a:spLocks noChangeArrowheads="1"/>
          </p:cNvSpPr>
          <p:nvPr/>
        </p:nvSpPr>
        <p:spPr bwMode="auto">
          <a:xfrm>
            <a:off x="128588" y="85725"/>
            <a:ext cx="7912100"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ru-RU" sz="3200">
                <a:solidFill>
                  <a:srgbClr val="993300"/>
                </a:solidFill>
                <a:effectLst>
                  <a:outerShdw blurRad="38100" dist="38100" dir="2700000" algn="tl">
                    <a:srgbClr val="000000"/>
                  </a:outerShdw>
                </a:effectLst>
                <a:latin typeface="Palatino Linotype" pitchFamily="18" charset="0"/>
              </a:rPr>
              <a:t>Concept 10</a:t>
            </a:r>
            <a:r>
              <a:rPr lang="en-US" sz="3200">
                <a:solidFill>
                  <a:srgbClr val="993300"/>
                </a:solidFill>
                <a:effectLst>
                  <a:outerShdw blurRad="38100" dist="38100" dir="2700000" algn="tl">
                    <a:srgbClr val="000000"/>
                  </a:outerShdw>
                </a:effectLst>
                <a:latin typeface="Palatino Linotype" pitchFamily="18" charset="0"/>
              </a:rPr>
              <a:t>.</a:t>
            </a:r>
            <a:r>
              <a:rPr lang="ru-RU" sz="3200">
                <a:solidFill>
                  <a:srgbClr val="993300"/>
                </a:solidFill>
                <a:effectLst>
                  <a:outerShdw blurRad="38100" dist="38100" dir="2700000" algn="tl">
                    <a:srgbClr val="000000"/>
                  </a:outerShdw>
                </a:effectLst>
                <a:latin typeface="Palatino Linotype" pitchFamily="18" charset="0"/>
              </a:rPr>
              <a:t> </a:t>
            </a:r>
            <a:r>
              <a:rPr lang="en-US" sz="3200">
                <a:solidFill>
                  <a:srgbClr val="993300"/>
                </a:solidFill>
                <a:effectLst>
                  <a:outerShdw blurRad="38100" dist="38100" dir="2700000" algn="tl">
                    <a:srgbClr val="000000"/>
                  </a:outerShdw>
                </a:effectLst>
                <a:latin typeface="Palatino Linotype" pitchFamily="18" charset="0"/>
              </a:rPr>
              <a:t>Electrostatic vacuum cleaner.</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46438" name="Rectangle 6"/>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46439" name="Rectangle 7"/>
          <p:cNvSpPr>
            <a:spLocks noGrp="1" noChangeArrowheads="1"/>
          </p:cNvSpPr>
          <p:nvPr>
            <p:ph type="body" sz="half" idx="2"/>
          </p:nvPr>
        </p:nvSpPr>
        <p:spPr>
          <a:xfrm>
            <a:off x="739775" y="5842000"/>
            <a:ext cx="8420100" cy="469900"/>
          </a:xfrm>
        </p:spPr>
        <p:txBody>
          <a:bodyPr/>
          <a:lstStyle/>
          <a:p>
            <a:pPr>
              <a:lnSpc>
                <a:spcPct val="80000"/>
              </a:lnSpc>
              <a:buFont typeface="Monotype Sorts" pitchFamily="2" charset="2"/>
              <a:buNone/>
            </a:pPr>
            <a:r>
              <a:rPr lang="en-US" sz="1400">
                <a:solidFill>
                  <a:schemeClr val="bg2"/>
                </a:solidFill>
                <a:latin typeface="Arial" pitchFamily="34" charset="0"/>
              </a:rPr>
              <a:t>1. Body of a vacuum cleaner.</a:t>
            </a:r>
            <a:r>
              <a:rPr lang="ru-RU" sz="1400">
                <a:solidFill>
                  <a:schemeClr val="bg2"/>
                </a:solidFill>
                <a:latin typeface="Arial" pitchFamily="34" charset="0"/>
              </a:rPr>
              <a:t> </a:t>
            </a:r>
            <a:r>
              <a:rPr lang="en-US" sz="1400">
                <a:solidFill>
                  <a:schemeClr val="bg2"/>
                </a:solidFill>
                <a:latin typeface="Arial" pitchFamily="34" charset="0"/>
              </a:rPr>
              <a:t>2. Airway.</a:t>
            </a:r>
            <a:r>
              <a:rPr lang="ru-RU" sz="1400">
                <a:solidFill>
                  <a:schemeClr val="bg2"/>
                </a:solidFill>
                <a:latin typeface="Arial" pitchFamily="34" charset="0"/>
              </a:rPr>
              <a:t> </a:t>
            </a:r>
            <a:r>
              <a:rPr lang="en-US" sz="1400">
                <a:solidFill>
                  <a:schemeClr val="bg2"/>
                </a:solidFill>
                <a:latin typeface="Arial" pitchFamily="34" charset="0"/>
              </a:rPr>
              <a:t>3. Wire of the high voltage.</a:t>
            </a:r>
            <a:r>
              <a:rPr lang="ru-RU" sz="1400">
                <a:solidFill>
                  <a:schemeClr val="bg2"/>
                </a:solidFill>
                <a:latin typeface="Arial" pitchFamily="34" charset="0"/>
              </a:rPr>
              <a:t> </a:t>
            </a:r>
            <a:r>
              <a:rPr lang="en-US" sz="1400">
                <a:solidFill>
                  <a:schemeClr val="bg2"/>
                </a:solidFill>
                <a:latin typeface="Arial" pitchFamily="34" charset="0"/>
              </a:rPr>
              <a:t>4. The case of floor brush.</a:t>
            </a:r>
            <a:r>
              <a:rPr lang="ru-RU" sz="1400">
                <a:solidFill>
                  <a:schemeClr val="bg2"/>
                </a:solidFill>
                <a:latin typeface="Arial" pitchFamily="34" charset="0"/>
              </a:rPr>
              <a:t> </a:t>
            </a:r>
            <a:r>
              <a:rPr lang="en-US" sz="1400">
                <a:solidFill>
                  <a:schemeClr val="bg2"/>
                </a:solidFill>
                <a:latin typeface="Arial" pitchFamily="34" charset="0"/>
              </a:rPr>
              <a:t>5. Corona-forming electrode.</a:t>
            </a:r>
            <a:r>
              <a:rPr lang="ru-RU" sz="1400">
                <a:solidFill>
                  <a:schemeClr val="bg2"/>
                </a:solidFill>
                <a:latin typeface="Arial" pitchFamily="34" charset="0"/>
              </a:rPr>
              <a:t> </a:t>
            </a:r>
            <a:r>
              <a:rPr lang="en-US" sz="1400">
                <a:solidFill>
                  <a:schemeClr val="bg2"/>
                </a:solidFill>
                <a:latin typeface="Arial" pitchFamily="34" charset="0"/>
              </a:rPr>
              <a:t>6. Sucking cavity.</a:t>
            </a:r>
            <a:endParaRPr lang="ru-RU" sz="1400">
              <a:solidFill>
                <a:schemeClr val="bg2"/>
              </a:solidFill>
              <a:latin typeface="Arial" pitchFamily="34" charset="0"/>
            </a:endParaRPr>
          </a:p>
        </p:txBody>
      </p:sp>
      <p:pic>
        <p:nvPicPr>
          <p:cNvPr id="146442" name="Picture 10"/>
          <p:cNvPicPr>
            <a:picLocks noGrp="1" noChangeAspect="1" noChangeArrowheads="1"/>
          </p:cNvPicPr>
          <p:nvPr>
            <p:ph sz="half" idx="1"/>
          </p:nvPr>
        </p:nvPicPr>
        <p:blipFill>
          <a:blip r:embed="rId4"/>
          <a:srcRect/>
          <a:stretch>
            <a:fillRect/>
          </a:stretch>
        </p:blipFill>
        <p:spPr>
          <a:xfrm>
            <a:off x="920750" y="1557338"/>
            <a:ext cx="8158163" cy="4338637"/>
          </a:xfrm>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95300" y="1989138"/>
            <a:ext cx="9050338" cy="4103687"/>
          </a:xfrm>
          <a:noFill/>
          <a:ln/>
        </p:spPr>
        <p:txBody>
          <a:bodyPr/>
          <a:lstStyle/>
          <a:p>
            <a:pPr marL="0" indent="0">
              <a:buFont typeface="Monotype Sorts" pitchFamily="2" charset="2"/>
              <a:buNone/>
            </a:pPr>
            <a:r>
              <a:rPr lang="en-US" sz="4400" dirty="0">
                <a:solidFill>
                  <a:srgbClr val="000099"/>
                </a:solidFill>
                <a:effectLst>
                  <a:outerShdw blurRad="38100" dist="38100" dir="2700000" algn="tl">
                    <a:srgbClr val="C0C0C0"/>
                  </a:outerShdw>
                </a:effectLst>
              </a:rPr>
              <a:t>Main </a:t>
            </a:r>
            <a:r>
              <a:rPr lang="ru-RU" sz="4400" dirty="0">
                <a:solidFill>
                  <a:srgbClr val="000099"/>
                </a:solidFill>
                <a:effectLst>
                  <a:outerShdw blurRad="38100" dist="38100" dir="2700000" algn="tl">
                    <a:srgbClr val="C0C0C0"/>
                  </a:outerShdw>
                </a:effectLst>
              </a:rPr>
              <a:t>Goal</a:t>
            </a:r>
            <a:endParaRPr lang="en-US" sz="4400" dirty="0">
              <a:solidFill>
                <a:srgbClr val="000099"/>
              </a:solidFill>
              <a:effectLst>
                <a:outerShdw blurRad="38100" dist="38100" dir="2700000" algn="tl">
                  <a:srgbClr val="C0C0C0"/>
                </a:outerShdw>
              </a:effectLst>
            </a:endParaRPr>
          </a:p>
          <a:p>
            <a:pPr marL="0" indent="0">
              <a:buFont typeface="Monotype Sorts" pitchFamily="2" charset="2"/>
              <a:buNone/>
            </a:pPr>
            <a:endParaRPr lang="en-US" sz="1600" dirty="0">
              <a:effectLst>
                <a:outerShdw blurRad="38100" dist="38100" dir="2700000" algn="tl">
                  <a:srgbClr val="C0C0C0"/>
                </a:outerShdw>
              </a:effectLst>
            </a:endParaRPr>
          </a:p>
          <a:p>
            <a:pPr marL="0" indent="0" algn="just">
              <a:buFont typeface="Monotype Sorts" pitchFamily="2" charset="2"/>
              <a:buNone/>
            </a:pPr>
            <a:r>
              <a:rPr lang="en-US" altLang="ja-JP" dirty="0">
                <a:solidFill>
                  <a:srgbClr val="993300"/>
                </a:solidFill>
                <a:effectLst>
                  <a:outerShdw blurRad="38100" dist="38100" dir="2700000" algn="tl">
                    <a:srgbClr val="C0C0C0"/>
                  </a:outerShdw>
                </a:effectLst>
                <a:ea typeface="MS PGothic" pitchFamily="34" charset="-128"/>
              </a:rPr>
              <a:t>To develop the design of cleaning system that drastically reduce the distracting noise from 62 dB(A) to 49 db(A) or less by </a:t>
            </a:r>
            <a:r>
              <a:rPr lang="en-US" altLang="ja-JP" dirty="0" smtClean="0">
                <a:solidFill>
                  <a:srgbClr val="993300"/>
                </a:solidFill>
                <a:effectLst>
                  <a:outerShdw blurRad="38100" dist="38100" dir="2700000" algn="tl">
                    <a:srgbClr val="C0C0C0"/>
                  </a:outerShdw>
                </a:effectLst>
                <a:ea typeface="MS PGothic" pitchFamily="34" charset="-128"/>
              </a:rPr>
              <a:t>using FCA.</a:t>
            </a:r>
            <a:endParaRPr lang="ru-RU" sz="4400" dirty="0">
              <a:solidFill>
                <a:srgbClr val="993300"/>
              </a:solidFill>
              <a:effectLst>
                <a:outerShdw blurRad="38100" dist="38100" dir="2700000" algn="tl">
                  <a:srgbClr val="C0C0C0"/>
                </a:outerShdw>
              </a:effectLst>
            </a:endParaRPr>
          </a:p>
          <a:p>
            <a:pPr marL="0" indent="0">
              <a:buFont typeface="Monotype Sorts" pitchFamily="2" charset="2"/>
              <a:buNone/>
            </a:pPr>
            <a:endParaRPr lang="ru-RU" sz="4400" dirty="0">
              <a:solidFill>
                <a:srgbClr val="FF0000"/>
              </a:solidFill>
              <a:effectLst>
                <a:outerShdw blurRad="38100" dist="38100" dir="2700000" algn="tl">
                  <a:srgbClr val="C0C0C0"/>
                </a:outerShdw>
              </a:effectLst>
            </a:endParaRPr>
          </a:p>
        </p:txBody>
      </p:sp>
      <p:sp>
        <p:nvSpPr>
          <p:cNvPr id="10254" name="Rectangle 14" descr="Полотно"/>
          <p:cNvSpPr>
            <a:spLocks noChangeArrowheads="1"/>
          </p:cNvSpPr>
          <p:nvPr/>
        </p:nvSpPr>
        <p:spPr bwMode="auto">
          <a:xfrm>
            <a:off x="336550" y="101600"/>
            <a:ext cx="7677150" cy="1000125"/>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r>
              <a:rPr lang="ru-RU" sz="3600">
                <a:solidFill>
                  <a:srgbClr val="993300"/>
                </a:solidFill>
                <a:effectLst>
                  <a:outerShdw blurRad="38100" dist="38100" dir="2700000" algn="tl">
                    <a:srgbClr val="000000"/>
                  </a:outerShdw>
                </a:effectLst>
                <a:latin typeface="Palatino Linotype" pitchFamily="18" charset="0"/>
              </a:rPr>
              <a:t>Project Goals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edge">
                                      <p:cBhvr>
                                        <p:cTn id="7" dur="20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nodeType="clickEffect">
                                  <p:stCondLst>
                                    <p:cond delay="0"/>
                                  </p:stCondLst>
                                  <p:iterate type="lt">
                                    <p:tmPct val="4000"/>
                                  </p:iterate>
                                  <p:childTnLst>
                                    <p:set>
                                      <p:cBhvr override="childStyle">
                                        <p:cTn id="11" dur="500" fill="hold"/>
                                        <p:tgtEl>
                                          <p:spTgt spid="10242">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3" name="Rectangle 5" descr="Полотно"/>
          <p:cNvSpPr>
            <a:spLocks noChangeArrowheads="1"/>
          </p:cNvSpPr>
          <p:nvPr/>
        </p:nvSpPr>
        <p:spPr bwMode="auto">
          <a:xfrm>
            <a:off x="273050" y="85725"/>
            <a:ext cx="7667625"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Palatino Linotype" pitchFamily="18" charset="0"/>
              </a:rPr>
              <a:t>Concept 11. Electrostatic cleaner.</a:t>
            </a:r>
            <a:endParaRPr lang="ru-RU" sz="3200">
              <a:solidFill>
                <a:srgbClr val="993300"/>
              </a:solidFill>
              <a:effectLst>
                <a:outerShdw blurRad="38100" dist="38100" dir="2700000" algn="tl">
                  <a:srgbClr val="000000"/>
                </a:outerShdw>
              </a:effectLst>
              <a:latin typeface="Palatino Linotype" pitchFamily="18" charset="0"/>
            </a:endParaRPr>
          </a:p>
        </p:txBody>
      </p:sp>
      <p:sp>
        <p:nvSpPr>
          <p:cNvPr id="160774" name="Rectangle 6"/>
          <p:cNvSpPr>
            <a:spLocks noChangeArrowheads="1"/>
          </p:cNvSpPr>
          <p:nvPr/>
        </p:nvSpPr>
        <p:spPr bwMode="auto">
          <a:xfrm>
            <a:off x="344488" y="1449388"/>
            <a:ext cx="9253537" cy="5111750"/>
          </a:xfrm>
          <a:prstGeom prst="rect">
            <a:avLst/>
          </a:prstGeom>
          <a:solidFill>
            <a:schemeClr val="tx1"/>
          </a:solidFill>
          <a:ln w="12700">
            <a:noFill/>
            <a:miter lim="800000"/>
            <a:headEnd type="none" w="sm" len="sm"/>
            <a:tailEnd type="none" w="sm" len="sm"/>
          </a:ln>
          <a:effectLst/>
        </p:spPr>
        <p:txBody>
          <a:bodyPr wrap="none" anchor="ctr"/>
          <a:lstStyle/>
          <a:p>
            <a:endParaRPr lang="en-US"/>
          </a:p>
        </p:txBody>
      </p:sp>
      <p:sp>
        <p:nvSpPr>
          <p:cNvPr id="160775" name="Rectangle 7"/>
          <p:cNvSpPr>
            <a:spLocks noGrp="1" noChangeArrowheads="1"/>
          </p:cNvSpPr>
          <p:nvPr>
            <p:ph type="body" sz="half" idx="2"/>
          </p:nvPr>
        </p:nvSpPr>
        <p:spPr>
          <a:xfrm>
            <a:off x="739775" y="5842000"/>
            <a:ext cx="8420100" cy="469900"/>
          </a:xfrm>
        </p:spPr>
        <p:txBody>
          <a:bodyPr/>
          <a:lstStyle/>
          <a:p>
            <a:pPr>
              <a:lnSpc>
                <a:spcPct val="80000"/>
              </a:lnSpc>
              <a:buFont typeface="Monotype Sorts" pitchFamily="2" charset="2"/>
              <a:buNone/>
            </a:pPr>
            <a:r>
              <a:rPr lang="en-US" sz="1400">
                <a:solidFill>
                  <a:schemeClr val="bg2"/>
                </a:solidFill>
                <a:latin typeface="Arial" pitchFamily="34" charset="0"/>
              </a:rPr>
              <a:t>1. The case.</a:t>
            </a:r>
            <a:r>
              <a:rPr lang="ru-RU" sz="1400">
                <a:solidFill>
                  <a:schemeClr val="bg2"/>
                </a:solidFill>
                <a:latin typeface="Arial" pitchFamily="34" charset="0"/>
              </a:rPr>
              <a:t> </a:t>
            </a:r>
            <a:r>
              <a:rPr lang="en-US" sz="1400">
                <a:solidFill>
                  <a:schemeClr val="bg2"/>
                </a:solidFill>
                <a:latin typeface="Arial" pitchFamily="34" charset="0"/>
              </a:rPr>
              <a:t>2. Rollers.</a:t>
            </a:r>
            <a:r>
              <a:rPr lang="ru-RU" sz="1400">
                <a:solidFill>
                  <a:schemeClr val="bg2"/>
                </a:solidFill>
                <a:latin typeface="Arial" pitchFamily="34" charset="0"/>
              </a:rPr>
              <a:t> </a:t>
            </a:r>
            <a:r>
              <a:rPr lang="en-US" sz="1400">
                <a:solidFill>
                  <a:schemeClr val="bg2"/>
                </a:solidFill>
                <a:latin typeface="Arial" pitchFamily="34" charset="0"/>
              </a:rPr>
              <a:t>3. </a:t>
            </a:r>
            <a:r>
              <a:rPr lang="ru-RU" sz="1400">
                <a:solidFill>
                  <a:schemeClr val="bg2"/>
                </a:solidFill>
                <a:latin typeface="Arial" pitchFamily="34" charset="0"/>
              </a:rPr>
              <a:t>Brush neutralizer</a:t>
            </a:r>
            <a:r>
              <a:rPr lang="en-US" sz="1400">
                <a:solidFill>
                  <a:schemeClr val="bg2"/>
                </a:solidFill>
                <a:latin typeface="Arial" pitchFamily="34" charset="0"/>
              </a:rPr>
              <a:t>.</a:t>
            </a:r>
            <a:r>
              <a:rPr lang="ru-RU" sz="1400">
                <a:solidFill>
                  <a:schemeClr val="bg2"/>
                </a:solidFill>
                <a:latin typeface="Arial" pitchFamily="34" charset="0"/>
              </a:rPr>
              <a:t> </a:t>
            </a:r>
            <a:r>
              <a:rPr lang="en-US" sz="1400">
                <a:solidFill>
                  <a:schemeClr val="bg2"/>
                </a:solidFill>
                <a:latin typeface="Arial" pitchFamily="34" charset="0"/>
              </a:rPr>
              <a:t>4. An axis.</a:t>
            </a:r>
            <a:r>
              <a:rPr lang="ru-RU" sz="1400">
                <a:solidFill>
                  <a:schemeClr val="bg2"/>
                </a:solidFill>
                <a:latin typeface="Arial" pitchFamily="34" charset="0"/>
              </a:rPr>
              <a:t> </a:t>
            </a:r>
            <a:r>
              <a:rPr lang="en-US" sz="1400">
                <a:solidFill>
                  <a:schemeClr val="bg2"/>
                </a:solidFill>
                <a:latin typeface="Arial" pitchFamily="34" charset="0"/>
              </a:rPr>
              <a:t>5. A source of a high voltage.</a:t>
            </a:r>
            <a:r>
              <a:rPr lang="ru-RU" sz="1400">
                <a:solidFill>
                  <a:schemeClr val="bg2"/>
                </a:solidFill>
                <a:latin typeface="Arial" pitchFamily="34" charset="0"/>
              </a:rPr>
              <a:t> </a:t>
            </a:r>
            <a:r>
              <a:rPr lang="en-US" sz="1400">
                <a:solidFill>
                  <a:schemeClr val="bg2"/>
                </a:solidFill>
                <a:latin typeface="Arial" pitchFamily="34" charset="0"/>
              </a:rPr>
              <a:t>6. </a:t>
            </a:r>
            <a:r>
              <a:rPr lang="ru-RU" sz="1400">
                <a:solidFill>
                  <a:schemeClr val="bg2"/>
                </a:solidFill>
                <a:latin typeface="Arial" pitchFamily="34" charset="0"/>
              </a:rPr>
              <a:t>Corona-forming</a:t>
            </a:r>
            <a:r>
              <a:rPr lang="en-US" sz="1400">
                <a:solidFill>
                  <a:schemeClr val="bg2"/>
                </a:solidFill>
                <a:latin typeface="Arial" pitchFamily="34" charset="0"/>
              </a:rPr>
              <a:t> electrode.</a:t>
            </a:r>
            <a:r>
              <a:rPr lang="ru-RU" sz="1400">
                <a:solidFill>
                  <a:schemeClr val="bg2"/>
                </a:solidFill>
                <a:latin typeface="Arial" pitchFamily="34" charset="0"/>
              </a:rPr>
              <a:t> </a:t>
            </a:r>
            <a:r>
              <a:rPr lang="en-US" sz="1400">
                <a:solidFill>
                  <a:schemeClr val="bg2"/>
                </a:solidFill>
                <a:latin typeface="Arial" pitchFamily="34" charset="0"/>
              </a:rPr>
              <a:t>7. Unipolar electret collector of dust.</a:t>
            </a:r>
            <a:r>
              <a:rPr lang="ru-RU" sz="1400">
                <a:solidFill>
                  <a:schemeClr val="bg2"/>
                </a:solidFill>
                <a:latin typeface="Arial" pitchFamily="34" charset="0"/>
              </a:rPr>
              <a:t> </a:t>
            </a:r>
          </a:p>
        </p:txBody>
      </p:sp>
      <p:pic>
        <p:nvPicPr>
          <p:cNvPr id="160781" name="Picture 13"/>
          <p:cNvPicPr>
            <a:picLocks noGrp="1" noChangeAspect="1" noChangeArrowheads="1"/>
          </p:cNvPicPr>
          <p:nvPr>
            <p:ph sz="half" idx="1"/>
          </p:nvPr>
        </p:nvPicPr>
        <p:blipFill>
          <a:blip r:embed="rId4"/>
          <a:srcRect/>
          <a:stretch>
            <a:fillRect/>
          </a:stretch>
        </p:blipFill>
        <p:spPr>
          <a:xfrm>
            <a:off x="884238" y="1557338"/>
            <a:ext cx="8029575" cy="4338637"/>
          </a:xfrm>
          <a:noFill/>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descr="Полотно"/>
          <p:cNvSpPr>
            <a:spLocks noGrp="1" noChangeArrowheads="1"/>
          </p:cNvSpPr>
          <p:nvPr>
            <p:ph type="title"/>
          </p:nvPr>
        </p:nvSpPr>
        <p:spPr>
          <a:xfrm>
            <a:off x="501650" y="2528888"/>
            <a:ext cx="8655050" cy="1111250"/>
          </a:xfrm>
          <a:solidFill>
            <a:schemeClr val="accent2"/>
          </a:solidFill>
          <a:ln cap="flat">
            <a:solidFill>
              <a:srgbClr val="FF0000"/>
            </a:solidFill>
          </a:ln>
        </p:spPr>
        <p:txBody>
          <a:bodyPr/>
          <a:lstStyle/>
          <a:p>
            <a:pPr algn="ctr"/>
            <a:r>
              <a:rPr lang="ru-RU" sz="6000"/>
              <a:t> </a:t>
            </a:r>
            <a:r>
              <a:rPr lang="en-US">
                <a:solidFill>
                  <a:srgbClr val="FF0000"/>
                </a:solidFill>
                <a:latin typeface="Arial" pitchFamily="34" charset="0"/>
                <a:cs typeface="Arial" pitchFamily="34" charset="0"/>
              </a:rPr>
              <a:t>Ranking of concepts</a:t>
            </a:r>
            <a:r>
              <a:rPr lang="ru-RU">
                <a:solidFill>
                  <a:srgbClr val="FF0000"/>
                </a:solidFill>
              </a:rPr>
              <a:t>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9" name="Rectangle 5" descr="Полотно"/>
          <p:cNvSpPr>
            <a:spLocks noChangeArrowheads="1"/>
          </p:cNvSpPr>
          <p:nvPr/>
        </p:nvSpPr>
        <p:spPr bwMode="auto">
          <a:xfrm>
            <a:off x="128588" y="85725"/>
            <a:ext cx="7812087"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Arial" pitchFamily="34" charset="0"/>
                <a:cs typeface="Arial" pitchFamily="34" charset="0"/>
              </a:rPr>
              <a:t>Results of ranking of concepts</a:t>
            </a:r>
            <a:endParaRPr lang="ru-RU" sz="3200">
              <a:solidFill>
                <a:srgbClr val="993300"/>
              </a:solidFill>
              <a:effectLst>
                <a:outerShdw blurRad="38100" dist="38100" dir="2700000" algn="tl">
                  <a:srgbClr val="000000"/>
                </a:outerShdw>
              </a:effectLst>
              <a:latin typeface="Palatino Linotype" pitchFamily="18" charset="0"/>
            </a:endParaRPr>
          </a:p>
        </p:txBody>
      </p:sp>
      <p:grpSp>
        <p:nvGrpSpPr>
          <p:cNvPr id="165006" name="Group 142"/>
          <p:cNvGrpSpPr>
            <a:grpSpLocks/>
          </p:cNvGrpSpPr>
          <p:nvPr/>
        </p:nvGrpSpPr>
        <p:grpSpPr bwMode="auto">
          <a:xfrm>
            <a:off x="614363" y="1377950"/>
            <a:ext cx="8301037" cy="5208588"/>
            <a:chOff x="159" y="868"/>
            <a:chExt cx="5229" cy="3281"/>
          </a:xfrm>
        </p:grpSpPr>
        <p:sp>
          <p:nvSpPr>
            <p:cNvPr id="164877" name="Freeform 13"/>
            <p:cNvSpPr>
              <a:spLocks/>
            </p:cNvSpPr>
            <p:nvPr/>
          </p:nvSpPr>
          <p:spPr bwMode="auto">
            <a:xfrm>
              <a:off x="913" y="3574"/>
              <a:ext cx="4474" cy="60"/>
            </a:xfrm>
            <a:custGeom>
              <a:avLst/>
              <a:gdLst/>
              <a:ahLst/>
              <a:cxnLst>
                <a:cxn ang="0">
                  <a:pos x="0" y="60"/>
                </a:cxn>
                <a:cxn ang="0">
                  <a:pos x="108" y="0"/>
                </a:cxn>
                <a:cxn ang="0">
                  <a:pos x="4474" y="0"/>
                </a:cxn>
                <a:cxn ang="0">
                  <a:pos x="4367" y="60"/>
                </a:cxn>
                <a:cxn ang="0">
                  <a:pos x="0" y="60"/>
                </a:cxn>
              </a:cxnLst>
              <a:rect l="0" t="0" r="r" b="b"/>
              <a:pathLst>
                <a:path w="4474" h="60">
                  <a:moveTo>
                    <a:pt x="0" y="60"/>
                  </a:moveTo>
                  <a:lnTo>
                    <a:pt x="108" y="0"/>
                  </a:lnTo>
                  <a:lnTo>
                    <a:pt x="4474" y="0"/>
                  </a:lnTo>
                  <a:lnTo>
                    <a:pt x="4367" y="60"/>
                  </a:lnTo>
                  <a:lnTo>
                    <a:pt x="0" y="60"/>
                  </a:lnTo>
                  <a:close/>
                </a:path>
              </a:pathLst>
            </a:custGeom>
            <a:solidFill>
              <a:srgbClr val="808080"/>
            </a:solidFill>
            <a:ln w="9525">
              <a:noFill/>
              <a:round/>
              <a:headEnd/>
              <a:tailEnd/>
            </a:ln>
          </p:spPr>
          <p:txBody>
            <a:bodyPr/>
            <a:lstStyle/>
            <a:p>
              <a:endParaRPr lang="en-US"/>
            </a:p>
          </p:txBody>
        </p:sp>
        <p:sp>
          <p:nvSpPr>
            <p:cNvPr id="164878" name="Freeform 14"/>
            <p:cNvSpPr>
              <a:spLocks/>
            </p:cNvSpPr>
            <p:nvPr/>
          </p:nvSpPr>
          <p:spPr bwMode="auto">
            <a:xfrm>
              <a:off x="913" y="1030"/>
              <a:ext cx="108" cy="2604"/>
            </a:xfrm>
            <a:custGeom>
              <a:avLst/>
              <a:gdLst/>
              <a:ahLst/>
              <a:cxnLst>
                <a:cxn ang="0">
                  <a:pos x="0" y="2604"/>
                </a:cxn>
                <a:cxn ang="0">
                  <a:pos x="0" y="60"/>
                </a:cxn>
                <a:cxn ang="0">
                  <a:pos x="108" y="0"/>
                </a:cxn>
                <a:cxn ang="0">
                  <a:pos x="108" y="2544"/>
                </a:cxn>
                <a:cxn ang="0">
                  <a:pos x="0" y="2604"/>
                </a:cxn>
              </a:cxnLst>
              <a:rect l="0" t="0" r="r" b="b"/>
              <a:pathLst>
                <a:path w="108" h="2604">
                  <a:moveTo>
                    <a:pt x="0" y="2604"/>
                  </a:moveTo>
                  <a:lnTo>
                    <a:pt x="0" y="60"/>
                  </a:lnTo>
                  <a:lnTo>
                    <a:pt x="108" y="0"/>
                  </a:lnTo>
                  <a:lnTo>
                    <a:pt x="108" y="2544"/>
                  </a:lnTo>
                  <a:lnTo>
                    <a:pt x="0" y="2604"/>
                  </a:lnTo>
                  <a:close/>
                </a:path>
              </a:pathLst>
            </a:custGeom>
            <a:solidFill>
              <a:srgbClr val="2A6FF9"/>
            </a:solidFill>
            <a:ln w="9525">
              <a:noFill/>
              <a:round/>
              <a:headEnd/>
              <a:tailEnd/>
            </a:ln>
          </p:spPr>
          <p:txBody>
            <a:bodyPr/>
            <a:lstStyle/>
            <a:p>
              <a:endParaRPr lang="en-US"/>
            </a:p>
          </p:txBody>
        </p:sp>
        <p:sp>
          <p:nvSpPr>
            <p:cNvPr id="164879" name="Rectangle 15"/>
            <p:cNvSpPr>
              <a:spLocks noChangeArrowheads="1"/>
            </p:cNvSpPr>
            <p:nvPr/>
          </p:nvSpPr>
          <p:spPr bwMode="auto">
            <a:xfrm>
              <a:off x="1021" y="1030"/>
              <a:ext cx="4366" cy="2544"/>
            </a:xfrm>
            <a:prstGeom prst="rect">
              <a:avLst/>
            </a:prstGeom>
            <a:solidFill>
              <a:srgbClr val="2A6FF9"/>
            </a:solidFill>
            <a:ln w="9525">
              <a:noFill/>
              <a:miter lim="800000"/>
              <a:headEnd/>
              <a:tailEnd/>
            </a:ln>
          </p:spPr>
          <p:txBody>
            <a:bodyPr/>
            <a:lstStyle/>
            <a:p>
              <a:endParaRPr lang="en-US"/>
            </a:p>
          </p:txBody>
        </p:sp>
        <p:sp>
          <p:nvSpPr>
            <p:cNvPr id="164880" name="Line 16"/>
            <p:cNvSpPr>
              <a:spLocks noChangeShapeType="1"/>
            </p:cNvSpPr>
            <p:nvPr/>
          </p:nvSpPr>
          <p:spPr bwMode="auto">
            <a:xfrm flipH="1">
              <a:off x="913" y="3574"/>
              <a:ext cx="108" cy="60"/>
            </a:xfrm>
            <a:prstGeom prst="line">
              <a:avLst/>
            </a:prstGeom>
            <a:noFill/>
            <a:ln w="14288">
              <a:solidFill>
                <a:srgbClr val="000000"/>
              </a:solidFill>
              <a:round/>
              <a:headEnd/>
              <a:tailEnd/>
            </a:ln>
          </p:spPr>
          <p:txBody>
            <a:bodyPr/>
            <a:lstStyle/>
            <a:p>
              <a:endParaRPr lang="en-US"/>
            </a:p>
          </p:txBody>
        </p:sp>
        <p:sp>
          <p:nvSpPr>
            <p:cNvPr id="164881" name="Line 17"/>
            <p:cNvSpPr>
              <a:spLocks noChangeShapeType="1"/>
            </p:cNvSpPr>
            <p:nvPr/>
          </p:nvSpPr>
          <p:spPr bwMode="auto">
            <a:xfrm flipH="1">
              <a:off x="1309" y="3574"/>
              <a:ext cx="107" cy="60"/>
            </a:xfrm>
            <a:prstGeom prst="line">
              <a:avLst/>
            </a:prstGeom>
            <a:noFill/>
            <a:ln w="14288">
              <a:solidFill>
                <a:srgbClr val="000000"/>
              </a:solidFill>
              <a:round/>
              <a:headEnd/>
              <a:tailEnd/>
            </a:ln>
          </p:spPr>
          <p:txBody>
            <a:bodyPr/>
            <a:lstStyle/>
            <a:p>
              <a:endParaRPr lang="en-US"/>
            </a:p>
          </p:txBody>
        </p:sp>
        <p:sp>
          <p:nvSpPr>
            <p:cNvPr id="164882" name="Line 18"/>
            <p:cNvSpPr>
              <a:spLocks noChangeShapeType="1"/>
            </p:cNvSpPr>
            <p:nvPr/>
          </p:nvSpPr>
          <p:spPr bwMode="auto">
            <a:xfrm flipH="1">
              <a:off x="1713" y="3574"/>
              <a:ext cx="99" cy="60"/>
            </a:xfrm>
            <a:prstGeom prst="line">
              <a:avLst/>
            </a:prstGeom>
            <a:noFill/>
            <a:ln w="14288">
              <a:solidFill>
                <a:srgbClr val="000000"/>
              </a:solidFill>
              <a:round/>
              <a:headEnd/>
              <a:tailEnd/>
            </a:ln>
          </p:spPr>
          <p:txBody>
            <a:bodyPr/>
            <a:lstStyle/>
            <a:p>
              <a:endParaRPr lang="en-US"/>
            </a:p>
          </p:txBody>
        </p:sp>
        <p:sp>
          <p:nvSpPr>
            <p:cNvPr id="164883" name="Line 19"/>
            <p:cNvSpPr>
              <a:spLocks noChangeShapeType="1"/>
            </p:cNvSpPr>
            <p:nvPr/>
          </p:nvSpPr>
          <p:spPr bwMode="auto">
            <a:xfrm flipH="1">
              <a:off x="2108" y="3574"/>
              <a:ext cx="99" cy="60"/>
            </a:xfrm>
            <a:prstGeom prst="line">
              <a:avLst/>
            </a:prstGeom>
            <a:noFill/>
            <a:ln w="14288">
              <a:solidFill>
                <a:srgbClr val="000000"/>
              </a:solidFill>
              <a:round/>
              <a:headEnd/>
              <a:tailEnd/>
            </a:ln>
          </p:spPr>
          <p:txBody>
            <a:bodyPr/>
            <a:lstStyle/>
            <a:p>
              <a:endParaRPr lang="en-US"/>
            </a:p>
          </p:txBody>
        </p:sp>
        <p:sp>
          <p:nvSpPr>
            <p:cNvPr id="164884" name="Line 20"/>
            <p:cNvSpPr>
              <a:spLocks noChangeShapeType="1"/>
            </p:cNvSpPr>
            <p:nvPr/>
          </p:nvSpPr>
          <p:spPr bwMode="auto">
            <a:xfrm flipH="1">
              <a:off x="2503" y="3574"/>
              <a:ext cx="99" cy="60"/>
            </a:xfrm>
            <a:prstGeom prst="line">
              <a:avLst/>
            </a:prstGeom>
            <a:noFill/>
            <a:ln w="14288">
              <a:solidFill>
                <a:srgbClr val="000000"/>
              </a:solidFill>
              <a:round/>
              <a:headEnd/>
              <a:tailEnd/>
            </a:ln>
          </p:spPr>
          <p:txBody>
            <a:bodyPr/>
            <a:lstStyle/>
            <a:p>
              <a:endParaRPr lang="en-US"/>
            </a:p>
          </p:txBody>
        </p:sp>
        <p:sp>
          <p:nvSpPr>
            <p:cNvPr id="164885" name="Line 21"/>
            <p:cNvSpPr>
              <a:spLocks noChangeShapeType="1"/>
            </p:cNvSpPr>
            <p:nvPr/>
          </p:nvSpPr>
          <p:spPr bwMode="auto">
            <a:xfrm flipH="1">
              <a:off x="2899" y="3574"/>
              <a:ext cx="108" cy="60"/>
            </a:xfrm>
            <a:prstGeom prst="line">
              <a:avLst/>
            </a:prstGeom>
            <a:noFill/>
            <a:ln w="14288">
              <a:solidFill>
                <a:srgbClr val="000000"/>
              </a:solidFill>
              <a:round/>
              <a:headEnd/>
              <a:tailEnd/>
            </a:ln>
          </p:spPr>
          <p:txBody>
            <a:bodyPr/>
            <a:lstStyle/>
            <a:p>
              <a:endParaRPr lang="en-US"/>
            </a:p>
          </p:txBody>
        </p:sp>
        <p:sp>
          <p:nvSpPr>
            <p:cNvPr id="164886" name="Line 22"/>
            <p:cNvSpPr>
              <a:spLocks noChangeShapeType="1"/>
            </p:cNvSpPr>
            <p:nvPr/>
          </p:nvSpPr>
          <p:spPr bwMode="auto">
            <a:xfrm flipH="1">
              <a:off x="3294" y="3574"/>
              <a:ext cx="108" cy="60"/>
            </a:xfrm>
            <a:prstGeom prst="line">
              <a:avLst/>
            </a:prstGeom>
            <a:noFill/>
            <a:ln w="14288">
              <a:solidFill>
                <a:srgbClr val="000000"/>
              </a:solidFill>
              <a:round/>
              <a:headEnd/>
              <a:tailEnd/>
            </a:ln>
          </p:spPr>
          <p:txBody>
            <a:bodyPr/>
            <a:lstStyle/>
            <a:p>
              <a:endParaRPr lang="en-US"/>
            </a:p>
          </p:txBody>
        </p:sp>
        <p:sp>
          <p:nvSpPr>
            <p:cNvPr id="164887" name="Line 23"/>
            <p:cNvSpPr>
              <a:spLocks noChangeShapeType="1"/>
            </p:cNvSpPr>
            <p:nvPr/>
          </p:nvSpPr>
          <p:spPr bwMode="auto">
            <a:xfrm flipH="1">
              <a:off x="3698" y="3574"/>
              <a:ext cx="99" cy="60"/>
            </a:xfrm>
            <a:prstGeom prst="line">
              <a:avLst/>
            </a:prstGeom>
            <a:noFill/>
            <a:ln w="14288">
              <a:solidFill>
                <a:srgbClr val="000000"/>
              </a:solidFill>
              <a:round/>
              <a:headEnd/>
              <a:tailEnd/>
            </a:ln>
          </p:spPr>
          <p:txBody>
            <a:bodyPr/>
            <a:lstStyle/>
            <a:p>
              <a:endParaRPr lang="en-US"/>
            </a:p>
          </p:txBody>
        </p:sp>
        <p:sp>
          <p:nvSpPr>
            <p:cNvPr id="164888" name="Line 24"/>
            <p:cNvSpPr>
              <a:spLocks noChangeShapeType="1"/>
            </p:cNvSpPr>
            <p:nvPr/>
          </p:nvSpPr>
          <p:spPr bwMode="auto">
            <a:xfrm flipH="1">
              <a:off x="4094" y="3574"/>
              <a:ext cx="99" cy="60"/>
            </a:xfrm>
            <a:prstGeom prst="line">
              <a:avLst/>
            </a:prstGeom>
            <a:noFill/>
            <a:ln w="14288">
              <a:solidFill>
                <a:srgbClr val="000000"/>
              </a:solidFill>
              <a:round/>
              <a:headEnd/>
              <a:tailEnd/>
            </a:ln>
          </p:spPr>
          <p:txBody>
            <a:bodyPr/>
            <a:lstStyle/>
            <a:p>
              <a:endParaRPr lang="en-US"/>
            </a:p>
          </p:txBody>
        </p:sp>
        <p:sp>
          <p:nvSpPr>
            <p:cNvPr id="164889" name="Line 25"/>
            <p:cNvSpPr>
              <a:spLocks noChangeShapeType="1"/>
            </p:cNvSpPr>
            <p:nvPr/>
          </p:nvSpPr>
          <p:spPr bwMode="auto">
            <a:xfrm flipH="1">
              <a:off x="4489" y="3574"/>
              <a:ext cx="99" cy="60"/>
            </a:xfrm>
            <a:prstGeom prst="line">
              <a:avLst/>
            </a:prstGeom>
            <a:noFill/>
            <a:ln w="14288">
              <a:solidFill>
                <a:srgbClr val="000000"/>
              </a:solidFill>
              <a:round/>
              <a:headEnd/>
              <a:tailEnd/>
            </a:ln>
          </p:spPr>
          <p:txBody>
            <a:bodyPr/>
            <a:lstStyle/>
            <a:p>
              <a:endParaRPr lang="en-US"/>
            </a:p>
          </p:txBody>
        </p:sp>
        <p:sp>
          <p:nvSpPr>
            <p:cNvPr id="164890" name="Line 26"/>
            <p:cNvSpPr>
              <a:spLocks noChangeShapeType="1"/>
            </p:cNvSpPr>
            <p:nvPr/>
          </p:nvSpPr>
          <p:spPr bwMode="auto">
            <a:xfrm flipH="1">
              <a:off x="4884" y="3574"/>
              <a:ext cx="108" cy="60"/>
            </a:xfrm>
            <a:prstGeom prst="line">
              <a:avLst/>
            </a:prstGeom>
            <a:noFill/>
            <a:ln w="14288">
              <a:solidFill>
                <a:srgbClr val="000000"/>
              </a:solidFill>
              <a:round/>
              <a:headEnd/>
              <a:tailEnd/>
            </a:ln>
          </p:spPr>
          <p:txBody>
            <a:bodyPr/>
            <a:lstStyle/>
            <a:p>
              <a:endParaRPr lang="en-US"/>
            </a:p>
          </p:txBody>
        </p:sp>
        <p:sp>
          <p:nvSpPr>
            <p:cNvPr id="164891" name="Line 27"/>
            <p:cNvSpPr>
              <a:spLocks noChangeShapeType="1"/>
            </p:cNvSpPr>
            <p:nvPr/>
          </p:nvSpPr>
          <p:spPr bwMode="auto">
            <a:xfrm flipH="1">
              <a:off x="5280" y="3574"/>
              <a:ext cx="107" cy="60"/>
            </a:xfrm>
            <a:prstGeom prst="line">
              <a:avLst/>
            </a:prstGeom>
            <a:noFill/>
            <a:ln w="14288">
              <a:solidFill>
                <a:srgbClr val="000000"/>
              </a:solidFill>
              <a:round/>
              <a:headEnd/>
              <a:tailEnd/>
            </a:ln>
          </p:spPr>
          <p:txBody>
            <a:bodyPr/>
            <a:lstStyle/>
            <a:p>
              <a:endParaRPr lang="en-US"/>
            </a:p>
          </p:txBody>
        </p:sp>
        <p:sp>
          <p:nvSpPr>
            <p:cNvPr id="164892" name="Line 28"/>
            <p:cNvSpPr>
              <a:spLocks noChangeShapeType="1"/>
            </p:cNvSpPr>
            <p:nvPr/>
          </p:nvSpPr>
          <p:spPr bwMode="auto">
            <a:xfrm flipV="1">
              <a:off x="1021" y="1030"/>
              <a:ext cx="1" cy="2544"/>
            </a:xfrm>
            <a:prstGeom prst="line">
              <a:avLst/>
            </a:prstGeom>
            <a:noFill/>
            <a:ln w="14288">
              <a:solidFill>
                <a:srgbClr val="000000"/>
              </a:solidFill>
              <a:round/>
              <a:headEnd/>
              <a:tailEnd/>
            </a:ln>
          </p:spPr>
          <p:txBody>
            <a:bodyPr/>
            <a:lstStyle/>
            <a:p>
              <a:endParaRPr lang="en-US"/>
            </a:p>
          </p:txBody>
        </p:sp>
        <p:sp>
          <p:nvSpPr>
            <p:cNvPr id="164893" name="Line 29"/>
            <p:cNvSpPr>
              <a:spLocks noChangeShapeType="1"/>
            </p:cNvSpPr>
            <p:nvPr/>
          </p:nvSpPr>
          <p:spPr bwMode="auto">
            <a:xfrm flipV="1">
              <a:off x="1416" y="1030"/>
              <a:ext cx="1" cy="2544"/>
            </a:xfrm>
            <a:prstGeom prst="line">
              <a:avLst/>
            </a:prstGeom>
            <a:noFill/>
            <a:ln w="14288">
              <a:solidFill>
                <a:srgbClr val="000000"/>
              </a:solidFill>
              <a:round/>
              <a:headEnd/>
              <a:tailEnd/>
            </a:ln>
          </p:spPr>
          <p:txBody>
            <a:bodyPr/>
            <a:lstStyle/>
            <a:p>
              <a:endParaRPr lang="en-US"/>
            </a:p>
          </p:txBody>
        </p:sp>
        <p:sp>
          <p:nvSpPr>
            <p:cNvPr id="164894" name="Line 30"/>
            <p:cNvSpPr>
              <a:spLocks noChangeShapeType="1"/>
            </p:cNvSpPr>
            <p:nvPr/>
          </p:nvSpPr>
          <p:spPr bwMode="auto">
            <a:xfrm flipV="1">
              <a:off x="1812" y="1030"/>
              <a:ext cx="1" cy="2544"/>
            </a:xfrm>
            <a:prstGeom prst="line">
              <a:avLst/>
            </a:prstGeom>
            <a:noFill/>
            <a:ln w="14288">
              <a:solidFill>
                <a:srgbClr val="000000"/>
              </a:solidFill>
              <a:round/>
              <a:headEnd/>
              <a:tailEnd/>
            </a:ln>
          </p:spPr>
          <p:txBody>
            <a:bodyPr/>
            <a:lstStyle/>
            <a:p>
              <a:endParaRPr lang="en-US"/>
            </a:p>
          </p:txBody>
        </p:sp>
        <p:sp>
          <p:nvSpPr>
            <p:cNvPr id="164895" name="Line 31"/>
            <p:cNvSpPr>
              <a:spLocks noChangeShapeType="1"/>
            </p:cNvSpPr>
            <p:nvPr/>
          </p:nvSpPr>
          <p:spPr bwMode="auto">
            <a:xfrm flipV="1">
              <a:off x="2207" y="1030"/>
              <a:ext cx="1" cy="2544"/>
            </a:xfrm>
            <a:prstGeom prst="line">
              <a:avLst/>
            </a:prstGeom>
            <a:noFill/>
            <a:ln w="14288">
              <a:solidFill>
                <a:srgbClr val="000000"/>
              </a:solidFill>
              <a:round/>
              <a:headEnd/>
              <a:tailEnd/>
            </a:ln>
          </p:spPr>
          <p:txBody>
            <a:bodyPr/>
            <a:lstStyle/>
            <a:p>
              <a:endParaRPr lang="en-US"/>
            </a:p>
          </p:txBody>
        </p:sp>
        <p:sp>
          <p:nvSpPr>
            <p:cNvPr id="164896" name="Line 32"/>
            <p:cNvSpPr>
              <a:spLocks noChangeShapeType="1"/>
            </p:cNvSpPr>
            <p:nvPr/>
          </p:nvSpPr>
          <p:spPr bwMode="auto">
            <a:xfrm flipV="1">
              <a:off x="2602" y="1030"/>
              <a:ext cx="1" cy="2544"/>
            </a:xfrm>
            <a:prstGeom prst="line">
              <a:avLst/>
            </a:prstGeom>
            <a:noFill/>
            <a:ln w="14288">
              <a:solidFill>
                <a:srgbClr val="000000"/>
              </a:solidFill>
              <a:round/>
              <a:headEnd/>
              <a:tailEnd/>
            </a:ln>
          </p:spPr>
          <p:txBody>
            <a:bodyPr/>
            <a:lstStyle/>
            <a:p>
              <a:endParaRPr lang="en-US"/>
            </a:p>
          </p:txBody>
        </p:sp>
        <p:sp>
          <p:nvSpPr>
            <p:cNvPr id="164897" name="Line 33"/>
            <p:cNvSpPr>
              <a:spLocks noChangeShapeType="1"/>
            </p:cNvSpPr>
            <p:nvPr/>
          </p:nvSpPr>
          <p:spPr bwMode="auto">
            <a:xfrm flipV="1">
              <a:off x="3007" y="1030"/>
              <a:ext cx="1" cy="2544"/>
            </a:xfrm>
            <a:prstGeom prst="line">
              <a:avLst/>
            </a:prstGeom>
            <a:noFill/>
            <a:ln w="14288">
              <a:solidFill>
                <a:srgbClr val="000000"/>
              </a:solidFill>
              <a:round/>
              <a:headEnd/>
              <a:tailEnd/>
            </a:ln>
          </p:spPr>
          <p:txBody>
            <a:bodyPr/>
            <a:lstStyle/>
            <a:p>
              <a:endParaRPr lang="en-US"/>
            </a:p>
          </p:txBody>
        </p:sp>
        <p:sp>
          <p:nvSpPr>
            <p:cNvPr id="164898" name="Line 34"/>
            <p:cNvSpPr>
              <a:spLocks noChangeShapeType="1"/>
            </p:cNvSpPr>
            <p:nvPr/>
          </p:nvSpPr>
          <p:spPr bwMode="auto">
            <a:xfrm flipV="1">
              <a:off x="3402" y="1030"/>
              <a:ext cx="1" cy="2544"/>
            </a:xfrm>
            <a:prstGeom prst="line">
              <a:avLst/>
            </a:prstGeom>
            <a:noFill/>
            <a:ln w="14288">
              <a:solidFill>
                <a:srgbClr val="000000"/>
              </a:solidFill>
              <a:round/>
              <a:headEnd/>
              <a:tailEnd/>
            </a:ln>
          </p:spPr>
          <p:txBody>
            <a:bodyPr/>
            <a:lstStyle/>
            <a:p>
              <a:endParaRPr lang="en-US"/>
            </a:p>
          </p:txBody>
        </p:sp>
        <p:sp>
          <p:nvSpPr>
            <p:cNvPr id="164899" name="Line 35"/>
            <p:cNvSpPr>
              <a:spLocks noChangeShapeType="1"/>
            </p:cNvSpPr>
            <p:nvPr/>
          </p:nvSpPr>
          <p:spPr bwMode="auto">
            <a:xfrm flipV="1">
              <a:off x="3797" y="1030"/>
              <a:ext cx="1" cy="2544"/>
            </a:xfrm>
            <a:prstGeom prst="line">
              <a:avLst/>
            </a:prstGeom>
            <a:noFill/>
            <a:ln w="14288">
              <a:solidFill>
                <a:srgbClr val="000000"/>
              </a:solidFill>
              <a:round/>
              <a:headEnd/>
              <a:tailEnd/>
            </a:ln>
          </p:spPr>
          <p:txBody>
            <a:bodyPr/>
            <a:lstStyle/>
            <a:p>
              <a:endParaRPr lang="en-US"/>
            </a:p>
          </p:txBody>
        </p:sp>
        <p:sp>
          <p:nvSpPr>
            <p:cNvPr id="164900" name="Line 36"/>
            <p:cNvSpPr>
              <a:spLocks noChangeShapeType="1"/>
            </p:cNvSpPr>
            <p:nvPr/>
          </p:nvSpPr>
          <p:spPr bwMode="auto">
            <a:xfrm flipV="1">
              <a:off x="4193" y="1030"/>
              <a:ext cx="1" cy="2544"/>
            </a:xfrm>
            <a:prstGeom prst="line">
              <a:avLst/>
            </a:prstGeom>
            <a:noFill/>
            <a:ln w="14288">
              <a:solidFill>
                <a:srgbClr val="000000"/>
              </a:solidFill>
              <a:round/>
              <a:headEnd/>
              <a:tailEnd/>
            </a:ln>
          </p:spPr>
          <p:txBody>
            <a:bodyPr/>
            <a:lstStyle/>
            <a:p>
              <a:endParaRPr lang="en-US"/>
            </a:p>
          </p:txBody>
        </p:sp>
        <p:sp>
          <p:nvSpPr>
            <p:cNvPr id="164901" name="Line 37"/>
            <p:cNvSpPr>
              <a:spLocks noChangeShapeType="1"/>
            </p:cNvSpPr>
            <p:nvPr/>
          </p:nvSpPr>
          <p:spPr bwMode="auto">
            <a:xfrm flipV="1">
              <a:off x="4588" y="1030"/>
              <a:ext cx="1" cy="2544"/>
            </a:xfrm>
            <a:prstGeom prst="line">
              <a:avLst/>
            </a:prstGeom>
            <a:noFill/>
            <a:ln w="14288">
              <a:solidFill>
                <a:srgbClr val="000000"/>
              </a:solidFill>
              <a:round/>
              <a:headEnd/>
              <a:tailEnd/>
            </a:ln>
          </p:spPr>
          <p:txBody>
            <a:bodyPr/>
            <a:lstStyle/>
            <a:p>
              <a:endParaRPr lang="en-US"/>
            </a:p>
          </p:txBody>
        </p:sp>
        <p:sp>
          <p:nvSpPr>
            <p:cNvPr id="164902" name="Line 38"/>
            <p:cNvSpPr>
              <a:spLocks noChangeShapeType="1"/>
            </p:cNvSpPr>
            <p:nvPr/>
          </p:nvSpPr>
          <p:spPr bwMode="auto">
            <a:xfrm flipV="1">
              <a:off x="4992" y="1030"/>
              <a:ext cx="1" cy="2544"/>
            </a:xfrm>
            <a:prstGeom prst="line">
              <a:avLst/>
            </a:prstGeom>
            <a:noFill/>
            <a:ln w="14288">
              <a:solidFill>
                <a:srgbClr val="000000"/>
              </a:solidFill>
              <a:round/>
              <a:headEnd/>
              <a:tailEnd/>
            </a:ln>
          </p:spPr>
          <p:txBody>
            <a:bodyPr/>
            <a:lstStyle/>
            <a:p>
              <a:endParaRPr lang="en-US"/>
            </a:p>
          </p:txBody>
        </p:sp>
        <p:sp>
          <p:nvSpPr>
            <p:cNvPr id="164903" name="Line 39"/>
            <p:cNvSpPr>
              <a:spLocks noChangeShapeType="1"/>
            </p:cNvSpPr>
            <p:nvPr/>
          </p:nvSpPr>
          <p:spPr bwMode="auto">
            <a:xfrm flipV="1">
              <a:off x="5387" y="1030"/>
              <a:ext cx="1" cy="2544"/>
            </a:xfrm>
            <a:prstGeom prst="line">
              <a:avLst/>
            </a:prstGeom>
            <a:noFill/>
            <a:ln w="14288">
              <a:solidFill>
                <a:srgbClr val="000000"/>
              </a:solidFill>
              <a:round/>
              <a:headEnd/>
              <a:tailEnd/>
            </a:ln>
          </p:spPr>
          <p:txBody>
            <a:bodyPr/>
            <a:lstStyle/>
            <a:p>
              <a:endParaRPr lang="en-US"/>
            </a:p>
          </p:txBody>
        </p:sp>
        <p:sp>
          <p:nvSpPr>
            <p:cNvPr id="164904" name="Freeform 40"/>
            <p:cNvSpPr>
              <a:spLocks/>
            </p:cNvSpPr>
            <p:nvPr/>
          </p:nvSpPr>
          <p:spPr bwMode="auto">
            <a:xfrm>
              <a:off x="913" y="3574"/>
              <a:ext cx="4474" cy="60"/>
            </a:xfrm>
            <a:custGeom>
              <a:avLst/>
              <a:gdLst/>
              <a:ahLst/>
              <a:cxnLst>
                <a:cxn ang="0">
                  <a:pos x="0" y="7"/>
                </a:cxn>
                <a:cxn ang="0">
                  <a:pos x="12" y="0"/>
                </a:cxn>
                <a:cxn ang="0">
                  <a:pos x="498" y="0"/>
                </a:cxn>
              </a:cxnLst>
              <a:rect l="0" t="0" r="r" b="b"/>
              <a:pathLst>
                <a:path w="498" h="7">
                  <a:moveTo>
                    <a:pt x="0" y="7"/>
                  </a:moveTo>
                  <a:lnTo>
                    <a:pt x="12" y="0"/>
                  </a:lnTo>
                  <a:lnTo>
                    <a:pt x="498" y="0"/>
                  </a:lnTo>
                </a:path>
              </a:pathLst>
            </a:custGeom>
            <a:noFill/>
            <a:ln w="14288">
              <a:solidFill>
                <a:srgbClr val="000000"/>
              </a:solidFill>
              <a:prstDash val="solid"/>
              <a:round/>
              <a:headEnd/>
              <a:tailEnd/>
            </a:ln>
          </p:spPr>
          <p:txBody>
            <a:bodyPr/>
            <a:lstStyle/>
            <a:p>
              <a:endParaRPr lang="en-US"/>
            </a:p>
          </p:txBody>
        </p:sp>
        <p:sp>
          <p:nvSpPr>
            <p:cNvPr id="164905" name="Freeform 41"/>
            <p:cNvSpPr>
              <a:spLocks/>
            </p:cNvSpPr>
            <p:nvPr/>
          </p:nvSpPr>
          <p:spPr bwMode="auto">
            <a:xfrm>
              <a:off x="913" y="3257"/>
              <a:ext cx="4474" cy="60"/>
            </a:xfrm>
            <a:custGeom>
              <a:avLst/>
              <a:gdLst/>
              <a:ahLst/>
              <a:cxnLst>
                <a:cxn ang="0">
                  <a:pos x="0" y="7"/>
                </a:cxn>
                <a:cxn ang="0">
                  <a:pos x="12" y="0"/>
                </a:cxn>
                <a:cxn ang="0">
                  <a:pos x="498" y="0"/>
                </a:cxn>
              </a:cxnLst>
              <a:rect l="0" t="0" r="r" b="b"/>
              <a:pathLst>
                <a:path w="498" h="7">
                  <a:moveTo>
                    <a:pt x="0" y="7"/>
                  </a:moveTo>
                  <a:lnTo>
                    <a:pt x="12" y="0"/>
                  </a:lnTo>
                  <a:lnTo>
                    <a:pt x="498" y="0"/>
                  </a:lnTo>
                </a:path>
              </a:pathLst>
            </a:custGeom>
            <a:noFill/>
            <a:ln w="14288">
              <a:solidFill>
                <a:srgbClr val="000000"/>
              </a:solidFill>
              <a:prstDash val="solid"/>
              <a:round/>
              <a:headEnd/>
              <a:tailEnd/>
            </a:ln>
          </p:spPr>
          <p:txBody>
            <a:bodyPr/>
            <a:lstStyle/>
            <a:p>
              <a:endParaRPr lang="en-US"/>
            </a:p>
          </p:txBody>
        </p:sp>
        <p:sp>
          <p:nvSpPr>
            <p:cNvPr id="164906" name="Freeform 42"/>
            <p:cNvSpPr>
              <a:spLocks/>
            </p:cNvSpPr>
            <p:nvPr/>
          </p:nvSpPr>
          <p:spPr bwMode="auto">
            <a:xfrm>
              <a:off x="913" y="2931"/>
              <a:ext cx="4474" cy="69"/>
            </a:xfrm>
            <a:custGeom>
              <a:avLst/>
              <a:gdLst/>
              <a:ahLst/>
              <a:cxnLst>
                <a:cxn ang="0">
                  <a:pos x="0" y="8"/>
                </a:cxn>
                <a:cxn ang="0">
                  <a:pos x="12" y="0"/>
                </a:cxn>
                <a:cxn ang="0">
                  <a:pos x="498" y="0"/>
                </a:cxn>
              </a:cxnLst>
              <a:rect l="0" t="0" r="r" b="b"/>
              <a:pathLst>
                <a:path w="498" h="8">
                  <a:moveTo>
                    <a:pt x="0" y="8"/>
                  </a:moveTo>
                  <a:lnTo>
                    <a:pt x="12" y="0"/>
                  </a:lnTo>
                  <a:lnTo>
                    <a:pt x="498" y="0"/>
                  </a:lnTo>
                </a:path>
              </a:pathLst>
            </a:custGeom>
            <a:noFill/>
            <a:ln w="14288">
              <a:solidFill>
                <a:srgbClr val="000000"/>
              </a:solidFill>
              <a:prstDash val="solid"/>
              <a:round/>
              <a:headEnd/>
              <a:tailEnd/>
            </a:ln>
          </p:spPr>
          <p:txBody>
            <a:bodyPr/>
            <a:lstStyle/>
            <a:p>
              <a:endParaRPr lang="en-US"/>
            </a:p>
          </p:txBody>
        </p:sp>
        <p:sp>
          <p:nvSpPr>
            <p:cNvPr id="164907" name="Freeform 43"/>
            <p:cNvSpPr>
              <a:spLocks/>
            </p:cNvSpPr>
            <p:nvPr/>
          </p:nvSpPr>
          <p:spPr bwMode="auto">
            <a:xfrm>
              <a:off x="913" y="2615"/>
              <a:ext cx="4474" cy="68"/>
            </a:xfrm>
            <a:custGeom>
              <a:avLst/>
              <a:gdLst/>
              <a:ahLst/>
              <a:cxnLst>
                <a:cxn ang="0">
                  <a:pos x="0" y="8"/>
                </a:cxn>
                <a:cxn ang="0">
                  <a:pos x="12" y="0"/>
                </a:cxn>
                <a:cxn ang="0">
                  <a:pos x="498" y="0"/>
                </a:cxn>
              </a:cxnLst>
              <a:rect l="0" t="0" r="r" b="b"/>
              <a:pathLst>
                <a:path w="498" h="8">
                  <a:moveTo>
                    <a:pt x="0" y="8"/>
                  </a:moveTo>
                  <a:lnTo>
                    <a:pt x="12" y="0"/>
                  </a:lnTo>
                  <a:lnTo>
                    <a:pt x="498" y="0"/>
                  </a:lnTo>
                </a:path>
              </a:pathLst>
            </a:custGeom>
            <a:noFill/>
            <a:ln w="14288">
              <a:solidFill>
                <a:srgbClr val="000000"/>
              </a:solidFill>
              <a:prstDash val="solid"/>
              <a:round/>
              <a:headEnd/>
              <a:tailEnd/>
            </a:ln>
          </p:spPr>
          <p:txBody>
            <a:bodyPr/>
            <a:lstStyle/>
            <a:p>
              <a:endParaRPr lang="en-US"/>
            </a:p>
          </p:txBody>
        </p:sp>
        <p:sp>
          <p:nvSpPr>
            <p:cNvPr id="164908" name="Freeform 44"/>
            <p:cNvSpPr>
              <a:spLocks/>
            </p:cNvSpPr>
            <p:nvPr/>
          </p:nvSpPr>
          <p:spPr bwMode="auto">
            <a:xfrm>
              <a:off x="913" y="2298"/>
              <a:ext cx="4474" cy="68"/>
            </a:xfrm>
            <a:custGeom>
              <a:avLst/>
              <a:gdLst/>
              <a:ahLst/>
              <a:cxnLst>
                <a:cxn ang="0">
                  <a:pos x="0" y="8"/>
                </a:cxn>
                <a:cxn ang="0">
                  <a:pos x="12" y="0"/>
                </a:cxn>
                <a:cxn ang="0">
                  <a:pos x="498" y="0"/>
                </a:cxn>
              </a:cxnLst>
              <a:rect l="0" t="0" r="r" b="b"/>
              <a:pathLst>
                <a:path w="498" h="8">
                  <a:moveTo>
                    <a:pt x="0" y="8"/>
                  </a:moveTo>
                  <a:lnTo>
                    <a:pt x="12" y="0"/>
                  </a:lnTo>
                  <a:lnTo>
                    <a:pt x="498" y="0"/>
                  </a:lnTo>
                </a:path>
              </a:pathLst>
            </a:custGeom>
            <a:noFill/>
            <a:ln w="14288">
              <a:solidFill>
                <a:srgbClr val="000000"/>
              </a:solidFill>
              <a:prstDash val="solid"/>
              <a:round/>
              <a:headEnd/>
              <a:tailEnd/>
            </a:ln>
          </p:spPr>
          <p:txBody>
            <a:bodyPr/>
            <a:lstStyle/>
            <a:p>
              <a:endParaRPr lang="en-US"/>
            </a:p>
          </p:txBody>
        </p:sp>
        <p:sp>
          <p:nvSpPr>
            <p:cNvPr id="164909" name="Freeform 45"/>
            <p:cNvSpPr>
              <a:spLocks/>
            </p:cNvSpPr>
            <p:nvPr/>
          </p:nvSpPr>
          <p:spPr bwMode="auto">
            <a:xfrm>
              <a:off x="913" y="1981"/>
              <a:ext cx="4474" cy="68"/>
            </a:xfrm>
            <a:custGeom>
              <a:avLst/>
              <a:gdLst/>
              <a:ahLst/>
              <a:cxnLst>
                <a:cxn ang="0">
                  <a:pos x="0" y="8"/>
                </a:cxn>
                <a:cxn ang="0">
                  <a:pos x="12" y="0"/>
                </a:cxn>
                <a:cxn ang="0">
                  <a:pos x="498" y="0"/>
                </a:cxn>
              </a:cxnLst>
              <a:rect l="0" t="0" r="r" b="b"/>
              <a:pathLst>
                <a:path w="498" h="8">
                  <a:moveTo>
                    <a:pt x="0" y="8"/>
                  </a:moveTo>
                  <a:lnTo>
                    <a:pt x="12" y="0"/>
                  </a:lnTo>
                  <a:lnTo>
                    <a:pt x="498" y="0"/>
                  </a:lnTo>
                </a:path>
              </a:pathLst>
            </a:custGeom>
            <a:noFill/>
            <a:ln w="14288">
              <a:solidFill>
                <a:srgbClr val="000000"/>
              </a:solidFill>
              <a:prstDash val="solid"/>
              <a:round/>
              <a:headEnd/>
              <a:tailEnd/>
            </a:ln>
          </p:spPr>
          <p:txBody>
            <a:bodyPr/>
            <a:lstStyle/>
            <a:p>
              <a:endParaRPr lang="en-US"/>
            </a:p>
          </p:txBody>
        </p:sp>
        <p:sp>
          <p:nvSpPr>
            <p:cNvPr id="164910" name="Freeform 46"/>
            <p:cNvSpPr>
              <a:spLocks/>
            </p:cNvSpPr>
            <p:nvPr/>
          </p:nvSpPr>
          <p:spPr bwMode="auto">
            <a:xfrm>
              <a:off x="913" y="1664"/>
              <a:ext cx="4474" cy="69"/>
            </a:xfrm>
            <a:custGeom>
              <a:avLst/>
              <a:gdLst/>
              <a:ahLst/>
              <a:cxnLst>
                <a:cxn ang="0">
                  <a:pos x="0" y="8"/>
                </a:cxn>
                <a:cxn ang="0">
                  <a:pos x="12" y="0"/>
                </a:cxn>
                <a:cxn ang="0">
                  <a:pos x="498" y="0"/>
                </a:cxn>
              </a:cxnLst>
              <a:rect l="0" t="0" r="r" b="b"/>
              <a:pathLst>
                <a:path w="498" h="8">
                  <a:moveTo>
                    <a:pt x="0" y="8"/>
                  </a:moveTo>
                  <a:lnTo>
                    <a:pt x="12" y="0"/>
                  </a:lnTo>
                  <a:lnTo>
                    <a:pt x="498" y="0"/>
                  </a:lnTo>
                </a:path>
              </a:pathLst>
            </a:custGeom>
            <a:noFill/>
            <a:ln w="14288">
              <a:solidFill>
                <a:srgbClr val="000000"/>
              </a:solidFill>
              <a:prstDash val="solid"/>
              <a:round/>
              <a:headEnd/>
              <a:tailEnd/>
            </a:ln>
          </p:spPr>
          <p:txBody>
            <a:bodyPr/>
            <a:lstStyle/>
            <a:p>
              <a:endParaRPr lang="en-US"/>
            </a:p>
          </p:txBody>
        </p:sp>
        <p:sp>
          <p:nvSpPr>
            <p:cNvPr id="164911" name="Freeform 47"/>
            <p:cNvSpPr>
              <a:spLocks/>
            </p:cNvSpPr>
            <p:nvPr/>
          </p:nvSpPr>
          <p:spPr bwMode="auto">
            <a:xfrm>
              <a:off x="913" y="1347"/>
              <a:ext cx="4474" cy="60"/>
            </a:xfrm>
            <a:custGeom>
              <a:avLst/>
              <a:gdLst/>
              <a:ahLst/>
              <a:cxnLst>
                <a:cxn ang="0">
                  <a:pos x="0" y="7"/>
                </a:cxn>
                <a:cxn ang="0">
                  <a:pos x="12" y="0"/>
                </a:cxn>
                <a:cxn ang="0">
                  <a:pos x="498" y="0"/>
                </a:cxn>
              </a:cxnLst>
              <a:rect l="0" t="0" r="r" b="b"/>
              <a:pathLst>
                <a:path w="498" h="7">
                  <a:moveTo>
                    <a:pt x="0" y="7"/>
                  </a:moveTo>
                  <a:lnTo>
                    <a:pt x="12" y="0"/>
                  </a:lnTo>
                  <a:lnTo>
                    <a:pt x="498" y="0"/>
                  </a:lnTo>
                </a:path>
              </a:pathLst>
            </a:custGeom>
            <a:noFill/>
            <a:ln w="14288">
              <a:solidFill>
                <a:srgbClr val="000000"/>
              </a:solidFill>
              <a:prstDash val="solid"/>
              <a:round/>
              <a:headEnd/>
              <a:tailEnd/>
            </a:ln>
          </p:spPr>
          <p:txBody>
            <a:bodyPr/>
            <a:lstStyle/>
            <a:p>
              <a:endParaRPr lang="en-US"/>
            </a:p>
          </p:txBody>
        </p:sp>
        <p:sp>
          <p:nvSpPr>
            <p:cNvPr id="164912" name="Freeform 48"/>
            <p:cNvSpPr>
              <a:spLocks/>
            </p:cNvSpPr>
            <p:nvPr/>
          </p:nvSpPr>
          <p:spPr bwMode="auto">
            <a:xfrm>
              <a:off x="913" y="1030"/>
              <a:ext cx="4474" cy="60"/>
            </a:xfrm>
            <a:custGeom>
              <a:avLst/>
              <a:gdLst/>
              <a:ahLst/>
              <a:cxnLst>
                <a:cxn ang="0">
                  <a:pos x="0" y="7"/>
                </a:cxn>
                <a:cxn ang="0">
                  <a:pos x="12" y="0"/>
                </a:cxn>
                <a:cxn ang="0">
                  <a:pos x="498" y="0"/>
                </a:cxn>
              </a:cxnLst>
              <a:rect l="0" t="0" r="r" b="b"/>
              <a:pathLst>
                <a:path w="498" h="7">
                  <a:moveTo>
                    <a:pt x="0" y="7"/>
                  </a:moveTo>
                  <a:lnTo>
                    <a:pt x="12" y="0"/>
                  </a:lnTo>
                  <a:lnTo>
                    <a:pt x="498" y="0"/>
                  </a:lnTo>
                </a:path>
              </a:pathLst>
            </a:custGeom>
            <a:noFill/>
            <a:ln w="14288">
              <a:solidFill>
                <a:srgbClr val="000000"/>
              </a:solidFill>
              <a:prstDash val="solid"/>
              <a:round/>
              <a:headEnd/>
              <a:tailEnd/>
            </a:ln>
          </p:spPr>
          <p:txBody>
            <a:bodyPr/>
            <a:lstStyle/>
            <a:p>
              <a:endParaRPr lang="en-US"/>
            </a:p>
          </p:txBody>
        </p:sp>
        <p:sp>
          <p:nvSpPr>
            <p:cNvPr id="164913" name="Freeform 49"/>
            <p:cNvSpPr>
              <a:spLocks/>
            </p:cNvSpPr>
            <p:nvPr/>
          </p:nvSpPr>
          <p:spPr bwMode="auto">
            <a:xfrm>
              <a:off x="913" y="3574"/>
              <a:ext cx="4474" cy="60"/>
            </a:xfrm>
            <a:custGeom>
              <a:avLst/>
              <a:gdLst/>
              <a:ahLst/>
              <a:cxnLst>
                <a:cxn ang="0">
                  <a:pos x="4474" y="0"/>
                </a:cxn>
                <a:cxn ang="0">
                  <a:pos x="4367" y="60"/>
                </a:cxn>
                <a:cxn ang="0">
                  <a:pos x="0" y="60"/>
                </a:cxn>
                <a:cxn ang="0">
                  <a:pos x="108" y="0"/>
                </a:cxn>
                <a:cxn ang="0">
                  <a:pos x="4474" y="0"/>
                </a:cxn>
              </a:cxnLst>
              <a:rect l="0" t="0" r="r" b="b"/>
              <a:pathLst>
                <a:path w="4474" h="60">
                  <a:moveTo>
                    <a:pt x="4474" y="0"/>
                  </a:moveTo>
                  <a:lnTo>
                    <a:pt x="4367" y="60"/>
                  </a:lnTo>
                  <a:lnTo>
                    <a:pt x="0" y="60"/>
                  </a:lnTo>
                  <a:lnTo>
                    <a:pt x="108" y="0"/>
                  </a:lnTo>
                  <a:lnTo>
                    <a:pt x="4474" y="0"/>
                  </a:lnTo>
                  <a:close/>
                </a:path>
              </a:pathLst>
            </a:custGeom>
            <a:noFill/>
            <a:ln w="14288">
              <a:solidFill>
                <a:srgbClr val="000000"/>
              </a:solidFill>
              <a:prstDash val="solid"/>
              <a:round/>
              <a:headEnd/>
              <a:tailEnd/>
            </a:ln>
          </p:spPr>
          <p:txBody>
            <a:bodyPr/>
            <a:lstStyle/>
            <a:p>
              <a:endParaRPr lang="en-US"/>
            </a:p>
          </p:txBody>
        </p:sp>
        <p:sp>
          <p:nvSpPr>
            <p:cNvPr id="164914" name="Freeform 50"/>
            <p:cNvSpPr>
              <a:spLocks/>
            </p:cNvSpPr>
            <p:nvPr/>
          </p:nvSpPr>
          <p:spPr bwMode="auto">
            <a:xfrm>
              <a:off x="913" y="1030"/>
              <a:ext cx="108" cy="2604"/>
            </a:xfrm>
            <a:custGeom>
              <a:avLst/>
              <a:gdLst/>
              <a:ahLst/>
              <a:cxnLst>
                <a:cxn ang="0">
                  <a:pos x="0" y="2604"/>
                </a:cxn>
                <a:cxn ang="0">
                  <a:pos x="0" y="60"/>
                </a:cxn>
                <a:cxn ang="0">
                  <a:pos x="108" y="0"/>
                </a:cxn>
                <a:cxn ang="0">
                  <a:pos x="108" y="2544"/>
                </a:cxn>
                <a:cxn ang="0">
                  <a:pos x="0" y="2604"/>
                </a:cxn>
              </a:cxnLst>
              <a:rect l="0" t="0" r="r" b="b"/>
              <a:pathLst>
                <a:path w="108" h="2604">
                  <a:moveTo>
                    <a:pt x="0" y="2604"/>
                  </a:moveTo>
                  <a:lnTo>
                    <a:pt x="0" y="60"/>
                  </a:lnTo>
                  <a:lnTo>
                    <a:pt x="108" y="0"/>
                  </a:lnTo>
                  <a:lnTo>
                    <a:pt x="108" y="2544"/>
                  </a:lnTo>
                  <a:lnTo>
                    <a:pt x="0" y="2604"/>
                  </a:lnTo>
                  <a:close/>
                </a:path>
              </a:pathLst>
            </a:custGeom>
            <a:noFill/>
            <a:ln w="9525">
              <a:noFill/>
              <a:round/>
              <a:headEnd/>
              <a:tailEnd/>
            </a:ln>
          </p:spPr>
          <p:txBody>
            <a:bodyPr/>
            <a:lstStyle/>
            <a:p>
              <a:endParaRPr lang="en-US"/>
            </a:p>
          </p:txBody>
        </p:sp>
        <p:sp>
          <p:nvSpPr>
            <p:cNvPr id="164915" name="Rectangle 51"/>
            <p:cNvSpPr>
              <a:spLocks noChangeArrowheads="1"/>
            </p:cNvSpPr>
            <p:nvPr/>
          </p:nvSpPr>
          <p:spPr bwMode="auto">
            <a:xfrm>
              <a:off x="1021" y="1030"/>
              <a:ext cx="4366" cy="2544"/>
            </a:xfrm>
            <a:prstGeom prst="rect">
              <a:avLst/>
            </a:prstGeom>
            <a:noFill/>
            <a:ln w="9525">
              <a:noFill/>
              <a:miter lim="800000"/>
              <a:headEnd/>
              <a:tailEnd/>
            </a:ln>
          </p:spPr>
          <p:txBody>
            <a:bodyPr/>
            <a:lstStyle/>
            <a:p>
              <a:endParaRPr lang="en-US"/>
            </a:p>
          </p:txBody>
        </p:sp>
        <p:sp>
          <p:nvSpPr>
            <p:cNvPr id="164916" name="Freeform 52"/>
            <p:cNvSpPr>
              <a:spLocks/>
            </p:cNvSpPr>
            <p:nvPr/>
          </p:nvSpPr>
          <p:spPr bwMode="auto">
            <a:xfrm>
              <a:off x="1192" y="3257"/>
              <a:ext cx="108" cy="377"/>
            </a:xfrm>
            <a:custGeom>
              <a:avLst/>
              <a:gdLst/>
              <a:ahLst/>
              <a:cxnLst>
                <a:cxn ang="0">
                  <a:pos x="0" y="377"/>
                </a:cxn>
                <a:cxn ang="0">
                  <a:pos x="0" y="60"/>
                </a:cxn>
                <a:cxn ang="0">
                  <a:pos x="108" y="0"/>
                </a:cxn>
                <a:cxn ang="0">
                  <a:pos x="108" y="317"/>
                </a:cxn>
                <a:cxn ang="0">
                  <a:pos x="0" y="377"/>
                </a:cxn>
              </a:cxnLst>
              <a:rect l="0" t="0" r="r" b="b"/>
              <a:pathLst>
                <a:path w="108" h="377">
                  <a:moveTo>
                    <a:pt x="0" y="377"/>
                  </a:moveTo>
                  <a:lnTo>
                    <a:pt x="0" y="60"/>
                  </a:lnTo>
                  <a:lnTo>
                    <a:pt x="108" y="0"/>
                  </a:lnTo>
                  <a:lnTo>
                    <a:pt x="108" y="317"/>
                  </a:lnTo>
                  <a:lnTo>
                    <a:pt x="0" y="377"/>
                  </a:lnTo>
                  <a:close/>
                </a:path>
              </a:pathLst>
            </a:custGeom>
            <a:solidFill>
              <a:srgbClr val="800000"/>
            </a:solidFill>
            <a:ln w="14288">
              <a:solidFill>
                <a:srgbClr val="000000"/>
              </a:solidFill>
              <a:prstDash val="solid"/>
              <a:round/>
              <a:headEnd/>
              <a:tailEnd/>
            </a:ln>
          </p:spPr>
          <p:txBody>
            <a:bodyPr/>
            <a:lstStyle/>
            <a:p>
              <a:endParaRPr lang="en-US"/>
            </a:p>
          </p:txBody>
        </p:sp>
        <p:sp>
          <p:nvSpPr>
            <p:cNvPr id="164917" name="Rectangle 53"/>
            <p:cNvSpPr>
              <a:spLocks noChangeArrowheads="1"/>
            </p:cNvSpPr>
            <p:nvPr/>
          </p:nvSpPr>
          <p:spPr bwMode="auto">
            <a:xfrm>
              <a:off x="1030" y="3317"/>
              <a:ext cx="162" cy="317"/>
            </a:xfrm>
            <a:prstGeom prst="rect">
              <a:avLst/>
            </a:prstGeom>
            <a:solidFill>
              <a:srgbClr val="FF0000"/>
            </a:solidFill>
            <a:ln w="14288">
              <a:solidFill>
                <a:srgbClr val="000000"/>
              </a:solidFill>
              <a:miter lim="800000"/>
              <a:headEnd/>
              <a:tailEnd/>
            </a:ln>
          </p:spPr>
          <p:txBody>
            <a:bodyPr/>
            <a:lstStyle/>
            <a:p>
              <a:endParaRPr lang="en-US"/>
            </a:p>
          </p:txBody>
        </p:sp>
        <p:sp>
          <p:nvSpPr>
            <p:cNvPr id="164918" name="Freeform 54"/>
            <p:cNvSpPr>
              <a:spLocks/>
            </p:cNvSpPr>
            <p:nvPr/>
          </p:nvSpPr>
          <p:spPr bwMode="auto">
            <a:xfrm>
              <a:off x="1030" y="3257"/>
              <a:ext cx="270" cy="60"/>
            </a:xfrm>
            <a:custGeom>
              <a:avLst/>
              <a:gdLst/>
              <a:ahLst/>
              <a:cxnLst>
                <a:cxn ang="0">
                  <a:pos x="162" y="60"/>
                </a:cxn>
                <a:cxn ang="0">
                  <a:pos x="270" y="0"/>
                </a:cxn>
                <a:cxn ang="0">
                  <a:pos x="108" y="0"/>
                </a:cxn>
                <a:cxn ang="0">
                  <a:pos x="0" y="60"/>
                </a:cxn>
                <a:cxn ang="0">
                  <a:pos x="162" y="60"/>
                </a:cxn>
              </a:cxnLst>
              <a:rect l="0" t="0" r="r" b="b"/>
              <a:pathLst>
                <a:path w="270" h="60">
                  <a:moveTo>
                    <a:pt x="162" y="60"/>
                  </a:moveTo>
                  <a:lnTo>
                    <a:pt x="270" y="0"/>
                  </a:lnTo>
                  <a:lnTo>
                    <a:pt x="108" y="0"/>
                  </a:lnTo>
                  <a:lnTo>
                    <a:pt x="0" y="60"/>
                  </a:lnTo>
                  <a:lnTo>
                    <a:pt x="162" y="60"/>
                  </a:lnTo>
                  <a:close/>
                </a:path>
              </a:pathLst>
            </a:custGeom>
            <a:solidFill>
              <a:srgbClr val="BF0000"/>
            </a:solidFill>
            <a:ln w="14288">
              <a:solidFill>
                <a:srgbClr val="000000"/>
              </a:solidFill>
              <a:prstDash val="solid"/>
              <a:round/>
              <a:headEnd/>
              <a:tailEnd/>
            </a:ln>
          </p:spPr>
          <p:txBody>
            <a:bodyPr/>
            <a:lstStyle/>
            <a:p>
              <a:endParaRPr lang="en-US"/>
            </a:p>
          </p:txBody>
        </p:sp>
        <p:sp>
          <p:nvSpPr>
            <p:cNvPr id="164919" name="Rectangle 55"/>
            <p:cNvSpPr>
              <a:spLocks noChangeArrowheads="1"/>
            </p:cNvSpPr>
            <p:nvPr/>
          </p:nvSpPr>
          <p:spPr bwMode="auto">
            <a:xfrm>
              <a:off x="1129" y="3000"/>
              <a:ext cx="76" cy="163"/>
            </a:xfrm>
            <a:prstGeom prst="rect">
              <a:avLst/>
            </a:prstGeom>
            <a:noFill/>
            <a:ln w="9525">
              <a:noFill/>
              <a:miter lim="800000"/>
              <a:headEnd/>
              <a:tailEnd/>
            </a:ln>
          </p:spPr>
          <p:txBody>
            <a:bodyPr wrap="none" lIns="0" tIns="0" rIns="0" bIns="0">
              <a:spAutoFit/>
            </a:bodyPr>
            <a:lstStyle/>
            <a:p>
              <a:r>
                <a:rPr lang="ru-RU" sz="1700" b="0">
                  <a:solidFill>
                    <a:srgbClr val="000000"/>
                  </a:solidFill>
                  <a:effectLst/>
                  <a:latin typeface="Arial" pitchFamily="34" charset="0"/>
                </a:rPr>
                <a:t>5</a:t>
              </a:r>
              <a:endParaRPr lang="ru-RU">
                <a:effectLst>
                  <a:outerShdw blurRad="38100" dist="38100" dir="2700000" algn="tl">
                    <a:srgbClr val="C0C0C0"/>
                  </a:outerShdw>
                </a:effectLst>
              </a:endParaRPr>
            </a:p>
          </p:txBody>
        </p:sp>
        <p:sp>
          <p:nvSpPr>
            <p:cNvPr id="164920" name="Freeform 56"/>
            <p:cNvSpPr>
              <a:spLocks/>
            </p:cNvSpPr>
            <p:nvPr/>
          </p:nvSpPr>
          <p:spPr bwMode="auto">
            <a:xfrm>
              <a:off x="1587" y="3257"/>
              <a:ext cx="108" cy="377"/>
            </a:xfrm>
            <a:custGeom>
              <a:avLst/>
              <a:gdLst/>
              <a:ahLst/>
              <a:cxnLst>
                <a:cxn ang="0">
                  <a:pos x="0" y="377"/>
                </a:cxn>
                <a:cxn ang="0">
                  <a:pos x="0" y="60"/>
                </a:cxn>
                <a:cxn ang="0">
                  <a:pos x="108" y="0"/>
                </a:cxn>
                <a:cxn ang="0">
                  <a:pos x="108" y="317"/>
                </a:cxn>
                <a:cxn ang="0">
                  <a:pos x="0" y="377"/>
                </a:cxn>
              </a:cxnLst>
              <a:rect l="0" t="0" r="r" b="b"/>
              <a:pathLst>
                <a:path w="108" h="377">
                  <a:moveTo>
                    <a:pt x="0" y="377"/>
                  </a:moveTo>
                  <a:lnTo>
                    <a:pt x="0" y="60"/>
                  </a:lnTo>
                  <a:lnTo>
                    <a:pt x="108" y="0"/>
                  </a:lnTo>
                  <a:lnTo>
                    <a:pt x="108" y="317"/>
                  </a:lnTo>
                  <a:lnTo>
                    <a:pt x="0" y="377"/>
                  </a:lnTo>
                  <a:close/>
                </a:path>
              </a:pathLst>
            </a:custGeom>
            <a:solidFill>
              <a:srgbClr val="800000"/>
            </a:solidFill>
            <a:ln w="14288">
              <a:solidFill>
                <a:srgbClr val="000000"/>
              </a:solidFill>
              <a:prstDash val="solid"/>
              <a:round/>
              <a:headEnd/>
              <a:tailEnd/>
            </a:ln>
          </p:spPr>
          <p:txBody>
            <a:bodyPr/>
            <a:lstStyle/>
            <a:p>
              <a:endParaRPr lang="en-US"/>
            </a:p>
          </p:txBody>
        </p:sp>
        <p:sp>
          <p:nvSpPr>
            <p:cNvPr id="164921" name="Rectangle 57"/>
            <p:cNvSpPr>
              <a:spLocks noChangeArrowheads="1"/>
            </p:cNvSpPr>
            <p:nvPr/>
          </p:nvSpPr>
          <p:spPr bwMode="auto">
            <a:xfrm>
              <a:off x="1434" y="3317"/>
              <a:ext cx="153" cy="317"/>
            </a:xfrm>
            <a:prstGeom prst="rect">
              <a:avLst/>
            </a:prstGeom>
            <a:solidFill>
              <a:srgbClr val="FF0000"/>
            </a:solidFill>
            <a:ln w="14288">
              <a:solidFill>
                <a:srgbClr val="000000"/>
              </a:solidFill>
              <a:miter lim="800000"/>
              <a:headEnd/>
              <a:tailEnd/>
            </a:ln>
          </p:spPr>
          <p:txBody>
            <a:bodyPr/>
            <a:lstStyle/>
            <a:p>
              <a:endParaRPr lang="en-US"/>
            </a:p>
          </p:txBody>
        </p:sp>
        <p:sp>
          <p:nvSpPr>
            <p:cNvPr id="164922" name="Freeform 58"/>
            <p:cNvSpPr>
              <a:spLocks/>
            </p:cNvSpPr>
            <p:nvPr/>
          </p:nvSpPr>
          <p:spPr bwMode="auto">
            <a:xfrm>
              <a:off x="1434" y="3257"/>
              <a:ext cx="261" cy="60"/>
            </a:xfrm>
            <a:custGeom>
              <a:avLst/>
              <a:gdLst/>
              <a:ahLst/>
              <a:cxnLst>
                <a:cxn ang="0">
                  <a:pos x="153" y="60"/>
                </a:cxn>
                <a:cxn ang="0">
                  <a:pos x="261" y="0"/>
                </a:cxn>
                <a:cxn ang="0">
                  <a:pos x="99" y="0"/>
                </a:cxn>
                <a:cxn ang="0">
                  <a:pos x="0" y="60"/>
                </a:cxn>
                <a:cxn ang="0">
                  <a:pos x="153" y="60"/>
                </a:cxn>
              </a:cxnLst>
              <a:rect l="0" t="0" r="r" b="b"/>
              <a:pathLst>
                <a:path w="261" h="60">
                  <a:moveTo>
                    <a:pt x="153" y="60"/>
                  </a:moveTo>
                  <a:lnTo>
                    <a:pt x="261" y="0"/>
                  </a:lnTo>
                  <a:lnTo>
                    <a:pt x="99" y="0"/>
                  </a:lnTo>
                  <a:lnTo>
                    <a:pt x="0" y="60"/>
                  </a:lnTo>
                  <a:lnTo>
                    <a:pt x="153" y="60"/>
                  </a:lnTo>
                  <a:close/>
                </a:path>
              </a:pathLst>
            </a:custGeom>
            <a:solidFill>
              <a:srgbClr val="BF0000"/>
            </a:solidFill>
            <a:ln w="14288">
              <a:solidFill>
                <a:srgbClr val="000000"/>
              </a:solidFill>
              <a:prstDash val="solid"/>
              <a:round/>
              <a:headEnd/>
              <a:tailEnd/>
            </a:ln>
          </p:spPr>
          <p:txBody>
            <a:bodyPr/>
            <a:lstStyle/>
            <a:p>
              <a:endParaRPr lang="en-US"/>
            </a:p>
          </p:txBody>
        </p:sp>
        <p:sp>
          <p:nvSpPr>
            <p:cNvPr id="164923" name="Rectangle 59"/>
            <p:cNvSpPr>
              <a:spLocks noChangeArrowheads="1"/>
            </p:cNvSpPr>
            <p:nvPr/>
          </p:nvSpPr>
          <p:spPr bwMode="auto">
            <a:xfrm>
              <a:off x="1533" y="3017"/>
              <a:ext cx="76" cy="163"/>
            </a:xfrm>
            <a:prstGeom prst="rect">
              <a:avLst/>
            </a:prstGeom>
            <a:noFill/>
            <a:ln w="9525">
              <a:noFill/>
              <a:miter lim="800000"/>
              <a:headEnd/>
              <a:tailEnd/>
            </a:ln>
          </p:spPr>
          <p:txBody>
            <a:bodyPr wrap="none" lIns="0" tIns="0" rIns="0" bIns="0">
              <a:spAutoFit/>
            </a:bodyPr>
            <a:lstStyle/>
            <a:p>
              <a:r>
                <a:rPr lang="ru-RU" sz="1700" b="0">
                  <a:solidFill>
                    <a:srgbClr val="000000"/>
                  </a:solidFill>
                  <a:effectLst/>
                  <a:latin typeface="Arial" pitchFamily="34" charset="0"/>
                </a:rPr>
                <a:t>5</a:t>
              </a:r>
              <a:endParaRPr lang="ru-RU">
                <a:effectLst>
                  <a:outerShdw blurRad="38100" dist="38100" dir="2700000" algn="tl">
                    <a:srgbClr val="C0C0C0"/>
                  </a:outerShdw>
                </a:effectLst>
              </a:endParaRPr>
            </a:p>
          </p:txBody>
        </p:sp>
        <p:sp>
          <p:nvSpPr>
            <p:cNvPr id="164924" name="Freeform 60"/>
            <p:cNvSpPr>
              <a:spLocks/>
            </p:cNvSpPr>
            <p:nvPr/>
          </p:nvSpPr>
          <p:spPr bwMode="auto">
            <a:xfrm>
              <a:off x="1982" y="3257"/>
              <a:ext cx="108" cy="377"/>
            </a:xfrm>
            <a:custGeom>
              <a:avLst/>
              <a:gdLst/>
              <a:ahLst/>
              <a:cxnLst>
                <a:cxn ang="0">
                  <a:pos x="0" y="377"/>
                </a:cxn>
                <a:cxn ang="0">
                  <a:pos x="0" y="60"/>
                </a:cxn>
                <a:cxn ang="0">
                  <a:pos x="108" y="0"/>
                </a:cxn>
                <a:cxn ang="0">
                  <a:pos x="108" y="317"/>
                </a:cxn>
                <a:cxn ang="0">
                  <a:pos x="0" y="377"/>
                </a:cxn>
              </a:cxnLst>
              <a:rect l="0" t="0" r="r" b="b"/>
              <a:pathLst>
                <a:path w="108" h="377">
                  <a:moveTo>
                    <a:pt x="0" y="377"/>
                  </a:moveTo>
                  <a:lnTo>
                    <a:pt x="0" y="60"/>
                  </a:lnTo>
                  <a:lnTo>
                    <a:pt x="108" y="0"/>
                  </a:lnTo>
                  <a:lnTo>
                    <a:pt x="108" y="317"/>
                  </a:lnTo>
                  <a:lnTo>
                    <a:pt x="0" y="377"/>
                  </a:lnTo>
                  <a:close/>
                </a:path>
              </a:pathLst>
            </a:custGeom>
            <a:solidFill>
              <a:srgbClr val="800000"/>
            </a:solidFill>
            <a:ln w="14288">
              <a:solidFill>
                <a:srgbClr val="000000"/>
              </a:solidFill>
              <a:prstDash val="solid"/>
              <a:round/>
              <a:headEnd/>
              <a:tailEnd/>
            </a:ln>
          </p:spPr>
          <p:txBody>
            <a:bodyPr/>
            <a:lstStyle/>
            <a:p>
              <a:endParaRPr lang="en-US"/>
            </a:p>
          </p:txBody>
        </p:sp>
        <p:sp>
          <p:nvSpPr>
            <p:cNvPr id="164925" name="Rectangle 61"/>
            <p:cNvSpPr>
              <a:spLocks noChangeArrowheads="1"/>
            </p:cNvSpPr>
            <p:nvPr/>
          </p:nvSpPr>
          <p:spPr bwMode="auto">
            <a:xfrm>
              <a:off x="1830" y="3317"/>
              <a:ext cx="152" cy="317"/>
            </a:xfrm>
            <a:prstGeom prst="rect">
              <a:avLst/>
            </a:prstGeom>
            <a:solidFill>
              <a:srgbClr val="FF0000"/>
            </a:solidFill>
            <a:ln w="14288">
              <a:solidFill>
                <a:srgbClr val="000000"/>
              </a:solidFill>
              <a:miter lim="800000"/>
              <a:headEnd/>
              <a:tailEnd/>
            </a:ln>
          </p:spPr>
          <p:txBody>
            <a:bodyPr/>
            <a:lstStyle/>
            <a:p>
              <a:endParaRPr lang="en-US"/>
            </a:p>
          </p:txBody>
        </p:sp>
        <p:sp>
          <p:nvSpPr>
            <p:cNvPr id="164926" name="Freeform 62"/>
            <p:cNvSpPr>
              <a:spLocks/>
            </p:cNvSpPr>
            <p:nvPr/>
          </p:nvSpPr>
          <p:spPr bwMode="auto">
            <a:xfrm>
              <a:off x="1830" y="3257"/>
              <a:ext cx="260" cy="60"/>
            </a:xfrm>
            <a:custGeom>
              <a:avLst/>
              <a:gdLst/>
              <a:ahLst/>
              <a:cxnLst>
                <a:cxn ang="0">
                  <a:pos x="152" y="60"/>
                </a:cxn>
                <a:cxn ang="0">
                  <a:pos x="260" y="0"/>
                </a:cxn>
                <a:cxn ang="0">
                  <a:pos x="98" y="0"/>
                </a:cxn>
                <a:cxn ang="0">
                  <a:pos x="0" y="60"/>
                </a:cxn>
                <a:cxn ang="0">
                  <a:pos x="152" y="60"/>
                </a:cxn>
              </a:cxnLst>
              <a:rect l="0" t="0" r="r" b="b"/>
              <a:pathLst>
                <a:path w="260" h="60">
                  <a:moveTo>
                    <a:pt x="152" y="60"/>
                  </a:moveTo>
                  <a:lnTo>
                    <a:pt x="260" y="0"/>
                  </a:lnTo>
                  <a:lnTo>
                    <a:pt x="98" y="0"/>
                  </a:lnTo>
                  <a:lnTo>
                    <a:pt x="0" y="60"/>
                  </a:lnTo>
                  <a:lnTo>
                    <a:pt x="152" y="60"/>
                  </a:lnTo>
                  <a:close/>
                </a:path>
              </a:pathLst>
            </a:custGeom>
            <a:solidFill>
              <a:srgbClr val="BF0000"/>
            </a:solidFill>
            <a:ln w="14288">
              <a:solidFill>
                <a:srgbClr val="000000"/>
              </a:solidFill>
              <a:prstDash val="solid"/>
              <a:round/>
              <a:headEnd/>
              <a:tailEnd/>
            </a:ln>
          </p:spPr>
          <p:txBody>
            <a:bodyPr/>
            <a:lstStyle/>
            <a:p>
              <a:endParaRPr lang="en-US"/>
            </a:p>
          </p:txBody>
        </p:sp>
        <p:sp>
          <p:nvSpPr>
            <p:cNvPr id="164927" name="Rectangle 63"/>
            <p:cNvSpPr>
              <a:spLocks noChangeArrowheads="1"/>
            </p:cNvSpPr>
            <p:nvPr/>
          </p:nvSpPr>
          <p:spPr bwMode="auto">
            <a:xfrm>
              <a:off x="1946" y="3000"/>
              <a:ext cx="76" cy="163"/>
            </a:xfrm>
            <a:prstGeom prst="rect">
              <a:avLst/>
            </a:prstGeom>
            <a:noFill/>
            <a:ln w="9525">
              <a:noFill/>
              <a:miter lim="800000"/>
              <a:headEnd/>
              <a:tailEnd/>
            </a:ln>
          </p:spPr>
          <p:txBody>
            <a:bodyPr wrap="none" lIns="0" tIns="0" rIns="0" bIns="0">
              <a:spAutoFit/>
            </a:bodyPr>
            <a:lstStyle/>
            <a:p>
              <a:r>
                <a:rPr lang="ru-RU" sz="1700" b="0">
                  <a:solidFill>
                    <a:srgbClr val="000000"/>
                  </a:solidFill>
                  <a:effectLst/>
                  <a:latin typeface="Arial" pitchFamily="34" charset="0"/>
                </a:rPr>
                <a:t>5</a:t>
              </a:r>
              <a:endParaRPr lang="ru-RU">
                <a:effectLst>
                  <a:outerShdw blurRad="38100" dist="38100" dir="2700000" algn="tl">
                    <a:srgbClr val="C0C0C0"/>
                  </a:outerShdw>
                </a:effectLst>
              </a:endParaRPr>
            </a:p>
          </p:txBody>
        </p:sp>
        <p:sp>
          <p:nvSpPr>
            <p:cNvPr id="164928" name="Freeform 64"/>
            <p:cNvSpPr>
              <a:spLocks/>
            </p:cNvSpPr>
            <p:nvPr/>
          </p:nvSpPr>
          <p:spPr bwMode="auto">
            <a:xfrm>
              <a:off x="2387" y="3257"/>
              <a:ext cx="98" cy="377"/>
            </a:xfrm>
            <a:custGeom>
              <a:avLst/>
              <a:gdLst/>
              <a:ahLst/>
              <a:cxnLst>
                <a:cxn ang="0">
                  <a:pos x="0" y="377"/>
                </a:cxn>
                <a:cxn ang="0">
                  <a:pos x="0" y="60"/>
                </a:cxn>
                <a:cxn ang="0">
                  <a:pos x="98" y="0"/>
                </a:cxn>
                <a:cxn ang="0">
                  <a:pos x="98" y="317"/>
                </a:cxn>
                <a:cxn ang="0">
                  <a:pos x="0" y="377"/>
                </a:cxn>
              </a:cxnLst>
              <a:rect l="0" t="0" r="r" b="b"/>
              <a:pathLst>
                <a:path w="98" h="377">
                  <a:moveTo>
                    <a:pt x="0" y="377"/>
                  </a:moveTo>
                  <a:lnTo>
                    <a:pt x="0" y="60"/>
                  </a:lnTo>
                  <a:lnTo>
                    <a:pt x="98" y="0"/>
                  </a:lnTo>
                  <a:lnTo>
                    <a:pt x="98" y="317"/>
                  </a:lnTo>
                  <a:lnTo>
                    <a:pt x="0" y="377"/>
                  </a:lnTo>
                  <a:close/>
                </a:path>
              </a:pathLst>
            </a:custGeom>
            <a:solidFill>
              <a:srgbClr val="800000"/>
            </a:solidFill>
            <a:ln w="14288">
              <a:solidFill>
                <a:srgbClr val="000000"/>
              </a:solidFill>
              <a:prstDash val="solid"/>
              <a:round/>
              <a:headEnd/>
              <a:tailEnd/>
            </a:ln>
          </p:spPr>
          <p:txBody>
            <a:bodyPr/>
            <a:lstStyle/>
            <a:p>
              <a:endParaRPr lang="en-US"/>
            </a:p>
          </p:txBody>
        </p:sp>
        <p:sp>
          <p:nvSpPr>
            <p:cNvPr id="164929" name="Rectangle 65"/>
            <p:cNvSpPr>
              <a:spLocks noChangeArrowheads="1"/>
            </p:cNvSpPr>
            <p:nvPr/>
          </p:nvSpPr>
          <p:spPr bwMode="auto">
            <a:xfrm>
              <a:off x="2225" y="3317"/>
              <a:ext cx="162" cy="317"/>
            </a:xfrm>
            <a:prstGeom prst="rect">
              <a:avLst/>
            </a:prstGeom>
            <a:solidFill>
              <a:srgbClr val="FF0000"/>
            </a:solidFill>
            <a:ln w="14288">
              <a:solidFill>
                <a:srgbClr val="000000"/>
              </a:solidFill>
              <a:miter lim="800000"/>
              <a:headEnd/>
              <a:tailEnd/>
            </a:ln>
          </p:spPr>
          <p:txBody>
            <a:bodyPr/>
            <a:lstStyle/>
            <a:p>
              <a:endParaRPr lang="en-US"/>
            </a:p>
          </p:txBody>
        </p:sp>
        <p:sp>
          <p:nvSpPr>
            <p:cNvPr id="164930" name="Freeform 66"/>
            <p:cNvSpPr>
              <a:spLocks/>
            </p:cNvSpPr>
            <p:nvPr/>
          </p:nvSpPr>
          <p:spPr bwMode="auto">
            <a:xfrm>
              <a:off x="2225" y="3257"/>
              <a:ext cx="260" cy="60"/>
            </a:xfrm>
            <a:custGeom>
              <a:avLst/>
              <a:gdLst/>
              <a:ahLst/>
              <a:cxnLst>
                <a:cxn ang="0">
                  <a:pos x="162" y="60"/>
                </a:cxn>
                <a:cxn ang="0">
                  <a:pos x="260" y="0"/>
                </a:cxn>
                <a:cxn ang="0">
                  <a:pos x="99" y="0"/>
                </a:cxn>
                <a:cxn ang="0">
                  <a:pos x="0" y="60"/>
                </a:cxn>
                <a:cxn ang="0">
                  <a:pos x="162" y="60"/>
                </a:cxn>
              </a:cxnLst>
              <a:rect l="0" t="0" r="r" b="b"/>
              <a:pathLst>
                <a:path w="260" h="60">
                  <a:moveTo>
                    <a:pt x="162" y="60"/>
                  </a:moveTo>
                  <a:lnTo>
                    <a:pt x="260" y="0"/>
                  </a:lnTo>
                  <a:lnTo>
                    <a:pt x="99" y="0"/>
                  </a:lnTo>
                  <a:lnTo>
                    <a:pt x="0" y="60"/>
                  </a:lnTo>
                  <a:lnTo>
                    <a:pt x="162" y="60"/>
                  </a:lnTo>
                  <a:close/>
                </a:path>
              </a:pathLst>
            </a:custGeom>
            <a:solidFill>
              <a:srgbClr val="BF0000"/>
            </a:solidFill>
            <a:ln w="14288">
              <a:solidFill>
                <a:srgbClr val="000000"/>
              </a:solidFill>
              <a:prstDash val="solid"/>
              <a:round/>
              <a:headEnd/>
              <a:tailEnd/>
            </a:ln>
          </p:spPr>
          <p:txBody>
            <a:bodyPr/>
            <a:lstStyle/>
            <a:p>
              <a:endParaRPr lang="en-US"/>
            </a:p>
          </p:txBody>
        </p:sp>
        <p:sp>
          <p:nvSpPr>
            <p:cNvPr id="164931" name="Rectangle 67"/>
            <p:cNvSpPr>
              <a:spLocks noChangeArrowheads="1"/>
            </p:cNvSpPr>
            <p:nvPr/>
          </p:nvSpPr>
          <p:spPr bwMode="auto">
            <a:xfrm>
              <a:off x="2324" y="3017"/>
              <a:ext cx="76" cy="163"/>
            </a:xfrm>
            <a:prstGeom prst="rect">
              <a:avLst/>
            </a:prstGeom>
            <a:noFill/>
            <a:ln w="9525">
              <a:noFill/>
              <a:miter lim="800000"/>
              <a:headEnd/>
              <a:tailEnd/>
            </a:ln>
          </p:spPr>
          <p:txBody>
            <a:bodyPr wrap="none" lIns="0" tIns="0" rIns="0" bIns="0">
              <a:spAutoFit/>
            </a:bodyPr>
            <a:lstStyle/>
            <a:p>
              <a:r>
                <a:rPr lang="ru-RU" sz="1700" b="0">
                  <a:solidFill>
                    <a:srgbClr val="000000"/>
                  </a:solidFill>
                  <a:effectLst/>
                  <a:latin typeface="Arial" pitchFamily="34" charset="0"/>
                </a:rPr>
                <a:t>5</a:t>
              </a:r>
              <a:endParaRPr lang="ru-RU">
                <a:effectLst>
                  <a:outerShdw blurRad="38100" dist="38100" dir="2700000" algn="tl">
                    <a:srgbClr val="C0C0C0"/>
                  </a:outerShdw>
                </a:effectLst>
              </a:endParaRPr>
            </a:p>
          </p:txBody>
        </p:sp>
        <p:sp>
          <p:nvSpPr>
            <p:cNvPr id="164932" name="Freeform 68"/>
            <p:cNvSpPr>
              <a:spLocks/>
            </p:cNvSpPr>
            <p:nvPr/>
          </p:nvSpPr>
          <p:spPr bwMode="auto">
            <a:xfrm>
              <a:off x="2782" y="3257"/>
              <a:ext cx="99" cy="377"/>
            </a:xfrm>
            <a:custGeom>
              <a:avLst/>
              <a:gdLst/>
              <a:ahLst/>
              <a:cxnLst>
                <a:cxn ang="0">
                  <a:pos x="0" y="377"/>
                </a:cxn>
                <a:cxn ang="0">
                  <a:pos x="0" y="60"/>
                </a:cxn>
                <a:cxn ang="0">
                  <a:pos x="99" y="0"/>
                </a:cxn>
                <a:cxn ang="0">
                  <a:pos x="99" y="317"/>
                </a:cxn>
                <a:cxn ang="0">
                  <a:pos x="0" y="377"/>
                </a:cxn>
              </a:cxnLst>
              <a:rect l="0" t="0" r="r" b="b"/>
              <a:pathLst>
                <a:path w="99" h="377">
                  <a:moveTo>
                    <a:pt x="0" y="377"/>
                  </a:moveTo>
                  <a:lnTo>
                    <a:pt x="0" y="60"/>
                  </a:lnTo>
                  <a:lnTo>
                    <a:pt x="99" y="0"/>
                  </a:lnTo>
                  <a:lnTo>
                    <a:pt x="99" y="317"/>
                  </a:lnTo>
                  <a:lnTo>
                    <a:pt x="0" y="377"/>
                  </a:lnTo>
                  <a:close/>
                </a:path>
              </a:pathLst>
            </a:custGeom>
            <a:solidFill>
              <a:srgbClr val="800000"/>
            </a:solidFill>
            <a:ln w="14288">
              <a:solidFill>
                <a:srgbClr val="000000"/>
              </a:solidFill>
              <a:prstDash val="solid"/>
              <a:round/>
              <a:headEnd/>
              <a:tailEnd/>
            </a:ln>
          </p:spPr>
          <p:txBody>
            <a:bodyPr/>
            <a:lstStyle/>
            <a:p>
              <a:endParaRPr lang="en-US"/>
            </a:p>
          </p:txBody>
        </p:sp>
        <p:sp>
          <p:nvSpPr>
            <p:cNvPr id="164933" name="Rectangle 69"/>
            <p:cNvSpPr>
              <a:spLocks noChangeArrowheads="1"/>
            </p:cNvSpPr>
            <p:nvPr/>
          </p:nvSpPr>
          <p:spPr bwMode="auto">
            <a:xfrm>
              <a:off x="2620" y="3317"/>
              <a:ext cx="162" cy="317"/>
            </a:xfrm>
            <a:prstGeom prst="rect">
              <a:avLst/>
            </a:prstGeom>
            <a:solidFill>
              <a:srgbClr val="FF0000"/>
            </a:solidFill>
            <a:ln w="14288">
              <a:solidFill>
                <a:srgbClr val="000000"/>
              </a:solidFill>
              <a:miter lim="800000"/>
              <a:headEnd/>
              <a:tailEnd/>
            </a:ln>
          </p:spPr>
          <p:txBody>
            <a:bodyPr/>
            <a:lstStyle/>
            <a:p>
              <a:endParaRPr lang="en-US"/>
            </a:p>
          </p:txBody>
        </p:sp>
        <p:sp>
          <p:nvSpPr>
            <p:cNvPr id="164934" name="Freeform 70"/>
            <p:cNvSpPr>
              <a:spLocks/>
            </p:cNvSpPr>
            <p:nvPr/>
          </p:nvSpPr>
          <p:spPr bwMode="auto">
            <a:xfrm>
              <a:off x="2620" y="3257"/>
              <a:ext cx="261" cy="60"/>
            </a:xfrm>
            <a:custGeom>
              <a:avLst/>
              <a:gdLst/>
              <a:ahLst/>
              <a:cxnLst>
                <a:cxn ang="0">
                  <a:pos x="162" y="60"/>
                </a:cxn>
                <a:cxn ang="0">
                  <a:pos x="261" y="0"/>
                </a:cxn>
                <a:cxn ang="0">
                  <a:pos x="108" y="0"/>
                </a:cxn>
                <a:cxn ang="0">
                  <a:pos x="0" y="60"/>
                </a:cxn>
                <a:cxn ang="0">
                  <a:pos x="162" y="60"/>
                </a:cxn>
              </a:cxnLst>
              <a:rect l="0" t="0" r="r" b="b"/>
              <a:pathLst>
                <a:path w="261" h="60">
                  <a:moveTo>
                    <a:pt x="162" y="60"/>
                  </a:moveTo>
                  <a:lnTo>
                    <a:pt x="261" y="0"/>
                  </a:lnTo>
                  <a:lnTo>
                    <a:pt x="108" y="0"/>
                  </a:lnTo>
                  <a:lnTo>
                    <a:pt x="0" y="60"/>
                  </a:lnTo>
                  <a:lnTo>
                    <a:pt x="162" y="60"/>
                  </a:lnTo>
                  <a:close/>
                </a:path>
              </a:pathLst>
            </a:custGeom>
            <a:solidFill>
              <a:srgbClr val="BF0000"/>
            </a:solidFill>
            <a:ln w="14288">
              <a:solidFill>
                <a:srgbClr val="000000"/>
              </a:solidFill>
              <a:prstDash val="solid"/>
              <a:round/>
              <a:headEnd/>
              <a:tailEnd/>
            </a:ln>
          </p:spPr>
          <p:txBody>
            <a:bodyPr/>
            <a:lstStyle/>
            <a:p>
              <a:endParaRPr lang="en-US"/>
            </a:p>
          </p:txBody>
        </p:sp>
        <p:sp>
          <p:nvSpPr>
            <p:cNvPr id="164935" name="Rectangle 71"/>
            <p:cNvSpPr>
              <a:spLocks noChangeArrowheads="1"/>
            </p:cNvSpPr>
            <p:nvPr/>
          </p:nvSpPr>
          <p:spPr bwMode="auto">
            <a:xfrm>
              <a:off x="2710" y="3077"/>
              <a:ext cx="76" cy="163"/>
            </a:xfrm>
            <a:prstGeom prst="rect">
              <a:avLst/>
            </a:prstGeom>
            <a:noFill/>
            <a:ln w="9525">
              <a:noFill/>
              <a:miter lim="800000"/>
              <a:headEnd/>
              <a:tailEnd/>
            </a:ln>
          </p:spPr>
          <p:txBody>
            <a:bodyPr wrap="none" lIns="0" tIns="0" rIns="0" bIns="0">
              <a:spAutoFit/>
            </a:bodyPr>
            <a:lstStyle/>
            <a:p>
              <a:r>
                <a:rPr lang="ru-RU" sz="1700" b="0">
                  <a:solidFill>
                    <a:srgbClr val="000000"/>
                  </a:solidFill>
                  <a:effectLst/>
                  <a:latin typeface="Arial" pitchFamily="34" charset="0"/>
                </a:rPr>
                <a:t>5</a:t>
              </a:r>
              <a:endParaRPr lang="ru-RU">
                <a:effectLst>
                  <a:outerShdw blurRad="38100" dist="38100" dir="2700000" algn="tl">
                    <a:srgbClr val="C0C0C0"/>
                  </a:outerShdw>
                </a:effectLst>
              </a:endParaRPr>
            </a:p>
          </p:txBody>
        </p:sp>
        <p:sp>
          <p:nvSpPr>
            <p:cNvPr id="164936" name="Freeform 72"/>
            <p:cNvSpPr>
              <a:spLocks/>
            </p:cNvSpPr>
            <p:nvPr/>
          </p:nvSpPr>
          <p:spPr bwMode="auto">
            <a:xfrm>
              <a:off x="3177" y="3000"/>
              <a:ext cx="108" cy="634"/>
            </a:xfrm>
            <a:custGeom>
              <a:avLst/>
              <a:gdLst/>
              <a:ahLst/>
              <a:cxnLst>
                <a:cxn ang="0">
                  <a:pos x="0" y="634"/>
                </a:cxn>
                <a:cxn ang="0">
                  <a:pos x="0" y="60"/>
                </a:cxn>
                <a:cxn ang="0">
                  <a:pos x="108" y="0"/>
                </a:cxn>
                <a:cxn ang="0">
                  <a:pos x="108" y="574"/>
                </a:cxn>
                <a:cxn ang="0">
                  <a:pos x="0" y="634"/>
                </a:cxn>
              </a:cxnLst>
              <a:rect l="0" t="0" r="r" b="b"/>
              <a:pathLst>
                <a:path w="108" h="634">
                  <a:moveTo>
                    <a:pt x="0" y="634"/>
                  </a:moveTo>
                  <a:lnTo>
                    <a:pt x="0" y="60"/>
                  </a:lnTo>
                  <a:lnTo>
                    <a:pt x="108" y="0"/>
                  </a:lnTo>
                  <a:lnTo>
                    <a:pt x="108" y="574"/>
                  </a:lnTo>
                  <a:lnTo>
                    <a:pt x="0" y="634"/>
                  </a:lnTo>
                  <a:close/>
                </a:path>
              </a:pathLst>
            </a:custGeom>
            <a:solidFill>
              <a:srgbClr val="800000"/>
            </a:solidFill>
            <a:ln w="14288">
              <a:solidFill>
                <a:srgbClr val="000000"/>
              </a:solidFill>
              <a:prstDash val="solid"/>
              <a:round/>
              <a:headEnd/>
              <a:tailEnd/>
            </a:ln>
          </p:spPr>
          <p:txBody>
            <a:bodyPr/>
            <a:lstStyle/>
            <a:p>
              <a:endParaRPr lang="en-US"/>
            </a:p>
          </p:txBody>
        </p:sp>
        <p:sp>
          <p:nvSpPr>
            <p:cNvPr id="164937" name="Rectangle 73"/>
            <p:cNvSpPr>
              <a:spLocks noChangeArrowheads="1"/>
            </p:cNvSpPr>
            <p:nvPr/>
          </p:nvSpPr>
          <p:spPr bwMode="auto">
            <a:xfrm>
              <a:off x="3016" y="3060"/>
              <a:ext cx="161" cy="574"/>
            </a:xfrm>
            <a:prstGeom prst="rect">
              <a:avLst/>
            </a:prstGeom>
            <a:solidFill>
              <a:srgbClr val="FF0000"/>
            </a:solidFill>
            <a:ln w="14288">
              <a:solidFill>
                <a:srgbClr val="000000"/>
              </a:solidFill>
              <a:miter lim="800000"/>
              <a:headEnd/>
              <a:tailEnd/>
            </a:ln>
          </p:spPr>
          <p:txBody>
            <a:bodyPr/>
            <a:lstStyle/>
            <a:p>
              <a:endParaRPr lang="en-US"/>
            </a:p>
          </p:txBody>
        </p:sp>
        <p:sp>
          <p:nvSpPr>
            <p:cNvPr id="164938" name="Freeform 74"/>
            <p:cNvSpPr>
              <a:spLocks/>
            </p:cNvSpPr>
            <p:nvPr/>
          </p:nvSpPr>
          <p:spPr bwMode="auto">
            <a:xfrm>
              <a:off x="3016" y="3000"/>
              <a:ext cx="269" cy="60"/>
            </a:xfrm>
            <a:custGeom>
              <a:avLst/>
              <a:gdLst/>
              <a:ahLst/>
              <a:cxnLst>
                <a:cxn ang="0">
                  <a:pos x="161" y="60"/>
                </a:cxn>
                <a:cxn ang="0">
                  <a:pos x="269" y="0"/>
                </a:cxn>
                <a:cxn ang="0">
                  <a:pos x="107" y="0"/>
                </a:cxn>
                <a:cxn ang="0">
                  <a:pos x="0" y="60"/>
                </a:cxn>
                <a:cxn ang="0">
                  <a:pos x="161" y="60"/>
                </a:cxn>
              </a:cxnLst>
              <a:rect l="0" t="0" r="r" b="b"/>
              <a:pathLst>
                <a:path w="269" h="60">
                  <a:moveTo>
                    <a:pt x="161" y="60"/>
                  </a:moveTo>
                  <a:lnTo>
                    <a:pt x="269" y="0"/>
                  </a:lnTo>
                  <a:lnTo>
                    <a:pt x="107" y="0"/>
                  </a:lnTo>
                  <a:lnTo>
                    <a:pt x="0" y="60"/>
                  </a:lnTo>
                  <a:lnTo>
                    <a:pt x="161" y="60"/>
                  </a:lnTo>
                  <a:close/>
                </a:path>
              </a:pathLst>
            </a:custGeom>
            <a:solidFill>
              <a:srgbClr val="BF0000"/>
            </a:solidFill>
            <a:ln w="14288">
              <a:solidFill>
                <a:srgbClr val="000000"/>
              </a:solidFill>
              <a:prstDash val="solid"/>
              <a:round/>
              <a:headEnd/>
              <a:tailEnd/>
            </a:ln>
          </p:spPr>
          <p:txBody>
            <a:bodyPr/>
            <a:lstStyle/>
            <a:p>
              <a:endParaRPr lang="en-US"/>
            </a:p>
          </p:txBody>
        </p:sp>
        <p:sp>
          <p:nvSpPr>
            <p:cNvPr id="164939" name="Rectangle 75"/>
            <p:cNvSpPr>
              <a:spLocks noChangeArrowheads="1"/>
            </p:cNvSpPr>
            <p:nvPr/>
          </p:nvSpPr>
          <p:spPr bwMode="auto">
            <a:xfrm>
              <a:off x="3123" y="2769"/>
              <a:ext cx="76" cy="163"/>
            </a:xfrm>
            <a:prstGeom prst="rect">
              <a:avLst/>
            </a:prstGeom>
            <a:noFill/>
            <a:ln w="9525">
              <a:noFill/>
              <a:miter lim="800000"/>
              <a:headEnd/>
              <a:tailEnd/>
            </a:ln>
          </p:spPr>
          <p:txBody>
            <a:bodyPr wrap="none" lIns="0" tIns="0" rIns="0" bIns="0">
              <a:spAutoFit/>
            </a:bodyPr>
            <a:lstStyle/>
            <a:p>
              <a:r>
                <a:rPr lang="ru-RU" sz="1700" b="0">
                  <a:solidFill>
                    <a:srgbClr val="000000"/>
                  </a:solidFill>
                  <a:effectLst/>
                  <a:latin typeface="Arial" pitchFamily="34" charset="0"/>
                </a:rPr>
                <a:t>9</a:t>
              </a:r>
              <a:endParaRPr lang="ru-RU">
                <a:effectLst>
                  <a:outerShdw blurRad="38100" dist="38100" dir="2700000" algn="tl">
                    <a:srgbClr val="C0C0C0"/>
                  </a:outerShdw>
                </a:effectLst>
              </a:endParaRPr>
            </a:p>
          </p:txBody>
        </p:sp>
        <p:sp>
          <p:nvSpPr>
            <p:cNvPr id="164940" name="Freeform 76"/>
            <p:cNvSpPr>
              <a:spLocks/>
            </p:cNvSpPr>
            <p:nvPr/>
          </p:nvSpPr>
          <p:spPr bwMode="auto">
            <a:xfrm>
              <a:off x="3573" y="3377"/>
              <a:ext cx="107" cy="257"/>
            </a:xfrm>
            <a:custGeom>
              <a:avLst/>
              <a:gdLst/>
              <a:ahLst/>
              <a:cxnLst>
                <a:cxn ang="0">
                  <a:pos x="0" y="257"/>
                </a:cxn>
                <a:cxn ang="0">
                  <a:pos x="0" y="68"/>
                </a:cxn>
                <a:cxn ang="0">
                  <a:pos x="107" y="0"/>
                </a:cxn>
                <a:cxn ang="0">
                  <a:pos x="107" y="197"/>
                </a:cxn>
                <a:cxn ang="0">
                  <a:pos x="0" y="257"/>
                </a:cxn>
              </a:cxnLst>
              <a:rect l="0" t="0" r="r" b="b"/>
              <a:pathLst>
                <a:path w="107" h="257">
                  <a:moveTo>
                    <a:pt x="0" y="257"/>
                  </a:moveTo>
                  <a:lnTo>
                    <a:pt x="0" y="68"/>
                  </a:lnTo>
                  <a:lnTo>
                    <a:pt x="107" y="0"/>
                  </a:lnTo>
                  <a:lnTo>
                    <a:pt x="107" y="197"/>
                  </a:lnTo>
                  <a:lnTo>
                    <a:pt x="0" y="257"/>
                  </a:lnTo>
                  <a:close/>
                </a:path>
              </a:pathLst>
            </a:custGeom>
            <a:solidFill>
              <a:srgbClr val="800000"/>
            </a:solidFill>
            <a:ln w="14288">
              <a:solidFill>
                <a:srgbClr val="000000"/>
              </a:solidFill>
              <a:prstDash val="solid"/>
              <a:round/>
              <a:headEnd/>
              <a:tailEnd/>
            </a:ln>
          </p:spPr>
          <p:txBody>
            <a:bodyPr/>
            <a:lstStyle/>
            <a:p>
              <a:endParaRPr lang="en-US"/>
            </a:p>
          </p:txBody>
        </p:sp>
        <p:sp>
          <p:nvSpPr>
            <p:cNvPr id="164941" name="Rectangle 77"/>
            <p:cNvSpPr>
              <a:spLocks noChangeArrowheads="1"/>
            </p:cNvSpPr>
            <p:nvPr/>
          </p:nvSpPr>
          <p:spPr bwMode="auto">
            <a:xfrm>
              <a:off x="3420" y="3445"/>
              <a:ext cx="153" cy="189"/>
            </a:xfrm>
            <a:prstGeom prst="rect">
              <a:avLst/>
            </a:prstGeom>
            <a:solidFill>
              <a:srgbClr val="FF0000"/>
            </a:solidFill>
            <a:ln w="14288">
              <a:solidFill>
                <a:srgbClr val="000000"/>
              </a:solidFill>
              <a:miter lim="800000"/>
              <a:headEnd/>
              <a:tailEnd/>
            </a:ln>
          </p:spPr>
          <p:txBody>
            <a:bodyPr/>
            <a:lstStyle/>
            <a:p>
              <a:endParaRPr lang="en-US"/>
            </a:p>
          </p:txBody>
        </p:sp>
        <p:sp>
          <p:nvSpPr>
            <p:cNvPr id="164942" name="Freeform 78"/>
            <p:cNvSpPr>
              <a:spLocks/>
            </p:cNvSpPr>
            <p:nvPr/>
          </p:nvSpPr>
          <p:spPr bwMode="auto">
            <a:xfrm>
              <a:off x="3420" y="3377"/>
              <a:ext cx="260" cy="68"/>
            </a:xfrm>
            <a:custGeom>
              <a:avLst/>
              <a:gdLst/>
              <a:ahLst/>
              <a:cxnLst>
                <a:cxn ang="0">
                  <a:pos x="153" y="68"/>
                </a:cxn>
                <a:cxn ang="0">
                  <a:pos x="260" y="0"/>
                </a:cxn>
                <a:cxn ang="0">
                  <a:pos x="99" y="0"/>
                </a:cxn>
                <a:cxn ang="0">
                  <a:pos x="0" y="68"/>
                </a:cxn>
                <a:cxn ang="0">
                  <a:pos x="153" y="68"/>
                </a:cxn>
              </a:cxnLst>
              <a:rect l="0" t="0" r="r" b="b"/>
              <a:pathLst>
                <a:path w="260" h="68">
                  <a:moveTo>
                    <a:pt x="153" y="68"/>
                  </a:moveTo>
                  <a:lnTo>
                    <a:pt x="260" y="0"/>
                  </a:lnTo>
                  <a:lnTo>
                    <a:pt x="99" y="0"/>
                  </a:lnTo>
                  <a:lnTo>
                    <a:pt x="0" y="68"/>
                  </a:lnTo>
                  <a:lnTo>
                    <a:pt x="153" y="68"/>
                  </a:lnTo>
                  <a:close/>
                </a:path>
              </a:pathLst>
            </a:custGeom>
            <a:solidFill>
              <a:srgbClr val="BF0000"/>
            </a:solidFill>
            <a:ln w="14288">
              <a:solidFill>
                <a:srgbClr val="000000"/>
              </a:solidFill>
              <a:prstDash val="solid"/>
              <a:round/>
              <a:headEnd/>
              <a:tailEnd/>
            </a:ln>
          </p:spPr>
          <p:txBody>
            <a:bodyPr/>
            <a:lstStyle/>
            <a:p>
              <a:endParaRPr lang="en-US"/>
            </a:p>
          </p:txBody>
        </p:sp>
        <p:sp>
          <p:nvSpPr>
            <p:cNvPr id="164943" name="Rectangle 79"/>
            <p:cNvSpPr>
              <a:spLocks noChangeArrowheads="1"/>
            </p:cNvSpPr>
            <p:nvPr/>
          </p:nvSpPr>
          <p:spPr bwMode="auto">
            <a:xfrm>
              <a:off x="3501" y="3077"/>
              <a:ext cx="76" cy="163"/>
            </a:xfrm>
            <a:prstGeom prst="rect">
              <a:avLst/>
            </a:prstGeom>
            <a:noFill/>
            <a:ln w="9525">
              <a:noFill/>
              <a:miter lim="800000"/>
              <a:headEnd/>
              <a:tailEnd/>
            </a:ln>
          </p:spPr>
          <p:txBody>
            <a:bodyPr wrap="none" lIns="0" tIns="0" rIns="0" bIns="0">
              <a:spAutoFit/>
            </a:bodyPr>
            <a:lstStyle/>
            <a:p>
              <a:r>
                <a:rPr lang="ru-RU" sz="1700" b="0">
                  <a:solidFill>
                    <a:srgbClr val="000000"/>
                  </a:solidFill>
                  <a:effectLst/>
                  <a:latin typeface="Arial" pitchFamily="34" charset="0"/>
                </a:rPr>
                <a:t>3</a:t>
              </a:r>
              <a:endParaRPr lang="ru-RU">
                <a:effectLst>
                  <a:outerShdw blurRad="38100" dist="38100" dir="2700000" algn="tl">
                    <a:srgbClr val="C0C0C0"/>
                  </a:outerShdw>
                </a:effectLst>
              </a:endParaRPr>
            </a:p>
          </p:txBody>
        </p:sp>
        <p:sp>
          <p:nvSpPr>
            <p:cNvPr id="164944" name="Freeform 80"/>
            <p:cNvSpPr>
              <a:spLocks/>
            </p:cNvSpPr>
            <p:nvPr/>
          </p:nvSpPr>
          <p:spPr bwMode="auto">
            <a:xfrm>
              <a:off x="3977" y="3377"/>
              <a:ext cx="99" cy="257"/>
            </a:xfrm>
            <a:custGeom>
              <a:avLst/>
              <a:gdLst/>
              <a:ahLst/>
              <a:cxnLst>
                <a:cxn ang="0">
                  <a:pos x="0" y="257"/>
                </a:cxn>
                <a:cxn ang="0">
                  <a:pos x="0" y="68"/>
                </a:cxn>
                <a:cxn ang="0">
                  <a:pos x="99" y="0"/>
                </a:cxn>
                <a:cxn ang="0">
                  <a:pos x="99" y="197"/>
                </a:cxn>
                <a:cxn ang="0">
                  <a:pos x="0" y="257"/>
                </a:cxn>
              </a:cxnLst>
              <a:rect l="0" t="0" r="r" b="b"/>
              <a:pathLst>
                <a:path w="99" h="257">
                  <a:moveTo>
                    <a:pt x="0" y="257"/>
                  </a:moveTo>
                  <a:lnTo>
                    <a:pt x="0" y="68"/>
                  </a:lnTo>
                  <a:lnTo>
                    <a:pt x="99" y="0"/>
                  </a:lnTo>
                  <a:lnTo>
                    <a:pt x="99" y="197"/>
                  </a:lnTo>
                  <a:lnTo>
                    <a:pt x="0" y="257"/>
                  </a:lnTo>
                  <a:close/>
                </a:path>
              </a:pathLst>
            </a:custGeom>
            <a:solidFill>
              <a:srgbClr val="800000"/>
            </a:solidFill>
            <a:ln w="14288">
              <a:solidFill>
                <a:srgbClr val="000000"/>
              </a:solidFill>
              <a:prstDash val="solid"/>
              <a:round/>
              <a:headEnd/>
              <a:tailEnd/>
            </a:ln>
          </p:spPr>
          <p:txBody>
            <a:bodyPr/>
            <a:lstStyle/>
            <a:p>
              <a:endParaRPr lang="en-US"/>
            </a:p>
          </p:txBody>
        </p:sp>
        <p:sp>
          <p:nvSpPr>
            <p:cNvPr id="164945" name="Rectangle 81"/>
            <p:cNvSpPr>
              <a:spLocks noChangeArrowheads="1"/>
            </p:cNvSpPr>
            <p:nvPr/>
          </p:nvSpPr>
          <p:spPr bwMode="auto">
            <a:xfrm>
              <a:off x="3815" y="3445"/>
              <a:ext cx="162" cy="189"/>
            </a:xfrm>
            <a:prstGeom prst="rect">
              <a:avLst/>
            </a:prstGeom>
            <a:solidFill>
              <a:srgbClr val="FF0000"/>
            </a:solidFill>
            <a:ln w="14288">
              <a:solidFill>
                <a:srgbClr val="000000"/>
              </a:solidFill>
              <a:miter lim="800000"/>
              <a:headEnd/>
              <a:tailEnd/>
            </a:ln>
          </p:spPr>
          <p:txBody>
            <a:bodyPr/>
            <a:lstStyle/>
            <a:p>
              <a:endParaRPr lang="en-US"/>
            </a:p>
          </p:txBody>
        </p:sp>
        <p:sp>
          <p:nvSpPr>
            <p:cNvPr id="164946" name="Freeform 82"/>
            <p:cNvSpPr>
              <a:spLocks/>
            </p:cNvSpPr>
            <p:nvPr/>
          </p:nvSpPr>
          <p:spPr bwMode="auto">
            <a:xfrm>
              <a:off x="3815" y="3377"/>
              <a:ext cx="261" cy="68"/>
            </a:xfrm>
            <a:custGeom>
              <a:avLst/>
              <a:gdLst/>
              <a:ahLst/>
              <a:cxnLst>
                <a:cxn ang="0">
                  <a:pos x="162" y="68"/>
                </a:cxn>
                <a:cxn ang="0">
                  <a:pos x="261" y="0"/>
                </a:cxn>
                <a:cxn ang="0">
                  <a:pos x="99" y="0"/>
                </a:cxn>
                <a:cxn ang="0">
                  <a:pos x="0" y="68"/>
                </a:cxn>
                <a:cxn ang="0">
                  <a:pos x="162" y="68"/>
                </a:cxn>
              </a:cxnLst>
              <a:rect l="0" t="0" r="r" b="b"/>
              <a:pathLst>
                <a:path w="261" h="68">
                  <a:moveTo>
                    <a:pt x="162" y="68"/>
                  </a:moveTo>
                  <a:lnTo>
                    <a:pt x="261" y="0"/>
                  </a:lnTo>
                  <a:lnTo>
                    <a:pt x="99" y="0"/>
                  </a:lnTo>
                  <a:lnTo>
                    <a:pt x="0" y="68"/>
                  </a:lnTo>
                  <a:lnTo>
                    <a:pt x="162" y="68"/>
                  </a:lnTo>
                  <a:close/>
                </a:path>
              </a:pathLst>
            </a:custGeom>
            <a:solidFill>
              <a:srgbClr val="BF0000"/>
            </a:solidFill>
            <a:ln w="14288">
              <a:solidFill>
                <a:srgbClr val="000000"/>
              </a:solidFill>
              <a:prstDash val="solid"/>
              <a:round/>
              <a:headEnd/>
              <a:tailEnd/>
            </a:ln>
          </p:spPr>
          <p:txBody>
            <a:bodyPr/>
            <a:lstStyle/>
            <a:p>
              <a:endParaRPr lang="en-US"/>
            </a:p>
          </p:txBody>
        </p:sp>
        <p:sp>
          <p:nvSpPr>
            <p:cNvPr id="164947" name="Rectangle 83"/>
            <p:cNvSpPr>
              <a:spLocks noChangeArrowheads="1"/>
            </p:cNvSpPr>
            <p:nvPr/>
          </p:nvSpPr>
          <p:spPr bwMode="auto">
            <a:xfrm>
              <a:off x="3923" y="3154"/>
              <a:ext cx="76" cy="163"/>
            </a:xfrm>
            <a:prstGeom prst="rect">
              <a:avLst/>
            </a:prstGeom>
            <a:noFill/>
            <a:ln w="9525">
              <a:noFill/>
              <a:miter lim="800000"/>
              <a:headEnd/>
              <a:tailEnd/>
            </a:ln>
          </p:spPr>
          <p:txBody>
            <a:bodyPr wrap="none" lIns="0" tIns="0" rIns="0" bIns="0">
              <a:spAutoFit/>
            </a:bodyPr>
            <a:lstStyle/>
            <a:p>
              <a:r>
                <a:rPr lang="ru-RU" sz="1700" b="0">
                  <a:solidFill>
                    <a:srgbClr val="000000"/>
                  </a:solidFill>
                  <a:effectLst/>
                  <a:latin typeface="Arial" pitchFamily="34" charset="0"/>
                </a:rPr>
                <a:t>3</a:t>
              </a:r>
              <a:endParaRPr lang="ru-RU">
                <a:effectLst>
                  <a:outerShdw blurRad="38100" dist="38100" dir="2700000" algn="tl">
                    <a:srgbClr val="C0C0C0"/>
                  </a:outerShdw>
                </a:effectLst>
              </a:endParaRPr>
            </a:p>
          </p:txBody>
        </p:sp>
        <p:sp>
          <p:nvSpPr>
            <p:cNvPr id="164948" name="Freeform 84"/>
            <p:cNvSpPr>
              <a:spLocks/>
            </p:cNvSpPr>
            <p:nvPr/>
          </p:nvSpPr>
          <p:spPr bwMode="auto">
            <a:xfrm>
              <a:off x="4372" y="2615"/>
              <a:ext cx="99" cy="1019"/>
            </a:xfrm>
            <a:custGeom>
              <a:avLst/>
              <a:gdLst/>
              <a:ahLst/>
              <a:cxnLst>
                <a:cxn ang="0">
                  <a:pos x="0" y="1019"/>
                </a:cxn>
                <a:cxn ang="0">
                  <a:pos x="0" y="68"/>
                </a:cxn>
                <a:cxn ang="0">
                  <a:pos x="99" y="0"/>
                </a:cxn>
                <a:cxn ang="0">
                  <a:pos x="99" y="959"/>
                </a:cxn>
                <a:cxn ang="0">
                  <a:pos x="0" y="1019"/>
                </a:cxn>
              </a:cxnLst>
              <a:rect l="0" t="0" r="r" b="b"/>
              <a:pathLst>
                <a:path w="99" h="1019">
                  <a:moveTo>
                    <a:pt x="0" y="1019"/>
                  </a:moveTo>
                  <a:lnTo>
                    <a:pt x="0" y="68"/>
                  </a:lnTo>
                  <a:lnTo>
                    <a:pt x="99" y="0"/>
                  </a:lnTo>
                  <a:lnTo>
                    <a:pt x="99" y="959"/>
                  </a:lnTo>
                  <a:lnTo>
                    <a:pt x="0" y="1019"/>
                  </a:lnTo>
                  <a:close/>
                </a:path>
              </a:pathLst>
            </a:custGeom>
            <a:solidFill>
              <a:srgbClr val="800000"/>
            </a:solidFill>
            <a:ln w="14288">
              <a:solidFill>
                <a:srgbClr val="000000"/>
              </a:solidFill>
              <a:prstDash val="solid"/>
              <a:round/>
              <a:headEnd/>
              <a:tailEnd/>
            </a:ln>
          </p:spPr>
          <p:txBody>
            <a:bodyPr/>
            <a:lstStyle/>
            <a:p>
              <a:endParaRPr lang="en-US"/>
            </a:p>
          </p:txBody>
        </p:sp>
        <p:sp>
          <p:nvSpPr>
            <p:cNvPr id="164949" name="Rectangle 85"/>
            <p:cNvSpPr>
              <a:spLocks noChangeArrowheads="1"/>
            </p:cNvSpPr>
            <p:nvPr/>
          </p:nvSpPr>
          <p:spPr bwMode="auto">
            <a:xfrm>
              <a:off x="4210" y="2683"/>
              <a:ext cx="162" cy="951"/>
            </a:xfrm>
            <a:prstGeom prst="rect">
              <a:avLst/>
            </a:prstGeom>
            <a:solidFill>
              <a:srgbClr val="FF0000"/>
            </a:solidFill>
            <a:ln w="14288">
              <a:solidFill>
                <a:srgbClr val="000000"/>
              </a:solidFill>
              <a:miter lim="800000"/>
              <a:headEnd/>
              <a:tailEnd/>
            </a:ln>
          </p:spPr>
          <p:txBody>
            <a:bodyPr/>
            <a:lstStyle/>
            <a:p>
              <a:endParaRPr lang="en-US"/>
            </a:p>
          </p:txBody>
        </p:sp>
        <p:sp>
          <p:nvSpPr>
            <p:cNvPr id="164950" name="Freeform 86"/>
            <p:cNvSpPr>
              <a:spLocks/>
            </p:cNvSpPr>
            <p:nvPr/>
          </p:nvSpPr>
          <p:spPr bwMode="auto">
            <a:xfrm>
              <a:off x="4210" y="2615"/>
              <a:ext cx="261" cy="68"/>
            </a:xfrm>
            <a:custGeom>
              <a:avLst/>
              <a:gdLst/>
              <a:ahLst/>
              <a:cxnLst>
                <a:cxn ang="0">
                  <a:pos x="162" y="68"/>
                </a:cxn>
                <a:cxn ang="0">
                  <a:pos x="261" y="0"/>
                </a:cxn>
                <a:cxn ang="0">
                  <a:pos x="108" y="0"/>
                </a:cxn>
                <a:cxn ang="0">
                  <a:pos x="0" y="68"/>
                </a:cxn>
                <a:cxn ang="0">
                  <a:pos x="162" y="68"/>
                </a:cxn>
              </a:cxnLst>
              <a:rect l="0" t="0" r="r" b="b"/>
              <a:pathLst>
                <a:path w="261" h="68">
                  <a:moveTo>
                    <a:pt x="162" y="68"/>
                  </a:moveTo>
                  <a:lnTo>
                    <a:pt x="261" y="0"/>
                  </a:lnTo>
                  <a:lnTo>
                    <a:pt x="108" y="0"/>
                  </a:lnTo>
                  <a:lnTo>
                    <a:pt x="0" y="68"/>
                  </a:lnTo>
                  <a:lnTo>
                    <a:pt x="162" y="68"/>
                  </a:lnTo>
                  <a:close/>
                </a:path>
              </a:pathLst>
            </a:custGeom>
            <a:solidFill>
              <a:srgbClr val="BF0000"/>
            </a:solidFill>
            <a:ln w="14288">
              <a:solidFill>
                <a:srgbClr val="000000"/>
              </a:solidFill>
              <a:prstDash val="solid"/>
              <a:round/>
              <a:headEnd/>
              <a:tailEnd/>
            </a:ln>
          </p:spPr>
          <p:txBody>
            <a:bodyPr/>
            <a:lstStyle/>
            <a:p>
              <a:endParaRPr lang="en-US"/>
            </a:p>
          </p:txBody>
        </p:sp>
        <p:sp>
          <p:nvSpPr>
            <p:cNvPr id="164951" name="Rectangle 87"/>
            <p:cNvSpPr>
              <a:spLocks noChangeArrowheads="1"/>
            </p:cNvSpPr>
            <p:nvPr/>
          </p:nvSpPr>
          <p:spPr bwMode="auto">
            <a:xfrm>
              <a:off x="4273" y="2460"/>
              <a:ext cx="152" cy="163"/>
            </a:xfrm>
            <a:prstGeom prst="rect">
              <a:avLst/>
            </a:prstGeom>
            <a:noFill/>
            <a:ln w="9525">
              <a:noFill/>
              <a:miter lim="800000"/>
              <a:headEnd/>
              <a:tailEnd/>
            </a:ln>
          </p:spPr>
          <p:txBody>
            <a:bodyPr wrap="none" lIns="0" tIns="0" rIns="0" bIns="0">
              <a:spAutoFit/>
            </a:bodyPr>
            <a:lstStyle/>
            <a:p>
              <a:r>
                <a:rPr lang="ru-RU" sz="1700" b="0">
                  <a:solidFill>
                    <a:srgbClr val="000000"/>
                  </a:solidFill>
                  <a:effectLst/>
                  <a:latin typeface="Arial" pitchFamily="34" charset="0"/>
                </a:rPr>
                <a:t>15</a:t>
              </a:r>
              <a:endParaRPr lang="ru-RU">
                <a:effectLst>
                  <a:outerShdw blurRad="38100" dist="38100" dir="2700000" algn="tl">
                    <a:srgbClr val="C0C0C0"/>
                  </a:outerShdw>
                </a:effectLst>
              </a:endParaRPr>
            </a:p>
          </p:txBody>
        </p:sp>
        <p:sp>
          <p:nvSpPr>
            <p:cNvPr id="164952" name="Freeform 88"/>
            <p:cNvSpPr>
              <a:spLocks/>
            </p:cNvSpPr>
            <p:nvPr/>
          </p:nvSpPr>
          <p:spPr bwMode="auto">
            <a:xfrm>
              <a:off x="4768" y="1416"/>
              <a:ext cx="98" cy="2218"/>
            </a:xfrm>
            <a:custGeom>
              <a:avLst/>
              <a:gdLst/>
              <a:ahLst/>
              <a:cxnLst>
                <a:cxn ang="0">
                  <a:pos x="0" y="2218"/>
                </a:cxn>
                <a:cxn ang="0">
                  <a:pos x="0" y="60"/>
                </a:cxn>
                <a:cxn ang="0">
                  <a:pos x="98" y="0"/>
                </a:cxn>
                <a:cxn ang="0">
                  <a:pos x="98" y="2158"/>
                </a:cxn>
                <a:cxn ang="0">
                  <a:pos x="0" y="2218"/>
                </a:cxn>
              </a:cxnLst>
              <a:rect l="0" t="0" r="r" b="b"/>
              <a:pathLst>
                <a:path w="98" h="2218">
                  <a:moveTo>
                    <a:pt x="0" y="2218"/>
                  </a:moveTo>
                  <a:lnTo>
                    <a:pt x="0" y="60"/>
                  </a:lnTo>
                  <a:lnTo>
                    <a:pt x="98" y="0"/>
                  </a:lnTo>
                  <a:lnTo>
                    <a:pt x="98" y="2158"/>
                  </a:lnTo>
                  <a:lnTo>
                    <a:pt x="0" y="2218"/>
                  </a:lnTo>
                  <a:close/>
                </a:path>
              </a:pathLst>
            </a:custGeom>
            <a:solidFill>
              <a:srgbClr val="800000"/>
            </a:solidFill>
            <a:ln w="14288">
              <a:solidFill>
                <a:srgbClr val="000000"/>
              </a:solidFill>
              <a:prstDash val="solid"/>
              <a:round/>
              <a:headEnd/>
              <a:tailEnd/>
            </a:ln>
          </p:spPr>
          <p:txBody>
            <a:bodyPr/>
            <a:lstStyle/>
            <a:p>
              <a:endParaRPr lang="en-US"/>
            </a:p>
          </p:txBody>
        </p:sp>
        <p:sp>
          <p:nvSpPr>
            <p:cNvPr id="164953" name="Rectangle 89"/>
            <p:cNvSpPr>
              <a:spLocks noChangeArrowheads="1"/>
            </p:cNvSpPr>
            <p:nvPr/>
          </p:nvSpPr>
          <p:spPr bwMode="auto">
            <a:xfrm>
              <a:off x="4606" y="1476"/>
              <a:ext cx="162" cy="2158"/>
            </a:xfrm>
            <a:prstGeom prst="rect">
              <a:avLst/>
            </a:prstGeom>
            <a:solidFill>
              <a:srgbClr val="FF0000"/>
            </a:solidFill>
            <a:ln w="14288">
              <a:solidFill>
                <a:srgbClr val="000000"/>
              </a:solidFill>
              <a:miter lim="800000"/>
              <a:headEnd/>
              <a:tailEnd/>
            </a:ln>
          </p:spPr>
          <p:txBody>
            <a:bodyPr/>
            <a:lstStyle/>
            <a:p>
              <a:endParaRPr lang="en-US"/>
            </a:p>
          </p:txBody>
        </p:sp>
        <p:sp>
          <p:nvSpPr>
            <p:cNvPr id="164954" name="Freeform 90"/>
            <p:cNvSpPr>
              <a:spLocks/>
            </p:cNvSpPr>
            <p:nvPr/>
          </p:nvSpPr>
          <p:spPr bwMode="auto">
            <a:xfrm>
              <a:off x="4606" y="1416"/>
              <a:ext cx="260" cy="60"/>
            </a:xfrm>
            <a:custGeom>
              <a:avLst/>
              <a:gdLst/>
              <a:ahLst/>
              <a:cxnLst>
                <a:cxn ang="0">
                  <a:pos x="162" y="60"/>
                </a:cxn>
                <a:cxn ang="0">
                  <a:pos x="260" y="0"/>
                </a:cxn>
                <a:cxn ang="0">
                  <a:pos x="108" y="0"/>
                </a:cxn>
                <a:cxn ang="0">
                  <a:pos x="0" y="60"/>
                </a:cxn>
                <a:cxn ang="0">
                  <a:pos x="162" y="60"/>
                </a:cxn>
              </a:cxnLst>
              <a:rect l="0" t="0" r="r" b="b"/>
              <a:pathLst>
                <a:path w="260" h="60">
                  <a:moveTo>
                    <a:pt x="162" y="60"/>
                  </a:moveTo>
                  <a:lnTo>
                    <a:pt x="260" y="0"/>
                  </a:lnTo>
                  <a:lnTo>
                    <a:pt x="108" y="0"/>
                  </a:lnTo>
                  <a:lnTo>
                    <a:pt x="0" y="60"/>
                  </a:lnTo>
                  <a:lnTo>
                    <a:pt x="162" y="60"/>
                  </a:lnTo>
                  <a:close/>
                </a:path>
              </a:pathLst>
            </a:custGeom>
            <a:solidFill>
              <a:srgbClr val="BF0000"/>
            </a:solidFill>
            <a:ln w="14288">
              <a:solidFill>
                <a:srgbClr val="000000"/>
              </a:solidFill>
              <a:prstDash val="solid"/>
              <a:round/>
              <a:headEnd/>
              <a:tailEnd/>
            </a:ln>
          </p:spPr>
          <p:txBody>
            <a:bodyPr/>
            <a:lstStyle/>
            <a:p>
              <a:endParaRPr lang="en-US"/>
            </a:p>
          </p:txBody>
        </p:sp>
        <p:sp>
          <p:nvSpPr>
            <p:cNvPr id="164955" name="Rectangle 91"/>
            <p:cNvSpPr>
              <a:spLocks noChangeArrowheads="1"/>
            </p:cNvSpPr>
            <p:nvPr/>
          </p:nvSpPr>
          <p:spPr bwMode="auto">
            <a:xfrm>
              <a:off x="4678" y="1253"/>
              <a:ext cx="152" cy="163"/>
            </a:xfrm>
            <a:prstGeom prst="rect">
              <a:avLst/>
            </a:prstGeom>
            <a:noFill/>
            <a:ln w="9525">
              <a:noFill/>
              <a:miter lim="800000"/>
              <a:headEnd/>
              <a:tailEnd/>
            </a:ln>
          </p:spPr>
          <p:txBody>
            <a:bodyPr wrap="none" lIns="0" tIns="0" rIns="0" bIns="0">
              <a:spAutoFit/>
            </a:bodyPr>
            <a:lstStyle/>
            <a:p>
              <a:r>
                <a:rPr lang="ru-RU" sz="1700" b="0">
                  <a:solidFill>
                    <a:srgbClr val="000000"/>
                  </a:solidFill>
                  <a:effectLst/>
                  <a:latin typeface="Arial" pitchFamily="34" charset="0"/>
                </a:rPr>
                <a:t>34</a:t>
              </a:r>
              <a:endParaRPr lang="ru-RU">
                <a:effectLst>
                  <a:outerShdw blurRad="38100" dist="38100" dir="2700000" algn="tl">
                    <a:srgbClr val="C0C0C0"/>
                  </a:outerShdw>
                </a:effectLst>
              </a:endParaRPr>
            </a:p>
          </p:txBody>
        </p:sp>
        <p:sp>
          <p:nvSpPr>
            <p:cNvPr id="164956" name="Freeform 92"/>
            <p:cNvSpPr>
              <a:spLocks/>
            </p:cNvSpPr>
            <p:nvPr/>
          </p:nvSpPr>
          <p:spPr bwMode="auto">
            <a:xfrm>
              <a:off x="5163" y="1030"/>
              <a:ext cx="108" cy="2604"/>
            </a:xfrm>
            <a:custGeom>
              <a:avLst/>
              <a:gdLst/>
              <a:ahLst/>
              <a:cxnLst>
                <a:cxn ang="0">
                  <a:pos x="0" y="2604"/>
                </a:cxn>
                <a:cxn ang="0">
                  <a:pos x="0" y="60"/>
                </a:cxn>
                <a:cxn ang="0">
                  <a:pos x="108" y="0"/>
                </a:cxn>
                <a:cxn ang="0">
                  <a:pos x="108" y="2544"/>
                </a:cxn>
                <a:cxn ang="0">
                  <a:pos x="0" y="2604"/>
                </a:cxn>
              </a:cxnLst>
              <a:rect l="0" t="0" r="r" b="b"/>
              <a:pathLst>
                <a:path w="108" h="2604">
                  <a:moveTo>
                    <a:pt x="0" y="2604"/>
                  </a:moveTo>
                  <a:lnTo>
                    <a:pt x="0" y="60"/>
                  </a:lnTo>
                  <a:lnTo>
                    <a:pt x="108" y="0"/>
                  </a:lnTo>
                  <a:lnTo>
                    <a:pt x="108" y="2544"/>
                  </a:lnTo>
                  <a:lnTo>
                    <a:pt x="0" y="2604"/>
                  </a:lnTo>
                  <a:close/>
                </a:path>
              </a:pathLst>
            </a:custGeom>
            <a:solidFill>
              <a:srgbClr val="800000"/>
            </a:solidFill>
            <a:ln w="14288">
              <a:solidFill>
                <a:srgbClr val="000000"/>
              </a:solidFill>
              <a:prstDash val="solid"/>
              <a:round/>
              <a:headEnd/>
              <a:tailEnd/>
            </a:ln>
          </p:spPr>
          <p:txBody>
            <a:bodyPr/>
            <a:lstStyle/>
            <a:p>
              <a:endParaRPr lang="en-US"/>
            </a:p>
          </p:txBody>
        </p:sp>
        <p:sp>
          <p:nvSpPr>
            <p:cNvPr id="164957" name="Rectangle 93"/>
            <p:cNvSpPr>
              <a:spLocks noChangeArrowheads="1"/>
            </p:cNvSpPr>
            <p:nvPr/>
          </p:nvSpPr>
          <p:spPr bwMode="auto">
            <a:xfrm>
              <a:off x="5001" y="1090"/>
              <a:ext cx="162" cy="2544"/>
            </a:xfrm>
            <a:prstGeom prst="rect">
              <a:avLst/>
            </a:prstGeom>
            <a:solidFill>
              <a:srgbClr val="FF0000"/>
            </a:solidFill>
            <a:ln w="14288">
              <a:solidFill>
                <a:srgbClr val="000000"/>
              </a:solidFill>
              <a:miter lim="800000"/>
              <a:headEnd/>
              <a:tailEnd/>
            </a:ln>
          </p:spPr>
          <p:txBody>
            <a:bodyPr/>
            <a:lstStyle/>
            <a:p>
              <a:endParaRPr lang="en-US"/>
            </a:p>
          </p:txBody>
        </p:sp>
        <p:sp>
          <p:nvSpPr>
            <p:cNvPr id="164958" name="Freeform 94"/>
            <p:cNvSpPr>
              <a:spLocks/>
            </p:cNvSpPr>
            <p:nvPr/>
          </p:nvSpPr>
          <p:spPr bwMode="auto">
            <a:xfrm>
              <a:off x="5001" y="1030"/>
              <a:ext cx="270" cy="60"/>
            </a:xfrm>
            <a:custGeom>
              <a:avLst/>
              <a:gdLst/>
              <a:ahLst/>
              <a:cxnLst>
                <a:cxn ang="0">
                  <a:pos x="162" y="60"/>
                </a:cxn>
                <a:cxn ang="0">
                  <a:pos x="270" y="0"/>
                </a:cxn>
                <a:cxn ang="0">
                  <a:pos x="108" y="0"/>
                </a:cxn>
                <a:cxn ang="0">
                  <a:pos x="0" y="60"/>
                </a:cxn>
                <a:cxn ang="0">
                  <a:pos x="162" y="60"/>
                </a:cxn>
              </a:cxnLst>
              <a:rect l="0" t="0" r="r" b="b"/>
              <a:pathLst>
                <a:path w="270" h="60">
                  <a:moveTo>
                    <a:pt x="162" y="60"/>
                  </a:moveTo>
                  <a:lnTo>
                    <a:pt x="270" y="0"/>
                  </a:lnTo>
                  <a:lnTo>
                    <a:pt x="108" y="0"/>
                  </a:lnTo>
                  <a:lnTo>
                    <a:pt x="0" y="60"/>
                  </a:lnTo>
                  <a:lnTo>
                    <a:pt x="162" y="60"/>
                  </a:lnTo>
                  <a:close/>
                </a:path>
              </a:pathLst>
            </a:custGeom>
            <a:solidFill>
              <a:srgbClr val="BF0000"/>
            </a:solidFill>
            <a:ln w="14288">
              <a:solidFill>
                <a:srgbClr val="000000"/>
              </a:solidFill>
              <a:prstDash val="solid"/>
              <a:round/>
              <a:headEnd/>
              <a:tailEnd/>
            </a:ln>
          </p:spPr>
          <p:txBody>
            <a:bodyPr/>
            <a:lstStyle/>
            <a:p>
              <a:endParaRPr lang="en-US"/>
            </a:p>
          </p:txBody>
        </p:sp>
        <p:sp>
          <p:nvSpPr>
            <p:cNvPr id="164959" name="Rectangle 95"/>
            <p:cNvSpPr>
              <a:spLocks noChangeArrowheads="1"/>
            </p:cNvSpPr>
            <p:nvPr/>
          </p:nvSpPr>
          <p:spPr bwMode="auto">
            <a:xfrm>
              <a:off x="5073" y="868"/>
              <a:ext cx="152" cy="163"/>
            </a:xfrm>
            <a:prstGeom prst="rect">
              <a:avLst/>
            </a:prstGeom>
            <a:noFill/>
            <a:ln w="9525">
              <a:noFill/>
              <a:miter lim="800000"/>
              <a:headEnd/>
              <a:tailEnd/>
            </a:ln>
          </p:spPr>
          <p:txBody>
            <a:bodyPr wrap="none" lIns="0" tIns="0" rIns="0" bIns="0">
              <a:spAutoFit/>
            </a:bodyPr>
            <a:lstStyle/>
            <a:p>
              <a:r>
                <a:rPr lang="ru-RU" sz="1700" b="0">
                  <a:solidFill>
                    <a:srgbClr val="000000"/>
                  </a:solidFill>
                  <a:effectLst/>
                  <a:latin typeface="Arial" pitchFamily="34" charset="0"/>
                </a:rPr>
                <a:t>40</a:t>
              </a:r>
              <a:endParaRPr lang="ru-RU">
                <a:effectLst>
                  <a:outerShdw blurRad="38100" dist="38100" dir="2700000" algn="tl">
                    <a:srgbClr val="C0C0C0"/>
                  </a:outerShdw>
                </a:effectLst>
              </a:endParaRPr>
            </a:p>
          </p:txBody>
        </p:sp>
        <p:sp>
          <p:nvSpPr>
            <p:cNvPr id="164960" name="Line 96"/>
            <p:cNvSpPr>
              <a:spLocks noChangeShapeType="1"/>
            </p:cNvSpPr>
            <p:nvPr/>
          </p:nvSpPr>
          <p:spPr bwMode="auto">
            <a:xfrm flipV="1">
              <a:off x="913" y="1090"/>
              <a:ext cx="1" cy="2544"/>
            </a:xfrm>
            <a:prstGeom prst="line">
              <a:avLst/>
            </a:prstGeom>
            <a:noFill/>
            <a:ln w="14288">
              <a:solidFill>
                <a:srgbClr val="000000"/>
              </a:solidFill>
              <a:round/>
              <a:headEnd/>
              <a:tailEnd/>
            </a:ln>
          </p:spPr>
          <p:txBody>
            <a:bodyPr/>
            <a:lstStyle/>
            <a:p>
              <a:endParaRPr lang="en-US"/>
            </a:p>
          </p:txBody>
        </p:sp>
        <p:sp>
          <p:nvSpPr>
            <p:cNvPr id="164961" name="Line 97"/>
            <p:cNvSpPr>
              <a:spLocks noChangeShapeType="1"/>
            </p:cNvSpPr>
            <p:nvPr/>
          </p:nvSpPr>
          <p:spPr bwMode="auto">
            <a:xfrm flipH="1">
              <a:off x="868" y="3634"/>
              <a:ext cx="45" cy="1"/>
            </a:xfrm>
            <a:prstGeom prst="line">
              <a:avLst/>
            </a:prstGeom>
            <a:noFill/>
            <a:ln w="14288">
              <a:solidFill>
                <a:srgbClr val="000000"/>
              </a:solidFill>
              <a:round/>
              <a:headEnd/>
              <a:tailEnd/>
            </a:ln>
          </p:spPr>
          <p:txBody>
            <a:bodyPr/>
            <a:lstStyle/>
            <a:p>
              <a:endParaRPr lang="en-US"/>
            </a:p>
          </p:txBody>
        </p:sp>
        <p:sp>
          <p:nvSpPr>
            <p:cNvPr id="164962" name="Line 98"/>
            <p:cNvSpPr>
              <a:spLocks noChangeShapeType="1"/>
            </p:cNvSpPr>
            <p:nvPr/>
          </p:nvSpPr>
          <p:spPr bwMode="auto">
            <a:xfrm flipH="1">
              <a:off x="868" y="3317"/>
              <a:ext cx="45" cy="1"/>
            </a:xfrm>
            <a:prstGeom prst="line">
              <a:avLst/>
            </a:prstGeom>
            <a:noFill/>
            <a:ln w="14288">
              <a:solidFill>
                <a:srgbClr val="000000"/>
              </a:solidFill>
              <a:round/>
              <a:headEnd/>
              <a:tailEnd/>
            </a:ln>
          </p:spPr>
          <p:txBody>
            <a:bodyPr/>
            <a:lstStyle/>
            <a:p>
              <a:endParaRPr lang="en-US"/>
            </a:p>
          </p:txBody>
        </p:sp>
        <p:sp>
          <p:nvSpPr>
            <p:cNvPr id="164963" name="Line 99"/>
            <p:cNvSpPr>
              <a:spLocks noChangeShapeType="1"/>
            </p:cNvSpPr>
            <p:nvPr/>
          </p:nvSpPr>
          <p:spPr bwMode="auto">
            <a:xfrm flipH="1">
              <a:off x="868" y="3000"/>
              <a:ext cx="45" cy="1"/>
            </a:xfrm>
            <a:prstGeom prst="line">
              <a:avLst/>
            </a:prstGeom>
            <a:noFill/>
            <a:ln w="14288">
              <a:solidFill>
                <a:srgbClr val="000000"/>
              </a:solidFill>
              <a:round/>
              <a:headEnd/>
              <a:tailEnd/>
            </a:ln>
          </p:spPr>
          <p:txBody>
            <a:bodyPr/>
            <a:lstStyle/>
            <a:p>
              <a:endParaRPr lang="en-US"/>
            </a:p>
          </p:txBody>
        </p:sp>
        <p:sp>
          <p:nvSpPr>
            <p:cNvPr id="164964" name="Line 100"/>
            <p:cNvSpPr>
              <a:spLocks noChangeShapeType="1"/>
            </p:cNvSpPr>
            <p:nvPr/>
          </p:nvSpPr>
          <p:spPr bwMode="auto">
            <a:xfrm flipH="1">
              <a:off x="868" y="2683"/>
              <a:ext cx="45" cy="1"/>
            </a:xfrm>
            <a:prstGeom prst="line">
              <a:avLst/>
            </a:prstGeom>
            <a:noFill/>
            <a:ln w="14288">
              <a:solidFill>
                <a:srgbClr val="000000"/>
              </a:solidFill>
              <a:round/>
              <a:headEnd/>
              <a:tailEnd/>
            </a:ln>
          </p:spPr>
          <p:txBody>
            <a:bodyPr/>
            <a:lstStyle/>
            <a:p>
              <a:endParaRPr lang="en-US"/>
            </a:p>
          </p:txBody>
        </p:sp>
        <p:sp>
          <p:nvSpPr>
            <p:cNvPr id="164965" name="Line 101"/>
            <p:cNvSpPr>
              <a:spLocks noChangeShapeType="1"/>
            </p:cNvSpPr>
            <p:nvPr/>
          </p:nvSpPr>
          <p:spPr bwMode="auto">
            <a:xfrm flipH="1">
              <a:off x="868" y="2366"/>
              <a:ext cx="45" cy="1"/>
            </a:xfrm>
            <a:prstGeom prst="line">
              <a:avLst/>
            </a:prstGeom>
            <a:noFill/>
            <a:ln w="14288">
              <a:solidFill>
                <a:srgbClr val="000000"/>
              </a:solidFill>
              <a:round/>
              <a:headEnd/>
              <a:tailEnd/>
            </a:ln>
          </p:spPr>
          <p:txBody>
            <a:bodyPr/>
            <a:lstStyle/>
            <a:p>
              <a:endParaRPr lang="en-US"/>
            </a:p>
          </p:txBody>
        </p:sp>
        <p:sp>
          <p:nvSpPr>
            <p:cNvPr id="164966" name="Line 102"/>
            <p:cNvSpPr>
              <a:spLocks noChangeShapeType="1"/>
            </p:cNvSpPr>
            <p:nvPr/>
          </p:nvSpPr>
          <p:spPr bwMode="auto">
            <a:xfrm flipH="1">
              <a:off x="868" y="2049"/>
              <a:ext cx="45" cy="1"/>
            </a:xfrm>
            <a:prstGeom prst="line">
              <a:avLst/>
            </a:prstGeom>
            <a:noFill/>
            <a:ln w="14288">
              <a:solidFill>
                <a:srgbClr val="000000"/>
              </a:solidFill>
              <a:round/>
              <a:headEnd/>
              <a:tailEnd/>
            </a:ln>
          </p:spPr>
          <p:txBody>
            <a:bodyPr/>
            <a:lstStyle/>
            <a:p>
              <a:endParaRPr lang="en-US"/>
            </a:p>
          </p:txBody>
        </p:sp>
        <p:sp>
          <p:nvSpPr>
            <p:cNvPr id="164967" name="Line 103"/>
            <p:cNvSpPr>
              <a:spLocks noChangeShapeType="1"/>
            </p:cNvSpPr>
            <p:nvPr/>
          </p:nvSpPr>
          <p:spPr bwMode="auto">
            <a:xfrm flipH="1">
              <a:off x="868" y="1733"/>
              <a:ext cx="45" cy="1"/>
            </a:xfrm>
            <a:prstGeom prst="line">
              <a:avLst/>
            </a:prstGeom>
            <a:noFill/>
            <a:ln w="14288">
              <a:solidFill>
                <a:srgbClr val="000000"/>
              </a:solidFill>
              <a:round/>
              <a:headEnd/>
              <a:tailEnd/>
            </a:ln>
          </p:spPr>
          <p:txBody>
            <a:bodyPr/>
            <a:lstStyle/>
            <a:p>
              <a:endParaRPr lang="en-US"/>
            </a:p>
          </p:txBody>
        </p:sp>
        <p:sp>
          <p:nvSpPr>
            <p:cNvPr id="164968" name="Line 104"/>
            <p:cNvSpPr>
              <a:spLocks noChangeShapeType="1"/>
            </p:cNvSpPr>
            <p:nvPr/>
          </p:nvSpPr>
          <p:spPr bwMode="auto">
            <a:xfrm flipH="1">
              <a:off x="868" y="1407"/>
              <a:ext cx="45" cy="1"/>
            </a:xfrm>
            <a:prstGeom prst="line">
              <a:avLst/>
            </a:prstGeom>
            <a:noFill/>
            <a:ln w="14288">
              <a:solidFill>
                <a:srgbClr val="000000"/>
              </a:solidFill>
              <a:round/>
              <a:headEnd/>
              <a:tailEnd/>
            </a:ln>
          </p:spPr>
          <p:txBody>
            <a:bodyPr/>
            <a:lstStyle/>
            <a:p>
              <a:endParaRPr lang="en-US"/>
            </a:p>
          </p:txBody>
        </p:sp>
        <p:sp>
          <p:nvSpPr>
            <p:cNvPr id="164969" name="Line 105"/>
            <p:cNvSpPr>
              <a:spLocks noChangeShapeType="1"/>
            </p:cNvSpPr>
            <p:nvPr/>
          </p:nvSpPr>
          <p:spPr bwMode="auto">
            <a:xfrm flipH="1">
              <a:off x="868" y="1090"/>
              <a:ext cx="45" cy="1"/>
            </a:xfrm>
            <a:prstGeom prst="line">
              <a:avLst/>
            </a:prstGeom>
            <a:noFill/>
            <a:ln w="14288">
              <a:solidFill>
                <a:srgbClr val="000000"/>
              </a:solidFill>
              <a:round/>
              <a:headEnd/>
              <a:tailEnd/>
            </a:ln>
          </p:spPr>
          <p:txBody>
            <a:bodyPr/>
            <a:lstStyle/>
            <a:p>
              <a:endParaRPr lang="en-US"/>
            </a:p>
          </p:txBody>
        </p:sp>
        <p:sp>
          <p:nvSpPr>
            <p:cNvPr id="164970" name="Rectangle 106"/>
            <p:cNvSpPr>
              <a:spLocks noChangeArrowheads="1"/>
            </p:cNvSpPr>
            <p:nvPr/>
          </p:nvSpPr>
          <p:spPr bwMode="auto">
            <a:xfrm>
              <a:off x="787" y="3565"/>
              <a:ext cx="62" cy="134"/>
            </a:xfrm>
            <a:prstGeom prst="rect">
              <a:avLst/>
            </a:prstGeom>
            <a:noFill/>
            <a:ln w="9525">
              <a:noFill/>
              <a:miter lim="800000"/>
              <a:headEnd/>
              <a:tailEnd/>
            </a:ln>
          </p:spPr>
          <p:txBody>
            <a:bodyPr wrap="none" lIns="0" tIns="0" rIns="0" bIns="0">
              <a:spAutoFit/>
            </a:bodyPr>
            <a:lstStyle/>
            <a:p>
              <a:r>
                <a:rPr lang="ru-RU" sz="1400">
                  <a:solidFill>
                    <a:srgbClr val="000000"/>
                  </a:solidFill>
                  <a:effectLst/>
                  <a:latin typeface="Arial" pitchFamily="34" charset="0"/>
                </a:rPr>
                <a:t>0</a:t>
              </a:r>
              <a:endParaRPr lang="ru-RU">
                <a:effectLst>
                  <a:outerShdw blurRad="38100" dist="38100" dir="2700000" algn="tl">
                    <a:srgbClr val="C0C0C0"/>
                  </a:outerShdw>
                </a:effectLst>
              </a:endParaRPr>
            </a:p>
          </p:txBody>
        </p:sp>
        <p:sp>
          <p:nvSpPr>
            <p:cNvPr id="164971" name="Rectangle 107"/>
            <p:cNvSpPr>
              <a:spLocks noChangeArrowheads="1"/>
            </p:cNvSpPr>
            <p:nvPr/>
          </p:nvSpPr>
          <p:spPr bwMode="auto">
            <a:xfrm>
              <a:off x="787" y="3248"/>
              <a:ext cx="62" cy="134"/>
            </a:xfrm>
            <a:prstGeom prst="rect">
              <a:avLst/>
            </a:prstGeom>
            <a:noFill/>
            <a:ln w="9525">
              <a:noFill/>
              <a:miter lim="800000"/>
              <a:headEnd/>
              <a:tailEnd/>
            </a:ln>
          </p:spPr>
          <p:txBody>
            <a:bodyPr wrap="none" lIns="0" tIns="0" rIns="0" bIns="0">
              <a:spAutoFit/>
            </a:bodyPr>
            <a:lstStyle/>
            <a:p>
              <a:r>
                <a:rPr lang="ru-RU" sz="1400">
                  <a:solidFill>
                    <a:srgbClr val="000000"/>
                  </a:solidFill>
                  <a:effectLst/>
                  <a:latin typeface="Arial" pitchFamily="34" charset="0"/>
                </a:rPr>
                <a:t>5</a:t>
              </a:r>
              <a:endParaRPr lang="ru-RU">
                <a:effectLst>
                  <a:outerShdw blurRad="38100" dist="38100" dir="2700000" algn="tl">
                    <a:srgbClr val="C0C0C0"/>
                  </a:outerShdw>
                </a:effectLst>
              </a:endParaRPr>
            </a:p>
          </p:txBody>
        </p:sp>
        <p:sp>
          <p:nvSpPr>
            <p:cNvPr id="164972" name="Rectangle 108"/>
            <p:cNvSpPr>
              <a:spLocks noChangeArrowheads="1"/>
            </p:cNvSpPr>
            <p:nvPr/>
          </p:nvSpPr>
          <p:spPr bwMode="auto">
            <a:xfrm>
              <a:off x="725" y="2931"/>
              <a:ext cx="124" cy="134"/>
            </a:xfrm>
            <a:prstGeom prst="rect">
              <a:avLst/>
            </a:prstGeom>
            <a:noFill/>
            <a:ln w="9525">
              <a:noFill/>
              <a:miter lim="800000"/>
              <a:headEnd/>
              <a:tailEnd/>
            </a:ln>
          </p:spPr>
          <p:txBody>
            <a:bodyPr wrap="none" lIns="0" tIns="0" rIns="0" bIns="0">
              <a:spAutoFit/>
            </a:bodyPr>
            <a:lstStyle/>
            <a:p>
              <a:r>
                <a:rPr lang="ru-RU" sz="1400">
                  <a:solidFill>
                    <a:srgbClr val="000000"/>
                  </a:solidFill>
                  <a:effectLst/>
                  <a:latin typeface="Arial" pitchFamily="34" charset="0"/>
                </a:rPr>
                <a:t>10</a:t>
              </a:r>
              <a:endParaRPr lang="ru-RU">
                <a:effectLst>
                  <a:outerShdw blurRad="38100" dist="38100" dir="2700000" algn="tl">
                    <a:srgbClr val="C0C0C0"/>
                  </a:outerShdw>
                </a:effectLst>
              </a:endParaRPr>
            </a:p>
          </p:txBody>
        </p:sp>
        <p:sp>
          <p:nvSpPr>
            <p:cNvPr id="164973" name="Rectangle 109"/>
            <p:cNvSpPr>
              <a:spLocks noChangeArrowheads="1"/>
            </p:cNvSpPr>
            <p:nvPr/>
          </p:nvSpPr>
          <p:spPr bwMode="auto">
            <a:xfrm>
              <a:off x="725" y="2615"/>
              <a:ext cx="124" cy="134"/>
            </a:xfrm>
            <a:prstGeom prst="rect">
              <a:avLst/>
            </a:prstGeom>
            <a:noFill/>
            <a:ln w="9525">
              <a:noFill/>
              <a:miter lim="800000"/>
              <a:headEnd/>
              <a:tailEnd/>
            </a:ln>
          </p:spPr>
          <p:txBody>
            <a:bodyPr wrap="none" lIns="0" tIns="0" rIns="0" bIns="0">
              <a:spAutoFit/>
            </a:bodyPr>
            <a:lstStyle/>
            <a:p>
              <a:r>
                <a:rPr lang="ru-RU" sz="1400">
                  <a:solidFill>
                    <a:srgbClr val="000000"/>
                  </a:solidFill>
                  <a:effectLst/>
                  <a:latin typeface="Arial" pitchFamily="34" charset="0"/>
                </a:rPr>
                <a:t>15</a:t>
              </a:r>
              <a:endParaRPr lang="ru-RU">
                <a:effectLst>
                  <a:outerShdw blurRad="38100" dist="38100" dir="2700000" algn="tl">
                    <a:srgbClr val="C0C0C0"/>
                  </a:outerShdw>
                </a:effectLst>
              </a:endParaRPr>
            </a:p>
          </p:txBody>
        </p:sp>
        <p:sp>
          <p:nvSpPr>
            <p:cNvPr id="164974" name="Rectangle 110"/>
            <p:cNvSpPr>
              <a:spLocks noChangeArrowheads="1"/>
            </p:cNvSpPr>
            <p:nvPr/>
          </p:nvSpPr>
          <p:spPr bwMode="auto">
            <a:xfrm>
              <a:off x="725" y="2298"/>
              <a:ext cx="124" cy="134"/>
            </a:xfrm>
            <a:prstGeom prst="rect">
              <a:avLst/>
            </a:prstGeom>
            <a:noFill/>
            <a:ln w="9525">
              <a:noFill/>
              <a:miter lim="800000"/>
              <a:headEnd/>
              <a:tailEnd/>
            </a:ln>
          </p:spPr>
          <p:txBody>
            <a:bodyPr wrap="none" lIns="0" tIns="0" rIns="0" bIns="0">
              <a:spAutoFit/>
            </a:bodyPr>
            <a:lstStyle/>
            <a:p>
              <a:r>
                <a:rPr lang="ru-RU" sz="1400">
                  <a:solidFill>
                    <a:srgbClr val="000000"/>
                  </a:solidFill>
                  <a:effectLst/>
                  <a:latin typeface="Arial" pitchFamily="34" charset="0"/>
                </a:rPr>
                <a:t>20</a:t>
              </a:r>
              <a:endParaRPr lang="ru-RU">
                <a:effectLst>
                  <a:outerShdw blurRad="38100" dist="38100" dir="2700000" algn="tl">
                    <a:srgbClr val="C0C0C0"/>
                  </a:outerShdw>
                </a:effectLst>
              </a:endParaRPr>
            </a:p>
          </p:txBody>
        </p:sp>
        <p:sp>
          <p:nvSpPr>
            <p:cNvPr id="164975" name="Rectangle 111"/>
            <p:cNvSpPr>
              <a:spLocks noChangeArrowheads="1"/>
            </p:cNvSpPr>
            <p:nvPr/>
          </p:nvSpPr>
          <p:spPr bwMode="auto">
            <a:xfrm>
              <a:off x="725" y="1981"/>
              <a:ext cx="124" cy="134"/>
            </a:xfrm>
            <a:prstGeom prst="rect">
              <a:avLst/>
            </a:prstGeom>
            <a:noFill/>
            <a:ln w="9525">
              <a:noFill/>
              <a:miter lim="800000"/>
              <a:headEnd/>
              <a:tailEnd/>
            </a:ln>
          </p:spPr>
          <p:txBody>
            <a:bodyPr wrap="none" lIns="0" tIns="0" rIns="0" bIns="0">
              <a:spAutoFit/>
            </a:bodyPr>
            <a:lstStyle/>
            <a:p>
              <a:r>
                <a:rPr lang="ru-RU" sz="1400">
                  <a:solidFill>
                    <a:srgbClr val="000000"/>
                  </a:solidFill>
                  <a:effectLst/>
                  <a:latin typeface="Arial" pitchFamily="34" charset="0"/>
                </a:rPr>
                <a:t>25</a:t>
              </a:r>
              <a:endParaRPr lang="ru-RU">
                <a:effectLst>
                  <a:outerShdw blurRad="38100" dist="38100" dir="2700000" algn="tl">
                    <a:srgbClr val="C0C0C0"/>
                  </a:outerShdw>
                </a:effectLst>
              </a:endParaRPr>
            </a:p>
          </p:txBody>
        </p:sp>
        <p:sp>
          <p:nvSpPr>
            <p:cNvPr id="164976" name="Rectangle 112"/>
            <p:cNvSpPr>
              <a:spLocks noChangeArrowheads="1"/>
            </p:cNvSpPr>
            <p:nvPr/>
          </p:nvSpPr>
          <p:spPr bwMode="auto">
            <a:xfrm>
              <a:off x="725" y="1664"/>
              <a:ext cx="124" cy="134"/>
            </a:xfrm>
            <a:prstGeom prst="rect">
              <a:avLst/>
            </a:prstGeom>
            <a:noFill/>
            <a:ln w="9525">
              <a:noFill/>
              <a:miter lim="800000"/>
              <a:headEnd/>
              <a:tailEnd/>
            </a:ln>
          </p:spPr>
          <p:txBody>
            <a:bodyPr wrap="none" lIns="0" tIns="0" rIns="0" bIns="0">
              <a:spAutoFit/>
            </a:bodyPr>
            <a:lstStyle/>
            <a:p>
              <a:r>
                <a:rPr lang="ru-RU" sz="1400">
                  <a:solidFill>
                    <a:srgbClr val="000000"/>
                  </a:solidFill>
                  <a:effectLst/>
                  <a:latin typeface="Arial" pitchFamily="34" charset="0"/>
                </a:rPr>
                <a:t>30</a:t>
              </a:r>
              <a:endParaRPr lang="ru-RU">
                <a:effectLst>
                  <a:outerShdw blurRad="38100" dist="38100" dir="2700000" algn="tl">
                    <a:srgbClr val="C0C0C0"/>
                  </a:outerShdw>
                </a:effectLst>
              </a:endParaRPr>
            </a:p>
          </p:txBody>
        </p:sp>
        <p:sp>
          <p:nvSpPr>
            <p:cNvPr id="164977" name="Rectangle 113"/>
            <p:cNvSpPr>
              <a:spLocks noChangeArrowheads="1"/>
            </p:cNvSpPr>
            <p:nvPr/>
          </p:nvSpPr>
          <p:spPr bwMode="auto">
            <a:xfrm>
              <a:off x="725" y="1339"/>
              <a:ext cx="124" cy="134"/>
            </a:xfrm>
            <a:prstGeom prst="rect">
              <a:avLst/>
            </a:prstGeom>
            <a:noFill/>
            <a:ln w="9525">
              <a:noFill/>
              <a:miter lim="800000"/>
              <a:headEnd/>
              <a:tailEnd/>
            </a:ln>
          </p:spPr>
          <p:txBody>
            <a:bodyPr wrap="none" lIns="0" tIns="0" rIns="0" bIns="0">
              <a:spAutoFit/>
            </a:bodyPr>
            <a:lstStyle/>
            <a:p>
              <a:r>
                <a:rPr lang="ru-RU" sz="1400">
                  <a:solidFill>
                    <a:srgbClr val="000000"/>
                  </a:solidFill>
                  <a:effectLst/>
                  <a:latin typeface="Arial" pitchFamily="34" charset="0"/>
                </a:rPr>
                <a:t>35</a:t>
              </a:r>
              <a:endParaRPr lang="ru-RU">
                <a:effectLst>
                  <a:outerShdw blurRad="38100" dist="38100" dir="2700000" algn="tl">
                    <a:srgbClr val="C0C0C0"/>
                  </a:outerShdw>
                </a:effectLst>
              </a:endParaRPr>
            </a:p>
          </p:txBody>
        </p:sp>
        <p:sp>
          <p:nvSpPr>
            <p:cNvPr id="164978" name="Rectangle 114"/>
            <p:cNvSpPr>
              <a:spLocks noChangeArrowheads="1"/>
            </p:cNvSpPr>
            <p:nvPr/>
          </p:nvSpPr>
          <p:spPr bwMode="auto">
            <a:xfrm>
              <a:off x="725" y="1022"/>
              <a:ext cx="124" cy="134"/>
            </a:xfrm>
            <a:prstGeom prst="rect">
              <a:avLst/>
            </a:prstGeom>
            <a:noFill/>
            <a:ln w="9525">
              <a:noFill/>
              <a:miter lim="800000"/>
              <a:headEnd/>
              <a:tailEnd/>
            </a:ln>
          </p:spPr>
          <p:txBody>
            <a:bodyPr wrap="none" lIns="0" tIns="0" rIns="0" bIns="0">
              <a:spAutoFit/>
            </a:bodyPr>
            <a:lstStyle/>
            <a:p>
              <a:r>
                <a:rPr lang="ru-RU" sz="1400">
                  <a:solidFill>
                    <a:srgbClr val="000000"/>
                  </a:solidFill>
                  <a:effectLst/>
                  <a:latin typeface="Arial" pitchFamily="34" charset="0"/>
                </a:rPr>
                <a:t>40</a:t>
              </a:r>
              <a:endParaRPr lang="ru-RU">
                <a:effectLst>
                  <a:outerShdw blurRad="38100" dist="38100" dir="2700000" algn="tl">
                    <a:srgbClr val="C0C0C0"/>
                  </a:outerShdw>
                </a:effectLst>
              </a:endParaRPr>
            </a:p>
          </p:txBody>
        </p:sp>
        <p:sp>
          <p:nvSpPr>
            <p:cNvPr id="164979" name="Rectangle 115"/>
            <p:cNvSpPr>
              <a:spLocks noChangeArrowheads="1"/>
            </p:cNvSpPr>
            <p:nvPr/>
          </p:nvSpPr>
          <p:spPr bwMode="auto">
            <a:xfrm>
              <a:off x="159" y="2238"/>
              <a:ext cx="509" cy="250"/>
            </a:xfrm>
            <a:prstGeom prst="rect">
              <a:avLst/>
            </a:prstGeom>
            <a:noFill/>
            <a:ln w="9525">
              <a:noFill/>
              <a:miter lim="800000"/>
              <a:headEnd/>
              <a:tailEnd/>
            </a:ln>
          </p:spPr>
          <p:txBody>
            <a:bodyPr wrap="none" lIns="0" tIns="0" rIns="0" bIns="0">
              <a:spAutoFit/>
            </a:bodyPr>
            <a:lstStyle/>
            <a:p>
              <a:r>
                <a:rPr lang="en-US" sz="2600">
                  <a:solidFill>
                    <a:srgbClr val="000000"/>
                  </a:solidFill>
                  <a:effectLst/>
                  <a:latin typeface="Arial" pitchFamily="34" charset="0"/>
                </a:rPr>
                <a:t>Rank</a:t>
              </a:r>
              <a:endParaRPr lang="ru-RU">
                <a:effectLst>
                  <a:outerShdw blurRad="38100" dist="38100" dir="2700000" algn="tl">
                    <a:srgbClr val="C0C0C0"/>
                  </a:outerShdw>
                </a:effectLst>
              </a:endParaRPr>
            </a:p>
          </p:txBody>
        </p:sp>
        <p:sp>
          <p:nvSpPr>
            <p:cNvPr id="164980" name="Line 116"/>
            <p:cNvSpPr>
              <a:spLocks noChangeShapeType="1"/>
            </p:cNvSpPr>
            <p:nvPr/>
          </p:nvSpPr>
          <p:spPr bwMode="auto">
            <a:xfrm>
              <a:off x="913" y="3634"/>
              <a:ext cx="4367" cy="1"/>
            </a:xfrm>
            <a:prstGeom prst="line">
              <a:avLst/>
            </a:prstGeom>
            <a:noFill/>
            <a:ln w="14288">
              <a:solidFill>
                <a:srgbClr val="000000"/>
              </a:solidFill>
              <a:round/>
              <a:headEnd/>
              <a:tailEnd/>
            </a:ln>
          </p:spPr>
          <p:txBody>
            <a:bodyPr/>
            <a:lstStyle/>
            <a:p>
              <a:endParaRPr lang="en-US"/>
            </a:p>
          </p:txBody>
        </p:sp>
        <p:sp>
          <p:nvSpPr>
            <p:cNvPr id="164981" name="Line 117"/>
            <p:cNvSpPr>
              <a:spLocks noChangeShapeType="1"/>
            </p:cNvSpPr>
            <p:nvPr/>
          </p:nvSpPr>
          <p:spPr bwMode="auto">
            <a:xfrm>
              <a:off x="913" y="3634"/>
              <a:ext cx="1" cy="42"/>
            </a:xfrm>
            <a:prstGeom prst="line">
              <a:avLst/>
            </a:prstGeom>
            <a:noFill/>
            <a:ln w="14288">
              <a:solidFill>
                <a:srgbClr val="000000"/>
              </a:solidFill>
              <a:round/>
              <a:headEnd/>
              <a:tailEnd/>
            </a:ln>
          </p:spPr>
          <p:txBody>
            <a:bodyPr/>
            <a:lstStyle/>
            <a:p>
              <a:endParaRPr lang="en-US"/>
            </a:p>
          </p:txBody>
        </p:sp>
        <p:sp>
          <p:nvSpPr>
            <p:cNvPr id="164982" name="Line 118"/>
            <p:cNvSpPr>
              <a:spLocks noChangeShapeType="1"/>
            </p:cNvSpPr>
            <p:nvPr/>
          </p:nvSpPr>
          <p:spPr bwMode="auto">
            <a:xfrm>
              <a:off x="1309" y="3634"/>
              <a:ext cx="1" cy="42"/>
            </a:xfrm>
            <a:prstGeom prst="line">
              <a:avLst/>
            </a:prstGeom>
            <a:noFill/>
            <a:ln w="14288">
              <a:solidFill>
                <a:srgbClr val="000000"/>
              </a:solidFill>
              <a:round/>
              <a:headEnd/>
              <a:tailEnd/>
            </a:ln>
          </p:spPr>
          <p:txBody>
            <a:bodyPr/>
            <a:lstStyle/>
            <a:p>
              <a:endParaRPr lang="en-US"/>
            </a:p>
          </p:txBody>
        </p:sp>
        <p:sp>
          <p:nvSpPr>
            <p:cNvPr id="164983" name="Line 119"/>
            <p:cNvSpPr>
              <a:spLocks noChangeShapeType="1"/>
            </p:cNvSpPr>
            <p:nvPr/>
          </p:nvSpPr>
          <p:spPr bwMode="auto">
            <a:xfrm>
              <a:off x="1713" y="3634"/>
              <a:ext cx="1" cy="42"/>
            </a:xfrm>
            <a:prstGeom prst="line">
              <a:avLst/>
            </a:prstGeom>
            <a:noFill/>
            <a:ln w="14288">
              <a:solidFill>
                <a:srgbClr val="000000"/>
              </a:solidFill>
              <a:round/>
              <a:headEnd/>
              <a:tailEnd/>
            </a:ln>
          </p:spPr>
          <p:txBody>
            <a:bodyPr/>
            <a:lstStyle/>
            <a:p>
              <a:endParaRPr lang="en-US"/>
            </a:p>
          </p:txBody>
        </p:sp>
        <p:sp>
          <p:nvSpPr>
            <p:cNvPr id="164984" name="Line 120"/>
            <p:cNvSpPr>
              <a:spLocks noChangeShapeType="1"/>
            </p:cNvSpPr>
            <p:nvPr/>
          </p:nvSpPr>
          <p:spPr bwMode="auto">
            <a:xfrm>
              <a:off x="2108" y="3634"/>
              <a:ext cx="1" cy="42"/>
            </a:xfrm>
            <a:prstGeom prst="line">
              <a:avLst/>
            </a:prstGeom>
            <a:noFill/>
            <a:ln w="14288">
              <a:solidFill>
                <a:srgbClr val="000000"/>
              </a:solidFill>
              <a:round/>
              <a:headEnd/>
              <a:tailEnd/>
            </a:ln>
          </p:spPr>
          <p:txBody>
            <a:bodyPr/>
            <a:lstStyle/>
            <a:p>
              <a:endParaRPr lang="en-US"/>
            </a:p>
          </p:txBody>
        </p:sp>
        <p:sp>
          <p:nvSpPr>
            <p:cNvPr id="164985" name="Line 121"/>
            <p:cNvSpPr>
              <a:spLocks noChangeShapeType="1"/>
            </p:cNvSpPr>
            <p:nvPr/>
          </p:nvSpPr>
          <p:spPr bwMode="auto">
            <a:xfrm>
              <a:off x="2503" y="3634"/>
              <a:ext cx="1" cy="42"/>
            </a:xfrm>
            <a:prstGeom prst="line">
              <a:avLst/>
            </a:prstGeom>
            <a:noFill/>
            <a:ln w="14288">
              <a:solidFill>
                <a:srgbClr val="000000"/>
              </a:solidFill>
              <a:round/>
              <a:headEnd/>
              <a:tailEnd/>
            </a:ln>
          </p:spPr>
          <p:txBody>
            <a:bodyPr/>
            <a:lstStyle/>
            <a:p>
              <a:endParaRPr lang="en-US"/>
            </a:p>
          </p:txBody>
        </p:sp>
        <p:sp>
          <p:nvSpPr>
            <p:cNvPr id="164986" name="Line 122"/>
            <p:cNvSpPr>
              <a:spLocks noChangeShapeType="1"/>
            </p:cNvSpPr>
            <p:nvPr/>
          </p:nvSpPr>
          <p:spPr bwMode="auto">
            <a:xfrm>
              <a:off x="2899" y="3634"/>
              <a:ext cx="1" cy="42"/>
            </a:xfrm>
            <a:prstGeom prst="line">
              <a:avLst/>
            </a:prstGeom>
            <a:noFill/>
            <a:ln w="14288">
              <a:solidFill>
                <a:srgbClr val="000000"/>
              </a:solidFill>
              <a:round/>
              <a:headEnd/>
              <a:tailEnd/>
            </a:ln>
          </p:spPr>
          <p:txBody>
            <a:bodyPr/>
            <a:lstStyle/>
            <a:p>
              <a:endParaRPr lang="en-US"/>
            </a:p>
          </p:txBody>
        </p:sp>
        <p:sp>
          <p:nvSpPr>
            <p:cNvPr id="164987" name="Line 123"/>
            <p:cNvSpPr>
              <a:spLocks noChangeShapeType="1"/>
            </p:cNvSpPr>
            <p:nvPr/>
          </p:nvSpPr>
          <p:spPr bwMode="auto">
            <a:xfrm>
              <a:off x="3294" y="3634"/>
              <a:ext cx="1" cy="42"/>
            </a:xfrm>
            <a:prstGeom prst="line">
              <a:avLst/>
            </a:prstGeom>
            <a:noFill/>
            <a:ln w="14288">
              <a:solidFill>
                <a:srgbClr val="000000"/>
              </a:solidFill>
              <a:round/>
              <a:headEnd/>
              <a:tailEnd/>
            </a:ln>
          </p:spPr>
          <p:txBody>
            <a:bodyPr/>
            <a:lstStyle/>
            <a:p>
              <a:endParaRPr lang="en-US"/>
            </a:p>
          </p:txBody>
        </p:sp>
        <p:sp>
          <p:nvSpPr>
            <p:cNvPr id="164988" name="Line 124"/>
            <p:cNvSpPr>
              <a:spLocks noChangeShapeType="1"/>
            </p:cNvSpPr>
            <p:nvPr/>
          </p:nvSpPr>
          <p:spPr bwMode="auto">
            <a:xfrm>
              <a:off x="3698" y="3634"/>
              <a:ext cx="1" cy="42"/>
            </a:xfrm>
            <a:prstGeom prst="line">
              <a:avLst/>
            </a:prstGeom>
            <a:noFill/>
            <a:ln w="14288">
              <a:solidFill>
                <a:srgbClr val="000000"/>
              </a:solidFill>
              <a:round/>
              <a:headEnd/>
              <a:tailEnd/>
            </a:ln>
          </p:spPr>
          <p:txBody>
            <a:bodyPr/>
            <a:lstStyle/>
            <a:p>
              <a:endParaRPr lang="en-US"/>
            </a:p>
          </p:txBody>
        </p:sp>
        <p:sp>
          <p:nvSpPr>
            <p:cNvPr id="164989" name="Line 125"/>
            <p:cNvSpPr>
              <a:spLocks noChangeShapeType="1"/>
            </p:cNvSpPr>
            <p:nvPr/>
          </p:nvSpPr>
          <p:spPr bwMode="auto">
            <a:xfrm>
              <a:off x="4094" y="3634"/>
              <a:ext cx="1" cy="42"/>
            </a:xfrm>
            <a:prstGeom prst="line">
              <a:avLst/>
            </a:prstGeom>
            <a:noFill/>
            <a:ln w="14288">
              <a:solidFill>
                <a:srgbClr val="000000"/>
              </a:solidFill>
              <a:round/>
              <a:headEnd/>
              <a:tailEnd/>
            </a:ln>
          </p:spPr>
          <p:txBody>
            <a:bodyPr/>
            <a:lstStyle/>
            <a:p>
              <a:endParaRPr lang="en-US"/>
            </a:p>
          </p:txBody>
        </p:sp>
        <p:sp>
          <p:nvSpPr>
            <p:cNvPr id="164990" name="Line 126"/>
            <p:cNvSpPr>
              <a:spLocks noChangeShapeType="1"/>
            </p:cNvSpPr>
            <p:nvPr/>
          </p:nvSpPr>
          <p:spPr bwMode="auto">
            <a:xfrm>
              <a:off x="4489" y="3634"/>
              <a:ext cx="1" cy="42"/>
            </a:xfrm>
            <a:prstGeom prst="line">
              <a:avLst/>
            </a:prstGeom>
            <a:noFill/>
            <a:ln w="14288">
              <a:solidFill>
                <a:srgbClr val="000000"/>
              </a:solidFill>
              <a:round/>
              <a:headEnd/>
              <a:tailEnd/>
            </a:ln>
          </p:spPr>
          <p:txBody>
            <a:bodyPr/>
            <a:lstStyle/>
            <a:p>
              <a:endParaRPr lang="en-US"/>
            </a:p>
          </p:txBody>
        </p:sp>
        <p:sp>
          <p:nvSpPr>
            <p:cNvPr id="164991" name="Line 127"/>
            <p:cNvSpPr>
              <a:spLocks noChangeShapeType="1"/>
            </p:cNvSpPr>
            <p:nvPr/>
          </p:nvSpPr>
          <p:spPr bwMode="auto">
            <a:xfrm>
              <a:off x="4884" y="3634"/>
              <a:ext cx="1" cy="42"/>
            </a:xfrm>
            <a:prstGeom prst="line">
              <a:avLst/>
            </a:prstGeom>
            <a:noFill/>
            <a:ln w="14288">
              <a:solidFill>
                <a:srgbClr val="000000"/>
              </a:solidFill>
              <a:round/>
              <a:headEnd/>
              <a:tailEnd/>
            </a:ln>
          </p:spPr>
          <p:txBody>
            <a:bodyPr/>
            <a:lstStyle/>
            <a:p>
              <a:endParaRPr lang="en-US"/>
            </a:p>
          </p:txBody>
        </p:sp>
        <p:sp>
          <p:nvSpPr>
            <p:cNvPr id="164992" name="Line 128"/>
            <p:cNvSpPr>
              <a:spLocks noChangeShapeType="1"/>
            </p:cNvSpPr>
            <p:nvPr/>
          </p:nvSpPr>
          <p:spPr bwMode="auto">
            <a:xfrm>
              <a:off x="5280" y="3634"/>
              <a:ext cx="1" cy="42"/>
            </a:xfrm>
            <a:prstGeom prst="line">
              <a:avLst/>
            </a:prstGeom>
            <a:noFill/>
            <a:ln w="14288">
              <a:solidFill>
                <a:srgbClr val="000000"/>
              </a:solidFill>
              <a:round/>
              <a:headEnd/>
              <a:tailEnd/>
            </a:ln>
          </p:spPr>
          <p:txBody>
            <a:bodyPr/>
            <a:lstStyle/>
            <a:p>
              <a:endParaRPr lang="en-US"/>
            </a:p>
          </p:txBody>
        </p:sp>
        <p:sp>
          <p:nvSpPr>
            <p:cNvPr id="164993" name="Rectangle 129"/>
            <p:cNvSpPr>
              <a:spLocks noChangeArrowheads="1"/>
            </p:cNvSpPr>
            <p:nvPr/>
          </p:nvSpPr>
          <p:spPr bwMode="auto">
            <a:xfrm>
              <a:off x="1084" y="3702"/>
              <a:ext cx="53" cy="115"/>
            </a:xfrm>
            <a:prstGeom prst="rect">
              <a:avLst/>
            </a:prstGeom>
            <a:noFill/>
            <a:ln w="9525">
              <a:noFill/>
              <a:miter lim="800000"/>
              <a:headEnd/>
              <a:tailEnd/>
            </a:ln>
          </p:spPr>
          <p:txBody>
            <a:bodyPr wrap="none" lIns="0" tIns="0" rIns="0" bIns="0">
              <a:spAutoFit/>
            </a:bodyPr>
            <a:lstStyle/>
            <a:p>
              <a:r>
                <a:rPr lang="ru-RU" sz="1200" b="0">
                  <a:solidFill>
                    <a:srgbClr val="000000"/>
                  </a:solidFill>
                  <a:effectLst/>
                  <a:latin typeface="Arial" pitchFamily="34" charset="0"/>
                </a:rPr>
                <a:t>1</a:t>
              </a:r>
              <a:endParaRPr lang="ru-RU">
                <a:effectLst>
                  <a:outerShdw blurRad="38100" dist="38100" dir="2700000" algn="tl">
                    <a:srgbClr val="C0C0C0"/>
                  </a:outerShdw>
                </a:effectLst>
              </a:endParaRPr>
            </a:p>
          </p:txBody>
        </p:sp>
        <p:sp>
          <p:nvSpPr>
            <p:cNvPr id="164994" name="Rectangle 130"/>
            <p:cNvSpPr>
              <a:spLocks noChangeArrowheads="1"/>
            </p:cNvSpPr>
            <p:nvPr/>
          </p:nvSpPr>
          <p:spPr bwMode="auto">
            <a:xfrm>
              <a:off x="1479" y="3702"/>
              <a:ext cx="53" cy="115"/>
            </a:xfrm>
            <a:prstGeom prst="rect">
              <a:avLst/>
            </a:prstGeom>
            <a:noFill/>
            <a:ln w="9525">
              <a:noFill/>
              <a:miter lim="800000"/>
              <a:headEnd/>
              <a:tailEnd/>
            </a:ln>
          </p:spPr>
          <p:txBody>
            <a:bodyPr wrap="none" lIns="0" tIns="0" rIns="0" bIns="0">
              <a:spAutoFit/>
            </a:bodyPr>
            <a:lstStyle/>
            <a:p>
              <a:r>
                <a:rPr lang="ru-RU" sz="1200" b="0">
                  <a:solidFill>
                    <a:srgbClr val="000000"/>
                  </a:solidFill>
                  <a:effectLst/>
                  <a:latin typeface="Arial" pitchFamily="34" charset="0"/>
                </a:rPr>
                <a:t>2</a:t>
              </a:r>
              <a:endParaRPr lang="ru-RU">
                <a:effectLst>
                  <a:outerShdw blurRad="38100" dist="38100" dir="2700000" algn="tl">
                    <a:srgbClr val="C0C0C0"/>
                  </a:outerShdw>
                </a:effectLst>
              </a:endParaRPr>
            </a:p>
          </p:txBody>
        </p:sp>
        <p:sp>
          <p:nvSpPr>
            <p:cNvPr id="164995" name="Rectangle 131"/>
            <p:cNvSpPr>
              <a:spLocks noChangeArrowheads="1"/>
            </p:cNvSpPr>
            <p:nvPr/>
          </p:nvSpPr>
          <p:spPr bwMode="auto">
            <a:xfrm>
              <a:off x="1884" y="3702"/>
              <a:ext cx="53" cy="115"/>
            </a:xfrm>
            <a:prstGeom prst="rect">
              <a:avLst/>
            </a:prstGeom>
            <a:noFill/>
            <a:ln w="9525">
              <a:noFill/>
              <a:miter lim="800000"/>
              <a:headEnd/>
              <a:tailEnd/>
            </a:ln>
          </p:spPr>
          <p:txBody>
            <a:bodyPr wrap="none" lIns="0" tIns="0" rIns="0" bIns="0">
              <a:spAutoFit/>
            </a:bodyPr>
            <a:lstStyle/>
            <a:p>
              <a:r>
                <a:rPr lang="ru-RU" sz="1200" b="0">
                  <a:solidFill>
                    <a:srgbClr val="000000"/>
                  </a:solidFill>
                  <a:effectLst/>
                  <a:latin typeface="Arial" pitchFamily="34" charset="0"/>
                </a:rPr>
                <a:t>3</a:t>
              </a:r>
              <a:endParaRPr lang="ru-RU">
                <a:effectLst>
                  <a:outerShdw blurRad="38100" dist="38100" dir="2700000" algn="tl">
                    <a:srgbClr val="C0C0C0"/>
                  </a:outerShdw>
                </a:effectLst>
              </a:endParaRPr>
            </a:p>
          </p:txBody>
        </p:sp>
        <p:sp>
          <p:nvSpPr>
            <p:cNvPr id="164996" name="Rectangle 132"/>
            <p:cNvSpPr>
              <a:spLocks noChangeArrowheads="1"/>
            </p:cNvSpPr>
            <p:nvPr/>
          </p:nvSpPr>
          <p:spPr bwMode="auto">
            <a:xfrm>
              <a:off x="2279" y="3702"/>
              <a:ext cx="53" cy="115"/>
            </a:xfrm>
            <a:prstGeom prst="rect">
              <a:avLst/>
            </a:prstGeom>
            <a:noFill/>
            <a:ln w="9525">
              <a:noFill/>
              <a:miter lim="800000"/>
              <a:headEnd/>
              <a:tailEnd/>
            </a:ln>
          </p:spPr>
          <p:txBody>
            <a:bodyPr wrap="none" lIns="0" tIns="0" rIns="0" bIns="0">
              <a:spAutoFit/>
            </a:bodyPr>
            <a:lstStyle/>
            <a:p>
              <a:r>
                <a:rPr lang="ru-RU" sz="1200" b="0">
                  <a:solidFill>
                    <a:srgbClr val="000000"/>
                  </a:solidFill>
                  <a:effectLst/>
                  <a:latin typeface="Arial" pitchFamily="34" charset="0"/>
                </a:rPr>
                <a:t>4</a:t>
              </a:r>
              <a:endParaRPr lang="ru-RU">
                <a:effectLst>
                  <a:outerShdw blurRad="38100" dist="38100" dir="2700000" algn="tl">
                    <a:srgbClr val="C0C0C0"/>
                  </a:outerShdw>
                </a:effectLst>
              </a:endParaRPr>
            </a:p>
          </p:txBody>
        </p:sp>
        <p:sp>
          <p:nvSpPr>
            <p:cNvPr id="164997" name="Rectangle 133"/>
            <p:cNvSpPr>
              <a:spLocks noChangeArrowheads="1"/>
            </p:cNvSpPr>
            <p:nvPr/>
          </p:nvSpPr>
          <p:spPr bwMode="auto">
            <a:xfrm>
              <a:off x="2674" y="3702"/>
              <a:ext cx="53" cy="115"/>
            </a:xfrm>
            <a:prstGeom prst="rect">
              <a:avLst/>
            </a:prstGeom>
            <a:noFill/>
            <a:ln w="9525">
              <a:noFill/>
              <a:miter lim="800000"/>
              <a:headEnd/>
              <a:tailEnd/>
            </a:ln>
          </p:spPr>
          <p:txBody>
            <a:bodyPr wrap="none" lIns="0" tIns="0" rIns="0" bIns="0">
              <a:spAutoFit/>
            </a:bodyPr>
            <a:lstStyle/>
            <a:p>
              <a:r>
                <a:rPr lang="ru-RU" sz="1200" b="0">
                  <a:solidFill>
                    <a:srgbClr val="000000"/>
                  </a:solidFill>
                  <a:effectLst/>
                  <a:latin typeface="Arial" pitchFamily="34" charset="0"/>
                </a:rPr>
                <a:t>5</a:t>
              </a:r>
              <a:endParaRPr lang="ru-RU">
                <a:effectLst>
                  <a:outerShdw blurRad="38100" dist="38100" dir="2700000" algn="tl">
                    <a:srgbClr val="C0C0C0"/>
                  </a:outerShdw>
                </a:effectLst>
              </a:endParaRPr>
            </a:p>
          </p:txBody>
        </p:sp>
        <p:sp>
          <p:nvSpPr>
            <p:cNvPr id="164998" name="Rectangle 134"/>
            <p:cNvSpPr>
              <a:spLocks noChangeArrowheads="1"/>
            </p:cNvSpPr>
            <p:nvPr/>
          </p:nvSpPr>
          <p:spPr bwMode="auto">
            <a:xfrm>
              <a:off x="3069" y="3702"/>
              <a:ext cx="53" cy="115"/>
            </a:xfrm>
            <a:prstGeom prst="rect">
              <a:avLst/>
            </a:prstGeom>
            <a:noFill/>
            <a:ln w="9525">
              <a:noFill/>
              <a:miter lim="800000"/>
              <a:headEnd/>
              <a:tailEnd/>
            </a:ln>
          </p:spPr>
          <p:txBody>
            <a:bodyPr wrap="none" lIns="0" tIns="0" rIns="0" bIns="0">
              <a:spAutoFit/>
            </a:bodyPr>
            <a:lstStyle/>
            <a:p>
              <a:r>
                <a:rPr lang="ru-RU" sz="1200" b="0">
                  <a:solidFill>
                    <a:srgbClr val="000000"/>
                  </a:solidFill>
                  <a:effectLst/>
                  <a:latin typeface="Arial" pitchFamily="34" charset="0"/>
                </a:rPr>
                <a:t>6</a:t>
              </a:r>
              <a:endParaRPr lang="ru-RU">
                <a:effectLst>
                  <a:outerShdw blurRad="38100" dist="38100" dir="2700000" algn="tl">
                    <a:srgbClr val="C0C0C0"/>
                  </a:outerShdw>
                </a:effectLst>
              </a:endParaRPr>
            </a:p>
          </p:txBody>
        </p:sp>
        <p:sp>
          <p:nvSpPr>
            <p:cNvPr id="164999" name="Rectangle 135"/>
            <p:cNvSpPr>
              <a:spLocks noChangeArrowheads="1"/>
            </p:cNvSpPr>
            <p:nvPr/>
          </p:nvSpPr>
          <p:spPr bwMode="auto">
            <a:xfrm>
              <a:off x="3465" y="3702"/>
              <a:ext cx="53" cy="115"/>
            </a:xfrm>
            <a:prstGeom prst="rect">
              <a:avLst/>
            </a:prstGeom>
            <a:noFill/>
            <a:ln w="9525">
              <a:noFill/>
              <a:miter lim="800000"/>
              <a:headEnd/>
              <a:tailEnd/>
            </a:ln>
          </p:spPr>
          <p:txBody>
            <a:bodyPr wrap="none" lIns="0" tIns="0" rIns="0" bIns="0">
              <a:spAutoFit/>
            </a:bodyPr>
            <a:lstStyle/>
            <a:p>
              <a:r>
                <a:rPr lang="ru-RU" sz="1200" b="0">
                  <a:solidFill>
                    <a:srgbClr val="000000"/>
                  </a:solidFill>
                  <a:effectLst/>
                  <a:latin typeface="Arial" pitchFamily="34" charset="0"/>
                </a:rPr>
                <a:t>7</a:t>
              </a:r>
              <a:endParaRPr lang="ru-RU">
                <a:effectLst>
                  <a:outerShdw blurRad="38100" dist="38100" dir="2700000" algn="tl">
                    <a:srgbClr val="C0C0C0"/>
                  </a:outerShdw>
                </a:effectLst>
              </a:endParaRPr>
            </a:p>
          </p:txBody>
        </p:sp>
        <p:sp>
          <p:nvSpPr>
            <p:cNvPr id="165000" name="Rectangle 136"/>
            <p:cNvSpPr>
              <a:spLocks noChangeArrowheads="1"/>
            </p:cNvSpPr>
            <p:nvPr/>
          </p:nvSpPr>
          <p:spPr bwMode="auto">
            <a:xfrm>
              <a:off x="3869" y="3702"/>
              <a:ext cx="53" cy="115"/>
            </a:xfrm>
            <a:prstGeom prst="rect">
              <a:avLst/>
            </a:prstGeom>
            <a:noFill/>
            <a:ln w="9525">
              <a:noFill/>
              <a:miter lim="800000"/>
              <a:headEnd/>
              <a:tailEnd/>
            </a:ln>
          </p:spPr>
          <p:txBody>
            <a:bodyPr wrap="none" lIns="0" tIns="0" rIns="0" bIns="0">
              <a:spAutoFit/>
            </a:bodyPr>
            <a:lstStyle/>
            <a:p>
              <a:r>
                <a:rPr lang="ru-RU" sz="1200" b="0">
                  <a:solidFill>
                    <a:srgbClr val="000000"/>
                  </a:solidFill>
                  <a:effectLst/>
                  <a:latin typeface="Arial" pitchFamily="34" charset="0"/>
                </a:rPr>
                <a:t>8</a:t>
              </a:r>
              <a:endParaRPr lang="ru-RU">
                <a:effectLst>
                  <a:outerShdw blurRad="38100" dist="38100" dir="2700000" algn="tl">
                    <a:srgbClr val="C0C0C0"/>
                  </a:outerShdw>
                </a:effectLst>
              </a:endParaRPr>
            </a:p>
          </p:txBody>
        </p:sp>
        <p:sp>
          <p:nvSpPr>
            <p:cNvPr id="165001" name="Rectangle 137"/>
            <p:cNvSpPr>
              <a:spLocks noChangeArrowheads="1"/>
            </p:cNvSpPr>
            <p:nvPr/>
          </p:nvSpPr>
          <p:spPr bwMode="auto">
            <a:xfrm>
              <a:off x="4264" y="3702"/>
              <a:ext cx="53" cy="115"/>
            </a:xfrm>
            <a:prstGeom prst="rect">
              <a:avLst/>
            </a:prstGeom>
            <a:noFill/>
            <a:ln w="9525">
              <a:noFill/>
              <a:miter lim="800000"/>
              <a:headEnd/>
              <a:tailEnd/>
            </a:ln>
          </p:spPr>
          <p:txBody>
            <a:bodyPr wrap="none" lIns="0" tIns="0" rIns="0" bIns="0">
              <a:spAutoFit/>
            </a:bodyPr>
            <a:lstStyle/>
            <a:p>
              <a:r>
                <a:rPr lang="ru-RU" sz="1200" b="0">
                  <a:solidFill>
                    <a:srgbClr val="000000"/>
                  </a:solidFill>
                  <a:effectLst/>
                  <a:latin typeface="Arial" pitchFamily="34" charset="0"/>
                </a:rPr>
                <a:t>9</a:t>
              </a:r>
              <a:endParaRPr lang="ru-RU">
                <a:effectLst>
                  <a:outerShdw blurRad="38100" dist="38100" dir="2700000" algn="tl">
                    <a:srgbClr val="C0C0C0"/>
                  </a:outerShdw>
                </a:effectLst>
              </a:endParaRPr>
            </a:p>
          </p:txBody>
        </p:sp>
        <p:sp>
          <p:nvSpPr>
            <p:cNvPr id="165002" name="Rectangle 138"/>
            <p:cNvSpPr>
              <a:spLocks noChangeArrowheads="1"/>
            </p:cNvSpPr>
            <p:nvPr/>
          </p:nvSpPr>
          <p:spPr bwMode="auto">
            <a:xfrm>
              <a:off x="4633" y="3702"/>
              <a:ext cx="106" cy="115"/>
            </a:xfrm>
            <a:prstGeom prst="rect">
              <a:avLst/>
            </a:prstGeom>
            <a:noFill/>
            <a:ln w="9525">
              <a:noFill/>
              <a:miter lim="800000"/>
              <a:headEnd/>
              <a:tailEnd/>
            </a:ln>
          </p:spPr>
          <p:txBody>
            <a:bodyPr wrap="none" lIns="0" tIns="0" rIns="0" bIns="0">
              <a:spAutoFit/>
            </a:bodyPr>
            <a:lstStyle/>
            <a:p>
              <a:r>
                <a:rPr lang="ru-RU" sz="1200" b="0">
                  <a:solidFill>
                    <a:srgbClr val="000000"/>
                  </a:solidFill>
                  <a:effectLst/>
                  <a:latin typeface="Arial" pitchFamily="34" charset="0"/>
                </a:rPr>
                <a:t>10</a:t>
              </a:r>
              <a:endParaRPr lang="ru-RU">
                <a:effectLst>
                  <a:outerShdw blurRad="38100" dist="38100" dir="2700000" algn="tl">
                    <a:srgbClr val="C0C0C0"/>
                  </a:outerShdw>
                </a:effectLst>
              </a:endParaRPr>
            </a:p>
          </p:txBody>
        </p:sp>
        <p:sp>
          <p:nvSpPr>
            <p:cNvPr id="165003" name="Rectangle 139"/>
            <p:cNvSpPr>
              <a:spLocks noChangeArrowheads="1"/>
            </p:cNvSpPr>
            <p:nvPr/>
          </p:nvSpPr>
          <p:spPr bwMode="auto">
            <a:xfrm>
              <a:off x="5028" y="3702"/>
              <a:ext cx="106" cy="115"/>
            </a:xfrm>
            <a:prstGeom prst="rect">
              <a:avLst/>
            </a:prstGeom>
            <a:noFill/>
            <a:ln w="9525">
              <a:noFill/>
              <a:miter lim="800000"/>
              <a:headEnd/>
              <a:tailEnd/>
            </a:ln>
          </p:spPr>
          <p:txBody>
            <a:bodyPr wrap="none" lIns="0" tIns="0" rIns="0" bIns="0">
              <a:spAutoFit/>
            </a:bodyPr>
            <a:lstStyle/>
            <a:p>
              <a:r>
                <a:rPr lang="ru-RU" sz="1200" b="0">
                  <a:solidFill>
                    <a:srgbClr val="000000"/>
                  </a:solidFill>
                  <a:effectLst/>
                  <a:latin typeface="Arial" pitchFamily="34" charset="0"/>
                </a:rPr>
                <a:t>11</a:t>
              </a:r>
              <a:endParaRPr lang="ru-RU">
                <a:effectLst>
                  <a:outerShdw blurRad="38100" dist="38100" dir="2700000" algn="tl">
                    <a:srgbClr val="C0C0C0"/>
                  </a:outerShdw>
                </a:effectLst>
              </a:endParaRPr>
            </a:p>
          </p:txBody>
        </p:sp>
        <p:sp>
          <p:nvSpPr>
            <p:cNvPr id="165004" name="Rectangle 140"/>
            <p:cNvSpPr>
              <a:spLocks noChangeArrowheads="1"/>
            </p:cNvSpPr>
            <p:nvPr/>
          </p:nvSpPr>
          <p:spPr bwMode="auto">
            <a:xfrm>
              <a:off x="2072" y="3899"/>
              <a:ext cx="948" cy="250"/>
            </a:xfrm>
            <a:prstGeom prst="rect">
              <a:avLst/>
            </a:prstGeom>
            <a:noFill/>
            <a:ln w="9525">
              <a:noFill/>
              <a:miter lim="800000"/>
              <a:headEnd/>
              <a:tailEnd/>
            </a:ln>
          </p:spPr>
          <p:txBody>
            <a:bodyPr wrap="none" lIns="0" tIns="0" rIns="0" bIns="0">
              <a:spAutoFit/>
            </a:bodyPr>
            <a:lstStyle/>
            <a:p>
              <a:r>
                <a:rPr lang="en-US" sz="2600">
                  <a:solidFill>
                    <a:srgbClr val="000000"/>
                  </a:solidFill>
                  <a:effectLst/>
                  <a:latin typeface="Arial" pitchFamily="34" charset="0"/>
                </a:rPr>
                <a:t>Concepts</a:t>
              </a:r>
              <a:endParaRPr lang="ru-RU">
                <a:effectLst>
                  <a:outerShdw blurRad="38100" dist="38100" dir="2700000" algn="tl">
                    <a:srgbClr val="C0C0C0"/>
                  </a:outerShdw>
                </a:effectLst>
              </a:endParaRP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41" name="Rectangle 5" descr="Полотно"/>
          <p:cNvSpPr>
            <a:spLocks noChangeArrowheads="1"/>
          </p:cNvSpPr>
          <p:nvPr/>
        </p:nvSpPr>
        <p:spPr bwMode="auto">
          <a:xfrm>
            <a:off x="200025" y="85725"/>
            <a:ext cx="7813675" cy="1111250"/>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chemeClr val="bg2"/>
            </a:outerShdw>
          </a:effectLst>
        </p:spPr>
        <p:txBody>
          <a:bodyPr lIns="101600" tIns="50800" rIns="101600" bIns="50800" anchor="ctr"/>
          <a:lstStyle/>
          <a:p>
            <a:pPr algn="ctr">
              <a:lnSpc>
                <a:spcPct val="90000"/>
              </a:lnSpc>
            </a:pPr>
            <a:r>
              <a:rPr lang="en-US" sz="3200">
                <a:solidFill>
                  <a:srgbClr val="993300"/>
                </a:solidFill>
                <a:effectLst>
                  <a:outerShdw blurRad="38100" dist="38100" dir="2700000" algn="tl">
                    <a:srgbClr val="000000"/>
                  </a:outerShdw>
                </a:effectLst>
                <a:latin typeface="Arial" pitchFamily="34" charset="0"/>
                <a:cs typeface="Arial" pitchFamily="34" charset="0"/>
              </a:rPr>
              <a:t>CONCLUSIONS</a:t>
            </a:r>
            <a:r>
              <a:rPr lang="ru-RU" sz="3200">
                <a:solidFill>
                  <a:srgbClr val="993300"/>
                </a:solidFill>
                <a:effectLst>
                  <a:outerShdw blurRad="38100" dist="38100" dir="2700000" algn="tl">
                    <a:srgbClr val="000000"/>
                  </a:outerShdw>
                </a:effectLst>
                <a:latin typeface="Arial" pitchFamily="34" charset="0"/>
              </a:rPr>
              <a:t> </a:t>
            </a:r>
          </a:p>
        </p:txBody>
      </p:sp>
      <p:sp>
        <p:nvSpPr>
          <p:cNvPr id="167944" name="Text Box 8"/>
          <p:cNvSpPr txBox="1">
            <a:spLocks noChangeArrowheads="1"/>
          </p:cNvSpPr>
          <p:nvPr/>
        </p:nvSpPr>
        <p:spPr bwMode="auto">
          <a:xfrm>
            <a:off x="415925" y="1520825"/>
            <a:ext cx="9036050" cy="5116513"/>
          </a:xfrm>
          <a:prstGeom prst="rect">
            <a:avLst/>
          </a:prstGeom>
          <a:noFill/>
          <a:ln w="12700">
            <a:noFill/>
            <a:miter lim="800000"/>
            <a:headEnd type="none" w="sm" len="sm"/>
            <a:tailEnd type="none" w="sm" len="sm"/>
          </a:ln>
          <a:effectLst/>
        </p:spPr>
        <p:txBody>
          <a:bodyPr>
            <a:spAutoFit/>
          </a:bodyPr>
          <a:lstStyle/>
          <a:p>
            <a:pPr marL="457200" indent="-457200"/>
            <a:r>
              <a:rPr lang="ru-RU" sz="2200">
                <a:solidFill>
                  <a:schemeClr val="accent2"/>
                </a:solidFill>
                <a:effectLst>
                  <a:outerShdw blurRad="38100" dist="38100" dir="2700000" algn="tl">
                    <a:srgbClr val="C0C0C0"/>
                  </a:outerShdw>
                </a:effectLst>
              </a:rPr>
              <a:t>	</a:t>
            </a:r>
            <a:r>
              <a:rPr lang="en-US" sz="2200">
                <a:solidFill>
                  <a:srgbClr val="008000"/>
                </a:solidFill>
                <a:effectLst>
                  <a:outerShdw blurRad="38100" dist="38100" dir="2700000" algn="tl">
                    <a:srgbClr val="C0C0C0"/>
                  </a:outerShdw>
                </a:effectLst>
                <a:latin typeface="Arial" pitchFamily="34" charset="0"/>
                <a:cs typeface="Arial" pitchFamily="34" charset="0"/>
              </a:rPr>
              <a:t>1. The three conceptual directions are detected and eleven concepts of perfecting of vacuum cleaner designed as a result of working on project. Concepts allow to reduce noise at operation of a vacuum cleaner according to requirements of the Customer.</a:t>
            </a:r>
          </a:p>
          <a:p>
            <a:pPr marL="457200" indent="-457200"/>
            <a:endParaRPr lang="en-US" sz="2200">
              <a:solidFill>
                <a:srgbClr val="008000"/>
              </a:solidFill>
              <a:effectLst>
                <a:outerShdw blurRad="38100" dist="38100" dir="2700000" algn="tl">
                  <a:srgbClr val="C0C0C0"/>
                </a:outerShdw>
              </a:effectLst>
              <a:latin typeface="Arial" pitchFamily="34" charset="0"/>
              <a:cs typeface="Arial" pitchFamily="34" charset="0"/>
            </a:endParaRPr>
          </a:p>
          <a:p>
            <a:pPr marL="457200" indent="-457200"/>
            <a:r>
              <a:rPr lang="en-US" sz="2200">
                <a:solidFill>
                  <a:srgbClr val="008000"/>
                </a:solidFill>
                <a:effectLst>
                  <a:outerShdw blurRad="38100" dist="38100" dir="2700000" algn="tl">
                    <a:srgbClr val="C0C0C0"/>
                  </a:outerShdw>
                </a:effectLst>
                <a:latin typeface="Arial" pitchFamily="34" charset="0"/>
                <a:cs typeface="Arial" pitchFamily="34" charset="0"/>
              </a:rPr>
              <a:t>      </a:t>
            </a:r>
            <a:r>
              <a:rPr lang="en-US" sz="2200">
                <a:solidFill>
                  <a:srgbClr val="00CC00"/>
                </a:solidFill>
                <a:effectLst>
                  <a:outerShdw blurRad="38100" dist="38100" dir="2700000" algn="tl">
                    <a:srgbClr val="C0C0C0"/>
                  </a:outerShdw>
                </a:effectLst>
                <a:latin typeface="Arial" pitchFamily="34" charset="0"/>
                <a:cs typeface="Arial" pitchFamily="34" charset="0"/>
              </a:rPr>
              <a:t>2. Ranking of designed concepts and multicriteria quantitative estimation of their efficiency is made.</a:t>
            </a:r>
          </a:p>
          <a:p>
            <a:pPr marL="457200" indent="-457200"/>
            <a:r>
              <a:rPr lang="ru-RU" sz="2200">
                <a:solidFill>
                  <a:srgbClr val="00CC00"/>
                </a:solidFill>
                <a:effectLst>
                  <a:outerShdw blurRad="38100" dist="38100" dir="2700000" algn="tl">
                    <a:srgbClr val="C0C0C0"/>
                  </a:outerShdw>
                </a:effectLst>
              </a:rPr>
              <a:t> </a:t>
            </a:r>
            <a:endParaRPr lang="en-US" sz="2200">
              <a:solidFill>
                <a:srgbClr val="00CC00"/>
              </a:solidFill>
              <a:effectLst>
                <a:outerShdw blurRad="38100" dist="38100" dir="2700000" algn="tl">
                  <a:srgbClr val="C0C0C0"/>
                </a:outerShdw>
              </a:effectLst>
            </a:endParaRPr>
          </a:p>
          <a:p>
            <a:pPr marL="457200" indent="-457200"/>
            <a:r>
              <a:rPr lang="ru-RU" sz="2200">
                <a:solidFill>
                  <a:schemeClr val="accent2"/>
                </a:solidFill>
                <a:effectLst>
                  <a:outerShdw blurRad="38100" dist="38100" dir="2700000" algn="tl">
                    <a:srgbClr val="C0C0C0"/>
                  </a:outerShdw>
                </a:effectLst>
              </a:rPr>
              <a:t>	</a:t>
            </a:r>
            <a:r>
              <a:rPr lang="en-US" sz="2200">
                <a:solidFill>
                  <a:schemeClr val="accent2"/>
                </a:solidFill>
                <a:effectLst>
                  <a:outerShdw blurRad="38100" dist="38100" dir="2700000" algn="tl">
                    <a:srgbClr val="C0C0C0"/>
                  </a:outerShdw>
                </a:effectLst>
                <a:latin typeface="Arial" pitchFamily="34" charset="0"/>
                <a:cs typeface="Arial" pitchFamily="34" charset="0"/>
              </a:rPr>
              <a:t>3. The most perspective direction is Conceptual direction 3: Change of design of vacuum cleaner. This direction ensures maximal effect according to the purpose of the project.</a:t>
            </a:r>
          </a:p>
          <a:p>
            <a:pPr marL="457200" indent="-457200"/>
            <a:r>
              <a:rPr lang="ru-RU" sz="2200">
                <a:solidFill>
                  <a:schemeClr val="accent2"/>
                </a:solidFill>
                <a:effectLst>
                  <a:outerShdw blurRad="38100" dist="38100" dir="2700000" algn="tl">
                    <a:srgbClr val="C0C0C0"/>
                  </a:outerShdw>
                </a:effectLst>
              </a:rPr>
              <a:t> </a:t>
            </a:r>
          </a:p>
          <a:p>
            <a:pPr marL="457200" indent="-457200"/>
            <a:r>
              <a:rPr lang="ru-RU" sz="2200">
                <a:solidFill>
                  <a:schemeClr val="accent2"/>
                </a:solidFill>
                <a:effectLst>
                  <a:outerShdw blurRad="38100" dist="38100" dir="2700000" algn="tl">
                    <a:srgbClr val="C0C0C0"/>
                  </a:outerShdw>
                </a:effectLst>
              </a:rPr>
              <a:t>	</a:t>
            </a:r>
            <a:r>
              <a:rPr lang="en-US" sz="2200">
                <a:solidFill>
                  <a:srgbClr val="FF0000"/>
                </a:solidFill>
                <a:effectLst>
                  <a:outerShdw blurRad="38100" dist="38100" dir="2700000" algn="tl">
                    <a:srgbClr val="C0C0C0"/>
                  </a:outerShdw>
                </a:effectLst>
                <a:latin typeface="Arial" pitchFamily="34" charset="0"/>
                <a:cs typeface="Arial" pitchFamily="34" charset="0"/>
              </a:rPr>
              <a:t>4. The most perspective concept with maximal effect on the purpose of the project is Concept 11 Electrostatic cleaner.</a:t>
            </a:r>
            <a:r>
              <a:rPr lang="ru-RU" sz="2200">
                <a:solidFill>
                  <a:srgbClr val="FF0000"/>
                </a:solidFill>
                <a:effectLst>
                  <a:outerShdw blurRad="38100" dist="38100" dir="2700000" algn="tl">
                    <a:srgbClr val="C0C0C0"/>
                  </a:outerShdw>
                </a:effectLst>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371600"/>
            <a:ext cx="9904413" cy="5484813"/>
          </a:xfrm>
          <a:prstGeom prst="rect">
            <a:avLst/>
          </a:prstGeom>
          <a:noFill/>
          <a:ln w="9525">
            <a:noFill/>
            <a:miter lim="800000"/>
            <a:headEnd/>
            <a:tailEnd/>
          </a:ln>
          <a:effectLst/>
        </p:spPr>
        <p:txBody>
          <a:bodyPr wrap="none" anchor="ctr"/>
          <a:lstStyle/>
          <a:p>
            <a:endParaRPr lang="en-US"/>
          </a:p>
        </p:txBody>
      </p:sp>
      <p:sp>
        <p:nvSpPr>
          <p:cNvPr id="12291" name="Rectangle 3"/>
          <p:cNvSpPr>
            <a:spLocks noChangeArrowheads="1"/>
          </p:cNvSpPr>
          <p:nvPr/>
        </p:nvSpPr>
        <p:spPr bwMode="auto">
          <a:xfrm>
            <a:off x="452438" y="4076700"/>
            <a:ext cx="8842375" cy="2262188"/>
          </a:xfrm>
          <a:prstGeom prst="rect">
            <a:avLst/>
          </a:prstGeom>
          <a:noFill/>
          <a:ln w="9525">
            <a:noFill/>
            <a:miter lim="800000"/>
            <a:headEnd/>
            <a:tailEnd/>
          </a:ln>
          <a:effectLst/>
        </p:spPr>
        <p:txBody>
          <a:bodyPr lIns="92075" tIns="46038" rIns="92075" bIns="46038"/>
          <a:lstStyle/>
          <a:p>
            <a:pPr>
              <a:spcBef>
                <a:spcPct val="20000"/>
              </a:spcBef>
            </a:pPr>
            <a:r>
              <a:rPr lang="en-US" sz="3200" b="0">
                <a:solidFill>
                  <a:schemeClr val="accent2"/>
                </a:solidFill>
                <a:effectLst>
                  <a:outerShdw blurRad="38100" dist="38100" dir="2700000" algn="tl">
                    <a:srgbClr val="C0C0C0"/>
                  </a:outerShdw>
                </a:effectLst>
                <a:latin typeface="Palatino Linotype" pitchFamily="18" charset="0"/>
              </a:rPr>
              <a:t>Forecasting - is not present any restrictions, down to replacement of the physical principle.</a:t>
            </a:r>
            <a:endParaRPr lang="ru-RU" sz="3200" b="0">
              <a:solidFill>
                <a:schemeClr val="accent2"/>
              </a:solidFill>
              <a:effectLst>
                <a:outerShdw blurRad="38100" dist="38100" dir="2700000" algn="tl">
                  <a:srgbClr val="C0C0C0"/>
                </a:outerShdw>
              </a:effectLst>
              <a:latin typeface="Palatino Linotype" pitchFamily="18" charset="0"/>
            </a:endParaRPr>
          </a:p>
        </p:txBody>
      </p:sp>
      <p:sp>
        <p:nvSpPr>
          <p:cNvPr id="12293" name="Rectangle 5"/>
          <p:cNvSpPr>
            <a:spLocks noChangeArrowheads="1"/>
          </p:cNvSpPr>
          <p:nvPr/>
        </p:nvSpPr>
        <p:spPr bwMode="auto">
          <a:xfrm>
            <a:off x="388938" y="1844675"/>
            <a:ext cx="9193212" cy="2262188"/>
          </a:xfrm>
          <a:prstGeom prst="rect">
            <a:avLst/>
          </a:prstGeom>
          <a:noFill/>
          <a:ln w="9525">
            <a:noFill/>
            <a:miter lim="800000"/>
            <a:headEnd/>
            <a:tailEnd/>
          </a:ln>
          <a:effectLst/>
        </p:spPr>
        <p:txBody>
          <a:bodyPr lIns="92075" tIns="46038" rIns="92075" bIns="46038"/>
          <a:lstStyle/>
          <a:p>
            <a:pPr algn="just">
              <a:spcBef>
                <a:spcPct val="20000"/>
              </a:spcBef>
            </a:pPr>
            <a:r>
              <a:rPr lang="en-US" sz="3600" b="0">
                <a:solidFill>
                  <a:srgbClr val="CC0000"/>
                </a:solidFill>
                <a:effectLst>
                  <a:outerShdw blurRad="38100" dist="38100" dir="2700000" algn="tl">
                    <a:srgbClr val="C0C0C0"/>
                  </a:outerShdw>
                </a:effectLst>
              </a:rPr>
              <a:t>Desirable level of results of the project -             a degree of allowable changes of object:</a:t>
            </a:r>
            <a:endParaRPr lang="ru-RU" sz="3600" b="0">
              <a:solidFill>
                <a:srgbClr val="CC0000"/>
              </a:solidFill>
              <a:effectLst>
                <a:outerShdw blurRad="38100" dist="38100" dir="2700000" algn="tl">
                  <a:srgbClr val="C0C0C0"/>
                </a:outerShdw>
              </a:effectLst>
            </a:endParaRPr>
          </a:p>
        </p:txBody>
      </p:sp>
      <p:sp>
        <p:nvSpPr>
          <p:cNvPr id="12296" name="Text Box 8"/>
          <p:cNvSpPr txBox="1">
            <a:spLocks noChangeArrowheads="1"/>
          </p:cNvSpPr>
          <p:nvPr/>
        </p:nvSpPr>
        <p:spPr bwMode="auto">
          <a:xfrm>
            <a:off x="468313" y="3284538"/>
            <a:ext cx="6161087"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0">
                <a:solidFill>
                  <a:srgbClr val="000099"/>
                </a:solidFill>
                <a:effectLst>
                  <a:outerShdw blurRad="38100" dist="38100" dir="2700000" algn="tl">
                    <a:srgbClr val="C0C0C0"/>
                  </a:outerShdw>
                </a:effectLst>
              </a:rPr>
              <a:t>Level E.</a:t>
            </a:r>
            <a:endParaRPr lang="ru-RU" sz="3200" b="0">
              <a:solidFill>
                <a:srgbClr val="000099"/>
              </a:solidFill>
              <a:effectLst>
                <a:outerShdw blurRad="38100" dist="38100" dir="2700000" algn="tl">
                  <a:srgbClr val="C0C0C0"/>
                </a:outerShdw>
              </a:effectLst>
            </a:endParaRPr>
          </a:p>
        </p:txBody>
      </p:sp>
      <p:sp>
        <p:nvSpPr>
          <p:cNvPr id="12305" name="Rectangle 17" descr="Полотно"/>
          <p:cNvSpPr>
            <a:spLocks noChangeArrowheads="1"/>
          </p:cNvSpPr>
          <p:nvPr/>
        </p:nvSpPr>
        <p:spPr bwMode="auto">
          <a:xfrm>
            <a:off x="336550" y="101600"/>
            <a:ext cx="7677150" cy="1000125"/>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r>
              <a:rPr lang="ru-RU" sz="3600">
                <a:solidFill>
                  <a:srgbClr val="993300"/>
                </a:solidFill>
                <a:effectLst>
                  <a:outerShdw blurRad="38100" dist="38100" dir="2700000" algn="tl">
                    <a:srgbClr val="000000"/>
                  </a:outerShdw>
                </a:effectLst>
                <a:latin typeface="Palatino Linotype" pitchFamily="18" charset="0"/>
              </a:rPr>
              <a:t>Restrictions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checkerboard(across)">
                                      <p:cBhvr>
                                        <p:cTn id="7" dur="500"/>
                                        <p:tgtEl>
                                          <p:spTgt spid="12293">
                                            <p:txEl>
                                              <p:pRg st="0" end="0"/>
                                            </p:txEl>
                                          </p:spTgt>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296"/>
                                        </p:tgtEl>
                                        <p:attrNameLst>
                                          <p:attrName>style.visibility</p:attrName>
                                        </p:attrNameLst>
                                      </p:cBhvr>
                                      <p:to>
                                        <p:strVal val="visible"/>
                                      </p:to>
                                    </p:set>
                                    <p:anim calcmode="lin" valueType="num">
                                      <p:cBhvr>
                                        <p:cTn id="11" dur="500" fill="hold"/>
                                        <p:tgtEl>
                                          <p:spTgt spid="1229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296"/>
                                        </p:tgtEl>
                                        <p:attrNameLst>
                                          <p:attrName>ppt_y</p:attrName>
                                        </p:attrNameLst>
                                      </p:cBhvr>
                                      <p:tavLst>
                                        <p:tav tm="0">
                                          <p:val>
                                            <p:strVal val="#ppt_y"/>
                                          </p:val>
                                        </p:tav>
                                        <p:tav tm="100000">
                                          <p:val>
                                            <p:strVal val="#ppt_y"/>
                                          </p:val>
                                        </p:tav>
                                      </p:tavLst>
                                    </p:anim>
                                    <p:anim calcmode="lin" valueType="num">
                                      <p:cBhvr>
                                        <p:cTn id="13" dur="500" fill="hold"/>
                                        <p:tgtEl>
                                          <p:spTgt spid="1229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29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4438650" y="4527550"/>
            <a:ext cx="4635500" cy="1816100"/>
          </a:xfrm>
          <a:prstGeom prst="rect">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4344" name="Rectangle 8"/>
          <p:cNvSpPr>
            <a:spLocks noChangeArrowheads="1"/>
          </p:cNvSpPr>
          <p:nvPr/>
        </p:nvSpPr>
        <p:spPr bwMode="auto">
          <a:xfrm>
            <a:off x="4438650" y="1555750"/>
            <a:ext cx="4635500" cy="2349500"/>
          </a:xfrm>
          <a:prstGeom prst="rect">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4345" name="Rectangle 9"/>
          <p:cNvSpPr>
            <a:spLocks noChangeArrowheads="1"/>
          </p:cNvSpPr>
          <p:nvPr/>
        </p:nvSpPr>
        <p:spPr bwMode="auto">
          <a:xfrm>
            <a:off x="857250" y="1555750"/>
            <a:ext cx="2959100" cy="4864100"/>
          </a:xfrm>
          <a:prstGeom prst="rect">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4346" name="Rectangle 10"/>
          <p:cNvSpPr>
            <a:spLocks noChangeArrowheads="1"/>
          </p:cNvSpPr>
          <p:nvPr/>
        </p:nvSpPr>
        <p:spPr bwMode="auto">
          <a:xfrm>
            <a:off x="1009650" y="5211763"/>
            <a:ext cx="2501900" cy="674687"/>
          </a:xfrm>
          <a:prstGeom prst="rect">
            <a:avLst/>
          </a:prstGeom>
          <a:solidFill>
            <a:schemeClr val="tx2"/>
          </a:solidFill>
          <a:ln w="12700">
            <a:solidFill>
              <a:srgbClr val="000000"/>
            </a:solidFill>
            <a:miter lim="800000"/>
            <a:headEnd/>
            <a:tailEnd/>
          </a:ln>
          <a:effectLst>
            <a:outerShdw dist="107763" dir="2700000" algn="ctr" rotWithShape="0">
              <a:schemeClr val="bg2"/>
            </a:outerShdw>
          </a:effectLst>
        </p:spPr>
        <p:txBody>
          <a:bodyPr wrap="none" lIns="38100" tIns="46038" rIns="38100" bIns="46038"/>
          <a:lstStyle/>
          <a:p>
            <a:pPr algn="ctr">
              <a:lnSpc>
                <a:spcPct val="80000"/>
              </a:lnSpc>
            </a:pPr>
            <a:r>
              <a:rPr lang="ru-RU" sz="1800">
                <a:solidFill>
                  <a:srgbClr val="000000"/>
                </a:solidFill>
                <a:effectLst/>
              </a:rPr>
              <a:t>Supporting Information</a:t>
            </a:r>
            <a:br>
              <a:rPr lang="ru-RU" sz="1800">
                <a:solidFill>
                  <a:srgbClr val="000000"/>
                </a:solidFill>
                <a:effectLst/>
              </a:rPr>
            </a:br>
            <a:r>
              <a:rPr lang="ru-RU" sz="1800">
                <a:solidFill>
                  <a:srgbClr val="000000"/>
                </a:solidFill>
                <a:effectLst/>
              </a:rPr>
              <a:t>Gathering</a:t>
            </a:r>
            <a:r>
              <a:rPr lang="ru-RU" sz="1800" b="0">
                <a:solidFill>
                  <a:srgbClr val="000000"/>
                </a:solidFill>
                <a:effectLst/>
              </a:rPr>
              <a:t> </a:t>
            </a:r>
            <a:br>
              <a:rPr lang="ru-RU" sz="1800" b="0">
                <a:solidFill>
                  <a:srgbClr val="000000"/>
                </a:solidFill>
                <a:effectLst/>
              </a:rPr>
            </a:br>
            <a:r>
              <a:rPr lang="ru-RU" sz="1400" b="0">
                <a:solidFill>
                  <a:srgbClr val="000000"/>
                </a:solidFill>
                <a:effectLst/>
              </a:rPr>
              <a:t>Supporting information</a:t>
            </a:r>
          </a:p>
        </p:txBody>
      </p:sp>
      <p:sp>
        <p:nvSpPr>
          <p:cNvPr id="14348" name="Rectangle 12"/>
          <p:cNvSpPr>
            <a:spLocks noChangeArrowheads="1"/>
          </p:cNvSpPr>
          <p:nvPr/>
        </p:nvSpPr>
        <p:spPr bwMode="auto">
          <a:xfrm>
            <a:off x="4972050" y="1752600"/>
            <a:ext cx="2730500" cy="933450"/>
          </a:xfrm>
          <a:prstGeom prst="rect">
            <a:avLst/>
          </a:prstGeom>
          <a:solidFill>
            <a:schemeClr val="tx2"/>
          </a:solidFill>
          <a:ln w="12700">
            <a:solidFill>
              <a:srgbClr val="000000"/>
            </a:solidFill>
            <a:miter lim="800000"/>
            <a:headEnd/>
            <a:tailEnd/>
          </a:ln>
          <a:effectLst>
            <a:outerShdw dist="107763" dir="2700000" algn="ctr" rotWithShape="0">
              <a:schemeClr val="bg2"/>
            </a:outerShdw>
          </a:effectLst>
        </p:spPr>
        <p:txBody>
          <a:bodyPr wrap="none" lIns="38100" tIns="46038" rIns="38100" bIns="46038"/>
          <a:lstStyle/>
          <a:p>
            <a:pPr algn="ctr">
              <a:lnSpc>
                <a:spcPct val="80000"/>
              </a:lnSpc>
            </a:pPr>
            <a:r>
              <a:rPr lang="ru-RU" sz="1800">
                <a:solidFill>
                  <a:srgbClr val="000000"/>
                </a:solidFill>
                <a:effectLst/>
              </a:rPr>
              <a:t>Analysis of the Object</a:t>
            </a:r>
            <a:r>
              <a:rPr lang="ru-RU" sz="2400" b="0">
                <a:solidFill>
                  <a:srgbClr val="000000"/>
                </a:solidFill>
                <a:effectLst/>
              </a:rPr>
              <a:t/>
            </a:r>
            <a:br>
              <a:rPr lang="ru-RU" sz="2400" b="0">
                <a:solidFill>
                  <a:srgbClr val="000000"/>
                </a:solidFill>
                <a:effectLst/>
              </a:rPr>
            </a:br>
            <a:r>
              <a:rPr lang="ru-RU" sz="1400" b="0">
                <a:solidFill>
                  <a:srgbClr val="000000"/>
                </a:solidFill>
                <a:effectLst/>
              </a:rPr>
              <a:t>Functional and Flow models, </a:t>
            </a:r>
            <a:br>
              <a:rPr lang="ru-RU" sz="1400" b="0">
                <a:solidFill>
                  <a:srgbClr val="000000"/>
                </a:solidFill>
                <a:effectLst/>
              </a:rPr>
            </a:br>
            <a:r>
              <a:rPr lang="ru-RU" sz="1400" b="0">
                <a:solidFill>
                  <a:srgbClr val="000000"/>
                </a:solidFill>
                <a:effectLst/>
              </a:rPr>
              <a:t>Evolution Trends, </a:t>
            </a:r>
            <a:br>
              <a:rPr lang="ru-RU" sz="1400" b="0">
                <a:solidFill>
                  <a:srgbClr val="000000"/>
                </a:solidFill>
                <a:effectLst/>
              </a:rPr>
            </a:br>
            <a:r>
              <a:rPr lang="ru-RU" sz="1400" b="0">
                <a:solidFill>
                  <a:srgbClr val="000000"/>
                </a:solidFill>
                <a:effectLst/>
              </a:rPr>
              <a:t>Key Disadvantages, Contradictions</a:t>
            </a:r>
          </a:p>
        </p:txBody>
      </p:sp>
      <p:sp>
        <p:nvSpPr>
          <p:cNvPr id="14349" name="Rectangle 13"/>
          <p:cNvSpPr>
            <a:spLocks noChangeArrowheads="1"/>
          </p:cNvSpPr>
          <p:nvPr/>
        </p:nvSpPr>
        <p:spPr bwMode="auto">
          <a:xfrm>
            <a:off x="4591050" y="4686300"/>
            <a:ext cx="2089150" cy="590550"/>
          </a:xfrm>
          <a:prstGeom prst="rect">
            <a:avLst/>
          </a:prstGeom>
          <a:solidFill>
            <a:schemeClr val="tx2"/>
          </a:solidFill>
          <a:ln w="12700">
            <a:solidFill>
              <a:srgbClr val="000000"/>
            </a:solidFill>
            <a:miter lim="800000"/>
            <a:headEnd/>
            <a:tailEnd/>
          </a:ln>
          <a:effectLst>
            <a:outerShdw dist="107763" dir="2700000" algn="ctr" rotWithShape="0">
              <a:schemeClr val="bg2"/>
            </a:outerShdw>
          </a:effectLst>
        </p:spPr>
        <p:txBody>
          <a:bodyPr wrap="none" lIns="38100" tIns="46038" rIns="38100" bIns="46038"/>
          <a:lstStyle/>
          <a:p>
            <a:pPr algn="ctr">
              <a:lnSpc>
                <a:spcPct val="90000"/>
              </a:lnSpc>
            </a:pPr>
            <a:r>
              <a:rPr lang="ru-RU" sz="1800">
                <a:solidFill>
                  <a:srgbClr val="000000"/>
                </a:solidFill>
                <a:effectLst/>
              </a:rPr>
              <a:t>Problem Solution</a:t>
            </a:r>
            <a:r>
              <a:rPr lang="ru-RU" sz="2000" b="0">
                <a:solidFill>
                  <a:srgbClr val="000000"/>
                </a:solidFill>
                <a:effectLst/>
              </a:rPr>
              <a:t/>
            </a:r>
            <a:br>
              <a:rPr lang="ru-RU" sz="2000" b="0">
                <a:solidFill>
                  <a:srgbClr val="000000"/>
                </a:solidFill>
                <a:effectLst/>
              </a:rPr>
            </a:br>
            <a:r>
              <a:rPr lang="ru-RU" sz="1400" b="0">
                <a:solidFill>
                  <a:srgbClr val="000000"/>
                </a:solidFill>
                <a:effectLst/>
              </a:rPr>
              <a:t>Engineering Solutions</a:t>
            </a:r>
          </a:p>
        </p:txBody>
      </p:sp>
      <p:sp>
        <p:nvSpPr>
          <p:cNvPr id="14350" name="Rectangle 14"/>
          <p:cNvSpPr>
            <a:spLocks noChangeArrowheads="1"/>
          </p:cNvSpPr>
          <p:nvPr/>
        </p:nvSpPr>
        <p:spPr bwMode="auto">
          <a:xfrm>
            <a:off x="984250" y="1728788"/>
            <a:ext cx="2527300" cy="652462"/>
          </a:xfrm>
          <a:prstGeom prst="rect">
            <a:avLst/>
          </a:prstGeom>
          <a:solidFill>
            <a:schemeClr val="tx2"/>
          </a:solidFill>
          <a:ln w="12700">
            <a:solidFill>
              <a:srgbClr val="000000"/>
            </a:solidFill>
            <a:miter lim="800000"/>
            <a:headEnd/>
            <a:tailEnd/>
          </a:ln>
          <a:effectLst>
            <a:outerShdw dist="107763" dir="2700000" algn="ctr" rotWithShape="0">
              <a:schemeClr val="bg2"/>
            </a:outerShdw>
          </a:effectLst>
        </p:spPr>
        <p:txBody>
          <a:bodyPr wrap="none" lIns="38100" tIns="46038" rIns="38100" bIns="46038"/>
          <a:lstStyle/>
          <a:p>
            <a:pPr algn="ctr">
              <a:lnSpc>
                <a:spcPct val="90000"/>
              </a:lnSpc>
            </a:pPr>
            <a:r>
              <a:rPr lang="ru-RU" sz="1800">
                <a:solidFill>
                  <a:srgbClr val="000000"/>
                </a:solidFill>
                <a:effectLst/>
              </a:rPr>
              <a:t>Data Gathering</a:t>
            </a:r>
            <a:r>
              <a:rPr lang="ru-RU" sz="1800" b="0">
                <a:solidFill>
                  <a:srgbClr val="000000"/>
                </a:solidFill>
                <a:effectLst/>
              </a:rPr>
              <a:t/>
            </a:r>
            <a:br>
              <a:rPr lang="ru-RU" sz="1800" b="0">
                <a:solidFill>
                  <a:srgbClr val="000000"/>
                </a:solidFill>
                <a:effectLst/>
              </a:rPr>
            </a:br>
            <a:r>
              <a:rPr lang="ru-RU" sz="1400" b="0">
                <a:solidFill>
                  <a:srgbClr val="000000"/>
                </a:solidFill>
                <a:effectLst/>
              </a:rPr>
              <a:t>Background information</a:t>
            </a:r>
          </a:p>
        </p:txBody>
      </p:sp>
      <p:sp>
        <p:nvSpPr>
          <p:cNvPr id="14351" name="Rectangle 15"/>
          <p:cNvSpPr>
            <a:spLocks noChangeArrowheads="1"/>
          </p:cNvSpPr>
          <p:nvPr/>
        </p:nvSpPr>
        <p:spPr bwMode="auto">
          <a:xfrm>
            <a:off x="1009650" y="3532188"/>
            <a:ext cx="2501900" cy="893762"/>
          </a:xfrm>
          <a:prstGeom prst="rect">
            <a:avLst/>
          </a:prstGeom>
          <a:solidFill>
            <a:schemeClr val="tx2"/>
          </a:solidFill>
          <a:ln w="12700">
            <a:solidFill>
              <a:srgbClr val="000000"/>
            </a:solidFill>
            <a:miter lim="800000"/>
            <a:headEnd/>
            <a:tailEnd/>
          </a:ln>
          <a:effectLst>
            <a:outerShdw dist="107763" dir="2700000" algn="ctr" rotWithShape="0">
              <a:schemeClr val="bg2"/>
            </a:outerShdw>
          </a:effectLst>
        </p:spPr>
        <p:txBody>
          <a:bodyPr wrap="none" lIns="38100" tIns="46038" rIns="38100" bIns="46038"/>
          <a:lstStyle/>
          <a:p>
            <a:pPr algn="ctr">
              <a:lnSpc>
                <a:spcPct val="80000"/>
              </a:lnSpc>
            </a:pPr>
            <a:r>
              <a:rPr lang="ru-RU" sz="1800">
                <a:solidFill>
                  <a:srgbClr val="000000"/>
                </a:solidFill>
                <a:effectLst/>
              </a:rPr>
              <a:t>Function Based</a:t>
            </a:r>
            <a:br>
              <a:rPr lang="ru-RU" sz="1800">
                <a:solidFill>
                  <a:srgbClr val="000000"/>
                </a:solidFill>
                <a:effectLst/>
              </a:rPr>
            </a:br>
            <a:r>
              <a:rPr lang="ru-RU" sz="1800">
                <a:solidFill>
                  <a:srgbClr val="000000"/>
                </a:solidFill>
                <a:effectLst/>
              </a:rPr>
              <a:t>Information Gathering</a:t>
            </a:r>
            <a:r>
              <a:rPr lang="ru-RU" sz="2000" b="0">
                <a:solidFill>
                  <a:srgbClr val="000000"/>
                </a:solidFill>
                <a:effectLst/>
              </a:rPr>
              <a:t> </a:t>
            </a:r>
            <a:br>
              <a:rPr lang="ru-RU" sz="2000" b="0">
                <a:solidFill>
                  <a:srgbClr val="000000"/>
                </a:solidFill>
                <a:effectLst/>
              </a:rPr>
            </a:br>
            <a:r>
              <a:rPr lang="ru-RU" sz="1400" b="0">
                <a:solidFill>
                  <a:srgbClr val="000000"/>
                </a:solidFill>
                <a:effectLst/>
              </a:rPr>
              <a:t>Function oriented</a:t>
            </a:r>
            <a:br>
              <a:rPr lang="ru-RU" sz="1400" b="0">
                <a:solidFill>
                  <a:srgbClr val="000000"/>
                </a:solidFill>
                <a:effectLst/>
              </a:rPr>
            </a:br>
            <a:r>
              <a:rPr lang="ru-RU" sz="1400" b="0">
                <a:solidFill>
                  <a:srgbClr val="000000"/>
                </a:solidFill>
                <a:effectLst/>
              </a:rPr>
              <a:t>information</a:t>
            </a:r>
          </a:p>
        </p:txBody>
      </p:sp>
      <p:sp>
        <p:nvSpPr>
          <p:cNvPr id="14352" name="Rectangle 16"/>
          <p:cNvSpPr>
            <a:spLocks noChangeArrowheads="1"/>
          </p:cNvSpPr>
          <p:nvPr/>
        </p:nvSpPr>
        <p:spPr bwMode="auto">
          <a:xfrm>
            <a:off x="7005638" y="6000750"/>
            <a:ext cx="2106612" cy="330200"/>
          </a:xfrm>
          <a:prstGeom prst="rect">
            <a:avLst/>
          </a:prstGeom>
          <a:solidFill>
            <a:srgbClr val="99FFFF"/>
          </a:solidFill>
          <a:ln w="25400">
            <a:solidFill>
              <a:srgbClr val="FF66FF"/>
            </a:solidFill>
            <a:miter lim="800000"/>
            <a:headEnd/>
            <a:tailEnd/>
          </a:ln>
          <a:effectLst/>
        </p:spPr>
        <p:txBody>
          <a:bodyPr wrap="none" lIns="92075" tIns="46038" rIns="92075" bIns="46038">
            <a:spAutoFit/>
          </a:bodyPr>
          <a:lstStyle/>
          <a:p>
            <a:pPr algn="ctr"/>
            <a:r>
              <a:rPr lang="ru-RU" sz="1400">
                <a:solidFill>
                  <a:schemeClr val="bg2"/>
                </a:solidFill>
                <a:effectLst/>
              </a:rPr>
              <a:t>CONCEPTUAL STAGE</a:t>
            </a:r>
          </a:p>
        </p:txBody>
      </p:sp>
      <p:sp>
        <p:nvSpPr>
          <p:cNvPr id="14353" name="Line 17"/>
          <p:cNvSpPr>
            <a:spLocks noChangeShapeType="1"/>
          </p:cNvSpPr>
          <p:nvPr/>
        </p:nvSpPr>
        <p:spPr bwMode="auto">
          <a:xfrm flipV="1">
            <a:off x="3509963" y="1944688"/>
            <a:ext cx="1471612" cy="3175"/>
          </a:xfrm>
          <a:prstGeom prst="line">
            <a:avLst/>
          </a:prstGeom>
          <a:noFill/>
          <a:ln w="50800">
            <a:solidFill>
              <a:srgbClr val="FF0033"/>
            </a:solidFill>
            <a:round/>
            <a:headEnd type="none" w="sm" len="sm"/>
            <a:tailEnd type="stealth" w="med" len="lg"/>
          </a:ln>
          <a:effectLst/>
        </p:spPr>
        <p:txBody>
          <a:bodyPr wrap="none" anchor="ctr"/>
          <a:lstStyle/>
          <a:p>
            <a:endParaRPr lang="en-US"/>
          </a:p>
        </p:txBody>
      </p:sp>
      <p:sp>
        <p:nvSpPr>
          <p:cNvPr id="14354" name="Line 18"/>
          <p:cNvSpPr>
            <a:spLocks noChangeShapeType="1"/>
          </p:cNvSpPr>
          <p:nvPr/>
        </p:nvSpPr>
        <p:spPr bwMode="auto">
          <a:xfrm>
            <a:off x="3522663" y="5664200"/>
            <a:ext cx="2586037" cy="0"/>
          </a:xfrm>
          <a:prstGeom prst="line">
            <a:avLst/>
          </a:prstGeom>
          <a:noFill/>
          <a:ln w="50800">
            <a:solidFill>
              <a:srgbClr val="FF0033"/>
            </a:solidFill>
            <a:round/>
            <a:headEnd type="none" w="sm" len="sm"/>
            <a:tailEnd type="stealth" w="med" len="lg"/>
          </a:ln>
          <a:effectLst/>
        </p:spPr>
        <p:txBody>
          <a:bodyPr wrap="none" anchor="ctr"/>
          <a:lstStyle/>
          <a:p>
            <a:endParaRPr lang="en-US"/>
          </a:p>
        </p:txBody>
      </p:sp>
      <p:sp>
        <p:nvSpPr>
          <p:cNvPr id="14356" name="Freeform 20"/>
          <p:cNvSpPr>
            <a:spLocks/>
          </p:cNvSpPr>
          <p:nvPr/>
        </p:nvSpPr>
        <p:spPr bwMode="auto">
          <a:xfrm>
            <a:off x="3517900" y="4140200"/>
            <a:ext cx="1449388" cy="534988"/>
          </a:xfrm>
          <a:custGeom>
            <a:avLst/>
            <a:gdLst/>
            <a:ahLst/>
            <a:cxnLst>
              <a:cxn ang="0">
                <a:pos x="0" y="0"/>
              </a:cxn>
              <a:cxn ang="0">
                <a:pos x="912" y="0"/>
              </a:cxn>
              <a:cxn ang="0">
                <a:pos x="912" y="336"/>
              </a:cxn>
            </a:cxnLst>
            <a:rect l="0" t="0" r="r" b="b"/>
            <a:pathLst>
              <a:path w="913" h="337">
                <a:moveTo>
                  <a:pt x="0" y="0"/>
                </a:moveTo>
                <a:lnTo>
                  <a:pt x="912" y="0"/>
                </a:lnTo>
                <a:lnTo>
                  <a:pt x="912" y="336"/>
                </a:lnTo>
              </a:path>
            </a:pathLst>
          </a:custGeom>
          <a:noFill/>
          <a:ln w="50800" cap="rnd" cmpd="sng">
            <a:solidFill>
              <a:srgbClr val="FF0033"/>
            </a:solidFill>
            <a:prstDash val="solid"/>
            <a:round/>
            <a:headEnd type="none" w="sm" len="sm"/>
            <a:tailEnd type="stealth" w="med" len="lg"/>
          </a:ln>
          <a:effectLst/>
        </p:spPr>
        <p:txBody>
          <a:bodyPr/>
          <a:lstStyle/>
          <a:p>
            <a:endParaRPr lang="en-US"/>
          </a:p>
        </p:txBody>
      </p:sp>
      <p:sp>
        <p:nvSpPr>
          <p:cNvPr id="14357" name="Freeform 21"/>
          <p:cNvSpPr>
            <a:spLocks/>
          </p:cNvSpPr>
          <p:nvPr/>
        </p:nvSpPr>
        <p:spPr bwMode="auto">
          <a:xfrm>
            <a:off x="3060700" y="4864100"/>
            <a:ext cx="1512888" cy="344488"/>
          </a:xfrm>
          <a:custGeom>
            <a:avLst/>
            <a:gdLst/>
            <a:ahLst/>
            <a:cxnLst>
              <a:cxn ang="0">
                <a:pos x="960" y="0"/>
              </a:cxn>
              <a:cxn ang="0">
                <a:pos x="0" y="0"/>
              </a:cxn>
              <a:cxn ang="0">
                <a:pos x="0" y="240"/>
              </a:cxn>
            </a:cxnLst>
            <a:rect l="0" t="0" r="r" b="b"/>
            <a:pathLst>
              <a:path w="961" h="241">
                <a:moveTo>
                  <a:pt x="960" y="0"/>
                </a:moveTo>
                <a:lnTo>
                  <a:pt x="0" y="0"/>
                </a:lnTo>
                <a:lnTo>
                  <a:pt x="0" y="240"/>
                </a:lnTo>
              </a:path>
            </a:pathLst>
          </a:custGeom>
          <a:noFill/>
          <a:ln w="50800" cap="rnd" cmpd="sng">
            <a:solidFill>
              <a:srgbClr val="FF0033"/>
            </a:solidFill>
            <a:prstDash val="solid"/>
            <a:round/>
            <a:headEnd type="none" w="sm" len="sm"/>
            <a:tailEnd type="stealth" w="med" len="lg"/>
          </a:ln>
          <a:effectLst/>
        </p:spPr>
        <p:txBody>
          <a:bodyPr/>
          <a:lstStyle/>
          <a:p>
            <a:endParaRPr lang="en-US"/>
          </a:p>
        </p:txBody>
      </p:sp>
      <p:sp>
        <p:nvSpPr>
          <p:cNvPr id="14358" name="Freeform 22"/>
          <p:cNvSpPr>
            <a:spLocks/>
          </p:cNvSpPr>
          <p:nvPr/>
        </p:nvSpPr>
        <p:spPr bwMode="auto">
          <a:xfrm>
            <a:off x="2755900" y="2540000"/>
            <a:ext cx="2185988" cy="992188"/>
          </a:xfrm>
          <a:custGeom>
            <a:avLst/>
            <a:gdLst/>
            <a:ahLst/>
            <a:cxnLst>
              <a:cxn ang="0">
                <a:pos x="1392" y="0"/>
              </a:cxn>
              <a:cxn ang="0">
                <a:pos x="0" y="0"/>
              </a:cxn>
              <a:cxn ang="0">
                <a:pos x="0" y="624"/>
              </a:cxn>
            </a:cxnLst>
            <a:rect l="0" t="0" r="r" b="b"/>
            <a:pathLst>
              <a:path w="1393" h="625">
                <a:moveTo>
                  <a:pt x="1392" y="0"/>
                </a:moveTo>
                <a:lnTo>
                  <a:pt x="0" y="0"/>
                </a:lnTo>
                <a:lnTo>
                  <a:pt x="0" y="624"/>
                </a:lnTo>
              </a:path>
            </a:pathLst>
          </a:custGeom>
          <a:noFill/>
          <a:ln w="50800" cap="rnd" cmpd="sng">
            <a:solidFill>
              <a:srgbClr val="FF0033"/>
            </a:solidFill>
            <a:prstDash val="solid"/>
            <a:round/>
            <a:headEnd type="none" w="sm" len="sm"/>
            <a:tailEnd type="stealth" w="med" len="lg"/>
          </a:ln>
          <a:effectLst/>
        </p:spPr>
        <p:txBody>
          <a:bodyPr/>
          <a:lstStyle/>
          <a:p>
            <a:endParaRPr lang="en-US"/>
          </a:p>
        </p:txBody>
      </p:sp>
      <p:sp>
        <p:nvSpPr>
          <p:cNvPr id="14359" name="Freeform 23"/>
          <p:cNvSpPr>
            <a:spLocks/>
          </p:cNvSpPr>
          <p:nvPr/>
        </p:nvSpPr>
        <p:spPr bwMode="auto">
          <a:xfrm>
            <a:off x="7742238" y="2006600"/>
            <a:ext cx="425450" cy="534988"/>
          </a:xfrm>
          <a:custGeom>
            <a:avLst/>
            <a:gdLst/>
            <a:ahLst/>
            <a:cxnLst>
              <a:cxn ang="0">
                <a:pos x="0" y="0"/>
              </a:cxn>
              <a:cxn ang="0">
                <a:pos x="267" y="0"/>
              </a:cxn>
              <a:cxn ang="0">
                <a:pos x="267" y="336"/>
              </a:cxn>
            </a:cxnLst>
            <a:rect l="0" t="0" r="r" b="b"/>
            <a:pathLst>
              <a:path w="268" h="337">
                <a:moveTo>
                  <a:pt x="0" y="0"/>
                </a:moveTo>
                <a:lnTo>
                  <a:pt x="267" y="0"/>
                </a:lnTo>
                <a:lnTo>
                  <a:pt x="267" y="336"/>
                </a:lnTo>
              </a:path>
            </a:pathLst>
          </a:custGeom>
          <a:noFill/>
          <a:ln w="50800" cap="rnd" cmpd="sng">
            <a:solidFill>
              <a:srgbClr val="FF0033"/>
            </a:solidFill>
            <a:prstDash val="solid"/>
            <a:round/>
            <a:headEnd type="none" w="sm" len="sm"/>
            <a:tailEnd type="stealth" w="med" len="lg"/>
          </a:ln>
          <a:effectLst/>
        </p:spPr>
        <p:txBody>
          <a:bodyPr/>
          <a:lstStyle/>
          <a:p>
            <a:endParaRPr lang="en-US"/>
          </a:p>
        </p:txBody>
      </p:sp>
      <p:sp>
        <p:nvSpPr>
          <p:cNvPr id="14360" name="Freeform 24"/>
          <p:cNvSpPr>
            <a:spLocks/>
          </p:cNvSpPr>
          <p:nvPr/>
        </p:nvSpPr>
        <p:spPr bwMode="auto">
          <a:xfrm>
            <a:off x="6032500" y="3454400"/>
            <a:ext cx="458788" cy="1220788"/>
          </a:xfrm>
          <a:custGeom>
            <a:avLst/>
            <a:gdLst/>
            <a:ahLst/>
            <a:cxnLst>
              <a:cxn ang="0">
                <a:pos x="288" y="0"/>
              </a:cxn>
              <a:cxn ang="0">
                <a:pos x="288" y="432"/>
              </a:cxn>
              <a:cxn ang="0">
                <a:pos x="0" y="432"/>
              </a:cxn>
              <a:cxn ang="0">
                <a:pos x="0" y="768"/>
              </a:cxn>
            </a:cxnLst>
            <a:rect l="0" t="0" r="r" b="b"/>
            <a:pathLst>
              <a:path w="289" h="769">
                <a:moveTo>
                  <a:pt x="288" y="0"/>
                </a:moveTo>
                <a:lnTo>
                  <a:pt x="288" y="432"/>
                </a:lnTo>
                <a:lnTo>
                  <a:pt x="0" y="432"/>
                </a:lnTo>
                <a:lnTo>
                  <a:pt x="0" y="768"/>
                </a:lnTo>
              </a:path>
            </a:pathLst>
          </a:custGeom>
          <a:noFill/>
          <a:ln w="50800" cap="rnd" cmpd="sng">
            <a:solidFill>
              <a:srgbClr val="FF0033"/>
            </a:solidFill>
            <a:prstDash val="solid"/>
            <a:round/>
            <a:headEnd type="none" w="sm" len="sm"/>
            <a:tailEnd type="stealth" w="med" len="lg"/>
          </a:ln>
          <a:effectLst/>
        </p:spPr>
        <p:txBody>
          <a:bodyPr/>
          <a:lstStyle/>
          <a:p>
            <a:endParaRPr lang="en-US"/>
          </a:p>
        </p:txBody>
      </p:sp>
      <p:sp>
        <p:nvSpPr>
          <p:cNvPr id="14361" name="Line 25"/>
          <p:cNvSpPr>
            <a:spLocks noChangeShapeType="1"/>
          </p:cNvSpPr>
          <p:nvPr/>
        </p:nvSpPr>
        <p:spPr bwMode="auto">
          <a:xfrm>
            <a:off x="5499100" y="2697163"/>
            <a:ext cx="0" cy="1976437"/>
          </a:xfrm>
          <a:prstGeom prst="line">
            <a:avLst/>
          </a:prstGeom>
          <a:noFill/>
          <a:ln w="50800">
            <a:solidFill>
              <a:srgbClr val="FF0033"/>
            </a:solidFill>
            <a:round/>
            <a:headEnd type="none" w="sm" len="sm"/>
            <a:tailEnd type="stealth" w="med" len="lg"/>
          </a:ln>
          <a:effectLst/>
        </p:spPr>
        <p:txBody>
          <a:bodyPr wrap="none" anchor="ctr"/>
          <a:lstStyle/>
          <a:p>
            <a:endParaRPr lang="en-US"/>
          </a:p>
        </p:txBody>
      </p:sp>
      <p:sp>
        <p:nvSpPr>
          <p:cNvPr id="14362" name="Rectangle 26"/>
          <p:cNvSpPr>
            <a:spLocks noChangeArrowheads="1"/>
          </p:cNvSpPr>
          <p:nvPr/>
        </p:nvSpPr>
        <p:spPr bwMode="auto">
          <a:xfrm>
            <a:off x="1644650" y="6076950"/>
            <a:ext cx="2182813" cy="330200"/>
          </a:xfrm>
          <a:prstGeom prst="rect">
            <a:avLst/>
          </a:prstGeom>
          <a:solidFill>
            <a:srgbClr val="99FFFF"/>
          </a:solidFill>
          <a:ln w="25400">
            <a:solidFill>
              <a:srgbClr val="FF66FF"/>
            </a:solidFill>
            <a:miter lim="800000"/>
            <a:headEnd/>
            <a:tailEnd/>
          </a:ln>
          <a:effectLst/>
        </p:spPr>
        <p:txBody>
          <a:bodyPr wrap="none" lIns="92075" tIns="46038" rIns="92075" bIns="46038">
            <a:spAutoFit/>
          </a:bodyPr>
          <a:lstStyle/>
          <a:p>
            <a:pPr algn="ctr"/>
            <a:r>
              <a:rPr lang="ru-RU" sz="1400">
                <a:solidFill>
                  <a:schemeClr val="bg2"/>
                </a:solidFill>
                <a:effectLst/>
              </a:rPr>
              <a:t>INFORMATION STAGE</a:t>
            </a:r>
          </a:p>
        </p:txBody>
      </p:sp>
      <p:sp>
        <p:nvSpPr>
          <p:cNvPr id="14363" name="Rectangle 27"/>
          <p:cNvSpPr>
            <a:spLocks noChangeArrowheads="1"/>
          </p:cNvSpPr>
          <p:nvPr/>
        </p:nvSpPr>
        <p:spPr bwMode="auto">
          <a:xfrm>
            <a:off x="6718300" y="3614738"/>
            <a:ext cx="2349500" cy="330200"/>
          </a:xfrm>
          <a:prstGeom prst="rect">
            <a:avLst/>
          </a:prstGeom>
          <a:solidFill>
            <a:srgbClr val="66FFFF"/>
          </a:solidFill>
          <a:ln w="25400">
            <a:solidFill>
              <a:srgbClr val="FF66FF"/>
            </a:solidFill>
            <a:miter lim="800000"/>
            <a:headEnd/>
            <a:tailEnd/>
          </a:ln>
          <a:effectLst/>
        </p:spPr>
        <p:txBody>
          <a:bodyPr lIns="92075" tIns="46038" rIns="92075" bIns="46038">
            <a:spAutoFit/>
          </a:bodyPr>
          <a:lstStyle/>
          <a:p>
            <a:pPr algn="ctr"/>
            <a:r>
              <a:rPr lang="ru-RU" sz="1400">
                <a:solidFill>
                  <a:schemeClr val="bg2"/>
                </a:solidFill>
                <a:effectLst/>
              </a:rPr>
              <a:t>ANALYTICAL STAGE</a:t>
            </a:r>
          </a:p>
        </p:txBody>
      </p:sp>
      <p:sp>
        <p:nvSpPr>
          <p:cNvPr id="14364" name="Rectangle 28"/>
          <p:cNvSpPr>
            <a:spLocks noChangeArrowheads="1"/>
          </p:cNvSpPr>
          <p:nvPr/>
        </p:nvSpPr>
        <p:spPr bwMode="auto">
          <a:xfrm>
            <a:off x="6115050" y="5203825"/>
            <a:ext cx="2708275" cy="606425"/>
          </a:xfrm>
          <a:prstGeom prst="rect">
            <a:avLst/>
          </a:prstGeom>
          <a:solidFill>
            <a:schemeClr val="tx2"/>
          </a:solidFill>
          <a:ln w="12700">
            <a:solidFill>
              <a:srgbClr val="000000"/>
            </a:solidFill>
            <a:miter lim="800000"/>
            <a:headEnd/>
            <a:tailEnd/>
          </a:ln>
          <a:effectLst>
            <a:outerShdw dist="107763" dir="2700000" algn="ctr" rotWithShape="0">
              <a:schemeClr val="bg2"/>
            </a:outerShdw>
          </a:effectLst>
        </p:spPr>
        <p:txBody>
          <a:bodyPr wrap="none" lIns="38100" tIns="46038" rIns="38100" bIns="46038"/>
          <a:lstStyle/>
          <a:p>
            <a:pPr algn="ctr">
              <a:lnSpc>
                <a:spcPct val="80000"/>
              </a:lnSpc>
            </a:pPr>
            <a:r>
              <a:rPr lang="ru-RU" sz="1800">
                <a:solidFill>
                  <a:srgbClr val="000000"/>
                </a:solidFill>
                <a:effectLst/>
              </a:rPr>
              <a:t>Concept substantiation</a:t>
            </a:r>
            <a:r>
              <a:rPr lang="ru-RU" sz="1800" b="0">
                <a:solidFill>
                  <a:srgbClr val="000000"/>
                </a:solidFill>
                <a:effectLst/>
              </a:rPr>
              <a:t/>
            </a:r>
            <a:br>
              <a:rPr lang="ru-RU" sz="1800" b="0">
                <a:solidFill>
                  <a:srgbClr val="000000"/>
                </a:solidFill>
                <a:effectLst/>
              </a:rPr>
            </a:br>
            <a:r>
              <a:rPr lang="ru-RU" sz="1400" b="0">
                <a:solidFill>
                  <a:srgbClr val="000000"/>
                </a:solidFill>
                <a:effectLst/>
              </a:rPr>
              <a:t>Concepts, </a:t>
            </a:r>
            <a:br>
              <a:rPr lang="ru-RU" sz="1400" b="0">
                <a:solidFill>
                  <a:srgbClr val="000000"/>
                </a:solidFill>
                <a:effectLst/>
              </a:rPr>
            </a:br>
            <a:r>
              <a:rPr lang="ru-RU" sz="1400" b="0">
                <a:solidFill>
                  <a:srgbClr val="000000"/>
                </a:solidFill>
                <a:effectLst/>
              </a:rPr>
              <a:t>Ideas for Further Development</a:t>
            </a:r>
          </a:p>
        </p:txBody>
      </p:sp>
      <p:sp>
        <p:nvSpPr>
          <p:cNvPr id="14365" name="Rectangle 29"/>
          <p:cNvSpPr>
            <a:spLocks noChangeArrowheads="1"/>
          </p:cNvSpPr>
          <p:nvPr/>
        </p:nvSpPr>
        <p:spPr bwMode="auto">
          <a:xfrm>
            <a:off x="6343650" y="2535238"/>
            <a:ext cx="2273300" cy="912812"/>
          </a:xfrm>
          <a:prstGeom prst="rect">
            <a:avLst/>
          </a:prstGeom>
          <a:solidFill>
            <a:schemeClr val="tx2"/>
          </a:solidFill>
          <a:ln w="12700">
            <a:solidFill>
              <a:srgbClr val="000000"/>
            </a:solidFill>
            <a:miter lim="800000"/>
            <a:headEnd/>
            <a:tailEnd/>
          </a:ln>
          <a:effectLst>
            <a:outerShdw dist="107763" dir="2700000" algn="ctr" rotWithShape="0">
              <a:schemeClr val="bg2"/>
            </a:outerShdw>
          </a:effectLst>
        </p:spPr>
        <p:txBody>
          <a:bodyPr wrap="none" lIns="38100" tIns="46038" rIns="38100" bIns="46038"/>
          <a:lstStyle/>
          <a:p>
            <a:pPr algn="ctr">
              <a:lnSpc>
                <a:spcPct val="90000"/>
              </a:lnSpc>
            </a:pPr>
            <a:r>
              <a:rPr lang="ru-RU" sz="1800">
                <a:solidFill>
                  <a:srgbClr val="000000"/>
                </a:solidFill>
                <a:effectLst/>
              </a:rPr>
              <a:t>Problem Statement</a:t>
            </a:r>
            <a:r>
              <a:rPr lang="ru-RU" sz="1800" b="0">
                <a:solidFill>
                  <a:srgbClr val="000000"/>
                </a:solidFill>
                <a:effectLst/>
              </a:rPr>
              <a:t/>
            </a:r>
            <a:br>
              <a:rPr lang="ru-RU" sz="1800" b="0">
                <a:solidFill>
                  <a:srgbClr val="000000"/>
                </a:solidFill>
                <a:effectLst/>
              </a:rPr>
            </a:br>
            <a:r>
              <a:rPr lang="ru-RU" sz="1400" b="0">
                <a:solidFill>
                  <a:srgbClr val="000000"/>
                </a:solidFill>
                <a:effectLst/>
              </a:rPr>
              <a:t>Trimming problems,</a:t>
            </a:r>
            <a:br>
              <a:rPr lang="ru-RU" sz="1400" b="0">
                <a:solidFill>
                  <a:srgbClr val="000000"/>
                </a:solidFill>
                <a:effectLst/>
              </a:rPr>
            </a:br>
            <a:r>
              <a:rPr lang="ru-RU" sz="1400" b="0">
                <a:solidFill>
                  <a:srgbClr val="000000"/>
                </a:solidFill>
                <a:effectLst/>
              </a:rPr>
              <a:t>Feature transfer problems, </a:t>
            </a:r>
            <a:br>
              <a:rPr lang="ru-RU" sz="1400" b="0">
                <a:solidFill>
                  <a:srgbClr val="000000"/>
                </a:solidFill>
                <a:effectLst/>
              </a:rPr>
            </a:br>
            <a:r>
              <a:rPr lang="ru-RU" sz="1400" b="0">
                <a:solidFill>
                  <a:srgbClr val="000000"/>
                </a:solidFill>
                <a:effectLst/>
              </a:rPr>
              <a:t>Key problems</a:t>
            </a:r>
          </a:p>
        </p:txBody>
      </p:sp>
      <p:sp>
        <p:nvSpPr>
          <p:cNvPr id="14355" name="Freeform 19"/>
          <p:cNvSpPr>
            <a:spLocks/>
          </p:cNvSpPr>
          <p:nvPr/>
        </p:nvSpPr>
        <p:spPr bwMode="auto">
          <a:xfrm>
            <a:off x="6718300" y="4851400"/>
            <a:ext cx="992188" cy="357188"/>
          </a:xfrm>
          <a:custGeom>
            <a:avLst/>
            <a:gdLst/>
            <a:ahLst/>
            <a:cxnLst>
              <a:cxn ang="0">
                <a:pos x="0" y="0"/>
              </a:cxn>
              <a:cxn ang="0">
                <a:pos x="624" y="0"/>
              </a:cxn>
              <a:cxn ang="0">
                <a:pos x="624" y="240"/>
              </a:cxn>
            </a:cxnLst>
            <a:rect l="0" t="0" r="r" b="b"/>
            <a:pathLst>
              <a:path w="625" h="241">
                <a:moveTo>
                  <a:pt x="0" y="0"/>
                </a:moveTo>
                <a:lnTo>
                  <a:pt x="624" y="0"/>
                </a:lnTo>
                <a:lnTo>
                  <a:pt x="624" y="240"/>
                </a:lnTo>
              </a:path>
            </a:pathLst>
          </a:custGeom>
          <a:noFill/>
          <a:ln w="50800" cap="rnd" cmpd="sng">
            <a:solidFill>
              <a:srgbClr val="FF0033"/>
            </a:solidFill>
            <a:prstDash val="solid"/>
            <a:round/>
            <a:headEnd type="none" w="sm" len="sm"/>
            <a:tailEnd type="stealth" w="med" len="lg"/>
          </a:ln>
          <a:effectLst/>
        </p:spPr>
        <p:txBody>
          <a:bodyPr/>
          <a:lstStyle/>
          <a:p>
            <a:endParaRPr lang="en-US"/>
          </a:p>
        </p:txBody>
      </p:sp>
      <p:sp>
        <p:nvSpPr>
          <p:cNvPr id="14371" name="Rectangle 35" descr="Полотно"/>
          <p:cNvSpPr>
            <a:spLocks noChangeArrowheads="1"/>
          </p:cNvSpPr>
          <p:nvPr/>
        </p:nvSpPr>
        <p:spPr bwMode="auto">
          <a:xfrm>
            <a:off x="336550" y="101600"/>
            <a:ext cx="7677150" cy="1000125"/>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r>
              <a:rPr lang="ru-RU" sz="3600">
                <a:solidFill>
                  <a:srgbClr val="993300"/>
                </a:solidFill>
                <a:effectLst>
                  <a:outerShdw blurRad="38100" dist="38100" dir="2700000" algn="tl">
                    <a:srgbClr val="000000"/>
                  </a:outerShdw>
                </a:effectLst>
                <a:latin typeface="Palatino Linotype" pitchFamily="18" charset="0"/>
              </a:rPr>
              <a:t>Innovative Technology of Design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descr="Полотно"/>
          <p:cNvSpPr>
            <a:spLocks noGrp="1" noChangeArrowheads="1"/>
          </p:cNvSpPr>
          <p:nvPr>
            <p:ph type="title"/>
          </p:nvPr>
        </p:nvSpPr>
        <p:spPr>
          <a:xfrm>
            <a:off x="1065213" y="2457450"/>
            <a:ext cx="7664450" cy="1111250"/>
          </a:xfrm>
          <a:solidFill>
            <a:schemeClr val="accent2"/>
          </a:solidFill>
          <a:ln cap="flat">
            <a:solidFill>
              <a:srgbClr val="FF3300"/>
            </a:solidFill>
          </a:ln>
        </p:spPr>
        <p:txBody>
          <a:bodyPr/>
          <a:lstStyle/>
          <a:p>
            <a:pPr algn="ctr"/>
            <a:r>
              <a:rPr lang="en-US">
                <a:solidFill>
                  <a:srgbClr val="FF0000"/>
                </a:solidFill>
                <a:latin typeface="Times New Roman" pitchFamily="18" charset="0"/>
              </a:rPr>
              <a:t>I</a:t>
            </a:r>
            <a:r>
              <a:rPr lang="ru-RU">
                <a:solidFill>
                  <a:srgbClr val="FF0000"/>
                </a:solidFill>
                <a:latin typeface="Times New Roman" pitchFamily="18" charset="0"/>
              </a:rPr>
              <a:t>NFORMATION</a:t>
            </a:r>
            <a:r>
              <a:rPr lang="en-US">
                <a:solidFill>
                  <a:srgbClr val="FF0000"/>
                </a:solidFill>
                <a:latin typeface="Times New Roman" pitchFamily="18" charset="0"/>
              </a:rPr>
              <a:t> </a:t>
            </a:r>
            <a:r>
              <a:rPr lang="ru-RU">
                <a:solidFill>
                  <a:srgbClr val="FF0000"/>
                </a:solidFill>
                <a:latin typeface="Times New Roman" pitchFamily="18" charset="0"/>
              </a:rPr>
              <a:t> </a:t>
            </a:r>
            <a:r>
              <a:rPr lang="en-US">
                <a:solidFill>
                  <a:srgbClr val="FF0000"/>
                </a:solidFill>
                <a:latin typeface="Times New Roman" pitchFamily="18" charset="0"/>
              </a:rPr>
              <a:t>S</a:t>
            </a:r>
            <a:r>
              <a:rPr lang="ru-RU">
                <a:solidFill>
                  <a:srgbClr val="FF0000"/>
                </a:solidFill>
                <a:latin typeface="Times New Roman" pitchFamily="18" charset="0"/>
              </a:rPr>
              <a:t>TAGE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5421313" y="5748338"/>
            <a:ext cx="1751012" cy="336550"/>
          </a:xfrm>
          <a:prstGeom prst="rect">
            <a:avLst/>
          </a:prstGeom>
          <a:noFill/>
          <a:ln w="9525">
            <a:noFill/>
            <a:miter lim="800000"/>
            <a:headEnd/>
            <a:tailEnd/>
          </a:ln>
          <a:effectLst/>
        </p:spPr>
        <p:txBody>
          <a:bodyPr wrap="none" lIns="92075" tIns="46038" rIns="92075" bIns="46038">
            <a:spAutoFit/>
          </a:bodyPr>
          <a:lstStyle/>
          <a:p>
            <a:r>
              <a:rPr lang="ru-RU" sz="1600">
                <a:solidFill>
                  <a:srgbClr val="000000"/>
                </a:solidFill>
                <a:effectLst/>
              </a:rPr>
              <a:t>Information reply</a:t>
            </a:r>
          </a:p>
        </p:txBody>
      </p:sp>
      <p:sp>
        <p:nvSpPr>
          <p:cNvPr id="17412" name="Rectangle 4"/>
          <p:cNvSpPr>
            <a:spLocks noChangeArrowheads="1"/>
          </p:cNvSpPr>
          <p:nvPr/>
        </p:nvSpPr>
        <p:spPr bwMode="auto">
          <a:xfrm>
            <a:off x="5421313" y="6021388"/>
            <a:ext cx="1943100" cy="336550"/>
          </a:xfrm>
          <a:prstGeom prst="rect">
            <a:avLst/>
          </a:prstGeom>
          <a:noFill/>
          <a:ln w="9525">
            <a:noFill/>
            <a:miter lim="800000"/>
            <a:headEnd/>
            <a:tailEnd/>
          </a:ln>
          <a:effectLst/>
        </p:spPr>
        <p:txBody>
          <a:bodyPr wrap="none" lIns="92075" tIns="46038" rIns="92075" bIns="46038">
            <a:spAutoFit/>
          </a:bodyPr>
          <a:lstStyle/>
          <a:p>
            <a:r>
              <a:rPr lang="ru-RU" sz="1600">
                <a:solidFill>
                  <a:srgbClr val="000000"/>
                </a:solidFill>
                <a:effectLst/>
              </a:rPr>
              <a:t>Information request</a:t>
            </a:r>
          </a:p>
        </p:txBody>
      </p:sp>
      <p:sp>
        <p:nvSpPr>
          <p:cNvPr id="17413" name="Rectangle 5"/>
          <p:cNvSpPr>
            <a:spLocks noChangeArrowheads="1"/>
          </p:cNvSpPr>
          <p:nvPr/>
        </p:nvSpPr>
        <p:spPr bwMode="auto">
          <a:xfrm>
            <a:off x="3332163" y="5842000"/>
            <a:ext cx="1073150" cy="396875"/>
          </a:xfrm>
          <a:prstGeom prst="rect">
            <a:avLst/>
          </a:prstGeom>
          <a:noFill/>
          <a:ln w="9525">
            <a:noFill/>
            <a:miter lim="800000"/>
            <a:headEnd/>
            <a:tailEnd/>
          </a:ln>
          <a:effectLst/>
        </p:spPr>
        <p:txBody>
          <a:bodyPr wrap="none" lIns="92075" tIns="46038" rIns="92075" bIns="46038">
            <a:spAutoFit/>
          </a:bodyPr>
          <a:lstStyle/>
          <a:p>
            <a:r>
              <a:rPr lang="ru-RU" sz="2000">
                <a:solidFill>
                  <a:srgbClr val="000000"/>
                </a:solidFill>
                <a:effectLst/>
              </a:rPr>
              <a:t>Legend:</a:t>
            </a:r>
          </a:p>
        </p:txBody>
      </p:sp>
      <p:grpSp>
        <p:nvGrpSpPr>
          <p:cNvPr id="17416" name="Group 8"/>
          <p:cNvGrpSpPr>
            <a:grpSpLocks/>
          </p:cNvGrpSpPr>
          <p:nvPr/>
        </p:nvGrpSpPr>
        <p:grpSpPr bwMode="auto">
          <a:xfrm>
            <a:off x="5657850" y="4224338"/>
            <a:ext cx="2955925" cy="992187"/>
            <a:chOff x="3290" y="2661"/>
            <a:chExt cx="1719" cy="625"/>
          </a:xfrm>
        </p:grpSpPr>
        <p:sp>
          <p:nvSpPr>
            <p:cNvPr id="17414" name="Rectangle 6"/>
            <p:cNvSpPr>
              <a:spLocks noChangeArrowheads="1"/>
            </p:cNvSpPr>
            <p:nvPr/>
          </p:nvSpPr>
          <p:spPr bwMode="auto">
            <a:xfrm>
              <a:off x="3290" y="2661"/>
              <a:ext cx="1719" cy="625"/>
            </a:xfrm>
            <a:prstGeom prst="rect">
              <a:avLst/>
            </a:prstGeom>
            <a:solidFill>
              <a:srgbClr val="00FF00"/>
            </a:solidFill>
            <a:ln w="12700">
              <a:solidFill>
                <a:srgbClr val="000000"/>
              </a:solidFill>
              <a:miter lim="800000"/>
              <a:headEnd/>
              <a:tailEnd/>
            </a:ln>
            <a:effectLst/>
          </p:spPr>
          <p:txBody>
            <a:bodyPr wrap="none" anchor="ctr"/>
            <a:lstStyle/>
            <a:p>
              <a:endParaRPr lang="en-US"/>
            </a:p>
          </p:txBody>
        </p:sp>
        <p:sp>
          <p:nvSpPr>
            <p:cNvPr id="17415" name="Rectangle 7"/>
            <p:cNvSpPr>
              <a:spLocks noChangeArrowheads="1"/>
            </p:cNvSpPr>
            <p:nvPr/>
          </p:nvSpPr>
          <p:spPr bwMode="auto">
            <a:xfrm>
              <a:off x="3290" y="3064"/>
              <a:ext cx="1719" cy="222"/>
            </a:xfrm>
            <a:prstGeom prst="rect">
              <a:avLst/>
            </a:prstGeom>
            <a:solidFill>
              <a:srgbClr val="00FF00"/>
            </a:solidFill>
            <a:ln w="12700">
              <a:solidFill>
                <a:srgbClr val="000000"/>
              </a:solidFill>
              <a:miter lim="800000"/>
              <a:headEnd/>
              <a:tailEnd/>
            </a:ln>
            <a:effectLst/>
          </p:spPr>
          <p:txBody>
            <a:bodyPr wrap="none" anchor="ctr"/>
            <a:lstStyle/>
            <a:p>
              <a:endParaRPr lang="en-US"/>
            </a:p>
          </p:txBody>
        </p:sp>
      </p:grpSp>
      <p:sp>
        <p:nvSpPr>
          <p:cNvPr id="17417" name="Rectangle 9"/>
          <p:cNvSpPr>
            <a:spLocks noChangeArrowheads="1"/>
          </p:cNvSpPr>
          <p:nvPr/>
        </p:nvSpPr>
        <p:spPr bwMode="auto">
          <a:xfrm>
            <a:off x="6092825" y="4346575"/>
            <a:ext cx="2166938" cy="396875"/>
          </a:xfrm>
          <a:prstGeom prst="rect">
            <a:avLst/>
          </a:prstGeom>
          <a:solidFill>
            <a:srgbClr val="00FF00"/>
          </a:solidFill>
          <a:ln w="9525">
            <a:noFill/>
            <a:miter lim="800000"/>
            <a:headEnd/>
            <a:tailEnd/>
          </a:ln>
          <a:effectLst/>
        </p:spPr>
        <p:txBody>
          <a:bodyPr wrap="none" lIns="92075" tIns="46038" rIns="92075" bIns="46038">
            <a:spAutoFit/>
          </a:bodyPr>
          <a:lstStyle/>
          <a:p>
            <a:r>
              <a:rPr lang="ru-RU" sz="2000">
                <a:solidFill>
                  <a:srgbClr val="FF0000"/>
                </a:solidFill>
                <a:effectLst/>
                <a:latin typeface="Book Antiqua" pitchFamily="18" charset="0"/>
              </a:rPr>
              <a:t>Conceptual stage</a:t>
            </a:r>
          </a:p>
        </p:txBody>
      </p:sp>
      <p:sp>
        <p:nvSpPr>
          <p:cNvPr id="17420" name="Line 12"/>
          <p:cNvSpPr>
            <a:spLocks noChangeShapeType="1"/>
          </p:cNvSpPr>
          <p:nvPr/>
        </p:nvSpPr>
        <p:spPr bwMode="auto">
          <a:xfrm>
            <a:off x="1724025" y="2906713"/>
            <a:ext cx="371475" cy="1314450"/>
          </a:xfrm>
          <a:prstGeom prst="line">
            <a:avLst/>
          </a:prstGeom>
          <a:noFill/>
          <a:ln w="12700">
            <a:solidFill>
              <a:srgbClr val="000000"/>
            </a:solidFill>
            <a:round/>
            <a:headEnd type="none" w="sm" len="sm"/>
            <a:tailEnd type="stealth" w="med" len="lg"/>
          </a:ln>
          <a:effectLst/>
        </p:spPr>
        <p:txBody>
          <a:bodyPr wrap="none" anchor="ctr"/>
          <a:lstStyle/>
          <a:p>
            <a:endParaRPr lang="en-US"/>
          </a:p>
        </p:txBody>
      </p:sp>
      <p:sp>
        <p:nvSpPr>
          <p:cNvPr id="17421" name="Line 13"/>
          <p:cNvSpPr>
            <a:spLocks noChangeShapeType="1"/>
          </p:cNvSpPr>
          <p:nvPr/>
        </p:nvSpPr>
        <p:spPr bwMode="auto">
          <a:xfrm>
            <a:off x="3616325" y="2903538"/>
            <a:ext cx="377825" cy="1322387"/>
          </a:xfrm>
          <a:prstGeom prst="line">
            <a:avLst/>
          </a:prstGeom>
          <a:noFill/>
          <a:ln w="12700">
            <a:solidFill>
              <a:srgbClr val="000000"/>
            </a:solidFill>
            <a:round/>
            <a:headEnd type="none" w="sm" len="sm"/>
            <a:tailEnd type="stealth" w="med" len="lg"/>
          </a:ln>
          <a:effectLst/>
        </p:spPr>
        <p:txBody>
          <a:bodyPr wrap="none" anchor="ctr"/>
          <a:lstStyle/>
          <a:p>
            <a:endParaRPr lang="en-US"/>
          </a:p>
        </p:txBody>
      </p:sp>
      <p:sp>
        <p:nvSpPr>
          <p:cNvPr id="17422" name="Freeform 14"/>
          <p:cNvSpPr>
            <a:spLocks/>
          </p:cNvSpPr>
          <p:nvPr/>
        </p:nvSpPr>
        <p:spPr bwMode="auto">
          <a:xfrm>
            <a:off x="4286250" y="2906713"/>
            <a:ext cx="974725" cy="1628775"/>
          </a:xfrm>
          <a:custGeom>
            <a:avLst/>
            <a:gdLst/>
            <a:ahLst/>
            <a:cxnLst>
              <a:cxn ang="0">
                <a:pos x="0" y="1025"/>
              </a:cxn>
              <a:cxn ang="0">
                <a:pos x="177" y="1025"/>
              </a:cxn>
              <a:cxn ang="0">
                <a:pos x="566" y="0"/>
              </a:cxn>
            </a:cxnLst>
            <a:rect l="0" t="0" r="r" b="b"/>
            <a:pathLst>
              <a:path w="567" h="1026">
                <a:moveTo>
                  <a:pt x="0" y="1025"/>
                </a:moveTo>
                <a:lnTo>
                  <a:pt x="177" y="1025"/>
                </a:lnTo>
                <a:lnTo>
                  <a:pt x="566" y="0"/>
                </a:lnTo>
              </a:path>
            </a:pathLst>
          </a:custGeom>
          <a:noFill/>
          <a:ln w="12700" cap="rnd" cmpd="sng">
            <a:solidFill>
              <a:srgbClr val="000000"/>
            </a:solidFill>
            <a:prstDash val="dash"/>
            <a:round/>
            <a:headEnd type="none" w="sm" len="sm"/>
            <a:tailEnd type="stealth" w="med" len="lg"/>
          </a:ln>
          <a:effectLst/>
        </p:spPr>
        <p:txBody>
          <a:bodyPr/>
          <a:lstStyle/>
          <a:p>
            <a:endParaRPr lang="en-US"/>
          </a:p>
        </p:txBody>
      </p:sp>
      <p:sp>
        <p:nvSpPr>
          <p:cNvPr id="17423" name="Line 15"/>
          <p:cNvSpPr>
            <a:spLocks noChangeShapeType="1"/>
          </p:cNvSpPr>
          <p:nvPr/>
        </p:nvSpPr>
        <p:spPr bwMode="auto">
          <a:xfrm>
            <a:off x="5867400" y="2906713"/>
            <a:ext cx="427038" cy="1314450"/>
          </a:xfrm>
          <a:prstGeom prst="line">
            <a:avLst/>
          </a:prstGeom>
          <a:noFill/>
          <a:ln w="12700">
            <a:solidFill>
              <a:srgbClr val="000000"/>
            </a:solidFill>
            <a:round/>
            <a:headEnd type="none" w="sm" len="sm"/>
            <a:tailEnd type="stealth" w="med" len="lg"/>
          </a:ln>
          <a:effectLst/>
        </p:spPr>
        <p:txBody>
          <a:bodyPr wrap="none" anchor="ctr"/>
          <a:lstStyle/>
          <a:p>
            <a:endParaRPr lang="en-US"/>
          </a:p>
        </p:txBody>
      </p:sp>
      <p:sp>
        <p:nvSpPr>
          <p:cNvPr id="17424" name="Line 16"/>
          <p:cNvSpPr>
            <a:spLocks noChangeShapeType="1"/>
          </p:cNvSpPr>
          <p:nvPr/>
        </p:nvSpPr>
        <p:spPr bwMode="auto">
          <a:xfrm>
            <a:off x="7767638" y="2906713"/>
            <a:ext cx="430212" cy="1320800"/>
          </a:xfrm>
          <a:prstGeom prst="line">
            <a:avLst/>
          </a:prstGeom>
          <a:noFill/>
          <a:ln w="12700">
            <a:solidFill>
              <a:srgbClr val="000000"/>
            </a:solidFill>
            <a:round/>
            <a:headEnd type="none" w="sm" len="sm"/>
            <a:tailEnd type="stealth" w="med" len="lg"/>
          </a:ln>
          <a:effectLst/>
        </p:spPr>
        <p:txBody>
          <a:bodyPr wrap="none" anchor="ctr"/>
          <a:lstStyle/>
          <a:p>
            <a:endParaRPr lang="en-US"/>
          </a:p>
        </p:txBody>
      </p:sp>
      <p:sp>
        <p:nvSpPr>
          <p:cNvPr id="17425" name="Line 17"/>
          <p:cNvSpPr>
            <a:spLocks noChangeShapeType="1"/>
          </p:cNvSpPr>
          <p:nvPr/>
        </p:nvSpPr>
        <p:spPr bwMode="auto">
          <a:xfrm>
            <a:off x="4787900" y="5932488"/>
            <a:ext cx="657225" cy="0"/>
          </a:xfrm>
          <a:prstGeom prst="line">
            <a:avLst/>
          </a:prstGeom>
          <a:noFill/>
          <a:ln w="12700">
            <a:solidFill>
              <a:srgbClr val="000000"/>
            </a:solidFill>
            <a:round/>
            <a:headEnd type="none" w="sm" len="sm"/>
            <a:tailEnd type="stealth" w="med" len="lg"/>
          </a:ln>
          <a:effectLst/>
        </p:spPr>
        <p:txBody>
          <a:bodyPr wrap="none" anchor="ctr"/>
          <a:lstStyle/>
          <a:p>
            <a:endParaRPr lang="en-US"/>
          </a:p>
        </p:txBody>
      </p:sp>
      <p:sp>
        <p:nvSpPr>
          <p:cNvPr id="17426" name="Line 18"/>
          <p:cNvSpPr>
            <a:spLocks noChangeShapeType="1"/>
          </p:cNvSpPr>
          <p:nvPr/>
        </p:nvSpPr>
        <p:spPr bwMode="auto">
          <a:xfrm>
            <a:off x="4799013" y="6192838"/>
            <a:ext cx="657225" cy="0"/>
          </a:xfrm>
          <a:prstGeom prst="line">
            <a:avLst/>
          </a:prstGeom>
          <a:noFill/>
          <a:ln w="12700">
            <a:solidFill>
              <a:srgbClr val="000000"/>
            </a:solidFill>
            <a:prstDash val="dash"/>
            <a:round/>
            <a:headEnd type="none" w="sm" len="sm"/>
            <a:tailEnd type="stealth" w="med" len="lg"/>
          </a:ln>
          <a:effectLst/>
        </p:spPr>
        <p:txBody>
          <a:bodyPr wrap="none" anchor="ctr"/>
          <a:lstStyle/>
          <a:p>
            <a:endParaRPr lang="en-US"/>
          </a:p>
        </p:txBody>
      </p:sp>
      <p:sp>
        <p:nvSpPr>
          <p:cNvPr id="17427" name="Rectangle 19"/>
          <p:cNvSpPr>
            <a:spLocks noChangeArrowheads="1"/>
          </p:cNvSpPr>
          <p:nvPr/>
        </p:nvSpPr>
        <p:spPr bwMode="auto">
          <a:xfrm>
            <a:off x="836613" y="1517650"/>
            <a:ext cx="8232775" cy="458788"/>
          </a:xfrm>
          <a:prstGeom prst="rect">
            <a:avLst/>
          </a:prstGeom>
          <a:solidFill>
            <a:srgbClr val="FF0000"/>
          </a:solidFill>
          <a:ln w="12700">
            <a:noFill/>
            <a:miter lim="800000"/>
            <a:headEnd/>
            <a:tailEnd/>
          </a:ln>
          <a:effectLst/>
        </p:spPr>
        <p:txBody>
          <a:bodyPr wrap="none" anchor="ctr"/>
          <a:lstStyle/>
          <a:p>
            <a:endParaRPr lang="en-US"/>
          </a:p>
        </p:txBody>
      </p:sp>
      <p:sp>
        <p:nvSpPr>
          <p:cNvPr id="17428" name="Rectangle 20"/>
          <p:cNvSpPr>
            <a:spLocks noChangeArrowheads="1"/>
          </p:cNvSpPr>
          <p:nvPr/>
        </p:nvSpPr>
        <p:spPr bwMode="auto">
          <a:xfrm>
            <a:off x="3795713" y="1516063"/>
            <a:ext cx="2513012" cy="457200"/>
          </a:xfrm>
          <a:prstGeom prst="rect">
            <a:avLst/>
          </a:prstGeom>
          <a:solidFill>
            <a:srgbClr val="FF0000"/>
          </a:solidFill>
          <a:ln w="9525">
            <a:noFill/>
            <a:miter lim="800000"/>
            <a:headEnd/>
            <a:tailEnd/>
          </a:ln>
          <a:effectLst/>
        </p:spPr>
        <p:txBody>
          <a:bodyPr wrap="none" lIns="92075" tIns="46038" rIns="92075" bIns="46038">
            <a:spAutoFit/>
          </a:bodyPr>
          <a:lstStyle/>
          <a:p>
            <a:pPr algn="ctr"/>
            <a:r>
              <a:rPr lang="ru-RU" sz="2400">
                <a:solidFill>
                  <a:schemeClr val="accent2"/>
                </a:solidFill>
                <a:effectLst/>
              </a:rPr>
              <a:t>Information stage</a:t>
            </a:r>
          </a:p>
        </p:txBody>
      </p:sp>
      <p:sp>
        <p:nvSpPr>
          <p:cNvPr id="17430" name="Rectangle 22"/>
          <p:cNvSpPr>
            <a:spLocks noChangeArrowheads="1"/>
          </p:cNvSpPr>
          <p:nvPr/>
        </p:nvSpPr>
        <p:spPr bwMode="auto">
          <a:xfrm>
            <a:off x="2892425" y="1987550"/>
            <a:ext cx="2058988" cy="885825"/>
          </a:xfrm>
          <a:prstGeom prst="rect">
            <a:avLst/>
          </a:prstGeom>
          <a:solidFill>
            <a:srgbClr val="99FFCC"/>
          </a:solidFill>
          <a:ln w="12700">
            <a:solidFill>
              <a:srgbClr val="000000"/>
            </a:solidFill>
            <a:miter lim="800000"/>
            <a:headEnd/>
            <a:tailEnd/>
          </a:ln>
          <a:effectLst/>
        </p:spPr>
        <p:txBody>
          <a:bodyPr wrap="none" anchor="ctr"/>
          <a:lstStyle/>
          <a:p>
            <a:endParaRPr lang="en-US"/>
          </a:p>
        </p:txBody>
      </p:sp>
      <p:sp>
        <p:nvSpPr>
          <p:cNvPr id="17431" name="Rectangle 23"/>
          <p:cNvSpPr>
            <a:spLocks noChangeArrowheads="1"/>
          </p:cNvSpPr>
          <p:nvPr/>
        </p:nvSpPr>
        <p:spPr bwMode="auto">
          <a:xfrm>
            <a:off x="2797175" y="2041525"/>
            <a:ext cx="2306638" cy="825500"/>
          </a:xfrm>
          <a:prstGeom prst="rect">
            <a:avLst/>
          </a:prstGeom>
          <a:solidFill>
            <a:srgbClr val="99FFCC"/>
          </a:solidFill>
          <a:ln w="9525">
            <a:noFill/>
            <a:miter lim="800000"/>
            <a:headEnd/>
            <a:tailEnd/>
          </a:ln>
          <a:effectLst/>
        </p:spPr>
        <p:txBody>
          <a:bodyPr lIns="92075" tIns="46038" rIns="92075" bIns="46038">
            <a:spAutoFit/>
          </a:bodyPr>
          <a:lstStyle/>
          <a:p>
            <a:pPr algn="ctr"/>
            <a:r>
              <a:rPr lang="ru-RU" sz="1600">
                <a:solidFill>
                  <a:srgbClr val="000000"/>
                </a:solidFill>
                <a:effectLst/>
                <a:latin typeface="Book Antiqua" pitchFamily="18" charset="0"/>
              </a:rPr>
              <a:t>Info</a:t>
            </a:r>
            <a:r>
              <a:rPr lang="en-US" sz="1600">
                <a:solidFill>
                  <a:srgbClr val="000000"/>
                </a:solidFill>
                <a:effectLst/>
                <a:latin typeface="Book Antiqua" pitchFamily="18" charset="0"/>
              </a:rPr>
              <a:t> </a:t>
            </a:r>
            <a:r>
              <a:rPr lang="ru-RU" sz="1600">
                <a:solidFill>
                  <a:srgbClr val="000000"/>
                </a:solidFill>
                <a:effectLst/>
                <a:latin typeface="Book Antiqua" pitchFamily="18" charset="0"/>
              </a:rPr>
              <a:t>2 </a:t>
            </a:r>
            <a:br>
              <a:rPr lang="ru-RU" sz="1600">
                <a:solidFill>
                  <a:srgbClr val="000000"/>
                </a:solidFill>
                <a:effectLst/>
                <a:latin typeface="Book Antiqua" pitchFamily="18" charset="0"/>
              </a:rPr>
            </a:br>
            <a:r>
              <a:rPr lang="ru-RU" sz="1600">
                <a:solidFill>
                  <a:srgbClr val="000000"/>
                </a:solidFill>
                <a:effectLst/>
                <a:latin typeface="Book Antiqua" pitchFamily="18" charset="0"/>
              </a:rPr>
              <a:t>Scientific (basic) information</a:t>
            </a:r>
          </a:p>
        </p:txBody>
      </p:sp>
      <p:sp>
        <p:nvSpPr>
          <p:cNvPr id="17433" name="Rectangle 25"/>
          <p:cNvSpPr>
            <a:spLocks noChangeArrowheads="1"/>
          </p:cNvSpPr>
          <p:nvPr/>
        </p:nvSpPr>
        <p:spPr bwMode="auto">
          <a:xfrm>
            <a:off x="847725" y="1987550"/>
            <a:ext cx="2058988" cy="885825"/>
          </a:xfrm>
          <a:prstGeom prst="rect">
            <a:avLst/>
          </a:prstGeom>
          <a:solidFill>
            <a:srgbClr val="99FFCC"/>
          </a:solidFill>
          <a:ln w="12700">
            <a:solidFill>
              <a:srgbClr val="000000"/>
            </a:solidFill>
            <a:miter lim="800000"/>
            <a:headEnd/>
            <a:tailEnd/>
          </a:ln>
          <a:effectLst/>
        </p:spPr>
        <p:txBody>
          <a:bodyPr wrap="none" anchor="ctr"/>
          <a:lstStyle/>
          <a:p>
            <a:endParaRPr lang="en-US"/>
          </a:p>
        </p:txBody>
      </p:sp>
      <p:sp>
        <p:nvSpPr>
          <p:cNvPr id="17434" name="Rectangle 26"/>
          <p:cNvSpPr>
            <a:spLocks noChangeArrowheads="1"/>
          </p:cNvSpPr>
          <p:nvPr/>
        </p:nvSpPr>
        <p:spPr bwMode="auto">
          <a:xfrm>
            <a:off x="860425" y="1998663"/>
            <a:ext cx="2005013" cy="581025"/>
          </a:xfrm>
          <a:prstGeom prst="rect">
            <a:avLst/>
          </a:prstGeom>
          <a:solidFill>
            <a:srgbClr val="99FFCC"/>
          </a:solidFill>
          <a:ln w="9525">
            <a:noFill/>
            <a:miter lim="800000"/>
            <a:headEnd/>
            <a:tailEnd/>
          </a:ln>
          <a:effectLst/>
        </p:spPr>
        <p:txBody>
          <a:bodyPr lIns="92075" tIns="46038" rIns="92075" bIns="46038">
            <a:spAutoFit/>
          </a:bodyPr>
          <a:lstStyle/>
          <a:p>
            <a:pPr algn="ctr"/>
            <a:r>
              <a:rPr lang="ru-RU" sz="1600">
                <a:solidFill>
                  <a:srgbClr val="000000"/>
                </a:solidFill>
                <a:effectLst/>
                <a:latin typeface="Book Antiqua" pitchFamily="18" charset="0"/>
              </a:rPr>
              <a:t>Info</a:t>
            </a:r>
            <a:r>
              <a:rPr lang="en-US" sz="1600">
                <a:solidFill>
                  <a:srgbClr val="000000"/>
                </a:solidFill>
                <a:effectLst/>
                <a:latin typeface="Book Antiqua" pitchFamily="18" charset="0"/>
              </a:rPr>
              <a:t> </a:t>
            </a:r>
            <a:r>
              <a:rPr lang="ru-RU" sz="1600">
                <a:solidFill>
                  <a:srgbClr val="000000"/>
                </a:solidFill>
                <a:effectLst/>
                <a:latin typeface="Book Antiqua" pitchFamily="18" charset="0"/>
              </a:rPr>
              <a:t>1 </a:t>
            </a:r>
            <a:br>
              <a:rPr lang="ru-RU" sz="1600">
                <a:solidFill>
                  <a:srgbClr val="000000"/>
                </a:solidFill>
                <a:effectLst/>
                <a:latin typeface="Book Antiqua" pitchFamily="18" charset="0"/>
              </a:rPr>
            </a:br>
            <a:r>
              <a:rPr lang="ru-RU" sz="1600">
                <a:solidFill>
                  <a:srgbClr val="000000"/>
                </a:solidFill>
                <a:effectLst/>
                <a:latin typeface="Book Antiqua" pitchFamily="18" charset="0"/>
              </a:rPr>
              <a:t>Source information</a:t>
            </a:r>
          </a:p>
        </p:txBody>
      </p:sp>
      <p:sp>
        <p:nvSpPr>
          <p:cNvPr id="17436" name="Rectangle 28"/>
          <p:cNvSpPr>
            <a:spLocks noChangeArrowheads="1"/>
          </p:cNvSpPr>
          <p:nvPr/>
        </p:nvSpPr>
        <p:spPr bwMode="auto">
          <a:xfrm>
            <a:off x="4954588" y="1987550"/>
            <a:ext cx="2058987" cy="885825"/>
          </a:xfrm>
          <a:prstGeom prst="rect">
            <a:avLst/>
          </a:prstGeom>
          <a:solidFill>
            <a:srgbClr val="99FFCC"/>
          </a:solidFill>
          <a:ln w="12700">
            <a:solidFill>
              <a:srgbClr val="000000"/>
            </a:solidFill>
            <a:miter lim="800000"/>
            <a:headEnd/>
            <a:tailEnd/>
          </a:ln>
          <a:effectLst/>
        </p:spPr>
        <p:txBody>
          <a:bodyPr wrap="none" anchor="ctr"/>
          <a:lstStyle/>
          <a:p>
            <a:endParaRPr lang="en-US"/>
          </a:p>
        </p:txBody>
      </p:sp>
      <p:sp>
        <p:nvSpPr>
          <p:cNvPr id="17437" name="Rectangle 29"/>
          <p:cNvSpPr>
            <a:spLocks noChangeArrowheads="1"/>
          </p:cNvSpPr>
          <p:nvPr/>
        </p:nvSpPr>
        <p:spPr bwMode="auto">
          <a:xfrm>
            <a:off x="5027613" y="2009775"/>
            <a:ext cx="1879600" cy="825500"/>
          </a:xfrm>
          <a:prstGeom prst="rect">
            <a:avLst/>
          </a:prstGeom>
          <a:solidFill>
            <a:srgbClr val="99FFCC"/>
          </a:solidFill>
          <a:ln w="9525">
            <a:noFill/>
            <a:miter lim="800000"/>
            <a:headEnd/>
            <a:tailEnd/>
          </a:ln>
          <a:effectLst/>
        </p:spPr>
        <p:txBody>
          <a:bodyPr lIns="92075" tIns="46038" rIns="92075" bIns="46038">
            <a:spAutoFit/>
          </a:bodyPr>
          <a:lstStyle/>
          <a:p>
            <a:pPr algn="ctr"/>
            <a:r>
              <a:rPr lang="ru-RU" sz="1600">
                <a:solidFill>
                  <a:srgbClr val="000000"/>
                </a:solidFill>
                <a:effectLst/>
                <a:latin typeface="Book Antiqua" pitchFamily="18" charset="0"/>
              </a:rPr>
              <a:t>Info</a:t>
            </a:r>
            <a:r>
              <a:rPr lang="en-US" sz="1600">
                <a:solidFill>
                  <a:srgbClr val="000000"/>
                </a:solidFill>
                <a:effectLst/>
                <a:latin typeface="Book Antiqua" pitchFamily="18" charset="0"/>
              </a:rPr>
              <a:t> </a:t>
            </a:r>
            <a:r>
              <a:rPr lang="ru-RU" sz="1600">
                <a:solidFill>
                  <a:srgbClr val="000000"/>
                </a:solidFill>
                <a:effectLst/>
                <a:latin typeface="Book Antiqua" pitchFamily="18" charset="0"/>
              </a:rPr>
              <a:t>3 </a:t>
            </a:r>
            <a:br>
              <a:rPr lang="ru-RU" sz="1600">
                <a:solidFill>
                  <a:srgbClr val="000000"/>
                </a:solidFill>
                <a:effectLst/>
                <a:latin typeface="Book Antiqua" pitchFamily="18" charset="0"/>
              </a:rPr>
            </a:br>
            <a:r>
              <a:rPr lang="ru-RU" sz="1600">
                <a:solidFill>
                  <a:srgbClr val="000000"/>
                </a:solidFill>
                <a:effectLst/>
                <a:latin typeface="Book Antiqua" pitchFamily="18" charset="0"/>
              </a:rPr>
              <a:t>Functional information</a:t>
            </a:r>
          </a:p>
        </p:txBody>
      </p:sp>
      <p:sp>
        <p:nvSpPr>
          <p:cNvPr id="17439" name="Rectangle 31"/>
          <p:cNvSpPr>
            <a:spLocks noChangeArrowheads="1"/>
          </p:cNvSpPr>
          <p:nvPr/>
        </p:nvSpPr>
        <p:spPr bwMode="auto">
          <a:xfrm>
            <a:off x="7015163" y="1987550"/>
            <a:ext cx="2058987" cy="885825"/>
          </a:xfrm>
          <a:prstGeom prst="rect">
            <a:avLst/>
          </a:prstGeom>
          <a:solidFill>
            <a:srgbClr val="99FFCC"/>
          </a:solidFill>
          <a:ln w="12700">
            <a:solidFill>
              <a:srgbClr val="000000"/>
            </a:solidFill>
            <a:miter lim="800000"/>
            <a:headEnd/>
            <a:tailEnd/>
          </a:ln>
          <a:effectLst/>
        </p:spPr>
        <p:txBody>
          <a:bodyPr wrap="none" anchor="ctr"/>
          <a:lstStyle/>
          <a:p>
            <a:endParaRPr lang="en-US"/>
          </a:p>
        </p:txBody>
      </p:sp>
      <p:sp>
        <p:nvSpPr>
          <p:cNvPr id="17440" name="Rectangle 32"/>
          <p:cNvSpPr>
            <a:spLocks noChangeArrowheads="1"/>
          </p:cNvSpPr>
          <p:nvPr/>
        </p:nvSpPr>
        <p:spPr bwMode="auto">
          <a:xfrm>
            <a:off x="7188200" y="1993900"/>
            <a:ext cx="1689100" cy="825500"/>
          </a:xfrm>
          <a:prstGeom prst="rect">
            <a:avLst/>
          </a:prstGeom>
          <a:solidFill>
            <a:srgbClr val="99FFCC"/>
          </a:solidFill>
          <a:ln w="9525">
            <a:noFill/>
            <a:miter lim="800000"/>
            <a:headEnd/>
            <a:tailEnd/>
          </a:ln>
          <a:effectLst/>
        </p:spPr>
        <p:txBody>
          <a:bodyPr lIns="92075" tIns="46038" rIns="92075" bIns="46038">
            <a:spAutoFit/>
          </a:bodyPr>
          <a:lstStyle/>
          <a:p>
            <a:pPr algn="ctr"/>
            <a:r>
              <a:rPr lang="ru-RU" sz="1600">
                <a:solidFill>
                  <a:srgbClr val="000000"/>
                </a:solidFill>
                <a:effectLst/>
                <a:latin typeface="Book Antiqua" pitchFamily="18" charset="0"/>
              </a:rPr>
              <a:t>Info</a:t>
            </a:r>
            <a:r>
              <a:rPr lang="en-US" sz="1600">
                <a:solidFill>
                  <a:srgbClr val="000000"/>
                </a:solidFill>
                <a:effectLst/>
                <a:latin typeface="Book Antiqua" pitchFamily="18" charset="0"/>
              </a:rPr>
              <a:t> </a:t>
            </a:r>
            <a:r>
              <a:rPr lang="ru-RU" sz="1600">
                <a:solidFill>
                  <a:srgbClr val="000000"/>
                </a:solidFill>
                <a:effectLst/>
                <a:latin typeface="Book Antiqua" pitchFamily="18" charset="0"/>
              </a:rPr>
              <a:t>4</a:t>
            </a:r>
            <a:br>
              <a:rPr lang="ru-RU" sz="1600">
                <a:solidFill>
                  <a:srgbClr val="000000"/>
                </a:solidFill>
                <a:effectLst/>
                <a:latin typeface="Book Antiqua" pitchFamily="18" charset="0"/>
              </a:rPr>
            </a:br>
            <a:r>
              <a:rPr lang="ru-RU" sz="1600">
                <a:solidFill>
                  <a:srgbClr val="000000"/>
                </a:solidFill>
                <a:effectLst/>
                <a:latin typeface="Book Antiqua" pitchFamily="18" charset="0"/>
              </a:rPr>
              <a:t> Support information</a:t>
            </a:r>
          </a:p>
        </p:txBody>
      </p:sp>
      <p:sp>
        <p:nvSpPr>
          <p:cNvPr id="17443" name="Line 35"/>
          <p:cNvSpPr>
            <a:spLocks noChangeShapeType="1"/>
          </p:cNvSpPr>
          <p:nvPr/>
        </p:nvSpPr>
        <p:spPr bwMode="auto">
          <a:xfrm flipH="1">
            <a:off x="6783388" y="2903538"/>
            <a:ext cx="361950" cy="1327150"/>
          </a:xfrm>
          <a:prstGeom prst="line">
            <a:avLst/>
          </a:prstGeom>
          <a:noFill/>
          <a:ln w="12700">
            <a:solidFill>
              <a:srgbClr val="000000"/>
            </a:solidFill>
            <a:prstDash val="dash"/>
            <a:round/>
            <a:headEnd type="stealth" w="med" len="lg"/>
            <a:tailEnd type="none" w="sm" len="sm"/>
          </a:ln>
          <a:effectLst/>
        </p:spPr>
        <p:txBody>
          <a:bodyPr wrap="none" anchor="ctr"/>
          <a:lstStyle/>
          <a:p>
            <a:endParaRPr lang="en-US"/>
          </a:p>
        </p:txBody>
      </p:sp>
      <p:sp>
        <p:nvSpPr>
          <p:cNvPr id="17444" name="Line 36"/>
          <p:cNvSpPr>
            <a:spLocks noChangeShapeType="1"/>
          </p:cNvSpPr>
          <p:nvPr/>
        </p:nvSpPr>
        <p:spPr bwMode="auto">
          <a:xfrm flipH="1">
            <a:off x="2747963" y="2900363"/>
            <a:ext cx="576262" cy="1309687"/>
          </a:xfrm>
          <a:prstGeom prst="line">
            <a:avLst/>
          </a:prstGeom>
          <a:noFill/>
          <a:ln w="12700">
            <a:solidFill>
              <a:srgbClr val="000000"/>
            </a:solidFill>
            <a:prstDash val="dash"/>
            <a:round/>
            <a:headEnd type="stealth" w="med" len="lg"/>
            <a:tailEnd type="none" w="sm" len="sm"/>
          </a:ln>
          <a:effectLst/>
        </p:spPr>
        <p:txBody>
          <a:bodyPr wrap="none" anchor="ctr"/>
          <a:lstStyle/>
          <a:p>
            <a:endParaRPr lang="en-US"/>
          </a:p>
        </p:txBody>
      </p:sp>
      <p:sp>
        <p:nvSpPr>
          <p:cNvPr id="17445" name="Freeform 37"/>
          <p:cNvSpPr>
            <a:spLocks/>
          </p:cNvSpPr>
          <p:nvPr/>
        </p:nvSpPr>
        <p:spPr bwMode="auto">
          <a:xfrm>
            <a:off x="4271963" y="4371975"/>
            <a:ext cx="1368425" cy="760413"/>
          </a:xfrm>
          <a:custGeom>
            <a:avLst/>
            <a:gdLst/>
            <a:ahLst/>
            <a:cxnLst>
              <a:cxn ang="0">
                <a:pos x="0" y="370"/>
              </a:cxn>
              <a:cxn ang="0">
                <a:pos x="222" y="370"/>
              </a:cxn>
              <a:cxn ang="0">
                <a:pos x="341" y="76"/>
              </a:cxn>
              <a:cxn ang="0">
                <a:pos x="623" y="75"/>
              </a:cxn>
              <a:cxn ang="0">
                <a:pos x="623" y="0"/>
              </a:cxn>
              <a:cxn ang="0">
                <a:pos x="795" y="127"/>
              </a:cxn>
              <a:cxn ang="0">
                <a:pos x="623" y="255"/>
              </a:cxn>
              <a:cxn ang="0">
                <a:pos x="623" y="177"/>
              </a:cxn>
              <a:cxn ang="0">
                <a:pos x="404" y="177"/>
              </a:cxn>
              <a:cxn ang="0">
                <a:pos x="282" y="478"/>
              </a:cxn>
              <a:cxn ang="0">
                <a:pos x="0" y="478"/>
              </a:cxn>
            </a:cxnLst>
            <a:rect l="0" t="0" r="r" b="b"/>
            <a:pathLst>
              <a:path w="796" h="479">
                <a:moveTo>
                  <a:pt x="0" y="370"/>
                </a:moveTo>
                <a:lnTo>
                  <a:pt x="222" y="370"/>
                </a:lnTo>
                <a:lnTo>
                  <a:pt x="341" y="76"/>
                </a:lnTo>
                <a:lnTo>
                  <a:pt x="623" y="75"/>
                </a:lnTo>
                <a:lnTo>
                  <a:pt x="623" y="0"/>
                </a:lnTo>
                <a:lnTo>
                  <a:pt x="795" y="127"/>
                </a:lnTo>
                <a:lnTo>
                  <a:pt x="623" y="255"/>
                </a:lnTo>
                <a:lnTo>
                  <a:pt x="623" y="177"/>
                </a:lnTo>
                <a:lnTo>
                  <a:pt x="404" y="177"/>
                </a:lnTo>
                <a:lnTo>
                  <a:pt x="282" y="478"/>
                </a:lnTo>
                <a:lnTo>
                  <a:pt x="0" y="478"/>
                </a:lnTo>
              </a:path>
            </a:pathLst>
          </a:custGeom>
          <a:gradFill rotWithShape="1">
            <a:gsLst>
              <a:gs pos="0">
                <a:schemeClr val="bg1"/>
              </a:gs>
              <a:gs pos="100000">
                <a:srgbClr val="FF0000"/>
              </a:gs>
            </a:gsLst>
            <a:lin ang="0" scaled="1"/>
          </a:gradFill>
          <a:ln w="12700" cap="rnd" cmpd="sng">
            <a:solidFill>
              <a:srgbClr val="000000"/>
            </a:solidFill>
            <a:prstDash val="solid"/>
            <a:round/>
            <a:headEnd type="none" w="sm" len="sm"/>
            <a:tailEnd type="none" w="sm" len="sm"/>
          </a:ln>
          <a:effectLst/>
        </p:spPr>
        <p:txBody>
          <a:bodyPr/>
          <a:lstStyle/>
          <a:p>
            <a:endParaRPr lang="en-US"/>
          </a:p>
        </p:txBody>
      </p:sp>
      <p:sp>
        <p:nvSpPr>
          <p:cNvPr id="17446" name="Rectangle 38"/>
          <p:cNvSpPr>
            <a:spLocks noChangeArrowheads="1"/>
          </p:cNvSpPr>
          <p:nvPr/>
        </p:nvSpPr>
        <p:spPr bwMode="auto">
          <a:xfrm>
            <a:off x="1304925" y="4224338"/>
            <a:ext cx="2957513" cy="992187"/>
          </a:xfrm>
          <a:prstGeom prst="rect">
            <a:avLst/>
          </a:prstGeom>
          <a:solidFill>
            <a:srgbClr val="00FF00">
              <a:alpha val="50000"/>
            </a:srgbClr>
          </a:solidFill>
          <a:ln w="12700">
            <a:solidFill>
              <a:srgbClr val="000000"/>
            </a:solidFill>
            <a:miter lim="800000"/>
            <a:headEnd/>
            <a:tailEnd/>
          </a:ln>
          <a:effectLst/>
        </p:spPr>
        <p:txBody>
          <a:bodyPr wrap="none" anchor="ctr"/>
          <a:lstStyle/>
          <a:p>
            <a:endParaRPr lang="en-US"/>
          </a:p>
        </p:txBody>
      </p:sp>
      <p:sp>
        <p:nvSpPr>
          <p:cNvPr id="17447" name="Rectangle 39"/>
          <p:cNvSpPr>
            <a:spLocks noChangeArrowheads="1"/>
          </p:cNvSpPr>
          <p:nvPr/>
        </p:nvSpPr>
        <p:spPr bwMode="auto">
          <a:xfrm>
            <a:off x="1803400" y="4333875"/>
            <a:ext cx="2036763" cy="396875"/>
          </a:xfrm>
          <a:prstGeom prst="rect">
            <a:avLst/>
          </a:prstGeom>
          <a:noFill/>
          <a:ln w="9525">
            <a:noFill/>
            <a:miter lim="800000"/>
            <a:headEnd/>
            <a:tailEnd/>
          </a:ln>
          <a:effectLst/>
        </p:spPr>
        <p:txBody>
          <a:bodyPr wrap="none" lIns="92075" tIns="46038" rIns="92075" bIns="46038">
            <a:spAutoFit/>
          </a:bodyPr>
          <a:lstStyle/>
          <a:p>
            <a:r>
              <a:rPr lang="ru-RU" sz="2000">
                <a:solidFill>
                  <a:srgbClr val="FF0000"/>
                </a:solidFill>
                <a:effectLst/>
                <a:latin typeface="Book Antiqua" pitchFamily="18" charset="0"/>
              </a:rPr>
              <a:t>Analytical stage</a:t>
            </a:r>
          </a:p>
        </p:txBody>
      </p:sp>
      <p:sp>
        <p:nvSpPr>
          <p:cNvPr id="17450" name="Rectangle 42"/>
          <p:cNvSpPr>
            <a:spLocks noChangeArrowheads="1"/>
          </p:cNvSpPr>
          <p:nvPr/>
        </p:nvSpPr>
        <p:spPr bwMode="auto">
          <a:xfrm>
            <a:off x="1304925" y="4864100"/>
            <a:ext cx="2957513" cy="352425"/>
          </a:xfrm>
          <a:prstGeom prst="rect">
            <a:avLst/>
          </a:prstGeom>
          <a:noFill/>
          <a:ln w="12700">
            <a:solidFill>
              <a:srgbClr val="000000"/>
            </a:solidFill>
            <a:miter lim="800000"/>
            <a:headEnd/>
            <a:tailEnd/>
          </a:ln>
          <a:effectLst/>
        </p:spPr>
        <p:txBody>
          <a:bodyPr wrap="none" anchor="ctr"/>
          <a:lstStyle/>
          <a:p>
            <a:endParaRPr lang="en-US"/>
          </a:p>
        </p:txBody>
      </p:sp>
      <p:sp>
        <p:nvSpPr>
          <p:cNvPr id="17452" name="Rectangle 44"/>
          <p:cNvSpPr>
            <a:spLocks noChangeArrowheads="1"/>
          </p:cNvSpPr>
          <p:nvPr/>
        </p:nvSpPr>
        <p:spPr bwMode="auto">
          <a:xfrm>
            <a:off x="1568450" y="4833938"/>
            <a:ext cx="2393950" cy="366712"/>
          </a:xfrm>
          <a:prstGeom prst="rect">
            <a:avLst/>
          </a:prstGeom>
          <a:noFill/>
          <a:ln w="9525">
            <a:noFill/>
            <a:miter lim="800000"/>
            <a:headEnd/>
            <a:tailEnd/>
          </a:ln>
          <a:effectLst/>
        </p:spPr>
        <p:txBody>
          <a:bodyPr lIns="92075" tIns="46038" rIns="92075" bIns="46038">
            <a:spAutoFit/>
          </a:bodyPr>
          <a:lstStyle/>
          <a:p>
            <a:pPr algn="ctr">
              <a:spcBef>
                <a:spcPct val="50000"/>
              </a:spcBef>
            </a:pPr>
            <a:r>
              <a:rPr lang="ru-RU" sz="1800">
                <a:solidFill>
                  <a:srgbClr val="0033CC"/>
                </a:solidFill>
                <a:effectLst>
                  <a:outerShdw blurRad="38100" dist="38100" dir="2700000" algn="tl">
                    <a:srgbClr val="C0C0C0"/>
                  </a:outerShdw>
                </a:effectLst>
              </a:rPr>
              <a:t>Key problems</a:t>
            </a:r>
          </a:p>
        </p:txBody>
      </p:sp>
      <p:sp>
        <p:nvSpPr>
          <p:cNvPr id="17453" name="Rectangle 45"/>
          <p:cNvSpPr>
            <a:spLocks noChangeArrowheads="1"/>
          </p:cNvSpPr>
          <p:nvPr/>
        </p:nvSpPr>
        <p:spPr bwMode="auto">
          <a:xfrm>
            <a:off x="5961063" y="4868863"/>
            <a:ext cx="2393950" cy="366712"/>
          </a:xfrm>
          <a:prstGeom prst="rect">
            <a:avLst/>
          </a:prstGeom>
          <a:noFill/>
          <a:ln w="9525">
            <a:noFill/>
            <a:miter lim="800000"/>
            <a:headEnd/>
            <a:tailEnd/>
          </a:ln>
          <a:effectLst/>
        </p:spPr>
        <p:txBody>
          <a:bodyPr lIns="92075" tIns="46038" rIns="92075" bIns="46038">
            <a:spAutoFit/>
          </a:bodyPr>
          <a:lstStyle/>
          <a:p>
            <a:pPr algn="ctr">
              <a:spcBef>
                <a:spcPct val="50000"/>
              </a:spcBef>
            </a:pPr>
            <a:r>
              <a:rPr lang="ru-RU" sz="1800">
                <a:solidFill>
                  <a:srgbClr val="0033CC"/>
                </a:solidFill>
                <a:effectLst>
                  <a:outerShdw blurRad="38100" dist="38100" dir="2700000" algn="tl">
                    <a:srgbClr val="C0C0C0"/>
                  </a:outerShdw>
                </a:effectLst>
              </a:rPr>
              <a:t>Concepts</a:t>
            </a:r>
          </a:p>
        </p:txBody>
      </p:sp>
      <p:sp>
        <p:nvSpPr>
          <p:cNvPr id="17459" name="Rectangle 51" descr="Полотно"/>
          <p:cNvSpPr>
            <a:spLocks noChangeArrowheads="1"/>
          </p:cNvSpPr>
          <p:nvPr/>
        </p:nvSpPr>
        <p:spPr bwMode="auto">
          <a:xfrm>
            <a:off x="336550" y="101600"/>
            <a:ext cx="7677150" cy="1000125"/>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r>
              <a:rPr lang="ru-RU" sz="3600">
                <a:solidFill>
                  <a:srgbClr val="993300"/>
                </a:solidFill>
                <a:effectLst>
                  <a:outerShdw blurRad="38100" dist="38100" dir="2700000" algn="tl">
                    <a:srgbClr val="000000"/>
                  </a:outerShdw>
                </a:effectLst>
                <a:latin typeface="Palatino Linotype" pitchFamily="18" charset="0"/>
              </a:rPr>
              <a:t>Processing Information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92" name="Line 36"/>
          <p:cNvSpPr>
            <a:spLocks noChangeShapeType="1"/>
          </p:cNvSpPr>
          <p:nvPr/>
        </p:nvSpPr>
        <p:spPr bwMode="auto">
          <a:xfrm>
            <a:off x="7543800" y="3314700"/>
            <a:ext cx="0" cy="381000"/>
          </a:xfrm>
          <a:prstGeom prst="line">
            <a:avLst/>
          </a:prstGeom>
          <a:noFill/>
          <a:ln w="19050">
            <a:solidFill>
              <a:schemeClr val="bg2"/>
            </a:solidFill>
            <a:round/>
            <a:headEnd type="none" w="sm" len="sm"/>
            <a:tailEnd type="none" w="sm" len="sm"/>
          </a:ln>
          <a:effectLst/>
        </p:spPr>
        <p:txBody>
          <a:bodyPr wrap="none" anchor="ctr"/>
          <a:lstStyle/>
          <a:p>
            <a:endParaRPr lang="en-US"/>
          </a:p>
        </p:txBody>
      </p:sp>
      <p:sp>
        <p:nvSpPr>
          <p:cNvPr id="19491" name="Line 35"/>
          <p:cNvSpPr>
            <a:spLocks noChangeShapeType="1"/>
          </p:cNvSpPr>
          <p:nvPr/>
        </p:nvSpPr>
        <p:spPr bwMode="auto">
          <a:xfrm flipH="1">
            <a:off x="5694363" y="3327400"/>
            <a:ext cx="1587" cy="385763"/>
          </a:xfrm>
          <a:prstGeom prst="line">
            <a:avLst/>
          </a:prstGeom>
          <a:noFill/>
          <a:ln w="19050">
            <a:solidFill>
              <a:schemeClr val="bg2"/>
            </a:solidFill>
            <a:round/>
            <a:headEnd type="none" w="sm" len="sm"/>
            <a:tailEnd type="none" w="sm" len="sm"/>
          </a:ln>
          <a:effectLst/>
        </p:spPr>
        <p:txBody>
          <a:bodyPr wrap="none" anchor="ctr"/>
          <a:lstStyle/>
          <a:p>
            <a:endParaRPr lang="en-US"/>
          </a:p>
        </p:txBody>
      </p:sp>
      <p:sp>
        <p:nvSpPr>
          <p:cNvPr id="19459" name="Rectangle 3"/>
          <p:cNvSpPr>
            <a:spLocks noChangeArrowheads="1"/>
          </p:cNvSpPr>
          <p:nvPr/>
        </p:nvSpPr>
        <p:spPr bwMode="auto">
          <a:xfrm>
            <a:off x="2898775" y="1481138"/>
            <a:ext cx="3778250" cy="650875"/>
          </a:xfrm>
          <a:prstGeom prst="rect">
            <a:avLst/>
          </a:prstGeom>
          <a:solidFill>
            <a:srgbClr val="00FF00"/>
          </a:solidFill>
          <a:ln w="12700">
            <a:solidFill>
              <a:srgbClr val="000000"/>
            </a:solidFill>
            <a:miter lim="800000"/>
            <a:headEnd/>
            <a:tailEnd/>
          </a:ln>
          <a:effectLst/>
        </p:spPr>
        <p:txBody>
          <a:bodyPr wrap="none" anchor="ctr"/>
          <a:lstStyle/>
          <a:p>
            <a:endParaRPr lang="en-US"/>
          </a:p>
        </p:txBody>
      </p:sp>
      <p:sp>
        <p:nvSpPr>
          <p:cNvPr id="19460" name="Rectangle 4"/>
          <p:cNvSpPr>
            <a:spLocks noChangeArrowheads="1"/>
          </p:cNvSpPr>
          <p:nvPr/>
        </p:nvSpPr>
        <p:spPr bwMode="auto">
          <a:xfrm>
            <a:off x="3716338" y="1574800"/>
            <a:ext cx="2433637" cy="762000"/>
          </a:xfrm>
          <a:prstGeom prst="rect">
            <a:avLst/>
          </a:prstGeom>
          <a:noFill/>
          <a:ln w="9525">
            <a:noFill/>
            <a:miter lim="800000"/>
            <a:headEnd/>
            <a:tailEnd/>
          </a:ln>
          <a:effectLst/>
        </p:spPr>
        <p:txBody>
          <a:bodyPr lIns="92075" tIns="46038" rIns="92075" bIns="46038">
            <a:spAutoFit/>
          </a:bodyPr>
          <a:lstStyle/>
          <a:p>
            <a:pPr algn="ctr"/>
            <a:r>
              <a:rPr lang="ru-RU" sz="2200">
                <a:solidFill>
                  <a:srgbClr val="0033CC"/>
                </a:solidFill>
                <a:effectLst/>
                <a:latin typeface="Arial" pitchFamily="34" charset="0"/>
              </a:rPr>
              <a:t>INFORMATION</a:t>
            </a:r>
            <a:endParaRPr lang="ru-RU" sz="2200">
              <a:solidFill>
                <a:srgbClr val="0033CC"/>
              </a:solidFill>
              <a:effectLst/>
              <a:latin typeface="Book Antiqua" pitchFamily="18" charset="0"/>
            </a:endParaRPr>
          </a:p>
          <a:p>
            <a:pPr algn="ctr"/>
            <a:r>
              <a:rPr lang="ru-RU" sz="2200" b="0">
                <a:solidFill>
                  <a:srgbClr val="0033CC"/>
                </a:solidFill>
                <a:effectLst/>
                <a:latin typeface="Book Antiqua" pitchFamily="18" charset="0"/>
              </a:rPr>
              <a:t> </a:t>
            </a:r>
          </a:p>
        </p:txBody>
      </p:sp>
      <p:sp>
        <p:nvSpPr>
          <p:cNvPr id="19462" name="Rectangle 6"/>
          <p:cNvSpPr>
            <a:spLocks noChangeArrowheads="1"/>
          </p:cNvSpPr>
          <p:nvPr/>
        </p:nvSpPr>
        <p:spPr bwMode="auto">
          <a:xfrm>
            <a:off x="6497638" y="2455863"/>
            <a:ext cx="1924050" cy="873125"/>
          </a:xfrm>
          <a:prstGeom prst="rect">
            <a:avLst/>
          </a:prstGeom>
          <a:solidFill>
            <a:srgbClr val="00FF00"/>
          </a:solidFill>
          <a:ln w="12700">
            <a:solidFill>
              <a:srgbClr val="000000"/>
            </a:solidFill>
            <a:miter lim="800000"/>
            <a:headEnd/>
            <a:tailEnd/>
          </a:ln>
          <a:effectLst/>
        </p:spPr>
        <p:txBody>
          <a:bodyPr wrap="none" anchor="ctr"/>
          <a:lstStyle/>
          <a:p>
            <a:endParaRPr lang="en-US"/>
          </a:p>
        </p:txBody>
      </p:sp>
      <p:sp>
        <p:nvSpPr>
          <p:cNvPr id="19463" name="Rectangle 7"/>
          <p:cNvSpPr>
            <a:spLocks noChangeArrowheads="1"/>
          </p:cNvSpPr>
          <p:nvPr/>
        </p:nvSpPr>
        <p:spPr bwMode="auto">
          <a:xfrm>
            <a:off x="6870700" y="2428875"/>
            <a:ext cx="1127125" cy="427038"/>
          </a:xfrm>
          <a:prstGeom prst="rect">
            <a:avLst/>
          </a:prstGeom>
          <a:noFill/>
          <a:ln w="9525">
            <a:noFill/>
            <a:miter lim="800000"/>
            <a:headEnd/>
            <a:tailEnd/>
          </a:ln>
          <a:effectLst/>
        </p:spPr>
        <p:txBody>
          <a:bodyPr lIns="92075" tIns="46038" rIns="92075" bIns="46038">
            <a:spAutoFit/>
          </a:bodyPr>
          <a:lstStyle/>
          <a:p>
            <a:r>
              <a:rPr lang="ru-RU" sz="2200">
                <a:solidFill>
                  <a:schemeClr val="accent2"/>
                </a:solidFill>
                <a:effectLst/>
                <a:latin typeface="Book Antiqua" pitchFamily="18" charset="0"/>
              </a:rPr>
              <a:t>Info</a:t>
            </a:r>
            <a:r>
              <a:rPr lang="en-US" sz="2200">
                <a:solidFill>
                  <a:srgbClr val="000000"/>
                </a:solidFill>
                <a:effectLst/>
                <a:latin typeface="Book Antiqua" pitchFamily="18" charset="0"/>
              </a:rPr>
              <a:t> </a:t>
            </a:r>
            <a:r>
              <a:rPr lang="ru-RU" sz="2200">
                <a:solidFill>
                  <a:schemeClr val="accent2"/>
                </a:solidFill>
                <a:effectLst/>
                <a:latin typeface="Book Antiqua" pitchFamily="18" charset="0"/>
              </a:rPr>
              <a:t>4</a:t>
            </a:r>
          </a:p>
        </p:txBody>
      </p:sp>
      <p:sp>
        <p:nvSpPr>
          <p:cNvPr id="19464" name="Rectangle 8"/>
          <p:cNvSpPr>
            <a:spLocks noChangeArrowheads="1"/>
          </p:cNvSpPr>
          <p:nvPr/>
        </p:nvSpPr>
        <p:spPr bwMode="auto">
          <a:xfrm>
            <a:off x="6408738" y="2822575"/>
            <a:ext cx="1935162" cy="457200"/>
          </a:xfrm>
          <a:prstGeom prst="rect">
            <a:avLst/>
          </a:prstGeom>
          <a:noFill/>
          <a:ln w="9525">
            <a:noFill/>
            <a:miter lim="800000"/>
            <a:headEnd/>
            <a:tailEnd/>
          </a:ln>
          <a:effectLst/>
        </p:spPr>
        <p:txBody>
          <a:bodyPr lIns="92075" tIns="46038" rIns="92075" bIns="46038">
            <a:spAutoFit/>
          </a:bodyPr>
          <a:lstStyle/>
          <a:p>
            <a:pPr algn="ctr"/>
            <a:r>
              <a:rPr lang="ru-RU" sz="1200">
                <a:solidFill>
                  <a:srgbClr val="000000"/>
                </a:solidFill>
                <a:effectLst/>
                <a:latin typeface="Arial" pitchFamily="34" charset="0"/>
              </a:rPr>
              <a:t>SUPPORTING </a:t>
            </a:r>
            <a:r>
              <a:rPr lang="ru-RU" sz="1200">
                <a:solidFill>
                  <a:schemeClr val="accent2"/>
                </a:solidFill>
                <a:effectLst/>
                <a:latin typeface="Arial" pitchFamily="34" charset="0"/>
              </a:rPr>
              <a:t>INFORMATION</a:t>
            </a:r>
          </a:p>
        </p:txBody>
      </p:sp>
      <p:sp>
        <p:nvSpPr>
          <p:cNvPr id="19465" name="Rectangle 9"/>
          <p:cNvSpPr>
            <a:spLocks noChangeArrowheads="1"/>
          </p:cNvSpPr>
          <p:nvPr/>
        </p:nvSpPr>
        <p:spPr bwMode="auto">
          <a:xfrm>
            <a:off x="4924425" y="2451100"/>
            <a:ext cx="1484313" cy="884238"/>
          </a:xfrm>
          <a:prstGeom prst="rect">
            <a:avLst/>
          </a:prstGeom>
          <a:solidFill>
            <a:srgbClr val="00FF00"/>
          </a:solidFill>
          <a:ln w="19050">
            <a:solidFill>
              <a:srgbClr val="000000"/>
            </a:solidFill>
            <a:miter lim="800000"/>
            <a:headEnd/>
            <a:tailEnd/>
          </a:ln>
          <a:effectLst/>
        </p:spPr>
        <p:txBody>
          <a:bodyPr wrap="none" anchor="ctr"/>
          <a:lstStyle/>
          <a:p>
            <a:endParaRPr lang="en-US"/>
          </a:p>
        </p:txBody>
      </p:sp>
      <p:sp>
        <p:nvSpPr>
          <p:cNvPr id="19466" name="Rectangle 10"/>
          <p:cNvSpPr>
            <a:spLocks noChangeArrowheads="1"/>
          </p:cNvSpPr>
          <p:nvPr/>
        </p:nvSpPr>
        <p:spPr bwMode="auto">
          <a:xfrm>
            <a:off x="5192713" y="2417763"/>
            <a:ext cx="936625" cy="427037"/>
          </a:xfrm>
          <a:prstGeom prst="rect">
            <a:avLst/>
          </a:prstGeom>
          <a:noFill/>
          <a:ln w="9525">
            <a:noFill/>
            <a:miter lim="800000"/>
            <a:headEnd/>
            <a:tailEnd/>
          </a:ln>
          <a:effectLst/>
        </p:spPr>
        <p:txBody>
          <a:bodyPr wrap="none" lIns="92075" tIns="46038" rIns="92075" bIns="46038">
            <a:spAutoFit/>
          </a:bodyPr>
          <a:lstStyle/>
          <a:p>
            <a:r>
              <a:rPr lang="ru-RU" sz="2200">
                <a:solidFill>
                  <a:schemeClr val="accent2"/>
                </a:solidFill>
                <a:effectLst/>
                <a:latin typeface="Book Antiqua" pitchFamily="18" charset="0"/>
              </a:rPr>
              <a:t>Info</a:t>
            </a:r>
            <a:r>
              <a:rPr lang="en-US" sz="2200">
                <a:solidFill>
                  <a:srgbClr val="000000"/>
                </a:solidFill>
                <a:effectLst/>
                <a:latin typeface="Book Antiqua" pitchFamily="18" charset="0"/>
              </a:rPr>
              <a:t> </a:t>
            </a:r>
            <a:r>
              <a:rPr lang="ru-RU" sz="2200">
                <a:solidFill>
                  <a:schemeClr val="accent2"/>
                </a:solidFill>
                <a:effectLst/>
                <a:latin typeface="Book Antiqua" pitchFamily="18" charset="0"/>
              </a:rPr>
              <a:t>3</a:t>
            </a:r>
          </a:p>
        </p:txBody>
      </p:sp>
      <p:sp>
        <p:nvSpPr>
          <p:cNvPr id="19467" name="Rectangle 11"/>
          <p:cNvSpPr>
            <a:spLocks noChangeArrowheads="1"/>
          </p:cNvSpPr>
          <p:nvPr/>
        </p:nvSpPr>
        <p:spPr bwMode="auto">
          <a:xfrm>
            <a:off x="4906963" y="2781300"/>
            <a:ext cx="1516062" cy="457200"/>
          </a:xfrm>
          <a:prstGeom prst="rect">
            <a:avLst/>
          </a:prstGeom>
          <a:noFill/>
          <a:ln w="9525">
            <a:noFill/>
            <a:miter lim="800000"/>
            <a:headEnd/>
            <a:tailEnd/>
          </a:ln>
          <a:effectLst/>
        </p:spPr>
        <p:txBody>
          <a:bodyPr lIns="92075" tIns="46038" rIns="92075" bIns="46038">
            <a:spAutoFit/>
          </a:bodyPr>
          <a:lstStyle/>
          <a:p>
            <a:pPr algn="ctr"/>
            <a:r>
              <a:rPr lang="ru-RU" sz="1200">
                <a:solidFill>
                  <a:srgbClr val="000000"/>
                </a:solidFill>
                <a:effectLst/>
                <a:latin typeface="Arial" pitchFamily="34" charset="0"/>
              </a:rPr>
              <a:t>FUNCTIONAL</a:t>
            </a:r>
            <a:r>
              <a:rPr lang="ru-RU" sz="1200">
                <a:solidFill>
                  <a:srgbClr val="000000"/>
                </a:solidFill>
                <a:effectLst/>
                <a:latin typeface="Book Antiqua" pitchFamily="18" charset="0"/>
              </a:rPr>
              <a:t> </a:t>
            </a:r>
            <a:r>
              <a:rPr lang="ru-RU" sz="1200">
                <a:solidFill>
                  <a:schemeClr val="accent2"/>
                </a:solidFill>
                <a:effectLst/>
                <a:latin typeface="Arial" pitchFamily="34" charset="0"/>
              </a:rPr>
              <a:t>INFORMATION</a:t>
            </a:r>
          </a:p>
        </p:txBody>
      </p:sp>
      <p:sp>
        <p:nvSpPr>
          <p:cNvPr id="19468" name="Rectangle 12"/>
          <p:cNvSpPr>
            <a:spLocks noChangeArrowheads="1"/>
          </p:cNvSpPr>
          <p:nvPr/>
        </p:nvSpPr>
        <p:spPr bwMode="auto">
          <a:xfrm>
            <a:off x="1538288" y="2444750"/>
            <a:ext cx="1525587" cy="884238"/>
          </a:xfrm>
          <a:prstGeom prst="rect">
            <a:avLst/>
          </a:prstGeom>
          <a:solidFill>
            <a:srgbClr val="00FF00"/>
          </a:solidFill>
          <a:ln w="12700">
            <a:solidFill>
              <a:srgbClr val="000000"/>
            </a:solidFill>
            <a:miter lim="800000"/>
            <a:headEnd/>
            <a:tailEnd/>
          </a:ln>
          <a:effectLst/>
        </p:spPr>
        <p:txBody>
          <a:bodyPr wrap="none" anchor="ctr"/>
          <a:lstStyle/>
          <a:p>
            <a:endParaRPr lang="en-US"/>
          </a:p>
        </p:txBody>
      </p:sp>
      <p:sp>
        <p:nvSpPr>
          <p:cNvPr id="19469" name="Rectangle 13"/>
          <p:cNvSpPr>
            <a:spLocks noChangeArrowheads="1"/>
          </p:cNvSpPr>
          <p:nvPr/>
        </p:nvSpPr>
        <p:spPr bwMode="auto">
          <a:xfrm>
            <a:off x="1544638" y="2432050"/>
            <a:ext cx="1516062" cy="757238"/>
          </a:xfrm>
          <a:prstGeom prst="rect">
            <a:avLst/>
          </a:prstGeom>
          <a:noFill/>
          <a:ln w="9525">
            <a:noFill/>
            <a:miter lim="800000"/>
            <a:headEnd/>
            <a:tailEnd/>
          </a:ln>
          <a:effectLst/>
        </p:spPr>
        <p:txBody>
          <a:bodyPr lIns="92075" tIns="46038" rIns="92075" bIns="46038">
            <a:spAutoFit/>
          </a:bodyPr>
          <a:lstStyle/>
          <a:p>
            <a:pPr algn="ctr"/>
            <a:r>
              <a:rPr lang="ru-RU" sz="2200">
                <a:solidFill>
                  <a:schemeClr val="accent2"/>
                </a:solidFill>
                <a:effectLst/>
                <a:latin typeface="Book Antiqua" pitchFamily="18" charset="0"/>
              </a:rPr>
              <a:t>Info</a:t>
            </a:r>
            <a:r>
              <a:rPr lang="en-US" sz="2200">
                <a:solidFill>
                  <a:schemeClr val="accent2"/>
                </a:solidFill>
                <a:effectLst/>
                <a:latin typeface="Book Antiqua" pitchFamily="18" charset="0"/>
              </a:rPr>
              <a:t> </a:t>
            </a:r>
            <a:r>
              <a:rPr lang="ru-RU" sz="2200">
                <a:solidFill>
                  <a:schemeClr val="accent2"/>
                </a:solidFill>
                <a:effectLst/>
                <a:latin typeface="Book Antiqua" pitchFamily="18" charset="0"/>
              </a:rPr>
              <a:t>1</a:t>
            </a:r>
          </a:p>
          <a:p>
            <a:pPr algn="ctr">
              <a:lnSpc>
                <a:spcPct val="90000"/>
              </a:lnSpc>
            </a:pPr>
            <a:r>
              <a:rPr lang="ru-RU" sz="1200">
                <a:solidFill>
                  <a:schemeClr val="accent2"/>
                </a:solidFill>
                <a:effectLst/>
                <a:latin typeface="Arial" pitchFamily="34" charset="0"/>
              </a:rPr>
              <a:t>INFORMATION SOURCE</a:t>
            </a:r>
          </a:p>
        </p:txBody>
      </p:sp>
      <p:sp>
        <p:nvSpPr>
          <p:cNvPr id="19471" name="Rectangle 15"/>
          <p:cNvSpPr>
            <a:spLocks noChangeArrowheads="1"/>
          </p:cNvSpPr>
          <p:nvPr/>
        </p:nvSpPr>
        <p:spPr bwMode="auto">
          <a:xfrm>
            <a:off x="6807200" y="3697288"/>
            <a:ext cx="1633538" cy="2871787"/>
          </a:xfrm>
          <a:prstGeom prst="rect">
            <a:avLst/>
          </a:prstGeom>
          <a:solidFill>
            <a:srgbClr val="00FF00"/>
          </a:solidFill>
          <a:ln w="12700">
            <a:solidFill>
              <a:srgbClr val="000000"/>
            </a:solidFill>
            <a:miter lim="800000"/>
            <a:headEnd/>
            <a:tailEnd/>
          </a:ln>
          <a:effectLst/>
        </p:spPr>
        <p:txBody>
          <a:bodyPr wrap="none" anchor="ctr"/>
          <a:lstStyle/>
          <a:p>
            <a:endParaRPr lang="en-US"/>
          </a:p>
        </p:txBody>
      </p:sp>
      <p:sp>
        <p:nvSpPr>
          <p:cNvPr id="19472" name="Rectangle 16"/>
          <p:cNvSpPr>
            <a:spLocks noChangeArrowheads="1"/>
          </p:cNvSpPr>
          <p:nvPr/>
        </p:nvSpPr>
        <p:spPr bwMode="auto">
          <a:xfrm>
            <a:off x="6808788" y="3668713"/>
            <a:ext cx="1628775" cy="1916112"/>
          </a:xfrm>
          <a:prstGeom prst="rect">
            <a:avLst/>
          </a:prstGeom>
          <a:noFill/>
          <a:ln w="9525">
            <a:noFill/>
            <a:miter lim="800000"/>
            <a:headEnd/>
            <a:tailEnd/>
          </a:ln>
          <a:effectLst/>
        </p:spPr>
        <p:txBody>
          <a:bodyPr lIns="92075" tIns="46038" rIns="92075" bIns="46038">
            <a:spAutoFit/>
          </a:bodyPr>
          <a:lstStyle/>
          <a:p>
            <a:pPr>
              <a:buFont typeface="Wingdings" pitchFamily="2" charset="2"/>
              <a:buChar char="Ø"/>
            </a:pPr>
            <a:endParaRPr lang="en-US" sz="1200">
              <a:solidFill>
                <a:srgbClr val="000000"/>
              </a:solidFill>
              <a:effectLst/>
              <a:latin typeface="Arial" pitchFamily="34" charset="0"/>
            </a:endParaRPr>
          </a:p>
          <a:p>
            <a:pPr>
              <a:buFont typeface="Wingdings" pitchFamily="2" charset="2"/>
              <a:buChar char="Ø"/>
            </a:pPr>
            <a:r>
              <a:rPr lang="en-US" sz="1200">
                <a:solidFill>
                  <a:srgbClr val="000000"/>
                </a:solidFill>
                <a:effectLst/>
                <a:latin typeface="Arial" pitchFamily="34" charset="0"/>
              </a:rPr>
              <a:t> </a:t>
            </a:r>
            <a:r>
              <a:rPr lang="ru-RU" sz="1200">
                <a:solidFill>
                  <a:srgbClr val="000000"/>
                </a:solidFill>
                <a:effectLst/>
                <a:latin typeface="Arial" pitchFamily="34" charset="0"/>
              </a:rPr>
              <a:t>INFORMATION ON SPECIFIC CONCEPTS</a:t>
            </a:r>
            <a:endParaRPr lang="en-US" sz="1200">
              <a:solidFill>
                <a:srgbClr val="000000"/>
              </a:solidFill>
              <a:effectLst/>
              <a:latin typeface="Arial" pitchFamily="34" charset="0"/>
            </a:endParaRPr>
          </a:p>
          <a:p>
            <a:pPr>
              <a:buFont typeface="Wingdings" pitchFamily="2" charset="2"/>
              <a:buChar char="Ø"/>
            </a:pPr>
            <a:endParaRPr lang="ru-RU" sz="1200">
              <a:solidFill>
                <a:srgbClr val="000000"/>
              </a:solidFill>
              <a:effectLst/>
              <a:latin typeface="Arial" pitchFamily="34" charset="0"/>
            </a:endParaRPr>
          </a:p>
          <a:p>
            <a:pPr>
              <a:buFont typeface="Wingdings" pitchFamily="2" charset="2"/>
              <a:buChar char="Ø"/>
            </a:pPr>
            <a:r>
              <a:rPr lang="en-US" sz="1200">
                <a:solidFill>
                  <a:srgbClr val="000000"/>
                </a:solidFill>
                <a:effectLst/>
                <a:latin typeface="Arial" pitchFamily="34" charset="0"/>
              </a:rPr>
              <a:t> </a:t>
            </a:r>
            <a:r>
              <a:rPr lang="ru-RU" sz="1200">
                <a:solidFill>
                  <a:srgbClr val="000000"/>
                </a:solidFill>
                <a:effectLst/>
                <a:latin typeface="Arial" pitchFamily="34" charset="0"/>
              </a:rPr>
              <a:t>SCIENTIFIC BASIS, CALCULATIONS</a:t>
            </a:r>
            <a:endParaRPr lang="en-US" sz="1200">
              <a:solidFill>
                <a:srgbClr val="000000"/>
              </a:solidFill>
              <a:effectLst/>
              <a:latin typeface="Arial" pitchFamily="34" charset="0"/>
            </a:endParaRPr>
          </a:p>
          <a:p>
            <a:pPr>
              <a:buFont typeface="Wingdings" pitchFamily="2" charset="2"/>
              <a:buNone/>
            </a:pPr>
            <a:endParaRPr lang="ru-RU" sz="1200">
              <a:solidFill>
                <a:srgbClr val="000000"/>
              </a:solidFill>
              <a:effectLst/>
              <a:latin typeface="Arial" pitchFamily="34" charset="0"/>
            </a:endParaRPr>
          </a:p>
          <a:p>
            <a:pPr>
              <a:buFont typeface="Wingdings" pitchFamily="2" charset="2"/>
              <a:buChar char="Ø"/>
            </a:pPr>
            <a:r>
              <a:rPr lang="en-US" sz="1200">
                <a:solidFill>
                  <a:srgbClr val="000000"/>
                </a:solidFill>
                <a:effectLst/>
                <a:latin typeface="Arial" pitchFamily="34" charset="0"/>
              </a:rPr>
              <a:t> </a:t>
            </a:r>
            <a:r>
              <a:rPr lang="ru-RU" sz="1200">
                <a:solidFill>
                  <a:srgbClr val="000000"/>
                </a:solidFill>
                <a:effectLst/>
                <a:latin typeface="Arial" pitchFamily="34" charset="0"/>
              </a:rPr>
              <a:t>REFERENCES</a:t>
            </a:r>
          </a:p>
        </p:txBody>
      </p:sp>
      <p:sp>
        <p:nvSpPr>
          <p:cNvPr id="19475" name="Rectangle 19"/>
          <p:cNvSpPr>
            <a:spLocks noChangeArrowheads="1"/>
          </p:cNvSpPr>
          <p:nvPr/>
        </p:nvSpPr>
        <p:spPr bwMode="auto">
          <a:xfrm>
            <a:off x="5040313" y="3697288"/>
            <a:ext cx="1633537" cy="2874962"/>
          </a:xfrm>
          <a:prstGeom prst="rect">
            <a:avLst/>
          </a:prstGeom>
          <a:solidFill>
            <a:srgbClr val="00FF00"/>
          </a:solidFill>
          <a:ln w="12700">
            <a:solidFill>
              <a:srgbClr val="000000"/>
            </a:solidFill>
            <a:miter lim="800000"/>
            <a:headEnd/>
            <a:tailEnd/>
          </a:ln>
          <a:effectLst/>
        </p:spPr>
        <p:txBody>
          <a:bodyPr wrap="none" anchor="ctr"/>
          <a:lstStyle/>
          <a:p>
            <a:endParaRPr lang="en-US"/>
          </a:p>
        </p:txBody>
      </p:sp>
      <p:sp>
        <p:nvSpPr>
          <p:cNvPr id="19476" name="Rectangle 20"/>
          <p:cNvSpPr>
            <a:spLocks noChangeArrowheads="1"/>
          </p:cNvSpPr>
          <p:nvPr/>
        </p:nvSpPr>
        <p:spPr bwMode="auto">
          <a:xfrm>
            <a:off x="5041900" y="3670300"/>
            <a:ext cx="1628775" cy="2830513"/>
          </a:xfrm>
          <a:prstGeom prst="rect">
            <a:avLst/>
          </a:prstGeom>
          <a:noFill/>
          <a:ln w="9525">
            <a:noFill/>
            <a:miter lim="800000"/>
            <a:headEnd/>
            <a:tailEnd/>
          </a:ln>
          <a:effectLst/>
        </p:spPr>
        <p:txBody>
          <a:bodyPr lIns="92075" tIns="46038" rIns="92075" bIns="46038">
            <a:spAutoFit/>
          </a:bodyPr>
          <a:lstStyle/>
          <a:p>
            <a:pPr>
              <a:buFont typeface="Wingdings" pitchFamily="2" charset="2"/>
              <a:buChar char="Ø"/>
            </a:pPr>
            <a:r>
              <a:rPr lang="en-US" sz="1200">
                <a:solidFill>
                  <a:srgbClr val="000000"/>
                </a:solidFill>
                <a:effectLst/>
                <a:latin typeface="Arial" pitchFamily="34" charset="0"/>
              </a:rPr>
              <a:t> </a:t>
            </a:r>
            <a:r>
              <a:rPr lang="ru-RU" sz="1200">
                <a:solidFill>
                  <a:srgbClr val="000000"/>
                </a:solidFill>
                <a:effectLst/>
                <a:latin typeface="Arial" pitchFamily="34" charset="0"/>
              </a:rPr>
              <a:t>LEADING AREAS OF ENGINEERING</a:t>
            </a:r>
          </a:p>
          <a:p>
            <a:pPr>
              <a:buFont typeface="Wingdings" pitchFamily="2" charset="2"/>
              <a:buChar char="Ø"/>
            </a:pPr>
            <a:r>
              <a:rPr lang="en-US" sz="1200">
                <a:solidFill>
                  <a:srgbClr val="000000"/>
                </a:solidFill>
                <a:effectLst/>
                <a:latin typeface="Arial" pitchFamily="34" charset="0"/>
              </a:rPr>
              <a:t> </a:t>
            </a:r>
            <a:r>
              <a:rPr lang="ru-RU" sz="1200">
                <a:solidFill>
                  <a:srgbClr val="000000"/>
                </a:solidFill>
                <a:effectLst/>
                <a:latin typeface="Arial" pitchFamily="34" charset="0"/>
              </a:rPr>
              <a:t>ENGINEERING DEVELOPMENTS AND THEIR COMPONENTS (EQUIPMENT, MATERIALS, ETC. I.E. DATA FOR FORMULATION OF FUNCTIONS)</a:t>
            </a:r>
          </a:p>
          <a:p>
            <a:pPr>
              <a:buFont typeface="Wingdings" pitchFamily="2" charset="2"/>
              <a:buChar char="Ø"/>
            </a:pPr>
            <a:r>
              <a:rPr lang="en-US" sz="1200">
                <a:solidFill>
                  <a:srgbClr val="000000"/>
                </a:solidFill>
                <a:effectLst/>
                <a:latin typeface="Arial" pitchFamily="34" charset="0"/>
              </a:rPr>
              <a:t> </a:t>
            </a:r>
            <a:r>
              <a:rPr lang="ru-RU" sz="1200">
                <a:solidFill>
                  <a:srgbClr val="000000"/>
                </a:solidFill>
                <a:effectLst/>
                <a:latin typeface="Arial" pitchFamily="34" charset="0"/>
              </a:rPr>
              <a:t>RESOURCES FOR STATED KEY PROBLEMS SOLVING</a:t>
            </a:r>
          </a:p>
        </p:txBody>
      </p:sp>
      <p:sp>
        <p:nvSpPr>
          <p:cNvPr id="19478" name="Rectangle 22"/>
          <p:cNvSpPr>
            <a:spLocks noChangeArrowheads="1"/>
          </p:cNvSpPr>
          <p:nvPr/>
        </p:nvSpPr>
        <p:spPr bwMode="auto">
          <a:xfrm>
            <a:off x="3273425" y="3697288"/>
            <a:ext cx="1633538" cy="2874962"/>
          </a:xfrm>
          <a:prstGeom prst="rect">
            <a:avLst/>
          </a:prstGeom>
          <a:solidFill>
            <a:srgbClr val="00FF00"/>
          </a:solidFill>
          <a:ln w="12700">
            <a:solidFill>
              <a:srgbClr val="000000"/>
            </a:solidFill>
            <a:miter lim="800000"/>
            <a:headEnd/>
            <a:tailEnd/>
          </a:ln>
          <a:effectLst/>
        </p:spPr>
        <p:txBody>
          <a:bodyPr wrap="none" anchor="ctr"/>
          <a:lstStyle/>
          <a:p>
            <a:endParaRPr lang="en-US"/>
          </a:p>
        </p:txBody>
      </p:sp>
      <p:sp>
        <p:nvSpPr>
          <p:cNvPr id="19479" name="Rectangle 23"/>
          <p:cNvSpPr>
            <a:spLocks noChangeArrowheads="1"/>
          </p:cNvSpPr>
          <p:nvPr/>
        </p:nvSpPr>
        <p:spPr bwMode="auto">
          <a:xfrm>
            <a:off x="3276600" y="3670300"/>
            <a:ext cx="1625600" cy="2830513"/>
          </a:xfrm>
          <a:prstGeom prst="rect">
            <a:avLst/>
          </a:prstGeom>
          <a:noFill/>
          <a:ln w="9525">
            <a:noFill/>
            <a:miter lim="800000"/>
            <a:headEnd/>
            <a:tailEnd/>
          </a:ln>
          <a:effectLst/>
        </p:spPr>
        <p:txBody>
          <a:bodyPr lIns="92075" tIns="46038" rIns="92075" bIns="46038">
            <a:spAutoFit/>
          </a:bodyPr>
          <a:lstStyle/>
          <a:p>
            <a:pPr>
              <a:buFont typeface="Wingdings" pitchFamily="2" charset="2"/>
              <a:buChar char="Ø"/>
            </a:pPr>
            <a:r>
              <a:rPr lang="en-US" sz="1200">
                <a:solidFill>
                  <a:srgbClr val="000000"/>
                </a:solidFill>
                <a:effectLst/>
                <a:latin typeface="Arial" pitchFamily="34" charset="0"/>
              </a:rPr>
              <a:t> </a:t>
            </a:r>
            <a:r>
              <a:rPr lang="ru-RU" sz="1200">
                <a:solidFill>
                  <a:srgbClr val="000000"/>
                </a:solidFill>
                <a:effectLst/>
                <a:latin typeface="Arial" pitchFamily="34" charset="0"/>
              </a:rPr>
              <a:t>BASIC SCIENTIFIC PRINCIPLES OF OBJECT ACTION (PHYSICAL, CHEMICAL, GEOMETRICAL, BIOLOGICAL)</a:t>
            </a:r>
          </a:p>
          <a:p>
            <a:pPr>
              <a:buFont typeface="Wingdings" pitchFamily="2" charset="2"/>
              <a:buChar char="Ø"/>
            </a:pPr>
            <a:r>
              <a:rPr lang="en-US" sz="1200">
                <a:solidFill>
                  <a:srgbClr val="000000"/>
                </a:solidFill>
                <a:effectLst/>
                <a:latin typeface="Arial" pitchFamily="34" charset="0"/>
              </a:rPr>
              <a:t> </a:t>
            </a:r>
            <a:r>
              <a:rPr lang="ru-RU" sz="1200">
                <a:solidFill>
                  <a:srgbClr val="000000"/>
                </a:solidFill>
                <a:effectLst/>
                <a:latin typeface="Arial" pitchFamily="34" charset="0"/>
              </a:rPr>
              <a:t>OBJECT EVOLUTION</a:t>
            </a:r>
          </a:p>
          <a:p>
            <a:pPr>
              <a:buFont typeface="Wingdings" pitchFamily="2" charset="2"/>
              <a:buChar char="Ø"/>
            </a:pPr>
            <a:r>
              <a:rPr lang="en-US" sz="1200">
                <a:solidFill>
                  <a:srgbClr val="000000"/>
                </a:solidFill>
                <a:effectLst/>
                <a:latin typeface="Arial" pitchFamily="34" charset="0"/>
              </a:rPr>
              <a:t> </a:t>
            </a:r>
            <a:r>
              <a:rPr lang="ru-RU" sz="1200">
                <a:solidFill>
                  <a:srgbClr val="000000"/>
                </a:solidFill>
                <a:effectLst/>
                <a:latin typeface="Arial" pitchFamily="34" charset="0"/>
              </a:rPr>
              <a:t>PARAMETERS CHARACTE- RIZING THE OBJECT AND ITS COMPONENTS</a:t>
            </a:r>
          </a:p>
        </p:txBody>
      </p:sp>
      <p:sp>
        <p:nvSpPr>
          <p:cNvPr id="19481" name="Rectangle 25"/>
          <p:cNvSpPr>
            <a:spLocks noChangeArrowheads="1"/>
          </p:cNvSpPr>
          <p:nvPr/>
        </p:nvSpPr>
        <p:spPr bwMode="auto">
          <a:xfrm>
            <a:off x="1525588" y="3716338"/>
            <a:ext cx="1633537" cy="2859087"/>
          </a:xfrm>
          <a:prstGeom prst="rect">
            <a:avLst/>
          </a:prstGeom>
          <a:solidFill>
            <a:srgbClr val="00FF00"/>
          </a:solidFill>
          <a:ln w="12700">
            <a:solidFill>
              <a:srgbClr val="000000"/>
            </a:solidFill>
            <a:miter lim="800000"/>
            <a:headEnd/>
            <a:tailEnd/>
          </a:ln>
          <a:effectLst/>
        </p:spPr>
        <p:txBody>
          <a:bodyPr wrap="none" anchor="ctr"/>
          <a:lstStyle/>
          <a:p>
            <a:endParaRPr lang="en-US"/>
          </a:p>
        </p:txBody>
      </p:sp>
      <p:sp>
        <p:nvSpPr>
          <p:cNvPr id="19482" name="Rectangle 26"/>
          <p:cNvSpPr>
            <a:spLocks noChangeArrowheads="1"/>
          </p:cNvSpPr>
          <p:nvPr/>
        </p:nvSpPr>
        <p:spPr bwMode="auto">
          <a:xfrm>
            <a:off x="1528763" y="3675063"/>
            <a:ext cx="1627187" cy="1917700"/>
          </a:xfrm>
          <a:prstGeom prst="rect">
            <a:avLst/>
          </a:prstGeom>
          <a:noFill/>
          <a:ln w="9525">
            <a:noFill/>
            <a:miter lim="800000"/>
            <a:headEnd/>
            <a:tailEnd/>
          </a:ln>
          <a:effectLst/>
        </p:spPr>
        <p:txBody>
          <a:bodyPr lIns="92075" tIns="46038" rIns="92075" bIns="46038">
            <a:spAutoFit/>
          </a:bodyPr>
          <a:lstStyle/>
          <a:p>
            <a:pPr>
              <a:buFontTx/>
              <a:buChar char="•"/>
            </a:pPr>
            <a:endParaRPr lang="en-US" sz="1200">
              <a:solidFill>
                <a:srgbClr val="000000"/>
              </a:solidFill>
              <a:effectLst/>
              <a:latin typeface="Arial" pitchFamily="34" charset="0"/>
            </a:endParaRPr>
          </a:p>
          <a:p>
            <a:pPr>
              <a:buFont typeface="Wingdings" pitchFamily="2" charset="2"/>
              <a:buChar char="Ø"/>
            </a:pPr>
            <a:r>
              <a:rPr lang="en-US" sz="1200">
                <a:solidFill>
                  <a:srgbClr val="000000"/>
                </a:solidFill>
                <a:effectLst/>
                <a:latin typeface="Arial" pitchFamily="34" charset="0"/>
              </a:rPr>
              <a:t> I</a:t>
            </a:r>
            <a:r>
              <a:rPr lang="ru-RU" sz="1200">
                <a:solidFill>
                  <a:srgbClr val="000000"/>
                </a:solidFill>
                <a:effectLst/>
                <a:latin typeface="Arial" pitchFamily="34" charset="0"/>
              </a:rPr>
              <a:t>NITIAL INFORMATION FROM CUSTOMER (DIAGRAMS, SAMPLES, ETC</a:t>
            </a:r>
            <a:r>
              <a:rPr lang="en-US" sz="1200">
                <a:solidFill>
                  <a:srgbClr val="000000"/>
                </a:solidFill>
                <a:effectLst/>
                <a:latin typeface="Arial" pitchFamily="34" charset="0"/>
              </a:rPr>
              <a:t>.</a:t>
            </a:r>
            <a:r>
              <a:rPr lang="ru-RU" sz="1200">
                <a:solidFill>
                  <a:srgbClr val="000000"/>
                </a:solidFill>
                <a:effectLst/>
                <a:latin typeface="Arial" pitchFamily="34" charset="0"/>
              </a:rPr>
              <a:t>) </a:t>
            </a:r>
            <a:endParaRPr lang="en-US" sz="1200">
              <a:solidFill>
                <a:srgbClr val="000000"/>
              </a:solidFill>
              <a:effectLst/>
              <a:latin typeface="Arial" pitchFamily="34" charset="0"/>
            </a:endParaRPr>
          </a:p>
          <a:p>
            <a:endParaRPr lang="ru-RU" sz="1200">
              <a:solidFill>
                <a:srgbClr val="000000"/>
              </a:solidFill>
              <a:effectLst/>
              <a:latin typeface="Arial" pitchFamily="34" charset="0"/>
            </a:endParaRPr>
          </a:p>
          <a:p>
            <a:pPr>
              <a:buFont typeface="Wingdings" pitchFamily="2" charset="2"/>
              <a:buChar char="Ø"/>
            </a:pPr>
            <a:r>
              <a:rPr lang="en-US" sz="1200">
                <a:solidFill>
                  <a:srgbClr val="000000"/>
                </a:solidFill>
                <a:effectLst/>
                <a:latin typeface="Arial" pitchFamily="34" charset="0"/>
              </a:rPr>
              <a:t> </a:t>
            </a:r>
            <a:r>
              <a:rPr lang="ru-RU" sz="1200">
                <a:solidFill>
                  <a:srgbClr val="000000"/>
                </a:solidFill>
                <a:effectLst/>
                <a:latin typeface="Arial" pitchFamily="34" charset="0"/>
              </a:rPr>
              <a:t>DATA </a:t>
            </a:r>
            <a:r>
              <a:rPr lang="en-US" sz="1200">
                <a:solidFill>
                  <a:srgbClr val="000000"/>
                </a:solidFill>
                <a:effectLst/>
                <a:latin typeface="Arial" pitchFamily="34" charset="0"/>
              </a:rPr>
              <a:t>OF</a:t>
            </a:r>
            <a:r>
              <a:rPr lang="ru-RU" sz="1200">
                <a:solidFill>
                  <a:srgbClr val="000000"/>
                </a:solidFill>
                <a:effectLst/>
                <a:latin typeface="Arial" pitchFamily="34" charset="0"/>
              </a:rPr>
              <a:t> COMPETITORS PRODUCTION</a:t>
            </a:r>
          </a:p>
        </p:txBody>
      </p:sp>
      <p:sp>
        <p:nvSpPr>
          <p:cNvPr id="19484" name="Rectangle 28"/>
          <p:cNvSpPr>
            <a:spLocks noChangeArrowheads="1"/>
          </p:cNvSpPr>
          <p:nvPr/>
        </p:nvSpPr>
        <p:spPr bwMode="auto">
          <a:xfrm>
            <a:off x="1646238" y="3851275"/>
            <a:ext cx="200025" cy="274638"/>
          </a:xfrm>
          <a:prstGeom prst="rect">
            <a:avLst/>
          </a:prstGeom>
          <a:solidFill>
            <a:srgbClr val="00FF00"/>
          </a:solidFill>
          <a:ln w="9525">
            <a:noFill/>
            <a:miter lim="800000"/>
            <a:headEnd/>
            <a:tailEnd/>
          </a:ln>
          <a:effectLst/>
        </p:spPr>
        <p:txBody>
          <a:bodyPr wrap="none" anchor="ctr"/>
          <a:lstStyle/>
          <a:p>
            <a:endParaRPr lang="en-US"/>
          </a:p>
        </p:txBody>
      </p:sp>
      <p:sp>
        <p:nvSpPr>
          <p:cNvPr id="19485" name="Line 29"/>
          <p:cNvSpPr>
            <a:spLocks noChangeShapeType="1"/>
          </p:cNvSpPr>
          <p:nvPr/>
        </p:nvSpPr>
        <p:spPr bwMode="auto">
          <a:xfrm flipH="1">
            <a:off x="2230438" y="2147888"/>
            <a:ext cx="1236662" cy="301625"/>
          </a:xfrm>
          <a:prstGeom prst="line">
            <a:avLst/>
          </a:prstGeom>
          <a:noFill/>
          <a:ln w="19050">
            <a:solidFill>
              <a:schemeClr val="bg2"/>
            </a:solidFill>
            <a:round/>
            <a:headEnd type="none" w="sm" len="sm"/>
            <a:tailEnd type="none" w="sm" len="sm"/>
          </a:ln>
          <a:effectLst/>
        </p:spPr>
        <p:txBody>
          <a:bodyPr wrap="none" anchor="ctr"/>
          <a:lstStyle/>
          <a:p>
            <a:endParaRPr lang="en-US"/>
          </a:p>
        </p:txBody>
      </p:sp>
      <p:sp>
        <p:nvSpPr>
          <p:cNvPr id="19486" name="Line 30"/>
          <p:cNvSpPr>
            <a:spLocks noChangeShapeType="1"/>
          </p:cNvSpPr>
          <p:nvPr/>
        </p:nvSpPr>
        <p:spPr bwMode="auto">
          <a:xfrm flipH="1">
            <a:off x="3962400" y="2136775"/>
            <a:ext cx="192088" cy="301625"/>
          </a:xfrm>
          <a:prstGeom prst="line">
            <a:avLst/>
          </a:prstGeom>
          <a:noFill/>
          <a:ln w="19050">
            <a:solidFill>
              <a:schemeClr val="bg2"/>
            </a:solidFill>
            <a:round/>
            <a:headEnd type="none" w="sm" len="sm"/>
            <a:tailEnd type="none" w="sm" len="sm"/>
          </a:ln>
          <a:effectLst/>
        </p:spPr>
        <p:txBody>
          <a:bodyPr wrap="none" anchor="ctr"/>
          <a:lstStyle/>
          <a:p>
            <a:endParaRPr lang="en-US"/>
          </a:p>
        </p:txBody>
      </p:sp>
      <p:sp>
        <p:nvSpPr>
          <p:cNvPr id="19487" name="Line 31"/>
          <p:cNvSpPr>
            <a:spLocks noChangeShapeType="1"/>
          </p:cNvSpPr>
          <p:nvPr/>
        </p:nvSpPr>
        <p:spPr bwMode="auto">
          <a:xfrm>
            <a:off x="5253038" y="2136775"/>
            <a:ext cx="233362" cy="301625"/>
          </a:xfrm>
          <a:prstGeom prst="line">
            <a:avLst/>
          </a:prstGeom>
          <a:noFill/>
          <a:ln w="19050">
            <a:solidFill>
              <a:schemeClr val="bg2"/>
            </a:solidFill>
            <a:round/>
            <a:headEnd type="none" w="sm" len="sm"/>
            <a:tailEnd type="none" w="sm" len="sm"/>
          </a:ln>
          <a:effectLst/>
        </p:spPr>
        <p:txBody>
          <a:bodyPr wrap="none" anchor="ctr"/>
          <a:lstStyle/>
          <a:p>
            <a:endParaRPr lang="en-US"/>
          </a:p>
        </p:txBody>
      </p:sp>
      <p:sp>
        <p:nvSpPr>
          <p:cNvPr id="19488" name="Line 32"/>
          <p:cNvSpPr>
            <a:spLocks noChangeShapeType="1"/>
          </p:cNvSpPr>
          <p:nvPr/>
        </p:nvSpPr>
        <p:spPr bwMode="auto">
          <a:xfrm>
            <a:off x="5981700" y="2136775"/>
            <a:ext cx="1154113" cy="311150"/>
          </a:xfrm>
          <a:prstGeom prst="line">
            <a:avLst/>
          </a:prstGeom>
          <a:noFill/>
          <a:ln w="19050">
            <a:solidFill>
              <a:schemeClr val="bg2"/>
            </a:solidFill>
            <a:round/>
            <a:headEnd type="none" w="sm" len="sm"/>
            <a:tailEnd type="none" w="sm" len="sm"/>
          </a:ln>
          <a:effectLst/>
        </p:spPr>
        <p:txBody>
          <a:bodyPr wrap="none" anchor="ctr"/>
          <a:lstStyle/>
          <a:p>
            <a:endParaRPr lang="en-US"/>
          </a:p>
        </p:txBody>
      </p:sp>
      <p:sp>
        <p:nvSpPr>
          <p:cNvPr id="19489" name="Line 33"/>
          <p:cNvSpPr>
            <a:spLocks noChangeShapeType="1"/>
          </p:cNvSpPr>
          <p:nvPr/>
        </p:nvSpPr>
        <p:spPr bwMode="auto">
          <a:xfrm>
            <a:off x="2247900" y="3340100"/>
            <a:ext cx="0" cy="381000"/>
          </a:xfrm>
          <a:prstGeom prst="line">
            <a:avLst/>
          </a:prstGeom>
          <a:noFill/>
          <a:ln w="19050">
            <a:solidFill>
              <a:schemeClr val="bg2"/>
            </a:solidFill>
            <a:round/>
            <a:headEnd type="none" w="sm" len="sm"/>
            <a:tailEnd type="none" w="sm" len="sm"/>
          </a:ln>
          <a:effectLst/>
        </p:spPr>
        <p:txBody>
          <a:bodyPr wrap="none" anchor="ctr"/>
          <a:lstStyle/>
          <a:p>
            <a:endParaRPr lang="en-US"/>
          </a:p>
        </p:txBody>
      </p:sp>
      <p:sp>
        <p:nvSpPr>
          <p:cNvPr id="19490" name="Line 34"/>
          <p:cNvSpPr>
            <a:spLocks noChangeShapeType="1"/>
          </p:cNvSpPr>
          <p:nvPr/>
        </p:nvSpPr>
        <p:spPr bwMode="auto">
          <a:xfrm>
            <a:off x="3898900" y="3314700"/>
            <a:ext cx="0" cy="381000"/>
          </a:xfrm>
          <a:prstGeom prst="line">
            <a:avLst/>
          </a:prstGeom>
          <a:noFill/>
          <a:ln w="19050">
            <a:solidFill>
              <a:schemeClr val="bg2"/>
            </a:solidFill>
            <a:round/>
            <a:headEnd type="none" w="sm" len="sm"/>
            <a:tailEnd type="none" w="sm" len="sm"/>
          </a:ln>
          <a:effectLst/>
        </p:spPr>
        <p:txBody>
          <a:bodyPr wrap="none" anchor="ctr"/>
          <a:lstStyle/>
          <a:p>
            <a:endParaRPr lang="en-US"/>
          </a:p>
        </p:txBody>
      </p:sp>
      <p:sp>
        <p:nvSpPr>
          <p:cNvPr id="19493" name="Rectangle 37"/>
          <p:cNvSpPr>
            <a:spLocks noChangeArrowheads="1"/>
          </p:cNvSpPr>
          <p:nvPr/>
        </p:nvSpPr>
        <p:spPr bwMode="auto">
          <a:xfrm>
            <a:off x="3146425" y="2444750"/>
            <a:ext cx="1625600" cy="896938"/>
          </a:xfrm>
          <a:prstGeom prst="rect">
            <a:avLst/>
          </a:prstGeom>
          <a:solidFill>
            <a:srgbClr val="00FF00"/>
          </a:solidFill>
          <a:ln w="12700">
            <a:solidFill>
              <a:srgbClr val="000000"/>
            </a:solidFill>
            <a:miter lim="800000"/>
            <a:headEnd/>
            <a:tailEnd/>
          </a:ln>
          <a:effectLst/>
        </p:spPr>
        <p:txBody>
          <a:bodyPr wrap="none" anchor="ctr"/>
          <a:lstStyle/>
          <a:p>
            <a:endParaRPr lang="en-US"/>
          </a:p>
        </p:txBody>
      </p:sp>
      <p:sp>
        <p:nvSpPr>
          <p:cNvPr id="19494" name="Rectangle 38"/>
          <p:cNvSpPr>
            <a:spLocks noChangeArrowheads="1"/>
          </p:cNvSpPr>
          <p:nvPr/>
        </p:nvSpPr>
        <p:spPr bwMode="auto">
          <a:xfrm>
            <a:off x="3201988" y="2767013"/>
            <a:ext cx="1522412" cy="530225"/>
          </a:xfrm>
          <a:prstGeom prst="rect">
            <a:avLst/>
          </a:prstGeom>
          <a:solidFill>
            <a:srgbClr val="00FF00"/>
          </a:solidFill>
          <a:ln w="9525">
            <a:noFill/>
            <a:miter lim="800000"/>
            <a:headEnd/>
            <a:tailEnd/>
          </a:ln>
          <a:effectLst/>
        </p:spPr>
        <p:txBody>
          <a:bodyPr lIns="92075" tIns="46038" rIns="92075" bIns="46038">
            <a:spAutoFit/>
          </a:bodyPr>
          <a:lstStyle/>
          <a:p>
            <a:pPr algn="ctr">
              <a:lnSpc>
                <a:spcPct val="80000"/>
              </a:lnSpc>
            </a:pPr>
            <a:r>
              <a:rPr lang="ru-RU" sz="1200">
                <a:solidFill>
                  <a:schemeClr val="accent2"/>
                </a:solidFill>
                <a:effectLst/>
                <a:latin typeface="Arial" pitchFamily="34" charset="0"/>
              </a:rPr>
              <a:t>SCIENTIFIC (BASIC) INFORMATION</a:t>
            </a:r>
          </a:p>
        </p:txBody>
      </p:sp>
      <p:sp>
        <p:nvSpPr>
          <p:cNvPr id="19495" name="Rectangle 39"/>
          <p:cNvSpPr>
            <a:spLocks noChangeArrowheads="1"/>
          </p:cNvSpPr>
          <p:nvPr/>
        </p:nvSpPr>
        <p:spPr bwMode="auto">
          <a:xfrm>
            <a:off x="3486150" y="2511425"/>
            <a:ext cx="1011238" cy="293688"/>
          </a:xfrm>
          <a:prstGeom prst="rect">
            <a:avLst/>
          </a:prstGeom>
          <a:solidFill>
            <a:srgbClr val="00FF00"/>
          </a:solidFill>
          <a:ln w="9525">
            <a:noFill/>
            <a:miter lim="800000"/>
            <a:headEnd/>
            <a:tailEnd/>
          </a:ln>
          <a:effectLst/>
        </p:spPr>
        <p:txBody>
          <a:bodyPr lIns="92075" tIns="46038" rIns="92075" bIns="46038">
            <a:spAutoFit/>
          </a:bodyPr>
          <a:lstStyle/>
          <a:p>
            <a:pPr algn="ctr">
              <a:lnSpc>
                <a:spcPct val="60000"/>
              </a:lnSpc>
            </a:pPr>
            <a:r>
              <a:rPr lang="ru-RU" sz="2200">
                <a:solidFill>
                  <a:schemeClr val="accent2"/>
                </a:solidFill>
                <a:effectLst/>
                <a:latin typeface="Book Antiqua" pitchFamily="18" charset="0"/>
              </a:rPr>
              <a:t>Info</a:t>
            </a:r>
            <a:r>
              <a:rPr lang="en-US" sz="2200">
                <a:solidFill>
                  <a:schemeClr val="accent2"/>
                </a:solidFill>
                <a:effectLst/>
                <a:latin typeface="Book Antiqua" pitchFamily="18" charset="0"/>
              </a:rPr>
              <a:t> </a:t>
            </a:r>
            <a:r>
              <a:rPr lang="ru-RU" sz="2200">
                <a:solidFill>
                  <a:schemeClr val="accent2"/>
                </a:solidFill>
                <a:effectLst/>
                <a:latin typeface="Book Antiqua" pitchFamily="18" charset="0"/>
              </a:rPr>
              <a:t>2</a:t>
            </a:r>
          </a:p>
        </p:txBody>
      </p:sp>
      <p:sp>
        <p:nvSpPr>
          <p:cNvPr id="19504" name="Rectangle 48" descr="Полотно"/>
          <p:cNvSpPr>
            <a:spLocks noChangeArrowheads="1"/>
          </p:cNvSpPr>
          <p:nvPr/>
        </p:nvSpPr>
        <p:spPr bwMode="auto">
          <a:xfrm>
            <a:off x="336550" y="101600"/>
            <a:ext cx="7677150" cy="1166813"/>
          </a:xfrm>
          <a:prstGeom prst="rect">
            <a:avLst/>
          </a:prstGeom>
          <a:blipFill dpi="0" rotWithShape="0">
            <a:blip r:embed="rId3"/>
            <a:srcRect/>
            <a:tile tx="0" ty="0" sx="100000" sy="100000" flip="none" algn="tl"/>
          </a:blipFill>
          <a:ln w="12700">
            <a:solidFill>
              <a:schemeClr val="tx1"/>
            </a:solidFill>
            <a:miter lim="800000"/>
            <a:headEnd/>
            <a:tailEnd/>
          </a:ln>
          <a:effectLst>
            <a:outerShdw dist="107763" dir="2700000" algn="ctr" rotWithShape="0">
              <a:srgbClr val="000000"/>
            </a:outerShdw>
          </a:effectLst>
        </p:spPr>
        <p:txBody>
          <a:bodyPr lIns="92075" tIns="46038" rIns="92075" bIns="46038" anchor="ctr"/>
          <a:lstStyle/>
          <a:p>
            <a:pPr algn="ctr"/>
            <a:r>
              <a:rPr lang="ru-RU" sz="3600">
                <a:solidFill>
                  <a:srgbClr val="993300"/>
                </a:solidFill>
                <a:effectLst>
                  <a:outerShdw blurRad="38100" dist="38100" dir="2700000" algn="tl">
                    <a:srgbClr val="000000"/>
                  </a:outerShdw>
                </a:effectLst>
                <a:latin typeface="Palatino Linotype" pitchFamily="18" charset="0"/>
              </a:rPr>
              <a:t>Information Search</a:t>
            </a:r>
            <a:r>
              <a:rPr lang="ru-RU">
                <a:solidFill>
                  <a:srgbClr val="993300"/>
                </a:solidFill>
                <a:effectLst>
                  <a:outerShdw blurRad="38100" dist="38100" dir="2700000" algn="tl">
                    <a:srgbClr val="000000"/>
                  </a:outerShdw>
                </a:effectLst>
                <a:latin typeface="Palatino Linotype" pitchFamily="18" charset="0"/>
              </a:rPr>
              <a:t/>
            </a:r>
            <a:br>
              <a:rPr lang="ru-RU">
                <a:solidFill>
                  <a:srgbClr val="993300"/>
                </a:solidFill>
                <a:effectLst>
                  <a:outerShdw blurRad="38100" dist="38100" dir="2700000" algn="tl">
                    <a:srgbClr val="000000"/>
                  </a:outerShdw>
                </a:effectLst>
                <a:latin typeface="Palatino Linotype" pitchFamily="18" charset="0"/>
              </a:rPr>
            </a:br>
            <a:r>
              <a:rPr lang="ru-RU" sz="2800">
                <a:solidFill>
                  <a:srgbClr val="993300"/>
                </a:solidFill>
                <a:effectLst>
                  <a:outerShdw blurRad="38100" dist="38100" dir="2700000" algn="tl">
                    <a:srgbClr val="000000"/>
                  </a:outerShdw>
                </a:effectLst>
                <a:latin typeface="Palatino Linotype" pitchFamily="18" charset="0"/>
              </a:rPr>
              <a:t> </a:t>
            </a:r>
            <a:r>
              <a:rPr lang="ru-RU" sz="2400">
                <a:solidFill>
                  <a:srgbClr val="993300"/>
                </a:solidFill>
                <a:effectLst>
                  <a:outerShdw blurRad="38100" dist="38100" dir="2700000" algn="tl">
                    <a:srgbClr val="000000"/>
                  </a:outerShdw>
                </a:effectLst>
                <a:latin typeface="Palatino Linotype" pitchFamily="18" charset="0"/>
              </a:rPr>
              <a:t>Types of Information Used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M">
  <a:themeElements>
    <a:clrScheme name="">
      <a:dk1>
        <a:srgbClr val="2A004E"/>
      </a:dk1>
      <a:lt1>
        <a:srgbClr val="FFFFFF"/>
      </a:lt1>
      <a:dk2>
        <a:srgbClr val="3333FF"/>
      </a:dk2>
      <a:lt2>
        <a:srgbClr val="FFFF00"/>
      </a:lt2>
      <a:accent1>
        <a:srgbClr val="D60093"/>
      </a:accent1>
      <a:accent2>
        <a:srgbClr val="0000FF"/>
      </a:accent2>
      <a:accent3>
        <a:srgbClr val="ADADFF"/>
      </a:accent3>
      <a:accent4>
        <a:srgbClr val="DADADA"/>
      </a:accent4>
      <a:accent5>
        <a:srgbClr val="E8AAC8"/>
      </a:accent5>
      <a:accent6>
        <a:srgbClr val="0000E7"/>
      </a:accent6>
      <a:hlink>
        <a:srgbClr val="FFFF00"/>
      </a:hlink>
      <a:folHlink>
        <a:srgbClr val="7500D7"/>
      </a:folHlink>
    </a:clrScheme>
    <a:fontScheme name="IM">
      <a:majorFont>
        <a:latin typeface="Palatino Linotyp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4000" b="1" i="0" u="none" strike="noStrike" cap="none" normalizeH="0" baseline="0" smtClean="0">
            <a:ln>
              <a:noFill/>
            </a:ln>
            <a:solidFill>
              <a:srgbClr val="FFFF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4000" b="1" i="0" u="none" strike="noStrike" cap="none" normalizeH="0" baseline="0" smtClean="0">
            <a:ln>
              <a:noFill/>
            </a:ln>
            <a:solidFill>
              <a:srgbClr val="FFFF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I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Designs\Ленты.pot</Template>
  <TotalTime>1</TotalTime>
  <Pages>176</Pages>
  <Words>2430</Words>
  <Application>Microsoft PowerPoint 4.0</Application>
  <PresentationFormat>A4 Paper (210x297 mm)</PresentationFormat>
  <Paragraphs>547</Paragraphs>
  <Slides>43</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IM</vt:lpstr>
      <vt:lpstr>Microsoft Graph Chart</vt:lpstr>
      <vt:lpstr>Project «Vacuum Cleaner»</vt:lpstr>
      <vt:lpstr>Slide 2</vt:lpstr>
      <vt:lpstr>Slide 3</vt:lpstr>
      <vt:lpstr>Slide 4</vt:lpstr>
      <vt:lpstr>Slide 5</vt:lpstr>
      <vt:lpstr>Slide 6</vt:lpstr>
      <vt:lpstr>INFORMATION  STAGE</vt:lpstr>
      <vt:lpstr>Slide 8</vt:lpstr>
      <vt:lpstr>Slide 9</vt:lpstr>
      <vt:lpstr>Slide 10</vt:lpstr>
      <vt:lpstr>Analytical Stage</vt:lpstr>
      <vt:lpstr>Slide 12</vt:lpstr>
      <vt:lpstr>Slide 13</vt:lpstr>
      <vt:lpstr>Slide 14</vt:lpstr>
      <vt:lpstr>Slide 15</vt:lpstr>
      <vt:lpstr>Slide 16</vt:lpstr>
      <vt:lpstr>Slide 17</vt:lpstr>
      <vt:lpstr>Cause-And-Effect Chains Analysis</vt:lpstr>
      <vt:lpstr>Slide 19</vt:lpstr>
      <vt:lpstr>Classes of Problems</vt:lpstr>
      <vt:lpstr> Conceptual Stage</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 Ranking of concepts </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«Vacuum Cleaner»</dc:title>
  <dc:creator>Saurabh</dc:creator>
  <cp:lastModifiedBy>Saurabh</cp:lastModifiedBy>
  <cp:revision>303</cp:revision>
  <cp:lastPrinted>1996-12-17T20:58:14Z</cp:lastPrinted>
  <dcterms:created xsi:type="dcterms:W3CDTF">1996-04-09T19:38:26Z</dcterms:created>
  <dcterms:modified xsi:type="dcterms:W3CDTF">2020-10-13T21:45:56Z</dcterms:modified>
</cp:coreProperties>
</file>