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" initials="C" lastIdx="1" clrIdx="0">
    <p:extLst>
      <p:ext uri="{19B8F6BF-5375-455C-9EA6-DF929625EA0E}">
        <p15:presenceInfo xmlns:p15="http://schemas.microsoft.com/office/powerpoint/2012/main" userId="Christ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18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4435 468 24575,'-15'0'0,"-15"-10"0,-11-5 0,-48-27 0,13 9 0,19 10 0,-1 3 0,-34-1 0,41 10 0,-2 1 0,4 3 0,-1 0 0,-3-3 0,-1-1 0,-3 1 0,-2 0 0,-1-3 0,0 0 0,-5 0 0,1 1 0,-2-3 0,0 0 0,5 2 0,-1 1 0,-4-2 0,1 1 0,4 0 0,1 1 0,3 3 0,0 0 0,-2 0 0,1 0 0,7 3 0,1 1 0,-5 1 0,1 1 0,-37-3 0,-6 2 0,9 2 0,-9-1 0,8 3 0,-7 0 0,0 0 0,-2 0 0,46 1 0,0 3 0,0 0 0,0 2 0,0 3 0,0 0 0,-45 8 0,45-6 0,1 0 0,2 0 0,0 0 0,-3 2 0,0 0 0,3 3 0,0 1 0,2 0 0,0 1 0,-36 20 0,6 5 0,13-2 0,10-1 0,8-1 0,7-1 0,0 0 0,6 4 0,-4 7 0,7 2 0,-5 8 0,6-3 0,3 8 0,0 1 0,5 6 0,0-1 0,4 4 0,5 5 0,7 4 0,3 6 0,2 0 0,0 0 0,0-8 0,0 0 0,0-13 0,2 5 0,3-4 0,7-1 0,1 0 0,6-7 0,-3-4 0,-1 3 0,4-4 0,-8 4 0,4 1 0,-1-6 0,-2 5 0,6-4 0,-1 5 0,-1 1 0,3-4 0,-8 1 0,8-7 0,-7 2 0,6 0 0,-1 3 0,3 3 0,0 1 0,0 1 0,0-2 0,1 7 0,-1-5 0,1 6 0,-1-10 0,0 0 0,0-5 0,-1-5 0,1 1 0,-1-9 0,0 7 0,0-8 0,0 3 0,-1-5 0,1 2 0,-1 2 0,-3-2 0,3 2 0,-6-4 0,5 6 0,-4-5 0,3 9 0,-1-8 0,0 8 0,2-8 0,-6 3 0,6 1 0,-5-5 0,5 4 0,-6-3 0,7 2 0,-2 8 0,3-2 0,1 11 0,0-2 0,6 11 0,5 1 0,2 8 0,9 4 0,-3 3 0,5 0 0,-1-3 0,1-11 0,0-9 0,-2-12 0,4-9 0,-4-6 0,6-7 0,-4-3 0,4-4 0,2 1 0,12 0 0,7 1 0,13 1 0,1-5 0,6-3 0,0-8 0,-1-3 0,1-3 0,0 0 0,0 0 0,7 0 0,1 0 0,-42 0 0,1 0 0,-4 0 0,1 0 0,2 0 0,1 0 0,43 0 0,-48 0 0,1 0 0,45 0 0,0 0 0,-1 0 0,-3 0 0,-43 0 0,1 0 0,42 0 0,-42 0 0,0 0 0,41 0 0,3 0 0,-12 0 0,5 0 0,-5 0 0,6 0 0,6 0 0,2 0 0,-3 0 0,-6 0 0,-20 0 0,-3-12 0,-18-3 0,1-18 0,-9-6 0,2-19 0,-18 11 0,-1-5 0,-1-5 0,-2-4 0,2-21 0,-3-1 0,-2 10 0,-3 1 0,-3-10 0,-2-1 0,2 12 0,-2 1 0,-5-3 0,-2 0 0,2 5 0,0 2 0,-3 1 0,0 0 0,0 1 0,0 1 0,0 1 0,0 0 0,0-2 0,0 0 0,0 4 0,0 0 0,0 0 0,0 1 0,0 1 0,0 0 0,0-4 0,0 1 0,-3 6 0,-1 0 0,-1-7 0,-2 0 0,-2 9 0,-2-1 0,-5-9 0,-1-2 0,1-1 0,-2 0 0,-3-6 0,-1-1 0,0-10 0,-2-1 0,-2-1 0,-2 0 0,-3-10 0,0 0 0,1 5 0,0 1 0,-3-3 0,0 3 0,4 9 0,-1 2 0,2 4 0,-1 1 0,-1 8 0,0 2 0,5 8 0,2 3 0,-1 4 0,2 1 0,-16-33 0,9 14 0,4 7 0,3 10 0,3 3 0,4 4 0,-2 8 0,6-2 0,-6 3 0,3-4 0,-1 2 0,3 2 0,0 6 0,0 0 0,0 5 0,0-4 0,3 10 0,0-5 0,1 8 0,3-4 0,-3 0 0,3 0 0,-3 0 0,0 5 0,4 1 0,-2 4 0,5 3 0,-2 1 0,2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6.8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8.9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24575,'71'0'0,"0"4"0,-2 7 0,-3 4 0,-16 1 0,-4 1 0,-13-5 0,-1 3 0,-5-3 0,0-1 0,1 4 0,0-5 0,3 7 0,-2-3 0,2 4 0,1-4 0,0 3 0,10-2 0,2 6 0,7 1 0,4 5 0,3 4 0,4 0 0,-1-1 0,-4 0 0,-7-9 0,-7 3 0,-11-10 0,-5-2 0,-6-6 0,-4 2 0,0-4 0,-4 1 0,-3 1 0,-2-3 0,0 5 0,8 4 0,15 1 0,13 11 0,6-4 0,-6 4 0,-12-11 0,-13-3 0,-10-5 0,-3-3 0,-6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52.2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0 451 24575,'45'0'0,"1"0"0,2 0 0,-10-8 0,-6 6 0,-9-6 0,1 8 0,6 0 0,10 0 0,5 0 0,4 0 0,2-4 0,-2-1 0,1-4 0,4-1 0,-3 0 0,4 1 0,-5-1 0,3 4 0,-1-1 0,7 1 0,-4-2 0,-4-2 0,-10 1 0,-12 3 0,0 3 0,-5-1 0,17-1 0,-1-5 0,14 1 0,-3-1 0,9 0 0,-9 3 0,1 0 0,-9 0 0,-3 4 0,-2-5 0,-1 7 0,-4-7 0,3 7 0,-8-6 0,4 5 0,-5-5 0,-1 5 0,-4-5 0,-7 7 0,-5-4 0,0 4 0,7-4 0,9-1 0,6 0 0,6-3 0,-6 3 0,0 0 0,-2-4 0,0 5 0,-3-5 0,2 6 0,-9-4 0,-2 6 0,-6-2 0,0-1 0,10 3 0,6-7 0,14 2 0,-4-3 0,-2 4 0,-9 2 0,-13 3 0,-2 0 0,-3 0 0,3-4 0,8 3 0,18-7 0,7-2 0,16-1 0,-12-3 0,-7 9 0,-17 1 0,-14 1 0,-4 2 0,6-6 0,-1 2 0,23-3 0,-20 1 0,8 1 0,-17 4 0,0 1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38:34.3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166 169 16383,'55'0'0,"2"0"0,-7 0 0,4 1 0,2 2 0,-6 1 0,-5 2 0,1-4 0,0 0 0,3-2 0,0 0 0,0 0 0,-1 0 0,7 0 0,0 0 0,7 0 0,1 0 0,5 0 0,9 0 0,16 0 0,-41 0 0,2 0 0,9 3 0,4 0 0,9-3 0,2 1 0,3 4 0,3 1 0,10-2 0,2 0 0,-29 1 0,0 2 0,2 1 0,2 0 0,0 1 0,2 2 0,5 3 0,1 1 0,0 0 0,-1 2 0,1 1 0,-1 0 0,1 1 0,1 1 0,-1 0 0,-3-2 0,-1-1 0,1 0 0,2 0 0,0-1 0,1-1 0,-3-2 0,1 0 0,1-2 0,7 1 0,1 0 0,1-2 0,6-2 0,1-2 0,2-1 0,-16-1 0,2 1 0,2-2 0,0 0 0,9-2 0,2 0 0,0-1 0,1 0 0,1 0 0,1 0 0,0 0 0,1 0 0,-18 0 0,2 1 0,-1-1 0,0 0 0,-2-1 0,10-2 0,-2 0 0,-1-1 0,1 0 0,-2-1 0,0 1 0,-1-1 0,-2-1 0,13-5 0,-2-2 0,-2 0 0,-7 1 0,-2-1 0,-1-1 0,-8 2 0,-2 0 0,-2-2 0,21-5 0,-4-2 0,-6 4 0,-3-2 0,-12 0 0,-5-1 0,26-11 0,-25 12 0,-8-2 0,-8 8 0,10-1 0,7-2 0,13-2 0,4-2 0,-3 3 0,11 0 0,-1 1 0,10 1 0,-16 4 0,10-1 0,5 0 0,2 1 0,-2 1 0,-7 3 0,-3 2 0,-5 2 0,-1 2 0,0 0 0,4-1 0,-2 1 0,2 0 0,2 0 0,0 0 0,-1 0 0,-3 1 0,5-1 0,-1 1 0,-2 0 0,-2 0 0,-1 1 0,10-1 0,-3 0 0,-2 0 0,-1 0 0,-7 0 0,-1 0 0,-2 0 0,0 0 0,17-1 0,-1 1 0,-3 1 0,-12 0 0,-4 2 0,1-1 0,1-2 0,0 1 0,-2-1 0,21 4 0,-2-1 0,-5-3 0,0 0 0,-4 0 0,0 0 0,3 0 0,-1 0 0,-2-3 0,-2-1 0,3 0 0,-1-1 0,-2 0 0,-2-2 0,-5 0 0,0 0 0,-3 4 0,-2 1 0,-1-1 0,-1 1 0,-5 2 0,-2 0 0,-1 0 0,-1 0 0,2 0 0,0 0 0,-5 0 0,-1 0 0,-1 2 0,0 1 0,43 3 0,-13 1 0,-7 1 0,-17-6 0,-4 1 0,-12-3 0,0 0 0,-4 0 0,4 0 0,-4 0 0,4 0 0,-4 0 0,5 0 0,1 0 0,11 0 0,-5 0 0,9 0 0,-15 0 0,2 0 0,-9 0 0,5 6 0,-13 0 0,1 5 0,-13-2 0,4 0 0,-3-1 0,2 1 0,-7-4 0,0 1 0,2 3 0,-4-3 0,5 8 0,-13 3 0,2 0 0,-8 6 0,-12-6 0,-13-2 0,-25-6 0,-22-4 0,20-4 0,-4-1 0,-1 0 0,-3 0 0,-13 0 0,-2 0 0,5 0 0,-1 0 0,-4-3 0,-1 0 0,-6 3 0,0-1 0,-2-2 0,1 1 0,5 1 0,-1 2 0,-5-1 0,2 0 0,10 0 0,2 0 0,-6 0 0,0 0 0,5 0 0,1 0 0,3 0 0,0 0 0,0 0 0,1 0 0,4 0 0,1 0 0,0 0 0,1 0 0,3 0 0,0 0 0,0 0 0,-1 0 0,1 0 0,1 0 0,1 0 0,1 0 0,2-2 0,2 1 0,-40-2 0,4 0 0,5 1 0,-10 2 0,3 0 0,40 0 0,-1 0 0,-39-1 0,41-1 0,-2 0 0,3 1 0,-2 0 0,-3-1 0,-2 0 0,-3 2 0,-1 0 0,-6 1 0,-1 1 0,1 1 0,-2 2 0,-8 2 0,-2 1 0,-1 0 0,-3 2 0,-7-2 0,-1 1 0,7-1 0,0-1 0,-9-4 0,0 1 0,11 2 0,0-1 0,-10-4 0,-1 0 0,0 2 0,-1 1 0,3-1 0,0-1 0,2-1 0,-1 0 0,-6 5 0,0-1 0,6-4 0,2 0 0,-2 3 0,1-1 0,5-3 0,1 0 0,7 0 0,1 0 0,0 0 0,0 0 0,4 0 0,1 0 0,4 0 0,1 0 0,3 0 0,1 0 0,0 0 0,1 0 0,2 0 0,2-1 0,2-4 0,2-1 0,-36-7 0,15-6 0,15 1 0,13 5 0,7 2 0,12 4 0,-2-1 0,9 2 0,-4 1 0,5-2 0,0 5 0,-5-6 0,-6 2 0,-7-4 0,-8-4 0,-8 3 0,-12-9 0,1 8 0,-10-4 0,8 6 0,-3 3 0,-1-1 0,5 2 0,-5-4 0,0 3 0,-6-1 0,-5 1 0,0-2 0,-5 0 0,1-1 0,-6 1 0,-7 1 0,-1-3 0,42 10 0,-1 0 0,4-4 0,-1 0 0,-6 4 0,-1 1 0,4-2 0,0-1 0,3 3 0,1 0 0,1 0 0,1 0 0,-31 0 0,13 0 0,13 0 0,17 0 0,14 0 0,11 0 0,-3 0 0,-47 0 0,-10 7 0,-1 2 0,-2 1 0,-12 1 0,9 1 0,-1-1 0,-13-10 0,24 1 0,-3 1 0,11-3 0,2 0 0,2 0 0,0 0 0,2 0 0,0 0 0,2 0 0,1 0 0,0 0 0,0 0 0,-46 0 0,47 0 0,0 0 0,-34 0 0,-6 2 0,12 1 0,0 4 0,-6-4 0,2 6 0,-1-8 0,-3 4 0,10-1 0,-10-2 0,9 2 0,-8-4 0,4 0 0,-3 0 0,-1 0 0,0 0 0,-2 0 0,-1 0 0,5 0 0,-3 0 0,10 0 0,-10 0 0,10 0 0,-3 0 0,11 0 0,2 0 0,6 0 0,0 0 0,3 0 0,-1 0 0,6 0 0,5 0 0,0 0 0,8 0 0,-3 0 0,11 4 0,0-3 0,6 3 0,4-4 0,-2 4 0,9-3 0,-4 3 0,5-4 0,-1 0 0,-8 0 0,1 1 0,-6 2 0,6-1 0,-3 5 0,7-4 0,-3 5 0,4-4 0,3 4 0,-5 4 0,4-1 0,-9 8 0,7-10 0,0 3 0,9-1 0,8 12 0,3 5 0,4 14 0,-1 10 0,1-19 0,0 20 0,2-24 0,-1 13 0,2-8 0,3-4 0,1-2 0,4-2 0,-1 1 0,-1-5 0,-1-1 0,-5-6 0,-2-6 0,14-4 0,-2-5 0,20-2 0,11-8 0,9-1 0,4-4 0,13 2 0,-18 3 0,14 0 0,-13 0 0,-2 4 0,-5-2 0,-7 2 0,1 1 0,-8-3 0,7 7 0,-7-5 0,6 4 0,-1-1 0,2 1 0,4 2 0,0-4 0,0-1 0,4-1 0,-3-2 0,3 2 0,1-8 0,-3-2 0,7-4 0,-3 2 0,-3 1 0,1 2 0,-13 3 0,7 2 0,-10 4 0,0-1 0,-6 5 0,-1-2 0,-2 3 0,7-2 0,-2 1 0,7-3 0,-1 2 0,4 1 0,-4 0 0,6 2 0,0 0 0,2 0 0,-4 0 0,-2 0 0,1 0 0,-5 0 0,0 0 0,-2 0 0,-7 0 0,3 0 0,-5 2 0,2 3 0,1 2 0,0 3 0,5-1 0,-8 0 0,10 1 0,-4 0 0,16-1 0,4 0 0,15 0 0,6 2 0,2-6 0,0 3 0,-6-6 0,1 6 0,-5 3 0,0 0 0,-14 3 0,-9-4 0,-16-2 0,-10-3 0,-9 2 0,-70-2 0,13 7 0,-7-6 0,-5 0 0,-29 9 0,39-7 0,-1 0 0,-1-2 0,1 1 0,0 2 0,0-1 0,-45 4 0,9 3 0,14-7 0,7 3 0,6-6 0,-1 0 0,1 1 0,0-2 0,0-1 0,5 2 0,-4-3 0,9 2 0,-8-4 0,6 0 0,-4 0 0,6 0 0,-2 0 0,1 0 0,3 0 0,-9 0 0,2 0 0,-5 0 0,-7 0 0,0 5 0,-7-4 0,1 4 0,-2-5 0,2 0 0,-2 0 0,14 0 0,4 0 0,17 0 0,4 0 0,6 0 0,-3-4 0,5 3 0,-6-3 0,6 3 0,-7-2 0,3 1 0,-4-1 0,-6 3 0,5 0 0,-5-3 0,6 1 0,0-1 0,-1-3 0,1 5 0,8-6 0,3 6 0,9-3 0,-5 0 0,-5 2 0,-5-4 0,4 2 0,3-1 0,11 0 0,-1 2 0,-2-4 0,-4 2 0,-1-4 0,4 1 0,5 4 0,64 0 0,24-1 0,-12 1 0,6 1 0,7-4 0,1 1 0,-7 2 0,0 1 0,4-1 0,1 2 0,8 1 0,-1 2 0,-3-1 0,0 0 0,6 0 0,0 0 0,-9 0 0,-2 0 0,-6 0 0,-2 0 0,-3 0 0,0 0 0,-2 0 0,0 0 0,-1 0 0,-1 0 0,0 0 0,-2 0 0,-4-1 0,-1-2 0,48-4 0,-17-1 0,0-5 0,-8-1 0,-7 2 0,-1-4 0,-11 6 0,-1 0 0,-5 1 0,-1 5 0,-2-5 0,-4 8 0,-3-6 0,-3 6 0,1-3 0,-2 3 0,1 1 0,6 0 0,2 0 0,4 0 0,7 0 0,-2 0 0,1 0 0,-8 0 0,-5 0 0,-5 0 0,-4 0 0,-1 0 0,-9 0 0,3 0 0,-8 0 0,3 0 0,-9 0 0,5 0 0,5 0 0,8 0 0,8 0 0,-1 0 0,1 0 0,0 0 0,9 5 0,-1-4 0,13 3 0,-7 0 0,2-3 0,-3 4 0,-4-5 0,2 0 0,-8 0 0,1 4 0,-5 0 0,0 2 0,0 5 0,1-4 0,5 6 0,2 0 0,4-1 0,2 6 0,1-6 0,1 6 0,1-7 0,6 4 0,0-5 0,10-3 0,0 3 0,-1-8 0,4 2 0,-3 1 0,12-3 0,0 8 0,8-4 0,-7 4 0,-2-2 0,-9 5 0,0-2 0,-5 2 0,-1-2 0,-3 0 0,4-5 0,-4 3 0,3-7 0,-9 6 0,-3-5 0,-6 3 0,4-2 0,-4 4 0,8-2 0,-5 3 0,5-2 0,-12 1 0,0 2 0,-6-1 0,4-4 0,-4 3 0,5-7 0,-1 7 0,-2-7 0,9 4 0,-6-5 0,1 0 0,-5 3 0,-5-2 0,2 2 0,-3-2 0,4-1 0,0 0 0,5 0 0,-3 0 0,3 0 0,-5 0 0,0 0 0,-4 0 0,-4 0 0,-7 0 0,-11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05.0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57 24575,'19'0'0,"-4"0"0,0 0 0,3 0 0,-1 0 0,4 0 0,-9 0 0,-3 0 0,-2 0 0,0 0 0,4 0 0,3 0 0,2-3 0,1 2 0,0-2 0,-7 2 0,0 1 0,-5 0 0,0 0 0,6 0 0,1-3 0,4 2 0,1-6 0,-1 5 0,1-1 0,-6 3 0,0-3 0,-2 2 0,4-2 0,2-2 0,2 2 0,0-3 0,0 4 0,-1-3 0,1 4 0,-4-3 0,-2 4 0,-1 0 0,1 0 0,4 0 0,2 0 0,4 0 0,1 0 0,1 0 0,2 0 0,-7 0 0,3 0 0,-6 0 0,-4 0 0,-3 0 0,-2 0 0,2 0 0,4 0 0,3 0 0,2 0 0,0 0 0,0 0 0,-4 0 0,-2 0 0,-3 0 0,-1 0 0,1 0 0,1 0 0,5 0 0,0 0 0,2 0 0,1 0 0,0 4 0,-5-3 0,-3 2 0,-4-3 0,2 0 0,1 0 0,5 0 0,1 0 0,2 0 0,1 0 0,0 0 0,0 0 0,-1 0 0,1 4 0,0-3 0,0 2 0,0-3 0,-1 1 0,1 2 0,0-1 0,0 0 0,-4-2 0,3 0 0,-3 3 0,3-1 0,1 0 0,0-1 0,0 0 0,-1 2 0,-1-2 0,-4 2 0,-3-2 0,-5 2 0,2-2 0,-1 2 0,6-3 0,-1 0 0,6 0 0,-2 0 0,4 0 0,-1 0 0,0 0 0,-5 0 0,-2 0 0,-4 0 0,1 0 0,3 0 0,0 0 0,5 0 0,0 0 0,3 0 0,0 0 0,-3 0 0,-4 0 0,-3 0 0,-3 0 0,1 0 0,0 0 0,6 0 0,1 0 0,4 0 0,-1 0 0,-1 0 0,1 0 0,-4 0 0,1 0 0,-5 0 0,1 0 0,-2 0 0,5 0 0,1 0 0,4 0 0,1 0 0,4 0 0,-3 0 0,3 0 0,-5 0 0,1 0 0,-3 0 0,1 0 0,-2 0 0,0 0 0,0 0 0,-3 0 0,0 0 0,-3 0 0,-1 0 0,0 0 0,3 0 0,2 0 0,5 0 0,0 0 0,1 0 0,0 0 0,0 0 0,-5 0 0,-3 0 0,-2 0 0,0 0 0,7 0 0,17 0 0,-9 0 0,14 0 0,-20 0 0,0 0 0,-7 0 0,-4 0 0,0 0 0,4 0 0,2 0 0,5 0 0,0 0 0,5 0 0,0 0 0,2 0 0,-3 0 0,-1 0 0,-2 0 0,-5 0 0,0 0 0,-3 0 0,7 0 0,7 0 0,2 0 0,2 0 0,-7 0 0,-5 0 0,-4 0 0,-8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08.5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867 1 24575,'-49'0'0,"-11"4"0,-9 16 0,-8 3 0,3 13 0,14-10 0,16-3 0,18-6 0,11-4 0,10-4 0,2-5 0,3 1 0,-10 4 0,-5 7 0,-20 17 0,-12 9 0,-17 12 0,-2-1 0,5-6 0,16-12 0,19-12 0,12-14 0,13-3 0,18-6 0,4 0 0,22 0 0,-1 6 0,4-2 0,14 7 0,-12-7 0,7 0 0,-16-4 0,-1 4 0,-14 1 0,2 0 0,-9 2 0,-1-3 0,1 2 0,0 1 0,-1-1 0,8 5 0,4-2 0,6 5 0,7-4 0,3 7 0,5-2 0,-5 4 0,-1 0 0,-6 0 0,0-1 0,-1 1 0,-6-1 0,-3-1 0,-8-2 0,1-2 0,-3-3 0,-1 1 0,1-2 0,0 2 0,0-2 0,-1 0 0,1-1 0,0 0 0,-5 0 0,0-4 0,-9 0 0,0-4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11.4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91 24575,'40'-5'0,"-1"1"0,-2-5 0,6 5 0,0-4 0,6 6 0,-6-2 0,-1 0 0,-8 3 0,-4-3 0,-8 4 0,-3 0 0,-5 0 0,1 0 0,2 0 0,5 0 0,9 0 0,1-4 0,11 3 0,0-3 0,1 4 0,-1-4 0,-8 3 0,-1-3 0,1 4 0,4 0 0,5 0 0,8 0 0,-1 0 0,2-4 0,2 3 0,-4-3 0,-3 4 0,0-1 0,-10-2 0,5 1 0,-6-1 0,0 3 0,5 0 0,-3 0 0,12 0 0,-6 0 0,4 0 0,-6 0 0,-9 0 0,-2 0 0,-5 0 0,0 0 0,0 0 0,3 0 0,-2-4 0,1 3 0,1-3 0,-2 4 0,2 0 0,-3 0 0,-4 0 0,-1 0 0,-10 0 0,-1 0 0,-4 0 0,2 0 0,3 0 0,4 0 0,0 0 0,4 0 0,3 0 0,3 0 0,-3 0 0,-1 0 0,-6 0 0,1 0 0,0 0 0,-3 0 0,-2 0 0,-5 0 0,-3 0 0,-3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07:11.991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nkEffects" value="pencil"/>
    </inkml:brush>
  </inkml:definitions>
  <inkml:trace contextRef="#ctx0" brushRef="#br0">1523 236 16383,'-4'-9'0,"3"3"0,-7-1 0,3 2 0,-3-3 0,-4 1 0,0 0 0,-1 0 0,0 2 0,-5-1 0,-9-4 0,-9-3 0,-14-4 0,-12-2 0,-12 1 0,-7-2 0,2 4 0,4 2 0,10 3 0,5 2 0,7 1 0,2 2 0,6 2 0,2 1 0,3 3 0,3 0 0,1 0 0,3 0 0,0 0 0,2 0 0,2 0 0,0 0 0,-1 0 0,-3 0 0,0 0 0,-1 0 0,0 0 0,0 0 0,3 0 0,0 0 0,4 0 0,3 0 0,4 0 0,6 0 0,5 2 0,5 1 0,2 2 0,2 1 0,9 4 0,-7-6 0,7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0:12:35.02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1417 86,'36'0,"1"0,-7 0,7 0,5 0,2 0,4 0,-2 0,7 0,3 0,-1 0,5 0,-3 0,0 0,0 0,-2 0,0 0,3 0,0 0,1 0,2-2,4-2,4-2,-1-1,-4 0,-4-1,-3-1,-2 0,-2 0,-3 2,-3 1,-4 1,-3 2,0 2,-1 1,4 0,6 0,6 0,5 0,2 0,1 0,1 0,0 0,-1 0,-3 0,1 0,-1 2,0 1,2 3,-1 0,0 0,-3 1,-5-4,-7 2,-8-2,-6-1,-6 1,-2-3,-6 2,-3 1,-5 0,-40 3,3-5,-34 3,11-7,-9 0,-14 0,-17-2,38 1,-3 1,-3-2,-1 0,-2-2,-1 0,-6 1,-2 1,-5 1,-1 1,-3 0,0 2,-1 1,1-1,7 1,1 0,5 0,1 0,3 0,1 0,0 0,0 0,0 0,-1 0,-3 0,0 0,-4 0,-1 0,-2 0,2 0,3 0,2 0,5 0,3 0,5 0,1 0,-42 0,-3 0,47 0,-2 0,-2 0,-2 0,-1 0,-1 0,-1 0,0 0,3 0,1 0,2 0,0 0,-47 0,5 0,-1 0,6 0,4 0,8 0,8 0,9 0,8 0,8 0,7 0,5 0,4 0,7 0,4 0,7 0,42 0,-21 1,32 2,-37-2,-1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38.6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560 164 24575,'-21'29'0,"0"0"0,3-2 0,4 1 0,-2-1 0,4 0 0,-4-1 0,5-3 0,-5 4 0,6-1 0,-7 1 0,3 1 0,0-2 0,-3-3 0,4-2 0,-1 0 0,-2-3 0,7 3 0,-8-2 0,4 3 0,-2 3 0,-1 7 0,0 1 0,-1 0 0,-1 3 0,-1-2 0,1-2 0,4-4 0,1-4 0,5-5 0,3-4 0,3 0 0,2-3 0,-7 16 0,-1 12 0,-9 20 0,5 3 0,-3 5 0,5-12 0,0 10 0,4-9 0,-3 11 0,7-2 0,-1-7 0,3 2 0,0-13 0,0 5 0,0-2 0,0 2 0,0 5 0,0-6 0,0 1 0,0-3 0,0-7 0,0 1 0,2-5 0,1 3 0,3-3 0,0-3 0,0-3 0,-1-6 0,-1 5 0,-2-4 0,-1 3 0,3-4 0,-3 5 0,6-4 0,-5 8 0,5-5 0,-2 3 0,1-3 0,1-1 0,-2 1 0,-1-1 0,2-1 0,-3-5 0,0 2 0,-2-3 0,3 8 0,-3-2 0,4 2 0,-2 1 0,-2-1 0,6 3 0,-6 1 0,3-8 0,1-3 0,-2-13 0,3-3 0,-4 16 0,-2 12 0,0 22 0,0 15 0,0 4 0,0 10 0,5-5 0,1-2 0,1-6 0,3-6 0,-2 0 0,-1-10 0,3-5 0,-4-1 0,3 0 0,-4 6 0,4-3 0,-3 4 0,5 3 0,-1 0 0,4 6 0,-3-10 0,1-5 0,0-4 0,-2-6 0,-1 0 0,3-2 0,-5-5 0,5 0 0,-2-3 0,-1-1 0,4 3 0,-2-7 0,5 3 0,-1-5 0,2-2 0,1 0 0,-1 0 0,3-1 0,3 1 0,3 1 0,1-5 0,1 6 0,0-7 0,-1 2 0,4 1 0,2-2 0,0 2 0,1-4 0,-6 0 0,1-1 0,-3 1 0,0-3 0,-3 0 0,2-4 0,-2 4 0,4-4 0,-5 2 0,4-4 0,-4 0 0,5 0 0,-1 0 0,-4 0 0,3 1 0,-7-1 0,3 4 0,0-4 0,1 2 0,5-2 0,-1 0 0,1-1 0,1 4 0,-1-2 0,5 3 0,-1-1 0,3 0 0,-2 2 0,1 0 0,5 2 0,-1 1 0,5-1 0,-8 1 0,7-7 0,-6-1 0,13 0 0,0-3 0,4 3 0,7-4 0,-7 2 0,8-6 0,-4 3 0,0 0 0,4-3 0,-9 7 0,4-7 0,0 7 0,-5-2 0,9 7 0,-8-2 0,-2 4 0,-3-5 0,-6 1 0,6-1 0,-4-1 0,3 2 0,1-1 0,-6 1 0,3-6 0,-6-1 0,0-4 0,1 0 0,3 0 0,-2 0 0,5 0 0,-4 0 0,6 0 0,-2 0 0,5 0 0,-1-4 0,-3-4 0,3-3 0,-3-2 0,4 3 0,0 0 0,1 0 0,-1 1 0,1-1 0,-3 4 0,-4-1 0,-2 1 0,-9 0 0,1 0 0,-6-1 0,1 1 0,-1-3 0,3 0 0,-2-1 0,3 2 0,-4 0 0,-4 0 0,2 1 0,-2 1 0,0 0 0,1 4 0,-4-6 0,-2 4 0,-1-1 0,0-2 0,-1 6 0,1-6 0,-4 5 0,3-6 0,-3 4 0,4-4 0,-1-1 0,5 0 0,5-3 0,2 0 0,6 0 0,-4 0 0,5-2 0,-7 4 0,3-4 0,-9 5 0,-1 0 0,-4 0 0,-1-3 0,1-1 0,0-7 0,0-2 0,1-4 0,0-6 0,0-1 0,-3-4 0,2 0 0,-2-1 0,-1 0 0,3-3 0,-9 1 0,2-6 0,-6 5 0,1-5 0,2 0 0,-4 5 0,2-6 0,-1 3 0,-3-10 0,8-2 0,-7 1 0,5 1 0,-5 11 0,1 1 0,-1 4 0,1 1 0,-1 2 0,0 0 0,-2-3 0,0 0 0,0-9 0,0-3 0,0 0 0,0 1 0,0 1 0,0 3 0,0-5 0,0 1 0,0 2 0,-2 3 0,-1 4 0,1 3 0,-3-1 0,3 1 0,-5-5 0,1 2 0,-3-7 0,-1-5 0,-1-10 0,1-14 0,-1-5 0,1-3 0,5-2 0,1 6 0,-1 3 0,4 8 0,-8 11 0,4 3 0,-1 15 0,-3-6 0,8 10 0,-7-12 0,7-2 0,-5-1 0,3-1 0,-2 3 0,-2 2 0,-1-2 0,-2-3 0,-1-4 0,1-4 0,0 4 0,-4 7 0,0 11 0,-1 2 0,0 3 0,2-5 0,-1 6 0,1-2 0,1 4 0,0 0 0,0 0 0,1-2 0,-2 3 0,4-7 0,-1 7 0,1-2 0,-4 0 0,3 2 0,-2-2 0,4 4 0,-1 1 0,1 3 0,-3-1 0,1 0 0,-1 0 0,-2-3 0,3 0 0,-3 0 0,4 0 0,-1 0 0,-3-11 0,0 4 0,-4-11 0,3 5 0,-1-6 0,1 0 0,-2-2 0,0 3 0,2 3 0,1 8 0,-1-1 0,3 7 0,-2 0 0,4 3 0,-4 7 0,3-7 0,-2 7 0,2-3 0,-2 4 0,0 2 0,-1 1 0,-2-1 0,4 0 0,-5-2 0,3 0 0,-4 1 0,4-1 0,-3 0 0,2 2 0,-3 0 0,-3 1 0,5 2 0,-4 0 0,5 3 0,-3 0 0,0 3 0,2-3 0,0 6 0,3-3 0,0 5 0,0 1 0,4 0 0,-22-12 0,17 5 0,-26-16 0,18 14 0,-4-6 0,4 9 0,4-2 0,1 3 0,2-4 0,-2 4 0,3-2 0,-4 2 0,4-3 0,-3 3 0,-2-3 0,0 1 0,-7 1 0,4-2 0,-3 2 0,4-2 0,2 0 0,1-1 0,0 4 0,0-2 0,-4 5 0,-2-5 0,-3 2 0,-2-1 0,0 1 0,-6 3 0,-3-4 0,-2 1 0,-13 0 0,6 1 0,-8-1 0,4 4 0,-4-7 0,-3 2 0,-4 1 0,0-1 0,0 3 0,4 0 0,2-3 0,6 5 0,-1-7 0,0 7 0,0-4 0,0 5 0,6-4 0,-3 3 0,8-3 0,-3 4 0,3-4 0,-10 3 0,-4-3 0,-8 4 0,3 0 0,3 0 0,10 0 0,2 0 0,10 0 0,-3 0 0,3 0 0,-5 0 0,-3 0 0,-4 0 0,3 0 0,-1 0 0,1 0 0,3 0 0,-3 0 0,4-4 0,1 3 0,4-3 0,1 0 0,0 3 0,0-4 0,-1 2 0,-4-1 0,5-1 0,-3-2 0,3 4 0,7-4 0,4 6 0,4-2 0,0 2 0,0 1 0,3 0 0,-1 0 0,1 0 0,2 0 0,-3 0 0,-3 0 0,0 0 0,-3 0 0,4 0 0,3 0 0,2 0 0,5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46.4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865 5166 24575,'-27'-34'0,"-2"-1"0,-2-16 0,-3 5 0,0-15 0,-4 10 0,10 0 0,0 8 0,12 13 0,-1 0 0,8 12 0,-4-8 0,5 8 0,-1-7 0,1 5 0,1-4 0,1-2 0,0 0 0,-3-5 0,-1 0 0,-2-3 0,3 3 0,3-6 0,-6 4 0,5-4 0,-6 0 0,4 0 0,-1 0 0,-4-3 0,0-4 0,-3-2 0,3-4 0,-1 4 0,3-2 0,0 8 0,-2-3 0,3 6 0,-7-6 0,7 4 0,-7-3 0,5 5 0,-2 0 0,1 4 0,3 1 0,0 8 0,3-3 0,-1 3 0,0-2 0,0-1 0,1 5 0,-2-4 0,5 7 0,-4-6 0,5 5 0,-5-3 0,4-3 0,-4 0 0,2-5 0,-2 3 0,-1-4 0,1 4 0,-1-7 0,5 6 0,-8-11 0,7 5 0,-3-7 0,1 5 0,7-6 0,-3-3 0,4-4 0,0-2 0,0 1 0,0 1 0,0-5 0,0 4 0,0-2 0,0 8 0,0 2 0,0 1 0,0 3 0,0-2 0,0 3 0,0-4 0,0 3 0,0-7 0,0 7 0,0-8 0,0-3 0,0-6 0,0-5 0,0 1 0,0 3 0,0 4 0,0 4 0,0 0 0,0 7 0,0-3 0,0 1 0,0 0 0,3 1 0,-1 4 0,5 2 0,-1-5 0,7 2 0,-3-7 0,4 6 0,-2-4 0,1-2 0,2-2 0,0-7 0,2 4 0,1-8 0,2 8 0,0-7 0,0 2 0,0 2 0,5 0 0,1 5 0,4 2 0,-1 4 0,0 3 0,-1 6 0,0 0 0,0 8 0,-3-2 0,-3 9 0,0-2 0,-4 9 0,3-3 0,-3 7 0,2-3 0,-1 4 0,1 0 0,1 1 0,-1-1 0,4 4 0,0-5 0,-4 3 0,5-3 0,-7 4 0,7-2 0,-2 5 0,0-2 0,2 0 0,-7 3 0,1-3 0,-10 4 0,0 0 0,-39 7 0,-8 14 0,-17 4 0,-3 2 0,-13 16 0,9-6 0,2 1 0,7-1 0,-6 9 0,27-20 0,17-4 0,3-6 0,0 1 0,3 0 0,-4 4 0,2-2 0,-1 10 0,-4-7 0,5 5 0,-3-8 0,6-2 0,1-6 0,4-5 0,30-38 0,0 7 0,8-12 0,3-2 0,9 1 0,14-10 0,-28 26 0,-1 7 0,-5 2 0,1 4 0,-1 3 0,0-1 0,0 5 0,5-3 0,1 3 0,3-4 0,3 2 0,-7-3 0,6 5 0,-5-6 0,0 6 0,-1-6 0,-2 3 0,-2 0 0,4 1 0,-7 1 0,3 2 0,-5-3 0,0 4 0,-3 0 0,-8 0 0,-1 0 0,-40 0 0,3-9 0,-54 7 0,18-7 0,-23 9 0,14 0 0,-2 0 0,10 0 0,8 0 0,12 4 0,12-3 0,4 7 0,10-7 0,0 6 0,-4-2 0,-3 8 0,-9 5 0,-4 7 0,-3 1 0,1-1 0,12-5 0,8-5 0,9-6 0,4-4 0,-1-31 0,4 7 0,-2-22 0,18 9 0,12-2 0,17-4 0,10 2 0,1 1 0,-2 9 0,-8 6 0,-1 7 0,-5 4 0,-1 3 0,-4-1 0,0 5 0,-4-3 0,10 3 0,-4-1 0,11 1 0,-12-2 0,0 3 0,-15-3 0,-5 4 0,-9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6:29.70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8:57.3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3563 230 24575,'-63'0'0,"-18"0"0,21 0 0,-5 0 0,-1 0 0,-3 0 0,-7 0 0,-2 0 0,4 0 0,1 0 0,5 0 0,0 0 0,1 1 0,2-2 0,8 0 0,1-1 0,2 1 0,1-1 0,-43-5 0,9 3 0,6-5 0,12 2 0,1-3 0,7 5 0,10 0 0,4 2 0,7 1 0,0-1 0,-9-1 0,-4 2 0,-10-6 0,-5 3 0,-6-2 0,-7-1 0,-3 5 0,-4-6 0,-3 6 0,-4-6 0,5 6 0,0-5 0,7 6 0,9-4 0,5 3 0,9-5 0,7 0 0,-2-2 0,4 1 0,3 3 0,5-2 0,10 3 0,2 0 0,7-3 0,0 6 0,5-5 0,-3 5 0,3-4 0,-4 6 0,2-4 0,0 4 0,7 0 0,3 0 0,5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9:01.4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2192 1 24575,'-59'0'0,"1"0"0,-3 1 0,3 5 0,-8 5 0,8 5 0,-1 9 0,5-4 0,1 7 0,-2-3 0,5 5 0,-9 0 0,2 0 0,-4 5 0,-8-1 0,-1 6 0,-10 1 0,3 6 0,5-2 0,-2 0 0,12-4 0,-5 0 0,6-4 0,-1 2 0,1-2 0,-6 5 0,-2-1 0,1-3 0,6 1 0,8-8 0,6 3 0,4-7 0,6 1 0,7-7 0,6 0 0,5-4 0,-2-3 0,3 1 0,-2-2 0,8 0 0,-1-3 0,8-4 0,-2-4 0,31 11 0,-6-1 0,30 15 0,-10-1 0,7 1 0,7 4 0,8 3 0,9 1 0,1 6 0,0-4 0,-5 1 0,-8-5 0,-1-3 0,0-1 0,-5-3 0,5 2 0,-5-2 0,5 0 0,1 5 0,10 2 0,3 5 0,10 4 0,4 2 0,-35-22 0,0 1 0,36 21 0,-36-22 0,-2 1 0,32 20 0,4 5 0,-6-1 0,-1 5 0,-4-2 0,-6-4 0,-1 6 0,-6-6 0,3 2 0,-8 2 0,-4-10 0,-1 4 0,-9-11 0,4 4 0,-3-7 0,0 3 0,-3-6 0,-4-4 0,-6-3 0,-8-5 0,-6-7 0,-7-3 0,-3-5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20:38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798 1 24575,'-34'0'0,"0"0"0,-15 13 0,4-5 0,-9 18 0,5-9 0,10 5 0,-3-1 0,10 0 0,-6 3 0,1 2 0,3 2 0,1-1 0,6 1 0,2-2 0,4-3 0,7 2 0,-2-7 0,7 3 0,0-5 0,2-5 0,6-2 0,-4-7 0,3 2 0,-7 2 0,-1 3 0,-10 6 0,-6 1 0,2 2 0,-1-8 0,10 1 0,5-10 0,7 2 0,14-3 0,0 0 0,30 0 0,-8 0 0,23 9 0,-8-3 0,2 12 0,0-11 0,5 6 0,1-6 0,5 1 0,1 2 0,-5-7 0,2 5 0,-7-3 0,1 5 0,-13-4 0,-7 2 0,-12-3 0,-4 0 0,-4 3 0,2-4 0,6 6 0,6 0 0,8 4 0,-2-2 0,-1 1 0,-1 0 0,3 2 0,2 2 0,-3 2 0,-2-2 0,-9-4 0,-4-5 0,-8-4 0,-5-4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20:40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0 403 24575,'30'0'0,"10"-3"0,35-7 0,11-3 0,-34 5 0,0-1 0,41-4 0,-6 2 0,-21 1 0,-6 4 0,-11 2 0,0 4 0,-10 0 0,2 0 0,-8 0 0,4 0 0,0 0 0,5 0 0,-3 0 0,8 0 0,-8 0 0,8 0 0,-8 0 0,3-4 0,-5-1 0,0-4 0,6 2 0,2-2 0,10 2 0,3-5 0,0 1 0,1-1 0,-2-1 0,3 1 0,-4-1 0,-2 2 0,-5 1 0,0 1 0,-5-1 0,-2 2 0,-5-1 0,0 3 0,0-3 0,-4 2 0,7-4 0,-5 2 0,11-2 0,-6 1 0,-2 1 0,-7 0 0,-8 1 0,-2 3 0,-7 0 0,0 3 0,-4-1 0,-2-1 0,-1-1 0,3-1 0,2-2 0,4 0 0,-4 3 0,-3 1 0,-6 4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6.59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0 895 24575,'31'-29'0,"8"-3"0,1-13 0,5 5 0,-6 0 0,-7 13 0,-9 2 0,-6 11 0,-5 5 0,-8 3 0,3 2 0,3-10 0,3-2 0,13-13 0,3 0 0,6-2 0,-1 2 0,-3 6 0,-8 1 0,-1 5 0,-2 0 0,3-1 0,3 1 0,3-5 0,0 3 0,6-8 0,-2 8 0,0-4 0,-7 5 0,-4 5 0,0-4 0,-5 8 0,10-12 0,1 0 0,12-10 0,5-1 0,0-1 0,-6 8 0,-14 6 0,-9 11 0,-10 4 0,-2 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057C-D555-4079-B2E9-5DD75963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07314-FA28-44DE-8DD5-A8F19D3BF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E242-2C77-4B63-B374-0FA4CF4D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C934-17E0-456C-A51D-E156F60C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397F4-FE24-4CF7-B368-817CE11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71FD-B570-47E7-B07E-F2FE0308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FEC1-2EA4-487A-A776-55A72F16E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9FF55-9695-46B2-AF30-381FEE62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8A78A-76D5-46B8-B174-A493B4CD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71371-54C5-4A90-88D6-607EBF75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9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E3824-D1BA-42AF-9CB0-835382E76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4701C-D4E1-4EA1-89E1-649464AE7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48AB9-18EB-4F55-A3D9-3511CE10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EAE7-8651-4ED6-B5D2-5711713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BBC4-FB7D-41B8-B6CE-C436F404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26A0-A023-4950-AC7A-DC4D3764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73911-B25C-44C2-B5E2-93C6AD51B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0D53D-31EA-49DC-A38C-A42CE390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E8EEF-A656-4531-8CCB-D604121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DB688-9CC4-40FE-B777-976D475C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B227-518B-4DAA-ACF7-74AA16ED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16CFA-8520-4EC0-A09D-6FA3A4EBC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F400-C967-47E0-A61B-FC5FA5AD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0FD0-C3AE-4A52-97E5-0A34F331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29405-8117-419C-861F-C1DF2F9D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91F5-2E3F-4343-AD78-A033DBCE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FAF9-1007-4341-A0F4-0AAE189B0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945FB-9F86-4FB4-8BFF-118297630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B574E-39E5-4C21-9D9B-F91FC72D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7663D-8B23-4CE5-BD6A-558C69B6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642BE-23A8-4912-8FE2-14A2B72C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7846-3DA9-49A2-BFAB-A80E753F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01B85-3045-4135-A2AF-265DF105F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85459-1C94-49F1-B9A9-6158074BD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108DD-8C8D-4DE3-8524-3EFEEB111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913A5-8B9C-4517-8011-096A1F56D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D54C6D-1956-445C-8C72-4CA1C2B2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295E4-B56F-488E-B578-7A138B4B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023FF-A5C9-42D0-84F9-5078E8A0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7A1A-DE70-4963-AFB3-A96EBB5B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3AB5F-28C8-4BAF-B1CE-A77428D9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55839-62E8-4177-AF24-D3731809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E875E-ECA8-40B0-91A7-4492077A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2E25-E0DA-4DBA-AEE0-4C88C7E5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DA0D5-E59F-407D-8E43-6D8950F7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5E077-6E09-48E8-8BDD-ED366C3F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9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C68E-0D9D-4EC8-B58C-50A13C15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6DE3-5A74-45C8-9AC7-0E4BB245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EE74A-12C7-466A-82EC-4AE13FFB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9D4D3-5462-4317-A153-2EC1FA79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1ABAB-14AF-4F20-AB52-BF799124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8E9C2-DDFF-41AD-B270-D0CAA23F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69CA-1367-4BC8-9139-CA212EC3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8D053-5116-4935-8D5E-FCB0A1A4E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8A8BB-2F0E-46E6-BB2A-DBE63DA4E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313EE-3F88-4F86-AB4A-BAB01B0E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7893E-0B10-45EF-97EC-7CA4B245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9716-6FD2-4E08-A361-84E51E3A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7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91EC6-5EE5-4D69-A3A7-2623E374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0CE4-B2A9-4656-AC42-3F1B28A5C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B7D31-8BD7-4E3A-9CEB-9094E926E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7CE95-883E-4795-9EFB-42CE24F26302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FB44-DB9F-4B16-870E-BDBE1B5BF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308E6-E0D8-458F-A77B-253BAAECB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dsp.marylan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2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10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93BC4-2967-4B76-AE96-4714012A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80"/>
            <a:ext cx="12191999" cy="6887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E85DB-1658-4EAB-9E7E-7444139A0586}"/>
              </a:ext>
            </a:extLst>
          </p:cNvPr>
          <p:cNvSpPr txBox="1"/>
          <p:nvPr/>
        </p:nvSpPr>
        <p:spPr>
          <a:xfrm>
            <a:off x="8154297" y="322730"/>
            <a:ext cx="3714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With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Donadio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Your Maryland Handgun Qualification License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By Step Instructions for the Online MSP HQL Application</a:t>
            </a:r>
          </a:p>
        </p:txBody>
      </p:sp>
    </p:spTree>
    <p:extLst>
      <p:ext uri="{BB962C8B-B14F-4D97-AF65-F5344CB8AC3E}">
        <p14:creationId xmlns:p14="http://schemas.microsoft.com/office/powerpoint/2010/main" val="196953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C4161-2DFB-4CD6-910A-73ADB451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58A58-0FB6-4CE6-A355-67821BC29F33}"/>
              </a:ext>
            </a:extLst>
          </p:cNvPr>
          <p:cNvSpPr txBox="1"/>
          <p:nvPr/>
        </p:nvSpPr>
        <p:spPr>
          <a:xfrm>
            <a:off x="9247094" y="2890391"/>
            <a:ext cx="2944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9: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Login to your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0053C-7A99-45D4-819C-1650161B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86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2F9E3-53F9-4EC7-8FBE-A819B01DDF3C}"/>
              </a:ext>
            </a:extLst>
          </p:cNvPr>
          <p:cNvSpPr txBox="1"/>
          <p:nvPr/>
        </p:nvSpPr>
        <p:spPr>
          <a:xfrm>
            <a:off x="9219304" y="1813173"/>
            <a:ext cx="297269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10: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on “Initial Application” link from Menu on left to begin new application.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*To continue an existing application, Click the “Continue” link on application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76069D-FF85-9B47-BF5C-67CB65508388}"/>
                  </a:ext>
                </a:extLst>
              </p14:cNvPr>
              <p14:cNvContentPartPr/>
              <p14:nvPr/>
            </p14:nvContentPartPr>
            <p14:xfrm>
              <a:off x="4214498" y="3201884"/>
              <a:ext cx="963720" cy="2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76069D-FF85-9B47-BF5C-67CB655083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498" y="3165884"/>
                <a:ext cx="1035360" cy="9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0993CC3-C4A4-4C4C-95AC-4F800D8D4104}"/>
              </a:ext>
            </a:extLst>
          </p:cNvPr>
          <p:cNvGrpSpPr/>
          <p:nvPr/>
        </p:nvGrpSpPr>
        <p:grpSpPr>
          <a:xfrm>
            <a:off x="6244898" y="2971124"/>
            <a:ext cx="987120" cy="325800"/>
            <a:chOff x="6244898" y="2971124"/>
            <a:chExt cx="9871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EC57EC-BC8E-F74F-ADD2-74DB97A249AF}"/>
                    </a:ext>
                  </a:extLst>
                </p14:cNvPr>
                <p14:cNvContentPartPr/>
                <p14:nvPr/>
              </p14:nvContentPartPr>
              <p14:xfrm>
                <a:off x="6244898" y="2971124"/>
                <a:ext cx="439560" cy="325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FEC57EC-BC8E-F74F-ADD2-74DB97A249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09258" y="2935484"/>
                  <a:ext cx="5112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A4E340F-CA16-5D4B-9084-E8D7BE23A414}"/>
                    </a:ext>
                  </a:extLst>
                </p14:cNvPr>
                <p14:cNvContentPartPr/>
                <p14:nvPr/>
              </p14:nvContentPartPr>
              <p14:xfrm>
                <a:off x="6370178" y="3092444"/>
                <a:ext cx="861840" cy="33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A4E340F-CA16-5D4B-9084-E8D7BE23A4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4538" y="3056804"/>
                  <a:ext cx="933480" cy="104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484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9553-8D11-4639-8669-2C7F7000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46780-DB32-487B-B54A-7C50411AC158}"/>
              </a:ext>
            </a:extLst>
          </p:cNvPr>
          <p:cNvSpPr txBox="1"/>
          <p:nvPr/>
        </p:nvSpPr>
        <p:spPr>
          <a:xfrm>
            <a:off x="9292482" y="652776"/>
            <a:ext cx="26544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11: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under “Application Type Selection”-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Profession: Firearms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Type: HQL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Obtained By Method: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“Start Application”.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5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65F28-4716-4017-B878-AAE24F362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6416" r="17007"/>
          <a:stretch/>
        </p:blipFill>
        <p:spPr>
          <a:xfrm>
            <a:off x="207982" y="52754"/>
            <a:ext cx="9045526" cy="6752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ED40E-4937-4633-BC79-5B8BDEE2D0A1}"/>
              </a:ext>
            </a:extLst>
          </p:cNvPr>
          <p:cNvSpPr txBox="1"/>
          <p:nvPr/>
        </p:nvSpPr>
        <p:spPr>
          <a:xfrm>
            <a:off x="9563547" y="2736502"/>
            <a:ext cx="242047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12: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MSP HQL Application Instructions and when you are ready to start click on DEMOGRAPHICS.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425F138-B7FD-ADA7-0842-3C00EBCA1655}"/>
                  </a:ext>
                </a:extLst>
              </p14:cNvPr>
              <p14:cNvContentPartPr/>
              <p14:nvPr/>
            </p14:nvContentPartPr>
            <p14:xfrm>
              <a:off x="758160" y="7642357"/>
              <a:ext cx="548640" cy="85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425F138-B7FD-ADA7-0842-3C00EBCA16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160" y="7588717"/>
                <a:ext cx="56628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62DF9D-AB98-F7EB-C5E4-58F6FCD02D1A}"/>
                  </a:ext>
                </a:extLst>
              </p14:cNvPr>
              <p14:cNvContentPartPr/>
              <p14:nvPr/>
            </p14:nvContentPartPr>
            <p14:xfrm>
              <a:off x="505440" y="1566775"/>
              <a:ext cx="1618920" cy="31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62DF9D-AB98-F7EB-C5E4-58F6FCD02D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40" y="1494775"/>
                <a:ext cx="169056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307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6B389-1091-458E-B726-5D2502DB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1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6CF5C-6401-427E-A5B4-63864D8DA516}"/>
              </a:ext>
            </a:extLst>
          </p:cNvPr>
          <p:cNvSpPr txBox="1"/>
          <p:nvPr/>
        </p:nvSpPr>
        <p:spPr>
          <a:xfrm>
            <a:off x="9294606" y="2120949"/>
            <a:ext cx="278354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13: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MSP HQL Applicable Fees.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*This is a separate fee charged by MSP that is not included in cost of the HQL Class you are attending.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7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7B5D8-4EC5-4767-BFC8-6928AA1C5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4502B-E4EF-401C-9E79-C36AFA7F30AF}"/>
              </a:ext>
            </a:extLst>
          </p:cNvPr>
          <p:cNvSpPr txBox="1"/>
          <p:nvPr/>
        </p:nvSpPr>
        <p:spPr>
          <a:xfrm>
            <a:off x="9230060" y="1967061"/>
            <a:ext cx="27835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14: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Demographics section with all of your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*Each section will show a “Check Mark” in the box under Menu on Left when Completed.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2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05DFB-DFC3-4DBF-B6C7-697B52B69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041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5A5B1-5BB7-40F0-81B4-E19CBB40DAF0}"/>
              </a:ext>
            </a:extLst>
          </p:cNvPr>
          <p:cNvSpPr txBox="1"/>
          <p:nvPr/>
        </p:nvSpPr>
        <p:spPr>
          <a:xfrm>
            <a:off x="9155288" y="1151467"/>
            <a:ext cx="30367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15: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 the Demographics page, you will need to have your Live Scan Fingerprinting Receipt to Complete. Please look at next 2 slides for examples of live scan receipt. Depending on where you go to do your fingerprints the examples may vary.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1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402F-76E6-4D58-ACD3-C974B1E7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9D39E-6E37-4A74-9143-5F38C419FA18}"/>
              </a:ext>
            </a:extLst>
          </p:cNvPr>
          <p:cNvSpPr txBox="1"/>
          <p:nvPr/>
        </p:nvSpPr>
        <p:spPr>
          <a:xfrm>
            <a:off x="5671970" y="982176"/>
            <a:ext cx="60942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16: This is an Example Registration Form for your Live Scan Fingerprints.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 recommend that you get your fingerprints done FIRST and complete the online MSP HQL application immediately afterwards. Do not wait or they may deny your application.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can go to any Live Scan Fingerprinting facility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however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recommend: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Annapolis Fingerprinting, 108 Old Solomons Island Rd. Suite U3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Annapolis MD 21401.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to their website to make an appointment online, you will fill out a registration form when you get there.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C6E4D-3A0B-E6B5-022B-909D3E791E2F}"/>
              </a:ext>
            </a:extLst>
          </p:cNvPr>
          <p:cNvSpPr txBox="1"/>
          <p:nvPr/>
        </p:nvSpPr>
        <p:spPr>
          <a:xfrm rot="18978484">
            <a:off x="1344944" y="3043868"/>
            <a:ext cx="279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25038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821F8-7161-4A71-B282-D4E773C18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" y="21516"/>
            <a:ext cx="480866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77FD0-E73D-4C5E-BC38-352F71AF288B}"/>
              </a:ext>
            </a:extLst>
          </p:cNvPr>
          <p:cNvSpPr txBox="1"/>
          <p:nvPr/>
        </p:nvSpPr>
        <p:spPr>
          <a:xfrm>
            <a:off x="5575151" y="1643895"/>
            <a:ext cx="6094206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17:This is an Example of your Live Scan Fingerprints Receipt. 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Save this Receipt for future reference.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price for Live Scan Fingerprints is about $65 charged by the Fingerprinting Facility and is not included with the cost of the HQL class you are attending.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Use highlighted Tracking Number to complete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Demographics section on your MSP HQL Application.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8405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81260-FB01-44D0-8F28-B50516C5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320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27534-63F5-47BD-A46B-3C022F055C54}"/>
              </a:ext>
            </a:extLst>
          </p:cNvPr>
          <p:cNvSpPr txBox="1"/>
          <p:nvPr/>
        </p:nvSpPr>
        <p:spPr>
          <a:xfrm>
            <a:off x="9177866" y="2639957"/>
            <a:ext cx="3612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18: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“Add”.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619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E9457-8277-4338-B875-5FB3D6C0C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6599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3C951-C1F6-4742-901E-8D5088F8CCCF}"/>
              </a:ext>
            </a:extLst>
          </p:cNvPr>
          <p:cNvSpPr txBox="1"/>
          <p:nvPr/>
        </p:nvSpPr>
        <p:spPr>
          <a:xfrm>
            <a:off x="9036423" y="2274838"/>
            <a:ext cx="2958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 to Maryland State Police Website.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https://mdsp.maryland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gov/Pages/default.aspx</a:t>
            </a:r>
          </a:p>
          <a:p>
            <a:endParaRPr lang="en-US" sz="2000" b="1" dirty="0"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9CD76-9CE5-443F-938B-7D22826A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4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89516-88B8-420E-9B90-C5D38D412BC7}"/>
              </a:ext>
            </a:extLst>
          </p:cNvPr>
          <p:cNvSpPr txBox="1"/>
          <p:nvPr/>
        </p:nvSpPr>
        <p:spPr>
          <a:xfrm>
            <a:off x="8967395" y="1366897"/>
            <a:ext cx="3224604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19: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under “Add New Relationship”-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Type: Instructor Prerequisite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Profession: Firearms Services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Type: Qualified Handgun Instructor Certificate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Number: QHIC-2015-0253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“Search”.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3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1836-0C7B-4491-B8EA-DF53DFEC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61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FFDB7-B221-490B-96C8-65439D412731}"/>
              </a:ext>
            </a:extLst>
          </p:cNvPr>
          <p:cNvSpPr txBox="1"/>
          <p:nvPr/>
        </p:nvSpPr>
        <p:spPr>
          <a:xfrm>
            <a:off x="9326881" y="2582614"/>
            <a:ext cx="306323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on link for “Barry Richard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under Prerequisite Search Results to select.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2141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3B8C4-6AE1-43B0-9BC1-A27184DB0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149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98301-9C24-4630-AB6F-42440B1B69AE}"/>
              </a:ext>
            </a:extLst>
          </p:cNvPr>
          <p:cNvSpPr txBox="1"/>
          <p:nvPr/>
        </p:nvSpPr>
        <p:spPr>
          <a:xfrm>
            <a:off x="9735671" y="3030079"/>
            <a:ext cx="3177090" cy="797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“Complete”.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03802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618F0-25DD-4396-8033-FCDA10D3C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339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95FA1-49D1-4259-AAC5-1D7B9E9D2874}"/>
              </a:ext>
            </a:extLst>
          </p:cNvPr>
          <p:cNvSpPr txBox="1"/>
          <p:nvPr/>
        </p:nvSpPr>
        <p:spPr>
          <a:xfrm>
            <a:off x="9082144" y="3044279"/>
            <a:ext cx="32353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Answer Application Questions.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6377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19FBB-6974-4F1F-A3F4-B03DD023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86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90424-7DB7-43C1-B088-1A67AB4DDDA2}"/>
              </a:ext>
            </a:extLst>
          </p:cNvPr>
          <p:cNvSpPr txBox="1"/>
          <p:nvPr/>
        </p:nvSpPr>
        <p:spPr>
          <a:xfrm>
            <a:off x="9068697" y="2890391"/>
            <a:ext cx="33752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When finished answering Application Questions, Click “Submit”.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504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968A58-E7ED-4963-AA57-47D00A0FA477}"/>
              </a:ext>
            </a:extLst>
          </p:cNvPr>
          <p:cNvSpPr txBox="1"/>
          <p:nvPr/>
        </p:nvSpPr>
        <p:spPr>
          <a:xfrm>
            <a:off x="9329572" y="1213008"/>
            <a:ext cx="27620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FBI Privacy Act Statement and sign it at the bottom, please make sure your name is exactly like it is in your demographics page.</a:t>
            </a: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39BD20D7-91A6-72D1-2CC6-BE298E112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2" y="0"/>
            <a:ext cx="7224845" cy="3995671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D393F2A2-B13D-1067-030B-BF890117A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2" y="3988605"/>
            <a:ext cx="7224845" cy="259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5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document&#10;&#10;AI-generated content may be incorrect.">
            <a:extLst>
              <a:ext uri="{FF2B5EF4-FFF2-40B4-BE49-F238E27FC236}">
                <a16:creationId xmlns:a16="http://schemas.microsoft.com/office/drawing/2014/main" id="{793DA26B-F134-551D-3A0B-7C48E8213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" y="231820"/>
            <a:ext cx="7772400" cy="561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FBE74-A86A-C4CD-D7A0-4AB68A3C11AC}"/>
              </a:ext>
            </a:extLst>
          </p:cNvPr>
          <p:cNvSpPr txBox="1"/>
          <p:nvPr/>
        </p:nvSpPr>
        <p:spPr>
          <a:xfrm>
            <a:off x="8500056" y="1223493"/>
            <a:ext cx="3365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C0C0C0"/>
                </a:highlight>
              </a:rPr>
              <a:t>Step 25: Read, date </a:t>
            </a:r>
          </a:p>
          <a:p>
            <a:r>
              <a:rPr lang="en-US" sz="2800" b="1" dirty="0">
                <a:solidFill>
                  <a:srgbClr val="FF0000"/>
                </a:solidFill>
                <a:highlight>
                  <a:srgbClr val="C0C0C0"/>
                </a:highlight>
              </a:rPr>
              <a:t>and sign Information </a:t>
            </a:r>
          </a:p>
          <a:p>
            <a:r>
              <a:rPr lang="en-US" sz="2800" b="1" dirty="0">
                <a:solidFill>
                  <a:srgbClr val="FF0000"/>
                </a:solidFill>
                <a:highlight>
                  <a:srgbClr val="C0C0C0"/>
                </a:highlight>
              </a:rPr>
              <a:t>Release</a:t>
            </a:r>
          </a:p>
        </p:txBody>
      </p:sp>
    </p:spTree>
    <p:extLst>
      <p:ext uri="{BB962C8B-B14F-4D97-AF65-F5344CB8AC3E}">
        <p14:creationId xmlns:p14="http://schemas.microsoft.com/office/powerpoint/2010/main" val="3444439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FDBC2-BA7F-4AC9-91EB-313214B90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7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C4BE5-27DA-4BA4-B25C-7CD688B01BEE}"/>
              </a:ext>
            </a:extLst>
          </p:cNvPr>
          <p:cNvSpPr txBox="1"/>
          <p:nvPr/>
        </p:nvSpPr>
        <p:spPr>
          <a:xfrm>
            <a:off x="9348395" y="3044279"/>
            <a:ext cx="3461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Review your Application Summary. 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2850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989BD-E3EC-4D9E-9731-226A503B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94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C9CC2-F959-4438-A3B7-D3766F57AA5D}"/>
              </a:ext>
            </a:extLst>
          </p:cNvPr>
          <p:cNvSpPr txBox="1"/>
          <p:nvPr/>
        </p:nvSpPr>
        <p:spPr>
          <a:xfrm>
            <a:off x="9340327" y="3044279"/>
            <a:ext cx="3206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26: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“Pay Fees”.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8312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64A7A-BA97-423F-BD3A-A75FB9EA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1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27156-FDC2-4046-A17A-C218CE7A22CF}"/>
              </a:ext>
            </a:extLst>
          </p:cNvPr>
          <p:cNvSpPr txBox="1"/>
          <p:nvPr/>
        </p:nvSpPr>
        <p:spPr>
          <a:xfrm>
            <a:off x="9329570" y="2890391"/>
            <a:ext cx="27727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Continue to Checkout. Click “Pay Fees”.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386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F923D-5728-4FAC-9AF6-2D61FE0C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4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30D3D5-6544-4B19-8826-25CEE4FC8B21}"/>
              </a:ext>
            </a:extLst>
          </p:cNvPr>
          <p:cNvSpPr txBox="1"/>
          <p:nvPr/>
        </p:nvSpPr>
        <p:spPr>
          <a:xfrm>
            <a:off x="8971878" y="2582614"/>
            <a:ext cx="30659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2: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Scroll Down and Select “Licensing Division”.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65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2F458-A8F6-4EC7-BB63-7C98DAFF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2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559DD-5BF5-4183-8B6D-B36DF34EE2E7}"/>
              </a:ext>
            </a:extLst>
          </p:cNvPr>
          <p:cNvSpPr txBox="1"/>
          <p:nvPr/>
        </p:nvSpPr>
        <p:spPr>
          <a:xfrm>
            <a:off x="9340329" y="1813173"/>
            <a:ext cx="25576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Enter your payment information. Click “Pay”. 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*Reminder: The cost is $50 for a New HQL Application. This is a separate fee charged by MSP not included in cost of this HQL Class.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53464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75CF1-713D-4851-B20C-9DB8407D5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F7D16-030E-4303-8ECC-E78EE580A6CC}"/>
              </a:ext>
            </a:extLst>
          </p:cNvPr>
          <p:cNvSpPr txBox="1"/>
          <p:nvPr/>
        </p:nvSpPr>
        <p:spPr>
          <a:xfrm>
            <a:off x="9386945" y="2120949"/>
            <a:ext cx="293056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lick “Continue”.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*A copy of this receipt will be emailed to the email you used to create your MSP account. Save for your records.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123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EB69D-D846-4A79-BD47-52F51A4D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7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77D6D-8B31-4457-A615-62D0FDDF5BEF}"/>
              </a:ext>
            </a:extLst>
          </p:cNvPr>
          <p:cNvSpPr txBox="1"/>
          <p:nvPr/>
        </p:nvSpPr>
        <p:spPr>
          <a:xfrm>
            <a:off x="9455972" y="2828835"/>
            <a:ext cx="2538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Your application is now Submitted. You may print your receipt for your records. 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25209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3B23E-85A4-4D39-A93C-3BBF9D22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089FB-060A-4200-AECD-C9A9EFD43EF7}"/>
              </a:ext>
            </a:extLst>
          </p:cNvPr>
          <p:cNvSpPr txBox="1"/>
          <p:nvPr/>
        </p:nvSpPr>
        <p:spPr>
          <a:xfrm>
            <a:off x="9383357" y="1582340"/>
            <a:ext cx="26221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may check the status of your application anytime by logging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to your MSP account using the User Name &amp; Password you created at the beginning of the application. </a:t>
            </a:r>
          </a:p>
          <a:p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Due to the increased number of HQL applications, expect a longer waiting period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39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FCF77-DA87-49F8-8182-A98F77077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494852"/>
            <a:ext cx="7236957" cy="5852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F2228B-DA93-4532-81FC-BCA75D041138}"/>
              </a:ext>
            </a:extLst>
          </p:cNvPr>
          <p:cNvSpPr txBox="1"/>
          <p:nvPr/>
        </p:nvSpPr>
        <p:spPr>
          <a:xfrm>
            <a:off x="8361382" y="2428726"/>
            <a:ext cx="346127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30: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Contact Barry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via text with your Full Name, Date you attended HQL class and a Note that you have submitted your MSP HQL Application online.</a:t>
            </a: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14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7FEBC-73B6-403E-A047-49F792AA5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2" y="387504"/>
            <a:ext cx="3098524" cy="6082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5B37BE-9822-48A4-BD33-9E146E1672B2}"/>
              </a:ext>
            </a:extLst>
          </p:cNvPr>
          <p:cNvSpPr txBox="1"/>
          <p:nvPr/>
        </p:nvSpPr>
        <p:spPr>
          <a:xfrm>
            <a:off x="4660751" y="2413335"/>
            <a:ext cx="7186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very special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thank you to Corporal Christina Bennett! She is Barry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Donadio’s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#1 employee at Public Security LLC. She created this amazingly “Blonde Proof” slideshow of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Step-by-Step instructions for the MSP HQL online application.</a:t>
            </a:r>
          </a:p>
          <a:p>
            <a:pPr algn="ctr"/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4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1DEAC-F3CA-49FA-A898-9E0C82E6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43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CCA85-F5AD-4B18-8921-95FA6FB00C49}"/>
              </a:ext>
            </a:extLst>
          </p:cNvPr>
          <p:cNvSpPr txBox="1"/>
          <p:nvPr/>
        </p:nvSpPr>
        <p:spPr>
          <a:xfrm>
            <a:off x="9187031" y="2674947"/>
            <a:ext cx="28185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3: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you have arrived to this page, Scroll Down.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20BC12-8135-4810-8DFD-A719DBFA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9975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2802C-0E1B-4479-A3A4-E46DEE9370D0}"/>
              </a:ext>
            </a:extLst>
          </p:cNvPr>
          <p:cNvSpPr txBox="1"/>
          <p:nvPr/>
        </p:nvSpPr>
        <p:spPr>
          <a:xfrm>
            <a:off x="9054352" y="2274838"/>
            <a:ext cx="30453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4: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the RED Link on the Right to fill out your HQL Application.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393E9D-5D7D-7147-860D-270BC26BBD5C}"/>
                  </a:ext>
                </a:extLst>
              </p14:cNvPr>
              <p14:cNvContentPartPr/>
              <p14:nvPr/>
            </p14:nvContentPartPr>
            <p14:xfrm>
              <a:off x="4821098" y="1905884"/>
              <a:ext cx="1900440" cy="208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393E9D-5D7D-7147-860D-270BC26BBD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2098" y="1897244"/>
                <a:ext cx="1918080" cy="20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8150B8-1D81-284F-A807-A85A10F40C25}"/>
                  </a:ext>
                </a:extLst>
              </p14:cNvPr>
              <p14:cNvContentPartPr/>
              <p14:nvPr/>
            </p14:nvContentPartPr>
            <p14:xfrm>
              <a:off x="4863938" y="1915244"/>
              <a:ext cx="1830960" cy="2154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8150B8-1D81-284F-A807-A85A10F40C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1298" y="1852604"/>
                <a:ext cx="1956600" cy="22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299AA8-3988-E74E-92F7-846BCC3D30D5}"/>
                  </a:ext>
                </a:extLst>
              </p14:cNvPr>
              <p14:cNvContentPartPr/>
              <p14:nvPr/>
            </p14:nvContentPartPr>
            <p14:xfrm>
              <a:off x="4905698" y="1941164"/>
              <a:ext cx="450720" cy="1860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299AA8-3988-E74E-92F7-846BCC3D30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3058" y="1878164"/>
                <a:ext cx="576360" cy="19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661634-843A-A64B-9D2E-8D5C8C43ADF8}"/>
                  </a:ext>
                </a:extLst>
              </p14:cNvPr>
              <p14:cNvContentPartPr/>
              <p14:nvPr/>
            </p14:nvContentPartPr>
            <p14:xfrm>
              <a:off x="3353018" y="297184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661634-843A-A64B-9D2E-8D5C8C43AD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0018" y="290884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73C21AA-A560-3544-A98E-9B0D78289110}"/>
                  </a:ext>
                </a:extLst>
              </p14:cNvPr>
              <p14:cNvContentPartPr/>
              <p14:nvPr/>
            </p14:nvContentPartPr>
            <p14:xfrm>
              <a:off x="7544498" y="2869964"/>
              <a:ext cx="1283040" cy="83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73C21AA-A560-3544-A98E-9B0D782891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1498" y="2807324"/>
                <a:ext cx="14086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9CBC0-D5A1-FF44-A073-0C958A29AFBD}"/>
                  </a:ext>
                </a:extLst>
              </p14:cNvPr>
              <p14:cNvContentPartPr/>
              <p14:nvPr/>
            </p14:nvContentPartPr>
            <p14:xfrm>
              <a:off x="6866258" y="2378924"/>
              <a:ext cx="947520" cy="99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9CBC0-D5A1-FF44-A073-0C958A29AF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03258" y="2316284"/>
                <a:ext cx="1073160" cy="11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33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0A88A-61DB-407F-B936-BAB266A4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88965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5C05B-721B-423E-8465-66EBA6214A32}"/>
              </a:ext>
            </a:extLst>
          </p:cNvPr>
          <p:cNvSpPr txBox="1"/>
          <p:nvPr/>
        </p:nvSpPr>
        <p:spPr>
          <a:xfrm>
            <a:off x="9141275" y="2136338"/>
            <a:ext cx="29951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5: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You must now Create an Account if you do not already have one. 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*Remember Your User ID &amp; Password for the future reference.</a:t>
            </a: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0B2A8-C83E-7341-A0FA-6A78A47A3E36}"/>
              </a:ext>
            </a:extLst>
          </p:cNvPr>
          <p:cNvGrpSpPr/>
          <p:nvPr/>
        </p:nvGrpSpPr>
        <p:grpSpPr>
          <a:xfrm>
            <a:off x="5729738" y="6075044"/>
            <a:ext cx="1000080" cy="291960"/>
            <a:chOff x="5729738" y="6075044"/>
            <a:chExt cx="100008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80DC0B8-58AB-6A42-BED5-08B792AE14F5}"/>
                    </a:ext>
                  </a:extLst>
                </p14:cNvPr>
                <p14:cNvContentPartPr/>
                <p14:nvPr/>
              </p14:nvContentPartPr>
              <p14:xfrm>
                <a:off x="5729738" y="6075044"/>
                <a:ext cx="455040" cy="291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80DC0B8-58AB-6A42-BED5-08B792AE14F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11738" y="6057404"/>
                  <a:ext cx="49068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F6EC3B6-DC04-D340-A99C-B6221DEB3601}"/>
                    </a:ext>
                  </a:extLst>
                </p14:cNvPr>
                <p14:cNvContentPartPr/>
                <p14:nvPr/>
              </p14:nvContentPartPr>
              <p14:xfrm>
                <a:off x="5808578" y="6106364"/>
                <a:ext cx="921240" cy="145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F6EC3B6-DC04-D340-A99C-B6221DEB360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90578" y="6088724"/>
                  <a:ext cx="95688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D2EE23-37E1-DB4F-98E9-5A61988E8CCB}"/>
              </a:ext>
            </a:extLst>
          </p:cNvPr>
          <p:cNvGrpSpPr/>
          <p:nvPr/>
        </p:nvGrpSpPr>
        <p:grpSpPr>
          <a:xfrm>
            <a:off x="5807858" y="5894684"/>
            <a:ext cx="1226520" cy="614160"/>
            <a:chOff x="5807858" y="5894684"/>
            <a:chExt cx="1226520" cy="61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F52B68B-D9FD-3242-BCB2-3514EE49E303}"/>
                    </a:ext>
                  </a:extLst>
                </p14:cNvPr>
                <p14:cNvContentPartPr/>
                <p14:nvPr/>
              </p14:nvContentPartPr>
              <p14:xfrm>
                <a:off x="5807858" y="5894684"/>
                <a:ext cx="396720" cy="322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F52B68B-D9FD-3242-BCB2-3514EE49E3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44858" y="5832044"/>
                  <a:ext cx="522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E3E704-0927-1C47-B789-44E7F4DD00B8}"/>
                    </a:ext>
                  </a:extLst>
                </p14:cNvPr>
                <p14:cNvContentPartPr/>
                <p14:nvPr/>
              </p14:nvContentPartPr>
              <p14:xfrm>
                <a:off x="6206738" y="589468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E3E704-0927-1C47-B789-44E7F4DD00B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43738" y="58320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0BF01F2-B4B9-7242-BDF3-54663611B6B5}"/>
                    </a:ext>
                  </a:extLst>
                </p14:cNvPr>
                <p14:cNvContentPartPr/>
                <p14:nvPr/>
              </p14:nvContentPartPr>
              <p14:xfrm>
                <a:off x="5862938" y="6270164"/>
                <a:ext cx="586800" cy="238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0BF01F2-B4B9-7242-BDF3-54663611B6B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99938" y="6207524"/>
                  <a:ext cx="7124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914C7E1-CC4F-A342-B9D5-8DFEAA705696}"/>
                    </a:ext>
                  </a:extLst>
                </p14:cNvPr>
                <p14:cNvContentPartPr/>
                <p14:nvPr/>
              </p14:nvContentPartPr>
              <p14:xfrm>
                <a:off x="5980298" y="6057764"/>
                <a:ext cx="1054080" cy="162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914C7E1-CC4F-A342-B9D5-8DFEAA7056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17298" y="5995124"/>
                  <a:ext cx="1179720" cy="288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6894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72849F-8164-4BF3-9093-FBB12EDD75F8}"/>
              </a:ext>
            </a:extLst>
          </p:cNvPr>
          <p:cNvSpPr txBox="1"/>
          <p:nvPr/>
        </p:nvSpPr>
        <p:spPr>
          <a:xfrm>
            <a:off x="9031941" y="2890391"/>
            <a:ext cx="31600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6: Read yellow highlight.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lang="en-US" sz="2000" b="1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ollow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website instructions to finish creating an account.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DD9E85A-2CD4-5B4C-928A-C472B3EB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62" y="0"/>
            <a:ext cx="711754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D4CF333-3E68-0146-A60F-BBDDEEE13B39}"/>
                  </a:ext>
                </a:extLst>
              </p14:cNvPr>
              <p14:cNvContentPartPr/>
              <p14:nvPr/>
            </p14:nvContentPartPr>
            <p14:xfrm>
              <a:off x="2151338" y="3212684"/>
              <a:ext cx="5534280" cy="344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D4CF333-3E68-0146-A60F-BBDDEEE13B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7338" y="3104684"/>
                <a:ext cx="5641920" cy="56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2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E7EA1-CADB-42E4-89FA-AEC924B12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9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D84EA-FB67-4D71-A169-2AF1C5572D55}"/>
              </a:ext>
            </a:extLst>
          </p:cNvPr>
          <p:cNvSpPr txBox="1"/>
          <p:nvPr/>
        </p:nvSpPr>
        <p:spPr>
          <a:xfrm>
            <a:off x="9240819" y="2890391"/>
            <a:ext cx="2858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7: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Continue website instructions to create an account.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25BCD-91F9-432A-8584-31CA084B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1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3039A-22B9-4866-9D24-9E2267981DFD}"/>
              </a:ext>
            </a:extLst>
          </p:cNvPr>
          <p:cNvSpPr txBox="1"/>
          <p:nvPr/>
        </p:nvSpPr>
        <p:spPr>
          <a:xfrm>
            <a:off x="9187030" y="2428726"/>
            <a:ext cx="290187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8: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you have successfully created an account, follow the link to officially Login to continue.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68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18054</TotalTime>
  <Words>897</Words>
  <Application>Microsoft Macintosh PowerPoint</Application>
  <PresentationFormat>Widescreen</PresentationFormat>
  <Paragraphs>93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</dc:creator>
  <cp:lastModifiedBy>Barry Donadio</cp:lastModifiedBy>
  <cp:revision>42</cp:revision>
  <dcterms:created xsi:type="dcterms:W3CDTF">2021-02-12T19:23:33Z</dcterms:created>
  <dcterms:modified xsi:type="dcterms:W3CDTF">2025-10-09T06:29:45Z</dcterms:modified>
</cp:coreProperties>
</file>