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5" r:id="rId19"/>
    <p:sldId id="284" r:id="rId20"/>
    <p:sldId id="285" r:id="rId21"/>
    <p:sldId id="286" r:id="rId22"/>
    <p:sldId id="287" r:id="rId23"/>
    <p:sldId id="28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ina" initials="C" lastIdx="1" clrIdx="0">
    <p:extLst>
      <p:ext uri="{19B8F6BF-5375-455C-9EA6-DF929625EA0E}">
        <p15:presenceInfo xmlns:p15="http://schemas.microsoft.com/office/powerpoint/2012/main" userId="Christi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453" autoAdjust="0"/>
    <p:restoredTop sz="94660"/>
  </p:normalViewPr>
  <p:slideViewPr>
    <p:cSldViewPr snapToGrid="0">
      <p:cViewPr varScale="1">
        <p:scale>
          <a:sx n="107" d="100"/>
          <a:sy n="107" d="100"/>
        </p:scale>
        <p:origin x="17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27T14:53:47.659"/>
    </inkml:context>
    <inkml:brush xml:id="br0">
      <inkml:brushProperty name="width" value="0.3" units="cm"/>
      <inkml:brushProperty name="height" value="0.6" units="cm"/>
      <inkml:brushProperty name="color" value="#FF2500"/>
      <inkml:brushProperty name="tip" value="rectangle"/>
      <inkml:brushProperty name="rasterOp" value="maskPen"/>
    </inkml:brush>
  </inkml:definitions>
  <inkml:trace contextRef="#ctx0" brushRef="#br0">1 150,'43'0,"-5"0,-25 0,3 0,10-8,-2 5,11-5,-12 8,3 0,5-4,-1 3,5-8,-8 8,1-3,4 4,-4 0,4 0,-5 0,5 0,-8 0,7 0,-8 0,8 0,-3 0,-2 0,1-4,0 3,1-8,4 8,-9-3,3 0,-3 3,4-3,-4 0,3 3,1-7,1 7,8-7,-8 7,4-3,0 4,-4-4,4 3,-5-3,1 0,-1 3,0-4,1 5,7 0,-5 0,5 0,-7 0,-1 0,0 0,1 0,-1-4,0 3,-4-3,3 4,-3 0,9 0,-4 0,8 0,-8-4,3 3,1-8,-3 8,7-3,-7 4,2-4,1 2,-3-2,3 4,-10 0,5 0,-1 0,2 0,4 0,-5 0,0 0,-4 0,3 0,-3 0,0 0,3 0,-4 0,1 0,3 0,1 0,1 0,-1 0,-1 0,-3 4,-1-3,4 3,-3-4,5 0,-1 0,-4 4,3-4,-4 4,10-4,-9 0,3 0,-9 4,0-3,0 3,0-4,0 0,0 0,3 4,-2-4,3 4,-1-4,-2 0,3 0,-4 0,5 0,-4 4,8-3,-8 3,4-4,-1 0,-2 0,2 0,-4 0,4 0,1 4,0-3,5 3,-5-4,6 0,-6 0,5 4,-5-3,6 3,-6-4,0 0,-1 0,6 4,-3-3,6 3,-8-4,6 0,-1 0,0 0,0 4,1-3,-1 3,0-4,1 4,-1-3,9 3,-2-4,7 4,-8-3,4 3,-4-4,4 5,1-4,0 3,-1-4,1 0,-5 0,3 0,-3 0,4 0,-5 4,5-3,-9 2,14-3,-8 4,9-2,-10 2,4 0,-4-3,5 3,-1-4,9 4,-6-3,6 4,-13-5,-1 0,0 0,6 0,2 4,3-3,-9 4,-2-5,-5 0,1 0,3 0,-3 4,-2-4,-4 4,-1-4,7 0,0 0,4 0,-9 0,-2 0,-4 0,-4 0,10 4,-8 0,18 1,11 3,-2-3,7 0,-17 0,-10-5,0 0,-9 0,-1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27T15:01:26.211"/>
    </inkml:context>
    <inkml:brush xml:id="br0">
      <inkml:brushProperty name="width" value="0.3" units="cm"/>
      <inkml:brushProperty name="height" value="0.6" units="cm"/>
      <inkml:brushProperty name="color" value="#FF2500"/>
      <inkml:brushProperty name="tip" value="rectangle"/>
      <inkml:brushProperty name="rasterOp" value="maskPen"/>
    </inkml:brush>
  </inkml:definitions>
  <inkml:trace contextRef="#ctx0" brushRef="#br0">0 114,'89'0,"0"0,8 0,-5 0,5-5,-13 4,-2-9,-13 4,-6-4,-8 4,-5-3,3 8,-8-8,1 8,-9-3,6 4,7-5,1 4,10-4,-10 1,9 3,-9-3,16-2,-9 5,19-8,-14 8,8-3,-15 4,5 0,-5-5,1 4,-2-4,0 5,-9 0,7 0,-8 0,-1 0,7 0,-16 0,6 0,-14 0,-4 0,-2 0,-7 0,1 0,1 4,2-3,2 2,-3-3,0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27T15:01:37.377"/>
    </inkml:context>
    <inkml:brush xml:id="br0">
      <inkml:brushProperty name="width" value="0.3" units="cm"/>
      <inkml:brushProperty name="height" value="0.6" units="cm"/>
      <inkml:brushProperty name="color" value="#FF2500"/>
      <inkml:brushProperty name="tip" value="rectangle"/>
      <inkml:brushProperty name="rasterOp" value="maskPen"/>
    </inkml:brush>
  </inkml:definitions>
  <inkml:trace contextRef="#ctx0" brushRef="#br0">0 138,'55'-9,"-7"1,-20 3,4-3,17-2,-12 0,10 1,-19 2,-6 6,5-3,-9 0,3 3,1-3,-4 0,8 3,-8-2,4 3,3 0,-1-5,7 4,-8-3,3 4,1 0,2 0,7-4,3 3,0-8,9 8,-4-8,11 8,10-3,-1 4,1 0,-5 0,-9-5,10 4,-10-4,4 5,-5 0,0 0,-1 0,1 0,0 0,8 0,-6 0,0 0,-3 0,-10 0,4 0,-6 0,-3 0,2 0,-3 0,0 0,4 0,4 0,-6 0,10 0,-12 0,0 4,4-3,-9 3,-1-1,-5-2,0 3,-4-4,3 0,-4 4,0-3,4 6,-3-6,3 3,-4-4,-4 0,-1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07:36.179"/>
    </inkml:context>
    <inkml:brush xml:id="br0">
      <inkml:brushProperty name="width" value="0.05" units="cm"/>
      <inkml:brushProperty name="height" value="0.05" units="cm"/>
    </inkml:brush>
  </inkml:definitions>
  <inkml:trace contextRef="#ctx0" brushRef="#br0">2686 180 24575,'-28'0'0,"7"0"0,-21 0 0,2 0 0,-13-12 0,9 9 0,-13-9 0,22 6 0,-18-1 0,6-6 0,-27-1 0,0 0 0,-11 0 0,6 0 0,0 0 0,5 6 0,-12-5 0,13 5 0,-6 0 0,7-4 0,9 11 0,1-5 0,8 6 0,-20 0 0,15 0 0,-22 0 0,25 0 0,-13 0 0,13 0 0,-14 0 0,7 0 0,-1 0 0,-5 0 0,19 0 0,-10 0 0,19 0 0,2 0 0,-4 0 0,15 11 0,-15-3 0,17 9 0,-5-5 0,0 0 0,4 0 0,-10 1 0,10-1 0,-10 1 0,16-1 0,-9 0 0,11 1 0,-5-1 0,5 0 0,7 0 0,6-1 0,6 1 0,0-1 0,0 0 0,0 0 0,0 1 0,0 5 0,0 20 0,0-2 0,0 22 0,0-16 0,0 11 0,6-11 0,-4 4 0,4-12 0,-1-3 0,-4-5 0,10-1 0,-4-5 0,5-2 0,0 1 0,6 6 0,-5 8 0,5-1 0,-6 0 0,-1-17 0,1-4 0,-1-5 0,6 2 0,8 17 0,8 3 0,6 12 0,0-6 0,-1 3 0,-6-10 0,-3 4 0,-5-11 0,-5-2 0,-2-11 0,-11 4 0,4-8 0,-3 7 0,10 3 0,8 13 0,14 14 0,8 8 0,1 1 0,-9-9 0,-8-13 0,-17-8 0,2-12 0,-15 0 0,4-6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07:40.663"/>
    </inkml:context>
    <inkml:brush xml:id="br0">
      <inkml:brushProperty name="width" value="0.05" units="cm"/>
      <inkml:brushProperty name="height" value="0.05" units="cm"/>
    </inkml:brush>
  </inkml:definitions>
  <inkml:trace contextRef="#ctx0" brushRef="#br0">1 120 18963,'5'-7'0,"12"2"2582,3 5-2582,9 0 956,9 0-956,19 0 498,-5 0-498,17 0 1576,-28 0-1576,11-6 0,-5 5 0,0-5 0,5 6 0,-5 0 0,19 0 0,-16 0 0,7 0 0,-11 0 0,-6 0 0,6 0 0,-1 0 0,-4 0 0,11 0 0,-12 0 0,12 0 0,-5 0 0,15 0 0,5-12 0,5 9 0,-4-15 0,-7 16 0,-7-10 0,-1 4 0,1 1 0,0-5 0,-7 10 0,-2-4 0,-6 6 0,0 0 0,12-5 0,-9 3 0,9-3 0,-19 5 0,6 0 0,-12 0 0,11 0 0,-5 0 0,7 0 0,0 0 0,0 0 0,7 0 0,1 0 0,18 0 0,-8 0 0,2 0 0,-7 0 0,-12 0 0,12 0 0,-11 11 0,4-2 0,-6 9 0,0 1 0,0 0 0,0 7 0,0 0 0,-1 10 0,2-1 0,-8 10 0,7 1 0,-12-6 0,6 13 0,-7-13 0,0 12 0,0-4 0,1 6 0,0 1 0,-7-8 0,0 11 0,-14-17 0,0 4 0,-6-8 0,0-11 0,0 5 0,0-1 0,-10-4 0,-4 5 0,-17-6 0,4-1 0,-4 1 0,7-6 0,-6 4 0,4-10 0,-4 5 0,5-11 0,0 3 0,1-3 0,5 0 0,2-2 0,10 0 0,2 1 0,0 0 0,3-1 0,-3-5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8T16:38:34.39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166 169 16383,'55'0'0,"2"0"0,-7 0 0,4 1 0,2 2 0,-6 1 0,-5 2 0,1-4 0,0 0 0,3-2 0,0 0 0,0 0 0,-1 0 0,7 0 0,0 0 0,7 0 0,1 0 0,5 0 0,9 0 0,16 0 0,-41 0 0,2 0 0,9 3 0,4 0 0,9-3 0,2 1 0,3 4 0,3 1 0,10-2 0,2 0 0,-29 1 0,0 2 0,2 1 0,2 0 0,0 1 0,2 2 0,5 3 0,1 1 0,0 0 0,-1 2 0,1 1 0,-1 0 0,1 1 0,1 1 0,-1 0 0,-3-2 0,-1-1 0,1 0 0,2 0 0,0-1 0,1-1 0,-3-2 0,1 0 0,1-2 0,7 1 0,1 0 0,1-2 0,6-2 0,1-2 0,2-1 0,-16-1 0,2 1 0,2-2 0,0 0 0,9-2 0,2 0 0,0-1 0,1 0 0,1 0 0,1 0 0,0 0 0,1 0 0,-18 0 0,2 1 0,-1-1 0,0 0 0,-2-1 0,10-2 0,-2 0 0,-1-1 0,1 0 0,-2-1 0,0 1 0,-1-1 0,-2-1 0,13-5 0,-2-2 0,-2 0 0,-7 1 0,-2-1 0,-1-1 0,-8 2 0,-2 0 0,-2-2 0,21-5 0,-4-2 0,-6 4 0,-3-2 0,-12 0 0,-5-1 0,26-11 0,-25 12 0,-8-2 0,-8 8 0,10-1 0,7-2 0,13-2 0,4-2 0,-3 3 0,11 0 0,-1 1 0,10 1 0,-16 4 0,10-1 0,5 0 0,2 1 0,-2 1 0,-7 3 0,-3 2 0,-5 2 0,-1 2 0,0 0 0,4-1 0,-2 1 0,2 0 0,2 0 0,0 0 0,-1 0 0,-3 1 0,5-1 0,-1 1 0,-2 0 0,-2 0 0,-1 1 0,10-1 0,-3 0 0,-2 0 0,-1 0 0,-7 0 0,-1 0 0,-2 0 0,0 0 0,17-1 0,-1 1 0,-3 1 0,-12 0 0,-4 2 0,1-1 0,1-2 0,0 1 0,-2-1 0,21 4 0,-2-1 0,-5-3 0,0 0 0,-4 0 0,0 0 0,3 0 0,-1 0 0,-2-3 0,-2-1 0,3 0 0,-1-1 0,-2 0 0,-2-2 0,-5 0 0,0 0 0,-3 4 0,-2 1 0,-1-1 0,-1 1 0,-5 2 0,-2 0 0,-1 0 0,-1 0 0,2 0 0,0 0 0,-5 0 0,-1 0 0,-1 2 0,0 1 0,43 3 0,-13 1 0,-7 1 0,-17-6 0,-4 1 0,-12-3 0,0 0 0,-4 0 0,4 0 0,-4 0 0,4 0 0,-4 0 0,5 0 0,1 0 0,11 0 0,-5 0 0,9 0 0,-15 0 0,2 0 0,-9 0 0,5 6 0,-13 0 0,1 5 0,-13-2 0,4 0 0,-3-1 0,2 1 0,-7-4 0,0 1 0,2 3 0,-4-3 0,5 8 0,-13 3 0,2 0 0,-8 6 0,-12-6 0,-13-2 0,-25-6 0,-22-4 0,20-4 0,-4-1 0,-1 0 0,-3 0 0,-13 0 0,-2 0 0,5 0 0,-1 0 0,-4-3 0,-1 0 0,-6 3 0,0-1 0,-2-2 0,1 1 0,5 1 0,-1 2 0,-5-1 0,2 0 0,10 0 0,2 0 0,-6 0 0,0 0 0,5 0 0,1 0 0,3 0 0,0 0 0,0 0 0,1 0 0,4 0 0,1 0 0,0 0 0,1 0 0,3 0 0,0 0 0,0 0 0,-1 0 0,1 0 0,1 0 0,1 0 0,1 0 0,2-2 0,2 1 0,-40-2 0,4 0 0,5 1 0,-10 2 0,3 0 0,40 0 0,-1 0 0,-39-1 0,41-1 0,-2 0 0,3 1 0,-2 0 0,-3-1 0,-2 0 0,-3 2 0,-1 0 0,-6 1 0,-1 1 0,1 1 0,-2 2 0,-8 2 0,-2 1 0,-1 0 0,-3 2 0,-7-2 0,-1 1 0,7-1 0,0-1 0,-9-4 0,0 1 0,11 2 0,0-1 0,-10-4 0,-1 0 0,0 2 0,-1 1 0,3-1 0,0-1 0,2-1 0,-1 0 0,-6 5 0,0-1 0,6-4 0,2 0 0,-2 3 0,1-1 0,5-3 0,1 0 0,7 0 0,1 0 0,0 0 0,0 0 0,4 0 0,1 0 0,4 0 0,1 0 0,3 0 0,1 0 0,0 0 0,1 0 0,2 0 0,2-1 0,2-4 0,2-1 0,-36-7 0,15-6 0,15 1 0,13 5 0,7 2 0,12 4 0,-2-1 0,9 2 0,-4 1 0,5-2 0,0 5 0,-5-6 0,-6 2 0,-7-4 0,-8-4 0,-8 3 0,-12-9 0,1 8 0,-10-4 0,8 6 0,-3 3 0,-1-1 0,5 2 0,-5-4 0,0 3 0,-6-1 0,-5 1 0,0-2 0,-5 0 0,1-1 0,-6 1 0,-7 1 0,-1-3 0,42 10 0,-1 0 0,4-4 0,-1 0 0,-6 4 0,-1 1 0,4-2 0,0-1 0,3 3 0,1 0 0,1 0 0,1 0 0,-31 0 0,13 0 0,13 0 0,17 0 0,14 0 0,11 0 0,-3 0 0,-47 0 0,-10 7 0,-1 2 0,-2 1 0,-12 1 0,9 1 0,-1-1 0,-13-10 0,24 1 0,-3 1 0,11-3 0,2 0 0,2 0 0,0 0 0,2 0 0,0 0 0,2 0 0,1 0 0,0 0 0,0 0 0,-46 0 0,47 0 0,0 0 0,-34 0 0,-6 2 0,12 1 0,0 4 0,-6-4 0,2 6 0,-1-8 0,-3 4 0,10-1 0,-10-2 0,9 2 0,-8-4 0,4 0 0,-3 0 0,-1 0 0,0 0 0,-2 0 0,-1 0 0,5 0 0,-3 0 0,10 0 0,-10 0 0,10 0 0,-3 0 0,11 0 0,2 0 0,6 0 0,0 0 0,3 0 0,-1 0 0,6 0 0,5 0 0,0 0 0,8 0 0,-3 0 0,11 4 0,0-3 0,6 3 0,4-4 0,-2 4 0,9-3 0,-4 3 0,5-4 0,-1 0 0,-8 0 0,1 1 0,-6 2 0,6-1 0,-3 5 0,7-4 0,-3 5 0,4-4 0,3 4 0,-5 4 0,4-1 0,-9 8 0,7-10 0,0 3 0,9-1 0,8 12 0,3 5 0,4 14 0,-1 10 0,1-19 0,0 20 0,2-24 0,-1 13 0,2-8 0,3-4 0,1-2 0,4-2 0,-1 1 0,-1-5 0,-1-1 0,-5-6 0,-2-6 0,14-4 0,-2-5 0,20-2 0,11-8 0,9-1 0,4-4 0,13 2 0,-18 3 0,14 0 0,-13 0 0,-2 4 0,-5-2 0,-7 2 0,1 1 0,-8-3 0,7 7 0,-7-5 0,6 4 0,-1-1 0,2 1 0,4 2 0,0-4 0,0-1 0,4-1 0,-3-2 0,3 2 0,1-8 0,-3-2 0,7-4 0,-3 2 0,-3 1 0,1 2 0,-13 3 0,7 2 0,-10 4 0,0-1 0,-6 5 0,-1-2 0,-2 3 0,7-2 0,-2 1 0,7-3 0,-1 2 0,4 1 0,-4 0 0,6 2 0,0 0 0,2 0 0,-4 0 0,-2 0 0,1 0 0,-5 0 0,0 0 0,-2 0 0,-7 0 0,3 0 0,-5 2 0,2 3 0,1 2 0,0 3 0,5-1 0,-8 0 0,10 1 0,-4 0 0,16-1 0,4 0 0,15 0 0,6 2 0,2-6 0,0 3 0,-6-6 0,1 6 0,-5 3 0,0 0 0,-14 3 0,-9-4 0,-16-2 0,-10-3 0,-9 2 0,-70-2 0,13 7 0,-7-6 0,-5 0 0,-29 9 0,39-7 0,-1 0 0,-1-2 0,1 1 0,0 2 0,0-1 0,-45 4 0,9 3 0,14-7 0,7 3 0,6-6 0,-1 0 0,1 1 0,0-2 0,0-1 0,5 2 0,-4-3 0,9 2 0,-8-4 0,6 0 0,-4 0 0,6 0 0,-2 0 0,1 0 0,3 0 0,-9 0 0,2 0 0,-5 0 0,-7 0 0,0 5 0,-7-4 0,1 4 0,-2-5 0,2 0 0,-2 0 0,14 0 0,4 0 0,17 0 0,4 0 0,6 0 0,-3-4 0,5 3 0,-6-3 0,6 3 0,-7-2 0,3 1 0,-4-1 0,-6 3 0,5 0 0,-5-3 0,6 1 0,0-1 0,-1-3 0,1 5 0,8-6 0,3 6 0,9-3 0,-5 0 0,-5 2 0,-5-4 0,4 2 0,3-1 0,11 0 0,-1 2 0,-2-4 0,-4 2 0,-1-4 0,4 1 0,5 4 0,64 0 0,24-1 0,-12 1 0,6 1 0,7-4 0,1 1 0,-7 2 0,0 1 0,4-1 0,1 2 0,8 1 0,-1 2 0,-3-1 0,0 0 0,6 0 0,0 0 0,-9 0 0,-2 0 0,-6 0 0,-2 0 0,-3 0 0,0 0 0,-2 0 0,0 0 0,-1 0 0,-1 0 0,0 0 0,-2 0 0,-4-1 0,-1-2 0,48-4 0,-17-1 0,0-5 0,-8-1 0,-7 2 0,-1-4 0,-11 6 0,-1 0 0,-5 1 0,-1 5 0,-2-5 0,-4 8 0,-3-6 0,-3 6 0,1-3 0,-2 3 0,1 1 0,6 0 0,2 0 0,4 0 0,7 0 0,-2 0 0,1 0 0,-8 0 0,-5 0 0,-5 0 0,-4 0 0,-1 0 0,-9 0 0,3 0 0,-8 0 0,3 0 0,-9 0 0,5 0 0,5 0 0,8 0 0,8 0 0,-1 0 0,1 0 0,0 0 0,9 5 0,-1-4 0,13 3 0,-7 0 0,2-3 0,-3 4 0,-4-5 0,2 0 0,-8 0 0,1 4 0,-5 0 0,0 2 0,0 5 0,1-4 0,5 6 0,2 0 0,4-1 0,2 6 0,1-6 0,1 6 0,1-7 0,6 4 0,0-5 0,10-3 0,0 3 0,-1-8 0,4 2 0,-3 1 0,12-3 0,0 8 0,8-4 0,-7 4 0,-2-2 0,-9 5 0,0-2 0,-5 2 0,-1-2 0,-3 0 0,4-5 0,-4 3 0,3-7 0,-9 6 0,-3-5 0,-6 3 0,4-2 0,-4 4 0,8-2 0,-5 3 0,5-2 0,-12 1 0,0 2 0,-6-1 0,4-4 0,-4 3 0,5-7 0,-1 7 0,-2-7 0,9 4 0,-6-5 0,1 0 0,-5 3 0,-5-2 0,2 2 0,-3-2 0,4-1 0,0 0 0,5 0 0,-3 0 0,3 0 0,-5 0 0,0 0 0,-4 0 0,-4 0 0,-7 0 0,-11 0 0,-2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50:16.556"/>
    </inkml:context>
    <inkml:brush xml:id="br0">
      <inkml:brushProperty name="width" value="0.05" units="cm"/>
      <inkml:brushProperty name="height" value="0.05" units="cm"/>
    </inkml:brush>
  </inkml:definitions>
  <inkml:trace contextRef="#ctx0" brushRef="#br0">2203 119 24575,'-8'-5'0,"-11"2"0,-20 3 0,-13 0 0,-17 0 0,-3 0 0,-15 0 0,12 0 0,-4 0 0,17 0 0,-13-5 0,-9-2 0,-8-4 0,-5-5 0,7 3 0,12-3 0,-10 5 0,22 1 0,-16-1 0,12 6 0,-6 0 0,12 5 0,12 0 0,15 0 0,9 0 0,0 0 0,-4 0 0,-1 0 0,-5 0 0,-14 5 0,6 0 0,-13 5 0,15 4 0,0-3 0,16 2 0,1-4 0,14-1 0,4 0 0,2 1 0,2-1 0,-3 4 0,-8 4 0,1 7 0,-7 3 0,5-3 0,7-1 0,2-5 0,8-4 0,0 3 0,0-7 0,0 7 0,0 6 0,0 6 0,0 10 0,0 13 0,4-10 0,1 16 0,5-18 0,-1 0 0,0-7 0,0-1 0,5 2 0,-3 6 0,6-1 0,-6 0 0,7 0 0,-3-1 0,7 0 0,-3-4 0,3-2 0,0-4 0,1-3 0,9 2 0,6-6 0,12 9 0,13-8 0,13 5 0,7-4 0,1 1 0,12-11 0,-17 2 0,5-13 0,-16 4 0,0-5 0,-5 0 0,12 0 0,-12 0 0,5 0 0,-11 4 0,3-3 0,-9 9 0,-1-9 0,7 8 0,-16-8 0,6 3 0,-11-4 0,-3 0 0,5 0 0,-1 0 0,-4 0 0,4 0 0,-4 4 0,10-3 0,-4 7 0,12-2 0,-11 3 0,6-4 0,-9-1 0,-4-4 0,-1 0 0,-9 0 0,-1 0 0,-5 0 0,0 0 0,0 0 0,4-4 0,10-5 0,-1-1 0,10-3 0,-11 4 0,2-1 0,-3-3 0,-6 3 0,0-7 0,-9 3 0,-1 1 0,-7-3 0,-1 3 0,-4-5 0,7-7 0,-1 1 0,7-3 0,-5 5 0,1 9 0,-4 0 0,-1 5 0,-4 0 0,0 0 0,0 0 0,0 0 0,0-9 0,7-16 0,4-3 0,3-6 0,-1 14 0,-9 6 0,0 9 0,-4 1 0,0 0 0,0-10 0,0-7 0,0-9 0,0 0 0,0-4 0,0 8 0,0 3 0,0 9 0,0 5 0,0-5 0,0-1 0,-4-5 0,-1-4 0,-4-1 0,-5-5 0,-1 0 0,-3-4 0,-5 8 0,4-2 0,-8 13 0,4 0 0,-9 9 0,3-3 0,-8 6 0,4-2 0,-5 3 0,-5 1 0,4-1 0,-10 5 0,-9 1 0,4 4 0,-4 0 0,14 0 0,11 0 0,6 0 0,12 10 0,8 68 0,7-49 0,0 45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18:55.097"/>
    </inkml:context>
    <inkml:brush xml:id="br0">
      <inkml:brushProperty name="width" value="0.05" units="cm"/>
      <inkml:brushProperty name="height" value="0.05" units="cm"/>
    </inkml:brush>
  </inkml:definitions>
  <inkml:trace contextRef="#ctx0" brushRef="#br0">271 61 24575,'-8'0'0,"-4"0"0,4 0 0,-4 0 0,4-3 0,-1 2 0,-3-3 0,-1 4 0,0 0 0,-3 0 0,7 0 0,-7 0 0,7 0 0,-3 0 0,4 0 0,-4 0 0,3 0 0,-7 0 0,7 0 0,-4 0 0,5 0 0,0 0 0,7 0 0,6 0 0,7 0 0,13 0 0,-6 0 0,5 0 0,-7 0 0,0 0 0,-4 0 0,3 0 0,1-4 0,1 3 0,3-2 0,-4 3 0,0-4 0,0 3 0,-4-3 0,-1 4 0,-4 0 0,0 0 0,4 0 0,5 0 0,5-4 0,4 3 0,2-7 0,-1 3 0,-4 0 0,-2 1 0,-7 0 0,-2 3 0,-11-2 0,-2 3 0,-16 0 0,-2 0 0,-8 0 0,4 0 0,-4 0 0,9 0 0,-8 0 0,12 0 0,-2 3 0,8-2 0,-1 3 0,5 0 0,-3-3 0,2 3 0,-3-1 0,-4-2 0,2 3 0,-2-4 0,0 0 0,-1 0 0,-4 0 0,4 0 0,-3 0 0,6 0 0,-6 0 0,3 0 0,0 0 0,-3 0 0,2 0 0,1 0 0,-3 0 0,3 0 0,0 0 0,-3 0 0,7 0 0,-3 0 0,11 0 0,13 0 0,8 0 0,10 0 0,2 4 0,-4 1 0,4 4 0,-5-3 0,1-3 0,7 2 0,-5-4 0,6 3 0,-14-4 0,4 0 0,-7 0 0,2 0 0,-8 0 0,-1 0 0,-3 3 0,6 2 0,-1 3 0,7 0 0,1 1 0,0-5 0,1 0 0,-1 0 0,-9-3 0,-12 3 0,-12-9 0,-11-4 0,-6-1 0,0-4 0,1 5 0,-1-1 0,1 1 0,-1 0 0,1 4 0,0-3 0,0 7 0,4-3 0,1 4 0,5 0 0,0 0 0,-1 0 0,5 0 0,-8 0 0,7 0 0,-8 0 0,0 0 0,4 0 0,-8 0 0,12 0 0,-2 0 0,5 0 0,-2 0 0,1 0 0,0 0 0,3 0 0,5 3 0,4 2 0,4 2 0,9 1 0,0 1 0,0-1 0,3-3 0,-3 2 0,4-2 0,-4 4 0,-1-1 0,-4-3 0,1 3 0,-1-8 0,-4 8 0,3-7 0,-3 6 0,-3-10 0,-2 5 0,-11-9 0,-1 2 0,0-3 0,-3-1 0,11 1 0,-7 3 0,8-2 0,-5 3 0,5-4 0,-3 0 0,6 0 0,-6-1 0,6 1 0,-6 0 0,6 0 0,1 4 0,5 0 0,6 4 0,2 0 0,0 0 0,-1 0 0,-4 0 0,-4 4 0,0-4 0,-4 4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19:06.748"/>
    </inkml:context>
    <inkml:brush xml:id="br0">
      <inkml:brushProperty name="width" value="0.05" units="cm"/>
      <inkml:brushProperty name="height" value="0.05" units="cm"/>
    </inkml:brush>
  </inkml:definitions>
  <inkml:trace contextRef="#ctx0" brushRef="#br0">225 109 24575,'-12'0'0,"-3"0"0,6 0 0,-3 0 0,0 0 0,3 0 0,-2 0 0,3 0 0,0 0 0,10 0 0,8 0 0,8 0 0,2 0 0,-3 0 0,0 0 0,0 0 0,0-4 0,-4 3 0,0-3 0,-1 4 0,-3 0 0,2 0 0,-3 0 0,0 0 0,0 0 0,0 0 0,-1 0 0,2 0 0,2 0 0,2 0 0,0-3 0,7-2 0,-6-4 0,11 5 0,3-9 0,0 11 0,9-11 0,-9 8 0,4 0 0,-5 1 0,-4 4 0,-1 0 0,-5 0 0,0 0 0,0 0 0,-1 0 0,1 0 0,0 0 0,0 0 0,0 0 0,-4 0 0,3 0 0,-3 0 0,4 0 0,0 0 0,0 0 0,0 0 0,4 0 0,-3 0 0,3 0 0,-4 0 0,0 0 0,-4 0 0,3 0 0,-7 0 0,3 0 0,-4 0 0,-7 0 0,-6 0 0,-13 0 0,-17-9 0,4 7 0,-9-10 0,9 11 0,2-3 0,-2 0 0,8 3 0,1-3 0,0 4 0,8 0 0,-12 0 0,12 0 0,-8 0 0,9 0 0,-3 0 0,3 0 0,-1 0 0,-2 0 0,3 0 0,0 0 0,-3 0 0,3 0 0,-4 0 0,-5 0 0,3 0 0,-7 0 0,7 4 0,-2-3 0,-1 7 0,-1-3 0,-9 3 0,4 2 0,-3-6 0,8 4 0,-4-3 0,9 0 0,-9 2 0,9-6 0,-4 7 0,5-7 0,4 3 0,-4-1 0,0-2 0,-1 3 0,1 0 0,1-3 0,7 2 0,-4-3 0,1 0 0,3 0 0,-3 0 0,4 0 0,0 0 0,10 0 0,14 4 0,7 5 0,9-2 0,7 4 0,-9-10 0,4 3 0,-13-4 0,-4 0 0,0 0 0,0 0 0,0 0 0,0 0 0,0 0 0,-4 0 0,0 0 0,-5 0 0,0 0 0,0 0 0,-1 0 0,2 0 0,2 0 0,3 0 0,2 0 0,1 0 0,0 0 0,0 0 0,0 0 0,0 0 0,4 0 0,-3 0 0,-1-4 0,-1 3 0,-7-3 0,3 4 0,-8-3 0,3 2 0,-2-3 0,3 4 0,3 0 0,2 0 0,4 0 0,4-3 0,-2 2 0,2-3 0,-4 4 0,0 0 0,-4 0 0,3 0 0,-7 0 0,3 0 0,4 0 0,-6-4 0,10 3 0,-7-2 0,4 3 0,-4 0 0,3 0 0,-7 0 0,7 0 0,-7 0 0,7 0 0,-7 0 0,7 0 0,-3 0 0,4 0 0,-1 0 0,-2 0 0,-3 0 0,-6-4 0,-2 0 0,-3-4 0,-3-4 0,2 3 0,-6-2 0,6 3 0,-6 3 0,2-2 0,-3 6 0,3-6 0,-2 2 0,3-3 0,-7 4 0,2 4 0,-6 4 0,-2 5 0,-1-1 0,-3-3 0,4 2 0,3-6 0,-2 3 0,7-4 0,-7 0 0,2 0 0,-3 0 0,0 0 0,0 0 0,0 0 0,-5 0 0,4 0 0,-3 4 0,4-3 0,4 3 0,-4-4 0,8 0 0,-7 3 0,7-2 0,-7 3 0,6-4 0,-6 0 0,3 0 0,0 0 0,-3 0 0,7 0 0,-3 0 0,0 0 0,2 0 0,-6 0 0,7 4 0,-7-3 0,7 2 0,-4-3 0,1 0 0,3 0 0,-7 0 0,7 0 0,-7 0 0,7 0 0,-3 0 0,3 0 0,1 0 0,0 0 0,0 0 0,0 0 0,0 0 0,-4 0 0,4 0 0,-7 0 0,5 0 0,-5 0 0,6 0 0,-7 0 0,7 0 0,-7 0 0,7 0 0,1-3 0,4-2 0,4-3 0,0 1 0,0-1 0,4 3 0,-3-2 0,6 7 0,-3-4 0,4 4 0,0 0 0,0 0 0,4 0 0,-3 0 0,2 0 0,-3 0 0,0 0 0,0 4 0,1-3 0,-1 6 0,0-2 0,0-1 0,0 0 0,0-4 0,0 3 0,-11-2 0,-2 2 0,-16-3 0,7 0 0,-11 0 0,15 0 0,-11 0 0,12 0 0,-3 0 0,4 0 0,0 0 0,0 0 0,0 0 0,0 0 0,0 0 0,0 0 0,1 0 0,6 0 0,5 0 0,5-3 0,3 2 0,0-3 0,0 4 0,5 0 0,0 0 0,-4 0 0,-1 0 0,-4 0 0,0 3 0,4-2 0,-3 7 0,3-4 0,-4 4 0,-4-3 0,0-1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19:19.281"/>
    </inkml:context>
    <inkml:brush xml:id="br0">
      <inkml:brushProperty name="width" value="0.05" units="cm"/>
      <inkml:brushProperty name="height" value="0.05" units="cm"/>
    </inkml:brush>
  </inkml:definitions>
  <inkml:trace contextRef="#ctx0" brushRef="#br0">166 68 24575,'-8'0'0,"-3"0"0,1 0 0,-6 0 0,7 0 0,-7 0 0,7 0 0,-2 0 0,10 0 0,2 3 0,18-2 0,-4 3 0,9-4 0,-7 0 0,4 0 0,1 0 0,0 0 0,4 0 0,-7 0 0,2 0 0,-4 0 0,0 0 0,0 0 0,0 0 0,-4 0 0,-1 0 0,0 0 0,1 0 0,0 0 0,-2 0 0,-2 0 0,3 0 0,-3 0 0,6 0 0,-2 0 0,4 0 0,0 0 0,0 0 0,5 0 0,-4 0 0,12 0 0,-11 0 0,7 0 0,-9 0 0,0 0 0,0 0 0,0 0 0,0 0 0,-4 0 0,3 0 0,-7 0 0,3 0 0,-1 0 0,-2 0 0,3 0 0,-8-4 0,0 0 0,-4-4 0,0 0 0,-4 0 0,-20-5 0,2 4 0,-17-4 0,11 8 0,1 1 0,-1 4 0,5 0 0,1 0 0,5 0 0,4 0 0,1 0 0,4 0 0,0 0 0,0 0 0,0 4 0,0-4 0,-4 8 0,-1-7 0,0 2 0,1-3 0,0 4 0,3-3 0,-3 2 0,0-3 0,2 0 0,-2 0 0,0 0 0,3 0 0,-7 0 0,3 0 0,-9 0 0,8 0 0,-6 0 0,7 0 0,0 0 0,-3 0 0,6 0 0,-2 0 0,4 0 0,0 0 0,0 0 0,0 0 0,1 0 0,-1 0 0,-12 0 0,-3 4 0,-4-3 0,1 3 0,13-4 0,1 0 0,7 3 0,2 2 0,3 2 0,0 1 0,0 0 0,0-1 0,0 1 0,0 0 0,0 0 0,0 0 0,0-1 0,0 1 0,0 0 0,0 0 0,0-8 0,0-8 0,0-2 0,0-6 0,0 5 0,0 1 0,0-1 0,0 3 0,0 0 0,0 0 0,0 0 0,0 0 0,0 0 0,0 0 0,0 7 0,0 6 0,0 3 0,0 4 0,0-4 0,0 0 0,-7-4 0,5 3 0,-5-3 0,7 4 0,0-1 0,7-2 0,3-2 0,6-3 0,5 0 0,-7 0 0,1 0 0,-7 0 0,-3-3 0,-2-2 0,-6 1 0,-6-4 0,0 8 0,-7-8 0,6 7 0,-2-3 0,4 4 0,0 0 0,0 0 0,0 0 0,0 0 0,0 0 0,-3 0 0,2 0 0,1-3 0,1 2 0,6-6 0,1 6 0,4-3 0,4 4 0,4 0 0,-3 0 0,11 0 0,-7 0 0,4 0 0,-5 0 0,-3 0 0,-1 0 0,0 0 0,-4 4 0,3-3 0,-2 6 0,3-2 0,0 3 0,4 1 0,-3-5 0,3 0 0,-4-4 0,0 0 0,0 0 0,0 0 0,0 0 0,0 0 0,4 0 0,-3 0 0,3 0 0,-1 0 0,-2 0 0,3 0 0,0 0 0,-3 0 0,7 0 0,-3 0 0,4 0 0,0 0 0,0 0 0,0 0 0,0 0 0,4 0 0,1 0 0,1 0 0,2 0 0,-7 0 0,4 0 0,-5 0 0,-4 0 0,-1 0 0,-5 0 0,1 0 0,0 0 0,-4 0 0,-1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19:30.197"/>
    </inkml:context>
    <inkml:brush xml:id="br0">
      <inkml:brushProperty name="width" value="0.05" units="cm"/>
      <inkml:brushProperty name="height" value="0.05" units="cm"/>
    </inkml:brush>
  </inkml:definitions>
  <inkml:trace contextRef="#ctx0" brushRef="#br0">1006 63 24575,'-26'0'0,"-16"0"0,-5 0 0,-12 0 0,15 0 0,5 0 0,2 0 0,9 0 0,0 0 0,2 0 0,3 0 0,-5 0 0,5 0 0,-3 0 0,-1 0 0,3 0 0,-6 0 0,11 0 0,-7 0 0,7 0 0,-7 0 0,8 0 0,-4 0 0,0 0 0,3 0 0,-7 0 0,8 0 0,-8 0 0,12 0 0,-6 0 0,6 4 0,-3-3 0,4 3 0,-3-4 0,6 0 0,-6 3 0,3-2 0,-4 3 0,0-4 0,3 0 0,-2 0 0,7 0 0,7 0 0,12 0 0,7 0 0,4 0 0,-4 0 0,0 0 0,4 0 0,2 0 0,0 0 0,-2 0 0,-4 0 0,4 0 0,-3 0 0,3 0 0,-8 0 0,-1 0 0,-4 0 0,0 0 0,0 0 0,0 0 0,0 0 0,0 0 0,0 0 0,-1 0 0,1 0 0,0 0 0,0 0 0,4 0 0,-3 0 0,7 0 0,-3 0 0,4 0 0,0 0 0,0 0 0,3 0 0,3 0 0,-1 0 0,0 0 0,-5 0 0,0 0 0,-4-4 0,3 3 0,-3-3 0,4 4 0,0 0 0,0 0 0,0-4 0,4 3 0,-3-3 0,3 0 0,-4 3 0,-4-2 0,3 3 0,-3-4 0,4 3 0,0-3 0,0 4 0,0 0 0,0 0 0,0 0 0,0 0 0,-1-4 0,1 3 0,-4-2 0,3-1 0,-7 3 0,7-3 0,-3 4 0,4-4 0,-4 3 0,-1-2 0,-4 3 0,0 0 0,0 0 0,-11 0 0,-3 0 0,-15 0 0,-6 0 0,2-9 0,-5 7 0,7-6 0,-5 8 0,5 0 0,-3 0 0,7 0 0,-3 0 0,9 0 0,-3 0 0,6 0 0,-2 0 0,0 0 0,3 0 0,-2 0 0,3 0 0,0 0 0,0 0 0,-1 0 0,1 0 0,-4 0 0,3 0 0,-3 0 0,-4 3 0,2-2 0,-3 7 0,1-7 0,3 6 0,-5-6 0,5 7 0,-3-7 0,2 7 0,-4-7 0,0 7 0,1-7 0,-5 7 0,4-7 0,-3 3 0,7-4 0,-2 4 0,3-4 0,0 4 0,-3-4 0,6 0 0,-6 4 0,3-3 0,0 2 0,-8-3 0,3 4 0,-1-3 0,-1 3 0,7-4 0,-1 4 0,-2-3 0,6 2 0,-6 1 0,7-3 0,-3 2 0,4-3 0,-3 0 0,6-3 0,-2-1 0,7-4 0,0 0 0,4-1 0,0 5 0,8 1 0,-3 3 0,7 0 0,-7 0 0,7 0 0,-3 0 0,0 0 0,3 0 0,-7 0 0,3 0 0,0 0 0,-3 0 0,7 0 0,-7 0 0,3-4 0,-4 3 0,0-3 0,0 4 0,0 0 0,-1 0 0,1 0 0,-3-4 0,2 3 0,-3-3 0,4 1 0,1 2 0,-1-3 0,0 4 0,4 0 0,-3 0 0,3 0 0,0 0 0,1 0 0,0 0 0,3 0 0,-4 0 0,1 0 0,-1 0 0,-11 0 0,-15 0 0,-5 0 0,-16-4 0,1 3 0,2-7 0,0 7 0,4-3 0,5 4 0,1 0 0,5 0 0,4 0 0,-3 0 0,6 0 0,-6 0 0,7 0 0,-7 0 0,3 0 0,-4 0 0,4 0 0,0 0 0,5 0 0,0 0 0,7 0 0,6 0 0,7 0 0,5 0 0,22 0 0,-8 0 0,14 0 0,-13 0 0,-4 0 0,3 0 0,-3 0 0,-2 0 0,-4 0 0,-5 0 0,0 0 0,0 0 0,0 0 0,0 0 0,0 0 0,-4 0 0,2 0 0,-6 0 0,7 0 0,1 0 0,11 0 0,0 0 0,8 0 0,-2 0 0,-1 0 0,-2 0 0,-3 0 0,-1 0 0,4 0 0,-7 0 0,1 0 0,-8 0 0,0 4 0,0-3 0,-3 2 0,1 1 0,-1-3 0,2 6 0,1-2 0,0 3 0,9 1 0,-7 0 0,6 0 0,-8-1 0,-4-3 0,-4 2 0,-5-2 0,-4 3 0,-4-4 0,0-1 0,-8-3 0,-1 0 0,0 0 0,-20-8 0,15 2 0,-21-7 0,21 4 0,-4 0 0,5 1 0,4 3 0,0 1 0,5 4 0,0 0 0,0 0 0,0 0 0,0 0 0,0 0 0,0 0 0,0 0 0,0 0 0,-1 0 0,1 0 0,0 0 0,-4 0 0,3 0 0,-11 0 0,6 0 0,-7 0 0,3 0 0,1 0 0,-5 0 0,4 0 0,-9 0 0,9 0 0,-4 0 0,5 0 0,0 0 0,3 0 0,-6 0 0,6 0 0,-7 4 0,8-3 0,-3 3 0,7-4 0,-8 0 0,8 0 0,-7 0 0,7 0 0,-7 3 0,6-2 0,-2 3 0,-4-4 0,2 0 0,-7 0 0,4 0 0,0 0 0,3 0 0,-2 0 0,7 0 0,-3 0 0,4 0 0,0 0 0,-4 0 0,4 0 0,-8 0 0,3 0 0,-4 0 0,0 0 0,11 0 0,2 0 0,16 0 0,-4 0 0,4 0 0,-4 0 0,0 0 0,0 0 0,-1 0 0,1 0 0,-3 0 0,-2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4:55:22.726"/>
    </inkml:context>
    <inkml:brush xml:id="br0">
      <inkml:brushProperty name="width" value="0.05" units="cm"/>
      <inkml:brushProperty name="height" value="0.05" units="cm"/>
    </inkml:brush>
  </inkml:definitions>
  <inkml:trace contextRef="#ctx0" brushRef="#br0">3412 173 24575,'-22'0'0,"-3"-4"0,-19-2 0,0-3 0,-12-6 0,0 8 0,-1-7 0,-4 8 0,-9-4 0,4 4 0,-16-3 0,18 8 0,-10-9 0,10 9 0,-4-8 0,6 8 0,0-8 0,-1 7 0,7-6 0,0 7 0,6-8 0,-13 3 0,15 1 0,-15 0 0,24 5 0,-10 0 0,5 0 0,-6 0 0,5 0 0,-4 0 0,5 0 0,-6 0 0,-6 0 0,5 0 0,-24 0 0,21 0 0,-21 0 0,12 0 0,-1 0 0,-16 0 0,8 0 0,-17 0 0,12 0 0,-6 0 0,13 0 0,2 0 0,11 0 0,-12 0 0,16 0 0,-6 4 0,16 2 0,10 7 0,-4-3 0,4 3 0,-5 1 0,5 0 0,0 1 0,6 2 0,4-4 0,1 5 0,5-1 0,0 0 0,3 0 0,2-1 0,3 1 0,-3-3 0,2 2 0,-2-3 0,3 4 0,1 0 0,3-4 0,1-1 0,4-4 0,0 0 0,0 8 0,0-2 0,0 11 0,0-2 0,0 4 0,0 0 0,0 1 0,4-6 0,-3 5 0,6-9 0,-2 8 0,8-3 0,-3 9 0,7 4 0,-3-2 0,-1 2 0,4-9 0,-7 1 0,6-6 0,-6 5 0,6-9 0,-2 3 0,3-4 0,-4 0 0,3 0 0,1 4 0,1-3 0,3 7 0,-3-6 0,-1 2 0,0 1 0,0-4 0,1 4 0,-1-5 0,0-4 0,0 3 0,0-7 0,0 7 0,0-2 0,8 3 0,-1-3 0,7 3 0,6-2 0,3-1 0,15 5 0,8-2 0,7-1 0,12-5 0,-5-7 0,-1 1 0,-2-4 0,-16 4 0,17-5 0,-21 0 0,9 0 0,-8 0 0,-4 0 0,4 0 0,1 0 0,-5 0 0,4 0 0,-5-5 0,-6 4 0,4-7 0,-9 7 0,13-12 0,-13 11 0,7-11 0,-8 8 0,0 0 0,5-4 0,-9 8 0,8-7 0,-9 2 0,5 1 0,0 1 0,0 4 0,0 0 0,4-4 0,-4 3 0,-1-3 0,-5 0 0,-5 3 0,5-7 0,1 7 0,5-7 0,-5 7 0,3-8 0,-3 8 0,5-7 0,0 7 0,13-8 0,-5 8 0,12-7 0,-3 7 0,2-8 0,11 3 0,2 0 0,-1-3 0,-6 3 0,-2 1 0,-16-4 0,4 8 0,-6-3 0,4 4 0,3-4 0,-2 3 0,0-4 0,-3 5 0,-1 0 0,4 0 0,-3 0 0,4 0 0,7 0 0,-11 0 0,9 0 0,-15 0 0,9 0 0,-5 0 0,1 0 0,-7 0 0,-1 0 0,-7 0 0,7 0 0,3 0 0,5 0 0,6 0 0,5 0 0,1 0 0,6 0 0,8 0 0,-11 0 0,4 0 0,-18 0 0,-2 0 0,-6 0 0,1 5 0,0-4 0,-1 7 0,6-7 0,-4 7 0,10-7 0,-10 8 0,23-8 0,-20 3 0,20-4 0,-17 5 0,4-4 0,1 3 0,0-4 0,-6 0 0,-1 0 0,-5 0 0,-1 5 0,1-4 0,0 3 0,8 0 0,-11 1 0,10 0 0,-12 4 0,4-4 0,-4 0 0,-1 4 0,-4-8 0,-1 7 0,5-7 0,1 7 0,5-7 0,-1 4 0,5-5 0,-8 0 0,1 4 0,-7-3 0,-1 3 0,-4-4 0,3 0 0,-8 0 0,4 0 0,-1 0 0,-3 0 0,4 0 0,-5 0 0,4 0 0,6 0 0,1 0 0,-1 0 0,-1 0 0,-3 0 0,-1-4 0,4-1 0,-3-8 0,0 3 0,3-7 0,-8 7 0,4-7 0,-5 4 0,0-4 0,-4-1 0,-1 1 0,-7 0 0,3-5 0,-4 4 0,5-9 0,-4 4 0,3-9 0,-7-1 0,7-5 0,-3 5 0,0 0 0,4-3 0,-8 7 0,3-7 0,-4 13 0,0-4 0,0 4 0,0 0 0,0-3 0,0 8 0,0-14 0,-8 4 0,-3-10 0,-12 0 0,-6-9 0,-1 7 0,2-3 0,1 15 0,3 1 0,1 8 0,-4-8 0,-1 8 0,-1-4 0,1 5 0,2 0 0,3 0 0,-9 4 0,-6-4 0,4 8 0,-2-3 0,9 4 0,-1 4 0,-4 1 0,3 0 0,-8 4 0,3-8 0,-4 7 0,-6-8 0,-6 4 0,-7-10 0,-5 3 0,-14-3 0,5 9 0,-7-3 0,10 8 0,-1-4 0,11 5 0,-9 0 0,10 0 0,-11 0 0,-2 0 0,-6 5 0,-6 6 0,33 0 0,0 0 0,-39 7 0,-8 8 0,20-14 0,0 3 0,6 0 0,-4-3 0,10 3 0,-11 1 0,12-5 0,0 5 0,2-6 0,10 0 0,-5 0 0,-2-1 0,16 0 0,-9-4 0,18 3 0,-5-3 0,5 4 0,-4-3 0,8 1 0,-3-6 0,4 3 0,1 0 0,-1-3 0,1 3 0,-9-4 0,6 4 0,-6-3 0,13 4 0,1-5 0,0 0 0,-1 0 0,0 0 0,1 0 0,5 0 0,0 0 0,4 0 0,-4 0 0,4 0 0,0 0 0,-3 0 0,3 0 0,-4 0 0,4 0 0,-4 0 0,4 0 0,-4 0 0,4 0 0,-8 0 0,11 0 0,-12 0 0,1 0 0,5 0 0,-9 0 0,12 0 0,0 0 0,0 0 0,1 0 0,3 0 0,-3 0 0,4 0 0,0 0 0,0 0 0,0 0 0,-1-4 0,1 3 0,4-7 0,0 4 0,1 0 0,2-3 0,-10-2 0,2 0 0,-4-3 0,1 4 0,3 0 0,1-1 0,-1 1 0,1-1 0,-1 0 0,0 4 0,1-2 0,-1 3 0,1-5 0,0 5 0,4-4 0,-4 7 0,8 4 0,13 34 0,-8-22 0,12 20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19:42.764"/>
    </inkml:context>
    <inkml:brush xml:id="br0">
      <inkml:brushProperty name="width" value="0.05" units="cm"/>
      <inkml:brushProperty name="height" value="0.05" units="cm"/>
    </inkml:brush>
  </inkml:definitions>
  <inkml:trace contextRef="#ctx0" brushRef="#br0">1754 34 24575,'-16'0'0,"-13"0"0,-15 0 0,-13 0 0,-4 0 0,-23 0 0,22 0 0,-21 0 0,31 0 0,2 4 0,7 2 0,-3 3 0,10-4 0,-4 4 0,12-8 0,1 7 0,-1-7 0,0 2 0,1 1 0,-1-3 0,1 3 0,-5 0 0,3-3 0,-3 3 0,0 0 0,-1-3 0,1 7 0,-1-7 0,6 3 0,-1 0 0,1-3 0,-1 4 0,1-5 0,-1 3 0,0-2 0,1 3 0,-1-4 0,-8 0 0,11 0 0,-10 0 0,12 0 0,0 0 0,-3 0 0,8 0 0,-4 0 0,8 0 0,-2 0 0,7 0 0,-3 0 0,-1 0 0,4 0 0,-2 0 0,6-4 0,2 0 0,-1-4 0,0 0 0,-5 0 0,1 3 0,0-2 0,-1 2 0,4-3 0,2 0 0,3 0 0,0 0 0,0 1 0,3-1 0,1 3 0,4 2 0,0 3 0,0 0 0,0 0 0,0 0 0,0 0 0,0 0 0,0 0 0,0 0 0,0 0 0,0 0 0,1 0 0,-1 0 0,3 0 0,-2 3 0,3-2 0,-4 3 0,0 0 0,0-3 0,0 3 0,0-4 0,0 0 0,0 0 0,1 0 0,-1 0 0,4 0 0,-3 0 0,6 3 0,-2-2 0,4 3 0,-3-4 0,-2 0 0,0 4 0,-3-3 0,6 2 0,-6-3 0,7 0 0,-7 0 0,7 0 0,-3 0 0,8 0 0,-3 0 0,3 0 0,-4 0 0,0 0 0,0 0 0,0 0 0,0 0 0,0 0 0,5 0 0,-4 0 0,3 0 0,5-4 0,-7 3 0,6-3 0,-3 4 0,-4-4 0,3 3 0,-4-3 0,5 4 0,1 0 0,4-4 0,0 3 0,1-4 0,3 2 0,-3 2 0,3-3 0,-4 0 0,1 3 0,-6-8 0,5 8 0,-9-2 0,8 3 0,-3-4 0,-1 3 0,0-3 0,-1 4 0,-2 0 0,11 0 0,-11 0 0,6 0 0,-8 0 0,0 0 0,0 0 0,0 0 0,0 0 0,0 0 0,0 0 0,0 0 0,0 0 0,4 0 0,-3 0 0,-1 0 0,-1 0 0,-7 0 0,7 4 0,-3-3 0,3 3 0,-2-4 0,2 0 0,-3 0 0,0 3 0,7-2 0,-10 3 0,6-4 0,-8 4 0,0-3 0,-7 3 0,-6-4 0,-8 0 0,-16 0 0,9 0 0,-10 0 0,8 0 0,4 0 0,-4 0 0,5 0 0,4 0 0,1 0 0,4 0 0,0 0 0,-1 0 0,1 0 0,0 0 0,0 0 0,-4 0 0,-1 0 0,0 0 0,-7 0 0,5 0 0,-6 0 0,0 0 0,-2 0 0,-5 0 0,5 0 0,-3-5 0,7 4 0,-3-3 0,5 4 0,0 0 0,0 0 0,-1 0 0,5 0 0,-3 0 0,3 0 0,0 0 0,-3 0 0,2 0 0,-3 0 0,0 0 0,0 0 0,-1 0 0,1 0 0,4 0 0,-12 0 0,10 0 0,-11 0 0,9 0 0,0 0 0,-5 0 0,4 0 0,-9 0 0,9 0 0,-9 0 0,9 0 0,-9 0 0,4 0 0,-3 0 0,-2 0 0,6 0 0,-4 0 0,7 0 0,-7 0 0,3 0 0,0 0 0,1 0 0,5 0 0,-1 4 0,1-3 0,0 3 0,0-4 0,4 0 0,1 0 0,3 0 0,1 0 0,-4 0 0,3 0 0,-3 0 0,0 0 0,3 0 0,-3 0 0,3 0 0,1 0 0,0 0 0,0 0 0,-3 0 0,-1 0 0,-5 0 0,-8 7 0,10-5 0,-4 6 0,14-5 0,1 1 0,8 0 0,14 0 0,6-4 0,13 0 0,1 4 0,0 1 0,-1 0 0,-4 0 0,-5-5 0,-7 0 0,-4 0 0,0 0 0,0 0 0,0 0 0,-4 0 0,3 0 0,-7 0 0,3 0 0,0 0 0,-3 0 0,3 0 0,-4 0 0,4 0 0,1-4 0,4 3 0,0-7 0,4 7 0,1-3 0,5 4 0,-5 0 0,4 0 0,-7 0 0,2 0 0,-4 0 0,0 0 0,0 0 0,0 0 0,-4 0 0,-1 0 0,-4 0 0,1 0 0,-5-3 0,3 2 0,1-3 0,5 4 0,8 0 0,2 0 0,0 0 0,3 0 0,-8 0 0,4 0 0,-5 0 0,4 0 0,-3 0 0,2 0 0,-7 0 0,3 0 0,-3 0 0,4 0 0,0 0 0,0 0 0,5 0 0,1 0 0,0 0 0,6 0 0,0 0 0,3 0 0,0 0 0,-9 0 0,-2 4 0,-8-4 0,-1 4 0,-3-4 0,-2 0 0,1 0 0,4 0 0,1 0 0,4 0 0,0 0 0,0 0 0,0 0 0,0 0 0,0 0 0,0 0 0,0 0 0,0 0 0,4 0 0,-3 0 0,3 0 0,-8 0 0,3 0 0,-7 0 0,7 0 0,-7 0 0,3 0 0,-8-3 0,0-2 0,-11 1 0,1 1 0,-31-2 0,14 0 0,-22 0 0,13 1 0,-10 4 0,7 0 0,-6 0 0,14 0 0,4 0 0,1 0 0,5 0 0,-1 0 0,5 0 0,1 0 0,4 0 0,-4 0 0,2 0 0,-6 0 0,3 0 0,-8 0 0,-2 0 0,-5 0 0,5 0 0,-3 0 0,3 3 0,0 2 0,-4 4 0,4-5 0,-8 4 0,2-3 0,-2 4 0,3-4 0,1 2 0,4-2 0,-4 4 0,5-5 0,-1 4 0,-4-7 0,9 6 0,-4-6 0,5 3 0,-5 0 0,4-3 0,-3 3 0,4-1 0,-5-2 0,-1 3 0,-4-4 0,-1 4 0,0-3 0,1 3 0,-5-4 0,3 0 0,-3 0 0,0 0 0,4 0 0,1 0 0,5 0 0,9 0 0,1 0 0,3 0 0,1 0 0,0 0 0,0 0 0,0 0 0,-4 0 0,-6 0 0,0 0 0,-4 0 0,0 0 0,4 0 0,-4 0 0,8 0 0,-2 0 0,3 0 0,-4 0 0,4 0 0,-3 0 0,7 0 0,-4 0 0,1 0 0,-1 0 0,-4 0 0,0 0 0,0 0 0,-1 0 0,5 0 0,1 0 0,4 0 0,10 0 0,4 0 0,15 4 0,-11-3 0,2 3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20:01.115"/>
    </inkml:context>
    <inkml:brush xml:id="br0">
      <inkml:brushProperty name="width" value="0.05" units="cm"/>
      <inkml:brushProperty name="height" value="0.05" units="cm"/>
    </inkml:brush>
  </inkml:definitions>
  <inkml:trace contextRef="#ctx0" brushRef="#br0">68 91 24575,'8'0'0,"3"0"0,-2 0 0,3 0 0,4 0 0,-6 0 0,5 0 0,-3 0 0,-3 0 0,3 0 0,0 0 0,-3 0 0,7 0 0,-7 0 0,7 0 0,-7 0 0,7 0 0,-7 0 0,3 0 0,-1 0 0,-1 0 0,5 0 0,-2 0 0,0 0 0,3 0 0,-3 0 0,4 0 0,0 0 0,0 0 0,0 0 0,4 0 0,-3 0 0,3 0 0,-4-4 0,4 3 0,2-3 0,9 4 0,-4 0 0,0 0 0,-2 0 0,-3 0 0,-1 0 0,8 0 0,-6 0 0,2 0 0,1 0 0,-5 0 0,1 0 0,3 0 0,-3 0 0,4 0 0,1 0 0,-6 0 0,5 0 0,-9 0 0,8 0 0,-4 0 0,0 0 0,4 0 0,-8 0 0,3 0 0,-4 0 0,0 0 0,0 0 0,0 0 0,0 0 0,0 0 0,0 0 0,8 0 0,-1 0 0,3 0 0,-1 0 0,-3 0 0,4 0 0,0 0 0,-4 0 0,3 0 0,-3 0 0,4 0 0,0 0 0,1 0 0,-2 0 0,1 0 0,-5 0 0,0 0 0,-5-4 0,0 3 0,0-3 0,0 4 0,0 0 0,0 0 0,0 0 0,0 0 0,4 0 0,-3 0 0,2 0 0,-6 0 0,2 0 0,-7 0 0,2 0 0,-3 0 0,0 0 0,0 0 0,0 0 0,-11 0 0,-2-4 0,-16 3 0,-19-2 0,9 3 0,-8 0 0,12 0 0,9 0 0,-4 0 0,5 0 0,4 0 0,-4 0 0,8 0 0,-3 0 0,4 0 0,-4 0 0,2 0 0,-1 0 0,2 0 0,1 0 0,-3 0 0,2 0 0,-3 0 0,0 0 0,-2 0 0,-3 0 0,-5 0 0,-9 0 0,1 0 0,-10 0 0,11 0 0,-8 0 0,4 0 0,-5 0 0,0 0 0,5 0 0,-4 0 0,8 0 0,-7 0 0,3 0 0,0 0 0,1 0 0,5 0 0,4 0 0,-4 0 0,4 0 0,-4 0 0,-1 0 0,1 0 0,-1 0 0,-4 0 0,-1 0 0,0 0 0,7 0 0,4 0 0,4 0 0,1 0 0,-5 0 0,4 0 0,-4 0 0,5 0 0,-1 0 0,1 0 0,0 0 0,-4 0 0,6 0 0,-4 0 0,5 0 0,-3 0 0,0 0 0,0 0 0,3 0 0,-2 0 0,3 0 0,0 0 0,-3 0 0,2 0 0,-7 0 0,3 0 0,1 0 0,1 0 0,7 0 0,-8 0 0,8 0 0,-7 0 0,7 0 0,-7 0 0,2 0 0,1 0 0,-8 0 0,3 0 0,-1 0 0,-1 0 0,7 0 0,0 0 0,-3 0 0,7 0 0,-7 0 0,6 0 0,-2 0 0,8-4 0,4 0 0,8 0 0,1 0 0,11 4 0,-7 0 0,8 0 0,-8-4 0,-1 3 0,0-3 0,-3 4 0,7 0 0,-3 0 0,0 0 0,-2 0 0,-3 0 0,0 0 0,0 0 0,0 0 0,0 0 0,-1 0 0,1 0 0,0 0 0,0 0 0,0 0 0,0 0 0,0 0 0,0 0 0,-1 4 0,2-3 0,-1 3 0,0-4 0,0 3 0,0-2 0,0 3 0,0-4 0,0 0 0,-1 0 0,5 0 0,-3 0 0,3 0 0,0 0 0,-3 0 0,7 0 0,-3 0 0,0 0 0,3 0 0,-3 0 0,7 0 0,-2 0 0,3 0 0,-4 0 0,-4 0 0,-1 0 0,0 0 0,1 0 0,0 0 0,3 0 0,-3 0 0,0 0 0,3 0 0,1 0 0,1 0 0,3 0 0,0 0 0,2 0 0,0 0 0,3 0 0,-3 0 0,-1 0 0,5 0 0,-9 0 0,8 0 0,0 0 0,-2 4 0,6-4 0,-12 4 0,4-4 0,-5 0 0,4 0 0,-2 0 0,2 0 0,-4 0 0,0 0 0,0 0 0,0 0 0,0 0 0,9 0 0,-7 0 0,11 0 0,-12 0 0,8 0 0,-3 0 0,-1 0 0,0 0 0,-5 0 0,0 0 0,0 0 0,0 0 0,-4 0 0,7 0 0,-6 0 0,7 0 0,-4 0 0,0 0 0,0 0 0,4 0 0,2 0 0,0 0 0,-2 0 0,1 0 0,-4 0 0,7 0 0,-7 0 0,3 0 0,-4 0 0,0 0 0,0 0 0,-4 0 0,-1 4 0,-3-3 0,-2 3 0,1 0 0,4-4 0,-3 4 0,7-4 0,-7 4 0,7-3 0,-6 3 0,5-1 0,-1-2 0,-2 6 0,4-6 0,-7 3 0,4 0 0,-1-4 0,-3 8 0,3-7 0,-4 3 0,0-1 0,0-2 0,-3 6 0,1-6 0,-5 7 0,3-4 0,-4 4 0,-4-3 0,-8-2 0,2-3 0,-15 0 0,6-4 0,-12-5 0,2-2 0,2 2 0,6 1 0,3 3 0,1 0 0,0 1 0,4 4 0,0 0 0,5 0 0,0 0 0,0 0 0,0 0 0,1 0 0,-1 0 0,0 0 0,0 0 0,0 0 0,0 0 0,0 0 0,-1 0 0,-2 0 0,1 0 0,-2 0 0,0 0 0,3 0 0,-3 0 0,0 0 0,-2 0 0,-3 0 0,4 0 0,-3 0 0,3 0 0,-4 0 0,-1 0 0,1 0 0,-4 0 0,2 0 0,-7 0 0,7 0 0,-2 0 0,3 0 0,-3 0 0,2 0 0,-3 0 0,5 0 0,-4 0 0,3 0 0,-3 0 0,3 0 0,1 0 0,0 0 0,4 0 0,-4 0 0,4 0 0,0-3 0,-3 2 0,7-3 0,-7 4 0,7 0 0,-3 0 0,4 0 0,-1 0 0,1 0 0,0 0 0,-4 0 0,3 0 0,-3 0 0,3 0 0,1 0 0,-4 0 0,-1 0 0,-4 0 0,0 0 0,4 0 0,-3 0 0,7 0 0,-3 0 0,3 0 0,1 0 0,-4 0 0,-1 0 0,-4 0 0,3 0 0,-10 0 0,8 0 0,-9 0 0,12 0 0,-4 0 0,4 0 0,-4 0 0,0 0 0,-5 0 0,3 0 0,-7 0 0,8 0 0,-9 0 0,5 0 0,-6 0 0,6 0 0,0 0 0,9 0 0,-3 0 0,6 0 0,-2 0 0,4 0 0,0 0 0,0 0 0,0 0 0,-8 0 0,-3 0 0,-3 0 0,-3 0 0,6 0 0,3 0 0,-1-8 0,8 6 0,-4-7 0,5 6 0,-4 2 0,2-7 0,-6 7 0,7-6 0,0 2 0,6-3 0,3 0 0,-4 4 0,4-3 0,-8 2 0,3 1 0,-3-4 0,0 7 0,0-2 0,0-1 0,7 3 0,2-2 0,6 7 0,2-3 0,2 2 0,-2 1 0,3-3 0,0 2 0,-3-3 0,3 4 0,-4-3 0,1 3 0,3-1 0,-3-2 0,2 3 0,-2 0 0,-1-3 0,0 6 0,0-6 0,0 2 0,0-3 0,-1 0 0,1 0 0,0 0 0,0 0 0,-1 0 0,1 0 0,0 0 0,0 0 0,0 0 0,-1 0 0,1 0 0,0 0 0,0 0 0,0 0 0,0 0 0,0 0 0,0 0 0,0 0 0,0 0 0,0 0 0,0 0 0,0 0 0,-1 0 0,1 0 0,0 0 0,0 0 0,0 0 0,0 0 0,0 0 0,0 0 0,-1 0 0,5 0 0,-3 4 0,7-3 0,-7 3 0,3 0 0,-4-3 0,4 2 0,2 1 0,-2-3 0,1 3 0,-2-4 0,-1 0 0,5 4 0,2-3 0,1 2 0,-1-3 0,-1 0 0,-3 0 0,4 4 0,-4-3 0,-1 3 0,0-4 0,-3 0 0,7 4 0,-7-4 0,7 4 0,-7-4 0,2 0 0,-2 4 0,-1-3 0,0 2 0,0-3 0,0 0 0,4 0 0,-3 0 0,3 0 0,-4 0 0,4 0 0,1 0 0,0 0 0,2 0 0,-5 0 0,2 0 0,0 0 0,-4 0 0,4 0 0,-8 4 0,-4-3 0,-4 2 0,-8-3 0,-13 0 0,4 0 0,-8-4 0,11 4 0,0-4 0,-3 4 0,7 0 0,-3 0 0,9 0 0,0 0 0,0 0 0,0 0 0,0 0 0,0 0 0,0 0 0,0 0 0,0 0 0,0 0 0,0 0 0,0 0 0,0 0 0,0 0 0,0 0 0,-3 0 0,1-4 0,-1 3 0,3-3 0,0 4 0,-1-4 0,1 3 0,0-3 0,-1 1 0,1 2 0,0-3 0,7 4 0,2-4 0,7 3 0,0-2 0,4 3 0,-3-4 0,3 3 0,-4-3 0,0 4 0,1 0 0,-1 0 0,3 0 0,-2 0 0,3 0 0,-4 0 0,0 0 0,0 0 0,0 0 0,0 0 0,0 0 0,0 0 0,0 0 0,0 0 0,4 0 0,-4 0 0,4 0 0,-4 0 0,0 0 0,0 0 0,-7 0 0,-11 0 0,-8 0 0,-1 0 0,-9 0 0,13 0 0,-5 0 0,7 0 0,5 0 0,0 0 0,0 0 0,0 0 0,0 0 0,0 0 0,0 0 0,0 0 0,7 0 0,10 0 0,9 0 0,17 0 0,-1 0 0,3 0 0,-10 0 0,-5 0 0,-5 0 0,0 0 0,0 0 0,-4 0 0,-1 0 0,-4 0 0,0 0 0,-7 0 0,-7 0 0,-12 0 0,-22-8 0,8 5 0,-12-5 0,21 8 0,1 0 0,9 0 0,1 0 0,4 0 0,-1 0 0,1 0 0,0 0 0,0 0 0,0 0 0,0 0 0,0 0 0,7 0 0,10 0 0,8 0 0,9 0 0,1 0 0,5 0 0,-8 0 0,6 0 0,-12 0 0,4 0 0,-5 0 0,0 0 0,-4 0 0,-1 0 0,-3 0 0,-1 0 0,0 0 0,-1 0 0,1 0 0,0 0 0,0 0 0,0 0 0,4 0 0,-3 0 0,7 0 0,-7 0 0,7 0 0,-3 0 0,0 0 0,3 4 0,-7-3 0,3 3 0,-4-4 0,0 0 0,0 0 0,0 0 0,4 0 0,4 0 0,2 0 0,-1 0 0,-5 0 0,-7 0 0,-1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20:08.681"/>
    </inkml:context>
    <inkml:brush xml:id="br0">
      <inkml:brushProperty name="width" value="0.05" units="cm"/>
      <inkml:brushProperty name="height" value="0.05" units="cm"/>
    </inkml:brush>
  </inkml:definitions>
  <inkml:trace contextRef="#ctx0" brushRef="#br0">650 181 24575,'-21'0'0,"0"0"0,4 0 0,-1 0 0,5 0 0,-11 0 0,13 0 0,-13 0 0,11 0 0,-4 0 0,-4 0 0,3 0 0,-4 0 0,5 0 0,0 0 0,3 0 0,-2 0 0,7 0 0,-3 0 0,4-3 0,0 2 0,0-3 0,3 0 0,-2 0 0,7-4 0,-8 3 0,4-2 0,-16 6 0,5-6 0,-6 6 0,5-3 0,6 0 0,-6 3 0,3-3 0,0 0 0,-3 3 0,6-2 0,-6-1 0,7 3 0,-7-3 0,2 4 0,1-4 0,-3 3 0,6-3 0,-2 4 0,4 0 0,0 0 0,4-3 0,7 2 0,7-3 0,6 4 0,6 0 0,8 0 0,-1 0 0,6 0 0,-12 0 0,-2 0 0,-4 0 0,9 0 0,-2 0 0,2 0 0,-4 0 0,-5 0 0,0 0 0,-4 0 0,3 0 0,-7 0 0,7 0 0,-3 0 0,0 0 0,-1 0 0,3 0 0,0 0 0,5 0 0,-3 0 0,0 0 0,0 0 0,-4 0 0,-1 0 0,-4 0 0,-1 0 0,1 0 0,4 0 0,1 0 0,9 0 0,-4 0 0,3 0 0,-4 0 0,-4 0 0,-1 0 0,-4 0 0,3 0 0,2 0 0,4 0 0,0 0 0,0 0 0,-4 0 0,3 0 0,-7 0 0,3 0 0,-7-3 0,-5 2 0,-5-3 0,-7 4 0,-5-4 0,-6 2 0,-9-6 0,-2 7 0,-4-3 0,-3-1 0,6 4 0,4-3 0,5 4 0,11 0 0,-6 0 0,12 0 0,-3 0 0,4 0 0,0 0 0,0 0 0,0 0 0,0 0 0,0 0 0,0 0 0,0 0 0,0 0 0,0 0 0,0 0 0,0 0 0,-1 0 0,-3 0 0,-1 0 0,-4 0 0,0 0 0,0 0 0,-1 0 0,1 0 0,-5 0 0,4 0 0,0 0 0,6 0 0,4 0 0,-1 0 0,1 0 0,1 0 0,-1 0 0,-4 0 0,3 0 0,-7 0 0,3 0 0,-4 0 0,4 0 0,1 0 0,11 0 0,13 0 0,2 0 0,18 0 0,-9 0 0,3 0 0,-6 0 0,-3 0 0,0 0 0,0-4 0,0 3 0,0-2 0,0 3 0,0-4 0,0 3 0,0-3 0,0 4 0,0 0 0,0 0 0,-4 0 0,-1-4 0,-4 3 0,0-2 0,4 3 0,-3 0 0,3 0 0,0 0 0,-3-4 0,7 3 0,-3-3 0,8 0 0,-4 3 0,4-2 0,-4 3 0,0 0 0,0 0 0,0 0 0,0 0 0,0 0 0,0 0 0,-3 0 0,-2 0 0,-4 0 0,0 0 0,-1 0 0,1 0 0,4 0 0,1 0 0,4 0 0,0 0 0,-3-4 0,-2 3 0,-4-3 0,-7 4 0,-6 0 0,-17 0 0,-43 0 0,18 0 0,-27 0 0,41 0 0,5 0 0,6 0 0,5 0 0,4 0 0,0 0 0,5 0 0,0 0 0,0 4 0,0-3 0,-1 2 0,1 1 0,0-3 0,0 2 0,0-3 0,-1 0 0,1 0 0,0 0 0,0 0 0,0 0 0,0 0 0,0 0 0,0 0 0,-4 0 0,-2 0 0,-3 0 0,-4 0 0,2 0 0,-3 0 0,0 0 0,4 0 0,-4 0 0,5 0 0,-1 0 0,1 0 0,-1 0 0,1 0 0,0 0 0,4 0 0,1 0 0,4 0 0,26 0 0,-16 0 0,21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20:22.164"/>
    </inkml:context>
    <inkml:brush xml:id="br0">
      <inkml:brushProperty name="width" value="0.05" units="cm"/>
      <inkml:brushProperty name="height" value="0.05" units="cm"/>
    </inkml:brush>
  </inkml:definitions>
  <inkml:trace contextRef="#ctx0" brushRef="#br0">0 1 24575,'0'0'0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20:23.731"/>
    </inkml:context>
    <inkml:brush xml:id="br0">
      <inkml:brushProperty name="width" value="0.05" units="cm"/>
      <inkml:brushProperty name="height" value="0.05" units="cm"/>
    </inkml:brush>
  </inkml:definitions>
  <inkml:trace contextRef="#ctx0" brushRef="#br0">0 1 24575,'0'0'0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6T00:07:11.991"/>
    </inkml:context>
    <inkml:brush xml:id="br0">
      <inkml:brushProperty name="width" value="0.05" units="cm"/>
      <inkml:brushProperty name="height" value="0.3" units="cm"/>
      <inkml:brushProperty name="color" value="#E71224"/>
      <inkml:brushProperty name="inkEffects" value="pencil"/>
    </inkml:brush>
  </inkml:definitions>
  <inkml:trace contextRef="#ctx0" brushRef="#br0">1523 236 16383,'-4'-9'0,"3"3"0,-7-1 0,3 2 0,-3-3 0,-4 1 0,0 0 0,-1 0 0,0 2 0,-5-1 0,-9-4 0,-9-3 0,-14-4 0,-12-2 0,-12 1 0,-7-2 0,2 4 0,4 2 0,10 3 0,5 2 0,7 1 0,2 2 0,6 2 0,2 1 0,3 3 0,3 0 0,1 0 0,3 0 0,0 0 0,2 0 0,2 0 0,0 0 0,-1 0 0,-3 0 0,0 0 0,-1 0 0,0 0 0,0 0 0,3 0 0,0 0 0,4 0 0,3 0 0,4 0 0,6 0 0,5 2 0,5 1 0,2 2 0,2 1 0,9 4 0,-7-6 0,7 3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5T15:02:31.234"/>
    </inkml:context>
    <inkml:brush xml:id="br0">
      <inkml:brushProperty name="width" value="0.05" units="cm"/>
      <inkml:brushProperty name="height" value="0.05" units="cm"/>
    </inkml:brush>
  </inkml:definitions>
  <inkml:trace contextRef="#ctx0" brushRef="#br0">1 1 24575,'0'0'0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5T15:02:32.918"/>
    </inkml:context>
    <inkml:brush xml:id="br0">
      <inkml:brushProperty name="width" value="0.05" units="cm"/>
      <inkml:brushProperty name="height" value="0.05" units="cm"/>
    </inkml:brush>
  </inkml:definitions>
  <inkml:trace contextRef="#ctx0" brushRef="#br0">1 1 24575,'0'0'0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5T15:02:33.951"/>
    </inkml:context>
    <inkml:brush xml:id="br0">
      <inkml:brushProperty name="width" value="0.05" units="cm"/>
      <inkml:brushProperty name="height" value="0.05" units="cm"/>
    </inkml:brush>
  </inkml:definitions>
  <inkml:trace contextRef="#ctx0" brushRef="#br0">1 1 24575,'0'0'0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5T15:02:35.001"/>
    </inkml:context>
    <inkml:brush xml:id="br0">
      <inkml:brushProperty name="width" value="0.05" units="cm"/>
      <inkml:brushProperty name="height" value="0.05" units="cm"/>
    </inkml:brush>
  </inkml:definitions>
  <inkml:trace contextRef="#ctx0" brushRef="#br0">1 1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4:55:45.109"/>
    </inkml:context>
    <inkml:brush xml:id="br0">
      <inkml:brushProperty name="width" value="0.05" units="cm"/>
      <inkml:brushProperty name="height" value="0.05" units="cm"/>
    </inkml:brush>
  </inkml:definitions>
  <inkml:trace contextRef="#ctx0" brushRef="#br0">9 0 24514,'-5'0'0,"2"0"0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5T15:02:36.151"/>
    </inkml:context>
    <inkml:brush xml:id="br0">
      <inkml:brushProperty name="width" value="0.05" units="cm"/>
      <inkml:brushProperty name="height" value="0.05" units="cm"/>
    </inkml:brush>
  </inkml:definitions>
  <inkml:trace contextRef="#ctx0" brushRef="#br0">17 0 19318,'-9'0'0,"2"0"0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42:46.506"/>
    </inkml:context>
    <inkml:brush xml:id="br0">
      <inkml:brushProperty name="width" value="0.05" units="cm"/>
      <inkml:brushProperty name="height" value="0.05" units="cm"/>
    </inkml:brush>
  </inkml:definitions>
  <inkml:trace contextRef="#ctx0" brushRef="#br0">270 255 24575,'35'0'0,"9"0"0,12 0 0,12 0 0,2 0 0,6 0 0,-7 0 0,19 0 0,-21 0 0,21 0 0,-24 0 0,-2-5 0,-1 4 0,-15-8 0,7 8 0,-14-7 0,4 2 0,0 1 0,-4 1 0,4 4 0,9-5 0,-6 4 0,18-3 0,-13 0 0,9 3 0,-9-3 0,4 4 0,-5 0 0,0 0 0,0 0 0,-6 0 0,-1 0 0,8 0 0,-4 0 0,6 0 0,-10 0 0,0 0 0,-4 0 0,9 0 0,-9 0 0,15 0 0,-14 0 0,14 0 0,-10 0 0,20 0 0,-11 0 0,5 0 0,-15 0 0,-5 0 0,-1 0 0,-4 0 0,-1 0 0,-5 4 0,-4 1 0,-1 0 0,-13 2 0,-9-6 0,-14-6 0,-8 0 0,-10-9 0,-14 5 0,10 0 0,-9 3 0,9 2 0,-3 4 0,-4 0 0,-6 0 0,10 0 0,-10-5 0,4 4 0,-5-8 0,0 8 0,-6-4 0,-1 1 0,-6 2 0,1-7 0,-3 8 0,2-4 0,3 5 0,0 0 0,-3 0 0,-7 0 0,-6 0 0,-1 0 0,7 0 0,8 0 0,6 0 0,12 0 0,-8 0 0,12 0 0,-2 0 0,5 0 0,4 0 0,0 0 0,-4 0 0,4 0 0,-11 0 0,5 0 0,-9 0 0,3 0 0,-5 0 0,-8 0 0,5 0 0,-10 0 0,17 0 0,-8 0 0,14 0 0,-8 0 0,9 0 0,-10 0 0,4 0 0,1 0 0,0 0 0,3 0 0,6 0 0,-1 0 0,9 0 0,-1 0 0,5 0 0,5 0 0,2 0 0,7 0 0,-3 0 0,3 0 0,5 4 0,0 0 0,8 4 0,5 0 0,4 0 0,17 5 0,-14-3 0,22 4 0,-22-6 0,10-3 0,-1 3 0,-6-7 0,7 3 0,-9-4 0,0 0 0,0 0 0,0 0 0,4 0 0,2 0 0,5 0 0,3 0 0,2 0 0,5 0 0,8 0 0,-6 0 0,6 0 0,-9 4 0,1 1 0,0 4 0,-1 1 0,-4-5 0,-1-1 0,-4-4 0,-1 0 0,0 0 0,1 0 0,3 0 0,-8 0 0,3 0 0,-13 0 0,-8 4 0,-11-4 0,-27 4 0,-16-4 0,0 0 0,-5 0 0,-37 0 0,26 0 0,-1 0 0,15 0 0,1 0 0,-6 0 0,-1 0 0,4 0 0,0 0 0,-46-5 0,8 3 0,26-7 0,14 8 0,28-7 0,9 4 0,18-1 0,14 1 0,10 4 0,15 0 0,-4 0 0,0 0 0,-3 0 0,-7 0 0,3 0 0,-10 0 0,0 0 0,-5 0 0,0 0 0,-4 0 0,-5-3 0,-4-2 0,-4-3 0,-13 0 0,-7-2 0,-14-3 0,0 2 0,3-2 0,12 4 0,3 0 0,11 1 0,1 0 0,4 0 0,0 0 0,0 0 0,0 0 0,0 0 0,-3 4 0,2 4 0,1 16 0,1 4 0,6 11 0,-6-1 0,7-6 0,-7 0 0,3-7 0,-4-4 0,3-1 0,-2-11 0,2-15 0,-3-11 0,0-8 0,0 1 0,0 9 0,0 1 0,0 9 0,0 8 0,4 22 0,1-2 0,3 15 0,5-13 0,-4-4 0,3-1 0,1-7 0,-4-1 0,7-4 0,-3 0 0,0 0 0,2 0 0,-5 0 0,5 0 0,-5 0 0,5 0 0,-1 0 0,2 0 0,1 0 0,0 0 0,0 0 0,4 0 0,-3 0 0,3 0 0,-4 0 0,5 0 0,-4 0 0,8 3 0,-3-2 0,4 3 0,5-4 0,1 0 0,4 0 0,1 0 0,4 0 0,-4 0 0,-1 0 0,-5 0 0,-5 0 0,0 0 0,5 0 0,-3 0 0,3 0 0,0 0 0,1 0 0,10 0 0,4 0 0,-6 0 0,-6 0 0,-13 0 0,-20 0 0,-27 0 0,-17 0 0,-37 0 0,19 0 0,-9 0 0,14 0 0,3 0 0,-8 0 0,8 0 0,-9 0 0,10 0 0,1 0 0,11 0 0,12 0 0,9 0 0,13 0 0,24 0 0,6 0 0,24 0 0,3 0 0,-14 0 0,23 0 0,-19 0 0,15 0 0,6-4 0,-26-1 0,3 0 0,-26 1 0,-6 1 0,-21 2 0,-13-3 0,-58 4 0,-1-5 0,29 5 0,-2-1 0,5-4 0,1 0 0,-47-2 0,50-1 0,-1-1 0,-41-3 0,26-8 0,19 14 0,27-6 0,19 11 0,29-3 0,33 4 0,11 0 0,23 0 0,-13 0 0,-5 0 0,-4 0 0,-23 0 0,-12 0 0,-12 0 0,-21 0 0,-22 0 0,-27 0 0,-27 0 0,-21 5 0,-8 7 0,45-3 0,1 0 0,4 3 0,-1-1 0,-41 7 0,15-2 0,23-11 0,19 4 0,28-8 0,12 2 0,30-3 0,13 5 0,27 1 0,15 10 0,-38-9 0,1 0 0,2 1 0,2 1 0,7-2 0,1-1 0,-8-2 0,0-1 0,3 0 0,-1-1 0,39-2 0,-46 0 0,-2 0 0,29 0 0,-4 0 0,-21 0 0,-5 0 0,-10 0 0,-3 0 0,-5 5 0,-4 0 0,4 0 0,-9-1 0,-2-4 0,-11 4 0,-10-3 0,-24 2 0,-22-3 0,-19 0 0,-17 0 0,-9-10 0,-1 2 0,1-14 0,15 10 0,23-3 0,18 6 0,22 0 0,9 1 0,26 3 0,17 2 0,33 3 0,19 0 0,-39 0 0,2 0 0,0 0 0,0 0 0,6 0 0,0 0 0,34 0 0,-9 0 0,-30 0 0,-22 0 0,-15-4 0,-15-9 0,-26-2 0,-14-4 0,-39 4 0,-11 9 0,31 1 0,-1 0 0,3 4 0,0 0 0,-5-2 0,-2 1 0,0 1 0,1 2 0,8-1 0,1 0 0,-45 0 0,38 0 0,19 0 0,27 0 0,62 0 0,5 0 0,-5 0 0,5 0 0,-3 0 0,-1 0 0,1 0 0,-1 0 0,3 2 0,-2 0 0,25 0 0,-21 2 0,-22-4 0,-11 0 0,-18 0 0,-19 0 0,-35 0 0,-19 0 0,-17 10 0,3-3 0,12 8 0,17-6 0,18-3 0,25-2 0,35-4 0,26 0 0,16-1 0,9 2 0,4 1 0,4 2 0,-16-1 0,4-1 0,-2 1 0,28 1 0,-1 0 0,-6 0 0,-4-1 0,-12-3 0,-5 0 0,-8 0 0,-6 0 0,10 0 0,-28 0 0,-24-8 0,-6-2 0,-17-7 0,-29 2 0,-7 6 0,-25 4 0,13 5 0,7 0 0,1 0 0,5 0 0,-6 5 0,5 0 0,2 5 0,9-1 0,7-3 0,9-2 0,9-1 0,9-2 0,18 3 0,17-4 0,22 0 0,2 5 0,2 1 0,7-3 0,2 2 0,1 1 0,3-1 0,-14-4 0,0 0 0,22 4 0,-15-5 0,-39 0 0,-31 0 0,-24 0 0,-20 0 0,-27 0 0,-4 0 0,-12 0 0,-7 5 0,41-4 0,0-1 0,5 3 0,-1-1 0,-6-2 0,-1 0 0,-40 6 0,0-5 0,2 9 0,13-8 0,7 3 0,14-5 0,12 0 0,17 0 0,7 0 0,9 0 0,4 0 0,3 0 0,9 0 0,16 0 0,10 4 0,13 1 0,0 4 0,6-3 0,2-2 0,16-4 0,3 0 0,18 0 0,-4 0 0,-2 0 0,-8 0 0,-6 0 0,13 0 0,-15 0 0,9 0 0,-19 0 0,-6 0 0,4 0 0,-9 0 0,10-5 0,-10 0 0,4-5 0,-6 0 0,-4 5 0,8-3 0,-12 3 0,7-1 0,-9 3 0,0 3 0,1 0 0,-5 0 0,-2 0 0,-4 0 0,0 0 0,0 0 0,0 0 0,4 0 0,1 0 0,0 0 0,0 0 0,0 0 0,0 0 0,1-4 0,-1 3 0,-5-3 0,0 4 0,0 0 0,0 0 0,-1 0 0,-3 0 0,-4-3 0,-6-2 0,-3-3 0,0 0 0,0-4 0,0 3 0,-8-7 0,3 3 0,-12 0 0,8 0 0,-4 5 0,5-1 0,0 5 0,-1 0 0,1 0 0,0 3 0,0-2 0,0 3 0,0 0 0,0 0 0,0 0 0,0 4 0,-5-3 0,0 6 0,-4-2 0,0 0 0,-1 2 0,1-6 0,-4 3 0,3-4 0,-8 0 0,8 0 0,-9 0 0,0 0 0,-7 0 0,-9 0 0,4 0 0,-10 0 0,-1 4 0,-1-2 0,-24 2 0,15-4 0,-16 0 0,19 0 0,2 0 0,0 0 0,3 0 0,-3 0 0,5 0 0,14 0 0,4 0 0,19 0 0,7 3 0,11 3 0,23 7 0,8-2 0,19 3 0,41-4 0,3 2 0,-33-9 0,3-1 0,-4 4 0,-1-1 0,-6-4 0,1 0 0,9 1 0,-2 1 0,18-3 0,-1 0 0,-44 0 0,-12 0 0,-5 0 0,-13 3 0,-9-2 0,-18-2 0,-16-4 0,-38-9 0,10 2 0,-23 2 0,17 0 0,-16 9 0,-2-9 0,1 9 0,10-4 0,13 0 0,6 4 0,-5-4 0,9 5 0,-3 0 0,0 0 0,-2 0 0,0 0 0,-3 0 0,-6 0 0,2 0 0,-6 0 0,13 0 0,2 0 0,5 0 0,5 0 0,2 0 0,-1 0 0,0 0 0,-6 0 0,-6 0 0,5 0 0,-24 0 0,21 0 0,-21 0 0,24 0 0,1 0 0,7 0 0,9 0 0,2 0 0,4 0 0,1 0 0,8 0 0,-2 0 0,4 0 0,-1 0 0,-3 0 0,4 0 0,-1-4 0,1 3 0,0-6 0,4 6 0,0-7 0,5 7 0,4-6 0,0 3 0,8 0 0,0-3 0,12 2 0,2-4 0,8 5 0,0 0 0,1 4 0,5 0 0,-3 0 0,7 0 0,-3 0 0,5 0 0,-5 0 0,-1 0 0,-9 0 0,2 0 0,-7 0 0,-1 0 0,-5 0 0,-4 0 0,0 0 0,0 0 0,0 0 0,0 0 0,4 0 0,1 0 0,17 0 0,-1 0 0,8 0 0,-5 0 0,-5 0 0,0 0 0,1 0 0,-1 0 0,-4 0 0,3-4 0,-3 3 0,8-3 0,6 4 0,2-4 0,2 3 0,-3-3 0,-1 0 0,6 3 0,2-8 0,5 8 0,-1-8 0,1 8 0,0-8 0,-1 4 0,7-1 0,3-2 0,-2 7 0,1-8 0,-8 8 0,0-8 0,0 8 0,5-3 0,1 4 0,6 0 0,-6 0 0,-6 0 0,-7 0 0,-2 0 0,-7 0 0,2 0 0,-13 0 0,-2 0 0,-4 0 0,1 0 0,-5 0 0,3 0 0,-3 0 0,4 0 0,0 0 0,3 0 0,-2 0 0,8 4 0,-4-4 0,1 8 0,3-7 0,-8 7 0,9-8 0,-9 8 0,3-7 0,-7 7 0,-2-4 0,-1 4 0,-5 1 0,5-5 0,-10 4 0,2-4 0,-3 4 0,0 0 0,-3-4 0,-6 0 0,-13-4 0,-11 0 0,-11 0 0,1 0 0,0 0 0,9 0 0,2 0 0,5 0 0,-6 0 0,5 0 0,-5 0 0,10 0 0,2 0 0,-14 0 0,3 0 0,-14 0 0,7 0 0,-4 0 0,3 0 0,-3 0 0,0 0 0,4 0 0,-5 0 0,7 0 0,-1 0 0,0 0 0,-8 0 0,10 3 0,-9-2 0,16 3 0,-3-4 0,4 0 0,1 4 0,-1-3 0,1 4 0,-1-2 0,1-2 0,-1 3 0,0 0 0,-8-3 0,2 8 0,-3-8 0,5 7 0,4-3 0,1 0 0,4 3 0,1-7 0,8 2 0,2-3 0,8 4 0,0-3 0,4 2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43:16.140"/>
    </inkml:context>
    <inkml:brush xml:id="br0">
      <inkml:brushProperty name="width" value="0.05" units="cm"/>
      <inkml:brushProperty name="height" value="0.05" units="cm"/>
    </inkml:brush>
  </inkml:definitions>
  <inkml:trace contextRef="#ctx0" brushRef="#br0">552 256 24575,'16'0'0,"5"0"0,-3 0 0,2 0 0,5 0 0,-6-8 0,6 6 0,-8-7 0,0 9 0,5 0 0,1 0 0,9-4 0,4 3 0,8-3 0,-1 4 0,0 0 0,0 0 0,2 0 0,10 0 0,-4 0 0,4 0 0,-5 0 0,-1 0 0,1 0 0,3 0 0,-8 0 0,1 0 0,-13 0 0,3 0 0,-3 0 0,5 4 0,0-3 0,-1 7 0,1-7 0,5 8 0,-4-3 0,23 4 0,-14-5 0,15 0 0,-18-5 0,3 0 0,-4 4 0,12-3 0,-5 4 0,4-5 0,-6 0 0,-4 0 0,3 0 0,-3 4 0,7 1 0,-6 1 0,1 2 0,-8-7 0,-5 6 0,-7-6 0,-5 3 0,-5 0 0,-5-3 0,0 2 0,-4 1 0,0-3 0,5 2 0,-4 1 0,3-3 0,-4 6 0,-3-2 0,-2 3 0,-6 0 0,-15 0 0,-7 1 0,-44-3 0,0-2 0,-28-4 0,6 0 0,1-10 0,0-3 0,12-9 0,4 5 0,12 2 0,-1 9 0,-5 2 0,-2 4 0,-12 0 0,30 0 0,0 0 0,-43 0 0,39 2 0,1 1 0,-29 3 0,2 10 0,0 1 0,-2 5 0,-7 0 0,-6 1 0,12-1 0,-5-4 0,20-3 0,-12-5 0,16-4 0,-9 3 0,18-8 0,11 4 0,17-5 0,16 3 0,9 2 0,16 7 0,13 2 0,26 6 0,41 6 0,-38-17 0,4 0 0,14 3 0,3-2 0,-8-6 0,1-2 0,13 4 0,0 0 0,-9-3 0,1 1 0,9 2 0,1 1 0,-8-1 0,-1 1 0,1 2 0,-2 0 0,-7-2 0,-1 0 0,-3 2 0,-2-1 0,-8-2 0,-4 0 0,30 5 0,-14-6 0,-28-1 0,-2-4 0,-20 0 0,-2 0 0,-11 0 0,-80 0 0,32 0 0,-8 0 0,-22 4 0,-12 1 0,3-1 0,-12-3 0,1 1 0,19 2 0,-2 1 0,6-2 0,-7-2 0,5-2 0,5 1 0,3 0 0,8 0 0,2 0 0,4 0 0,2 0 0,-18 0 0,13 9 0,23 4 0,8 6 0,16 1 0,3-3 0,7 0 0,0 0 0,16 1 0,5-8 0,28-2 0,8-3 0,19 1 0,1 5 0,11 0 0,4 4 0,-7 2 0,5 0 0,-14-1 0,-12-6 0,-17-4 0,-16 2 0,-21-4 0,-3 4 0,-23-3 0,-16-2 0,-26-3 0,-32 0 0,9 0 0,30 0 0,0 0 0,-40 0 0,-8 0 0,42 0 0,1 0 0,2 0 0,0 0 0,-3 0 0,1 0 0,-37 0 0,9 0 0,26 0 0,18 0 0,17 0 0,15 3 0,7 2 0,10 7 0,13-2 0,7 3 0,14-8 0,7 4 0,33-3 0,-30-1 0,5 1 0,30 1 0,4-1 0,-9 1 0,0 0 0,16-1 0,-4 1 0,-26 0 0,-3-1 0,-1 0 0,-2 0 0,36 6 0,-8-5 0,-15-2 0,-19-5 0,-9 0 0,-19 0 0,-3 0 0,-13 0 0,-4 3 0,-6 1 0,-15 1 0,-19 2 0,-22-5 0,-8-3 0,5 4 0,-2-1 0,-25-2 0,-6 0 0,21 0 0,-1 0 0,2 0 0,-7 0 0,0 0 0,7 0 0,-3 0 0,5 0 0,0 0 0,4 0 0,-1 0 0,1 0 0,-33 0 0,18 0 0,30 0 0,13 0 0,15 0 0,16 0 0,12 0 0,17 0 0,34 0 0,0 0 0,32 0 0,-10 0 0,-25 0 0,1 0 0,-7 0 0,0 0 0,8 0 0,-1 0 0,38 0 0,-7 0 0,-7 0 0,0 0 0,-8 0 0,-10 0 0,-4 0 0,-17 0 0,-1 0 0,-1 0 0,-8 0 0,-3 0 0,-10 0 0,-8 0 0,-1 0 0,-4 0 0,1 7 0,3-1 0,1 6 0,4-3 0,-4-1 0,-5 0 0,-11-4 0,-21 0 0,-16-4 0,-17 0 0,-5 0 0,-22-9 0,4 6 0,20-2 0,0 1 0,8 3 0,1 2 0,-2-1 0,1 0 0,-38 0 0,20 0 0,2 0 0,6 0 0,0 5 0,5 0 0,-4 6 0,15-2 0,-8 1 0,10-5 0,-15 4 0,2-8 0,-3 3 0,5-4 0,5 0 0,0 0 0,5 0 0,2 0 0,9 0 0,7 0 0,9 0 0,6 0 0,7-3 0,5 2 0,17-3 0,8 4 0,18 0 0,1 0 0,11 0 0,8 5 0,6-4 0,14 4 0,-32-5 0,1 0 0,37 0 0,-37 0 0,-2 0 0,20 0 0,-8 0 0,-6 0 0,-1 0 0,-4 0 0,4 0 0,-5 0 0,-1 0 0,1 0 0,0 0 0,8 0 0,-6 0 0,6 0 0,-8 0 0,-6 0 0,4 0 0,-13 0 0,2 0 0,-10 0 0,-4 0 0,-1 0 0,-9 0 0,-1 0 0,-7-4 0,2 3 0,0-6 0,2 6 0,12-6 0,6-2 0,-2 3 0,5-2 0,-17 4 0,-5 0 0,-4-4 0,-16-1 0,-7 0 0,-9 4 0,-4 1 0,5 4 0,4 0 0,-4 0 0,4 0 0,-4 0 0,-1 0 0,1 0 0,-1-4 0,-4 3 0,-7-4 0,-37 1 0,-7-3 0,28 2 0,-3-1 0,5 0 0,0 0 0,-40-6 0,-2 1 0,23 4 0,-2-2 0,12 3 0,-1-5 0,7 6 0,0-4 0,3 8 0,13-3 0,-1 4 0,13 0 0,1-4 0,4 3 0,1-3 0,9 4 0,-3-4 0,2 3 0,1-3 0,-3 4 0,-1 0 0,2 0 0,-4-3 0,9 2 0,-6-3 0,7 4 0,-3 0 0,3 0 0,5-3 0,-3 2 0,3-3 0,-9 0 0,-5-1 0,-6-5 0,1 1 0,5-4 0,10 4 0,4-7 0,4 6 0,7 2 0,17 4 0,17 4 0,29 0 0,2 0 0,17 0 0,2 0 0,1 0 0,-40 0 0,0 0 0,39 0 0,6 0 0,-7 0 0,0 5 0,-6-4 0,4 4 0,-36-4 0,0-2 0,43 1 0,-42 0 0,-2 0 0,25 0 0,-2 0 0,-16 0 0,3-4 0,-11-6 0,-6-1 0,-1-3 0,0 4 0,-4 0 0,18 0 0,-16 5 0,11-4 0,-19 8 0,-2-7 0,-3 3 0,-5 0 0,-2-3 0,-4 3 0,0 0 0,0 2 0,-4 3 0,-4-4 0,-9 3 0,-13-2 0,-10 3 0,-11 0 0,-14 0 0,-4 0 0,-2 0 0,-21 0 0,13 0 0,2 0 0,-4 0 0,-4 0 0,6 0 0,-7 0 0,-1 0 0,-6 0 0,0 0 0,0 0 0,0 0 0,-7 0 0,-8 4 0,5-3 0,-4 4 0,8-5 0,4 0 0,-11 0 0,5-5 0,-6-1 0,6-6 0,8 1 0,13 5 0,8-3 0,6 8 0,14-3 0,9 0 0,20-4 0,12 3 0,21-7 0,9 11 0,59-8 0,-22 2 0,-13 2 0,3-2 0,-13 2 0,0-1 0,6-1 0,2 1 0,2 0 0,2 0 0,12 0 0,0 0 0,-10 2 0,0 1 0,11 0 0,-1 1 0,-12 2 0,-2 0 0,-3 0 0,0 0 0,0 0 0,-1 0 0,43 0 0,-8 0 0,-15 0 0,-2 0 0,-16 0 0,9 0 0,-8 0 0,-2 0 0,-4 0 0,-14 0 0,-12-4 0,-9-1 0,-10-3 0,-4-1 0,-18-4 0,-44 7 0,-31-2 0,20 7 0,-10 2 0,3-1 0,-7 0 0,1 0 0,4 0 0,0 0 0,-1 0-236,-7 0 0,-2 0 1,2 0 235,7 0 0,1 0 0,4 0 0,-10 3 0,4 0 0,-6-2 0,3-1 0,22 3 0,5 0 0,-41-3 0,38 0 0,14 0 0,36 0 707,32 0-707,41 0 0,-8 0 0,6 0 0,16 0 0,7 0 0,-14 2 0,4 0 0,-2 1 0,-4 1 0,-1 1 0,1 0 0,6 0 0,1 0 0,-3 1 0,14 4 0,-2 0 0,-1-6 0,-2-1 0,-17 0 0,-5 0 0,40-3 0,-31 0 0,-11-9 0,-22 0 0,-2-6 0,-24 3 0,-3 4 0,-7-1 0,-21 1 0,-25-2 0,-1 7 0,-7 1 0,-16 0 0,-6-1 0,11 1 0,-5-1 0,-3 1 0,-12 1 0,-4 1 0,2-1-193,9-1 0,1-1 0,1 1 193,-4 2 0,0 0 0,7 0 0,-2 0 0,7 0 0,4 0 0,6 0 0,-22 0 0,22 0 0,29 0 0,16-7 0,37-9 579,23-5-579,2 7 0,10 0 0,2 3 0,7 0 0,1 1 0,4 0 0,0 0 0,4 0-281,17-2 1,5-1 0,-6 2 280,-18 1 0,-4 0 0,0 1 0,-1-1 0,0 1 0,-6-1 0,-4 0 0,-5 1 0,34-4 0,-51 5 0,-20 7 0,-10-7 0,-4 4 841,-40 0-841,-7 0 0,-49 4 0,-7 0 0,30-1 0,-2 2 0,11 3 0,-1 2 0,-15 0 0,0 2 0,20 3 0,2 2 0,-1-1 0,3-1 0,-26 6 0,26-2 0,23-6 0,33-4 0,24-1 0,36-4 0,-12 0 0,4 0 0,10 0 0,4 0 0,9 2 0,2 2 0,2 2 0,-1 1 0,-5 3 0,-4 1 0,-5-2 0,-3 1 0,-10 0 0,-3-2 0,26-2 0,-22-1 0,-19-5 0,-33 0 0,-30 0 0,-38 0 0,-34 0 0,42 0 0,-5 0 0,-6 4 0,-7 3 0,2-1 0,-22 4 0,0 1 0,24-3 0,-1 1 0,6 0 0,2 1 0,9-2 0,1-4 0,60-4 0,31-5 0,11 2 0,9-1 0,11-3 0,6 1 0,-5 3 0,5 1 0,-4 0 0,9-5 0,1 1 0,-10 5 0,2 2 0,-4-2 0,6-5 0,-5 0 0,-5 6 0,-3-1 0,-8-1 0,-7-1 0,-9 3 0,-24-3 0,-7-2 0,-19-3 0,-13-2 0,-21 0 0,-17 4 0,-13 2 0,19 3 0,-4 2 0,2-1 0,-2 0 0,-15-1 0,0 2 0,5 4 0,2 1 0,3 0 0,1 2 0,2 0 0,3 3 0,-28 10 0,18-14 0,51-2 0,57-25 0,52 0 0,-22 2 0,5 1 0,14 6 0,1 2 0,-7-1 0,0 1 0,3-1 0,-2 1 0,-13 2 0,-4 1 0,-12-1 0,-4 1 0,21-3 0,-33 4 0,-20-4 0,-13 1 0,-26 0 0,-24 3 0,-40 2 0,23 2 0,-6 2 0,-14-2 0,-5 2 0,20 4 0,-3 2 0,1 0 0,-28 1 0,2 1 0,-4 7 0,6 2 0,27-5 0,6-1 0,-36 2 0,49-4 0,81-15 0,39-14 0,-7 9 0,7-1 0,10-5 0,4-1 0,12 2 0,1 2 0,-6-1 0,-1 0 0,-24 3 0,1 0 0,-4-1 0,13-4 0,-4-1 0,-2 1 0,-3-1 0,-13-2 0,-4-1 0,25-9 0,-25-5 0,-15 1 0,-22 13 0,-7-1 0,-56 11 0,-29 5 0,9 2 0,-5 1 0,1 1 0,-2 2 0,-8 1 0,0 1 0,13 1 0,3-1 0,2 1 0,3-1 0,-31 3 0,32-6 0,30 3 0,39-2 0,19 2 0,33-3 0,10 5 0,27-3 0,-42 3 0,3 0 0,6-1 0,2-1 0,-5 0 0,0 1 0,-4 1 0,-2 0 0,35-3 0,-21 3 0,-19-5 0,-24 0 0,-17 0 0,-35 0 0,-39 0 0,-32 0 0,31 0 0,-10 0 0,5 0 0,-9 0 0,-2 0 0,4 0 0,-3 0 0,3 0 0,-4 0-230,-2 0 0,-6 0 0,1 0 0,7 0 230,5 0 0,6 0 0,2 0 0,-19 0 0,2 0 0,1 0 0,1 0 0,12 0 0,3 0 0,6 0 0,1 0 0,7 0 0,2 0 0,-39 0 0,15 0 920,19 0-920,3 0 0,10 0 0,5 0 0,11 0 0,19 0 0,49 8 0,-10-1 0,45 7 0,-24-4 0,17 0 0,8 1 0,14 0 0,2-4 0,-1-3 0,-3-4 0,-22 0 0,2 0 0,-20 0 0,-13 0 0,-13 4 0,-18-3 0,-22 2 0,-12-3 0,-20 0 0,-13 0 0,0 0 0,-6 0 0,-13 0 0,15 0 0,-15 0 0,20-4 0,5-2 0,12-4 0,12-3 0,18 4 0,8-4 0,7 1 0,14 3 0,11 0 0,28 5 0,13 4 0,5-4 0,-7 3 0,-8-9 0,-12 5 0,-6-1 0,-10 2 0,-10 4 0,-18-4 0,-16-1 0,-28 0 0,-9 1 0,-6 4 0,-2 0 0,4 0 0,-11 0 0,-8 0 0,-2-5 0,2 4 0,13-8 0,22 4 0,13-5 0,19 2 0,23 3 0,12 2 0,24 3 0,13 0 0,7 0 0,6 0 0,-7 0 0,6 0 0,-12 0 0,5 4 0,-6-3 0,3 4 0,-13-5 0,-10 0 0,-16 0 0,-17 3 0,-5 2 0,-27 8 0,-14-3 0,-14 5 0,-4-5 0,11 0 0,14-5 0,16 0 0,28-5 0,10 0 0,19 0 0,21 0 0,-17-5 0,38 4 0,6-4 0,-37 5 0,3 0 0,7 0 0,-1 0 0,-5 0 0,-3 0 0,38 0 0,-4 0 0,-19 0 0,-2 0 0,-12 0 0,-6 0 0,-7 0 0,-10 0 0,3 0 0,-8 0 0,3 0 0,-8 0 0,-5 0 0,-10-3 0,-8 2 0,-23-7 0,-20 7 0,-21-9 0,-26 9 0,16-8 0,-8 8 0,20-4 0,0 5 0,0 0 0,0 0 0,5 0 0,7 0 0,1 0 0,10 0 0,0 0 0,7 0 0,13 0 0,13 0 0,21 0 0,24 0 0,-7 0 0,45-4 0,-9 2 0,25-2 0,-4-1 0,-24 3 0,-14-7 0,-18 8 0,-15-3 0,-10 0 0,-11 0 0,-21-1 0,-29 2 0,-33 3 0,-1 0 0,36 0 0,-1 0 0,0 2 0,-2 1 0,0 0 0,-2 1 0,-13 5 0,0 0 0,6 0 0,1 2 0,0 3 0,2 1 0,6-3 0,2 1 0,2 0 0,2 1 0,-36 8 0,8-5 0,9 2 0,21-12 0,13 1 0,23-8 0,25 4 0,15-3 0,15 7 0,25 0 0,10 1 0,-20-2 0,3 0 0,3 1 0,8 0 0,-4-1 0,15-2 0,-4-3 0,0 2 0,-2-1 0,-2-3 0,-4 0 0,-13 0 0,-3 0 0,34 0 0,-34 0 0,-16 0 0,-19 0 0,-10 0 0,-19 0 0,-20 0 0,-39 0 0,16 2 0,-3 2 0,-12 2 0,-3 1 0,-11 3 0,-2 1 0,-6 2 0,-3 1 0,-5 0 0,-1-1 0,9-2 0,1 0 0,-8 3 0,3-2 0,14-7 0,0-1 0,-9 5 0,2 0 0,24-6 0,4 0 0,-42 7 0,63-4 0,20-2 0,34-4 0,18 0 0,47 0 0,-31 0 0,5 0 0,19 0 0,6 0 0,13 0 0,7 0 0,-11 0 0,5 0 0,-3 0-167,-20 0 1,-2 0 0,1 0 166,11 0 0,3 0 0,-9 0 0,-4 0 0,-8 0 0,-12 0 0,-5 0 0,24 0 0,-30 0 0,-28-3 0,-10-2 0,-41-4 499,-55-12-499,27 14 0,-4-1 0,-3-6 0,-1 0 0,-6 6 0,2 1 0,17-4 0,1-1 0,-3 3 0,0-1 0,6-2 0,4 0 0,-29-1 0,18-1 0,32 13 0,12-7 0,14 4 0,34-1 0,5 2 0,41 3 0,9 0 0,-23 0 0,6 0 0,3 0 0,3 0 0,6 0 0,1 0 0,2 0 0,-1 0 0,-13 0 0,-3 0 0,-2 0 0,-3 0 0,26 0 0,-33 0 0,-27 0 0,-29 0 0,-31 0 0,-41 10 0,22 2 0,-5 2 0,-17 4 0,-2 4 0,8 2 0,0 2 0,-7-1 0,3 1 0,19-3 0,4 0 0,-41 18 0,37-11 0,14-7 0,21-1 0,10-8 0,7-2 0,24-8 0,14-4 0,39 0 0,-27 0 0,3 0 0,5 0 0,3 0 0,9 0 0,0 0 0,-9 0 0,-3 0 0,-4 0 0,-4 0 0,26 0 0,-34 0 0,-26 0 0,-43 0 0,-28 0 0,-42 5 0,19 1 0,-3 0 0,15-2 0,-2 0 0,3 2 0,-6-1 0,7 0 0,3-1 0,2-1 0,-11 2 0,2 2 0,-24 9 0,16-4 0,25-2 0,23-6 0,31-4 0,25 0 0,29 0 0,6 0 0,9 0 0,8 3 0,6 1 0,-5 2 0,6 2 0,-2 1-195,-8 0 0,-1 2 0,0 0 195,2 0 0,0 2 0,-4 0 0,11 7 0,-6-1 0,-16-8 0,-5-2 0,16 9 0,-30-14 0,-25-4 0,-15-3 0,-25-7 585,-28-1-585,-36-5 0,11 9 0,-3 1 0,24 0 0,0 0 0,-38-2 0,1 2 0,-7-1 0,32 4 0,1 0 0,-35 3 0,17 0 0,17 0 0,20 0 0,14 0 0,39 0 0,22-4 0,46 3 0,-27-1 0,5-1 0,15 0 0,5 0 0,2-1 0,2 0 0,9 1 0,2-1 0,0-2 0,-4 0 0,-16 5 0,-3 1 0,-9-3 0,-5 1 0,-1 2 0,-23 0 0,-9 0 0,-81 0 0,-30 0 0,21 0 0,-13 0 0,1 0 0,7 0 0,1 0 0,-3 0-375,-15 0 1,-3 0-1,2 0 375,7 0 0,1 0 0,2 0 0,9 0 0,1 0 0,0 0-67,2 0 0,-1 0 0,4 0 67,-19 0 0,5 0 0,15 0 0,3 0 0,-33 0 0,39 0 0,33-4 1112,37-6-1112,27 0 213,39 0-213,-27 7 0,3 1 0,13 2 0,3 0 0,1 0 0,3 0 0,10 0 0,0 0 0,-10 0 0,-1 0 0,4 0 0,-1 0 0,-14 0 0,-4 0 0,31 0 0,-24 0 0,-49 0 0,-23 0 0,-43 0 0,-6 0 0,-10 5 0,-6 13 0,29-1 0,-4 5 0,36-13 0,1-2 0,4-2 0,15-1 0,14 0 0,19-4 0,10 0 0,25 0 0,-19 0 0,14 0 0,-37 0 0,-6 0 0,-18 4 0,-9-3 0,-29 7 0,-19-7 0,-22 8 0,6-8 0,-7 4 0,19-5 0,-6 0 0,3 0 0,9 0 0,2 0 0,20 0 0,7 3 0,12 2 0,2 3 0,10-4 0,7-1 0,13 2 0,11-4 0,7 7 0,10 2 0,1 6 0,-5 4 0,-12-5 0,-12-2 0,-35-9 0,-20 0 0,-19-13 0,-6-1 0,5-14 0,8-5 0,-3-1 0,5-7 0,0 4 0,5-5 0,0 0 0,13-5 0,-7-16 0,10 6 0,-3-6 0,10 21 0,6 5 0,4 6 0,-4-1 0,-2 1 0,-3 4 0,0 1 0,4 8 0,-2 2 0,6 4 0,-6 3 0,6-2 0,-6 6 0,-2-6 0,0 6 0,-3-7 0,-1 4 0,4-5 0,-4 0 0,5 4 0,3 9 0,2 14 0,3 10 0,0 10 0,0 13 0,0-13 0,0 25 0,0-9 0,0 30 0,5 9 0,-4-41 0,-1 1 0,3 7 0,0-1 0,-3 31 0,0 4 0,0-43 0,0-12 0,0-13 0,0-12 0,0-2 0,0-15 0,0-43 0,0-19 0,0 3 0,0-7 0,0-5 0,0-3 0,0-4 0,0-2 0,0-8 0,0-1 0,0 11 0,0 2 0,0 6 0,0 3 0,0 10 0,0 4 0,0-21 0,-5 25 0,1 19 0,-2 26 0,3 18 0,3 17 0,0 15 0,0 13 0,0 38 0,0 3 0,-2-30 0,-2 3 0,-1-2 0,-2 0 0,1-3 0,-1-2 0,-1-2 0,-1-3 0,-1 20 0,4-17 0,2-21 0,4-7 0,0-12 0,0-22 0,5-49 0,1-14 0,1 6 0,4-3 0,2 10 0,2 1 0,2-6 0,3-1 0,2 6 0,2 2 0,15-36 0,-3 25 0,-12 26 0,-6 21 0,-10 16 0,-4 11 0,-4 18 0,0 8 0,0 28 0,0-2 0,0 16 0,0 0 0,0-5 0,0 5 0,0-17 0,0-14 0,0-14 0,0-47 0,0-32 0,0-6 0,0-10 0,0-15 0,0-5 0,0-6 0,0-3 0,0 20 0,0-3 0,0 3 0,0-9 0,0 3 0,0 0 0,0 8 0,0-1 0,0 30 0,0 39 0,0 13 0,0 31 0,0 11 0,0-6 0,0 6 0,0-2 0,0 2 0,0 13 0,0 1 0,0-6 0,0-2 0,0-6 0,0-2 0,-3-2 0,1-2 0,-4 39 0,-9-21 0,3-14 0,-1-22 0,4-8 0,0-9 0,0 0 0,5-4 0,-4-4 0,7-9 0,-2-17 0,3-8 0,0-18 0,9-16 0,-3 20 0,8-27 0,1 15 0,-4 2 0,-1 2 0,-6 25 0,-4 9 0,0 8 0,0 15 0,0 13 0,0 10 0,-21 27 0,3-26 0,-24 15 0,9-35 0,-5-4 0,-5-11 0,-5-30 0,0-9 0,4-20 0,19 9 0,10 12 0,11 11 0,8 14 0,19 6 0,19 8 0,44 0 0,-33 0 0,3 0 0,5-1 0,3 2 0,23 6 0,-1 3 0,-22-3 0,-2 1 0,9 5 0,-6 2 0,1 11 0,-27-2 0,-21 4 0,-9-1 0,-5 0 0,-4 1 0,0-1 0,0 0 0,-12-4 0,-22 4 0,-13-15 0,-31 0 0,0-27 0,-9-20 0,20-15 0,20-22 0,28 8 0,14-4 0,38 14 0,45-2 0,-17 41 0,8 5 0,25-5 0,8 7 0,-20 13 0,2 8 0,-1 1 0,-8-1 0,-1 1 0,-2 3 0,2 3 0,-2 2 0,-7 3 0,-4 8 0,-9 0 0,8 11 0,-30-2 0,-21-9 0,-9 0 0,-18 4 0,-12-12 0,-15-2 0,1-13 0,-4-6 0,10-12 0,4-11 0,7-11 0,16-3 0,3-4 0,8 8 0,12-3 0,14 16 0,25 4 0,14 12 0,5 19 0,2 16 0,-12 40 0,-14-6 0,-21 13 0,-16-31 0,-17-3 0,-22-18 0,-13-6 0,-19-14 0,0-5 0,0-5 0,5-9 0,2-6 0,7-14 0,12 0 0,13-8 0,15 9 0,8-9 0,9 8 0,26-10 0,37 5 0,23 6 0,-36 17 0,2 4 0,-6 3 0,-2 3 0,46 5 0,-21 28 0,-35-3 0,-20 22 0,-19-18 0,-13-5 0,-15-10 0,-24-9 0,1-5 0,-6-4 0,-7-1 0,-1-3 0,-10-6 0,-1-4 0,-2-1 0,3-3 0,16-4 0,5-3 0,3 1 0,6-2 0,-6-24 0,28 4 0,10-1 0,31 8 0,46-10 0,-18 29 0,7 3 0,13-3 0,3 3 0,4 7 0,1 6 0,-5 4 0,-3 5 0,-7 9 0,-4 6 0,-9-2 0,-6 5 0,7 36 0,-21-10 0,-21-9 0,-8-5 0,-19-11 0,-12-1 0,-15-12 0,-10-3 0,3-8 0,2-8 0,11-11 0,11-11 0,13-7 0,6-7 0,13 1 0,15 7 0,6 9 0,19 18 0,1 5 0,4 8 0,-8 19 0,-6 9 0,-15 23 0,-6 1 0,-8 1 0,-1-7 0,-14-8 0,-9-13 0,-7-3 0,-12-12 0,-1 0 0,-2-9 0,-3 0 0,10-5 0,5 0 0,10-12 0,10-8 0,4-24 0,4-28 0,21-9 0,14-7 0,29 13 0,3 25 0,-3 21 0,-14 15 0,-2 19 0,-13 18 0,-1 9 0,-10 12 0,-13-1 0,-3 0 0,-17 21 0,-11-10 0,-16 11 0,-9-30 0,-5-11 0,5-14 0,2-10 0,3-28 0,4-23 0,9-34 0,17 33 0,3-2 0,3 0 0,3 0 0,8-7 0,5 2 0,22-26 0,14 12 0,14 45 0,-11 15 0,0 31 0,-6 14 0,-14 20 0,-1 11 0,-19-7 0,-2 0 0,-13-6 0,-21 1 0,-36 17 0,-9-20 0,24-17 0,-1-4 0,-29-4 0,11-7 0,9-11 0,22-9 0,11-5 0,15-13 0,4-7 0,8-14 0,21-3 0,15 0 0,8 18 0,8 11 0,-11 17 0,5 22 0,-8 6 0,-3 23 0,-18-7 0,-7 5 0,-9-15 0,-5 3 0,-18-13 0,-17-6 0,-18-8 0,-18-6 0,7-9 0,1-14 0,13-7 0,15-18 0,16 0 0,10-1 0,9-3 0,16 17 0,11-3 0,31 24 0,7 1 0,2 27 0,-6 4 0,-20 18 0,-7-6 0,-20-3 0,-6-8 0,-25-5 0,-34-9 0,-48-5 0,26-3 0,-5-2 0,-2 1 0,-3 0 0,11 0 0,-3 0 0,4 0 0,-7 1 0,2-2 0,-12-5 0,2-3 0,28 3 0,3-3 0,5-4 0,1-2 0,-42-2 0,9-4 0,17 9 0,13-7 0,20 9 0,17-7 0,8 8 0,7-8 0,0 8 0,3 1 0,6 4 0,-1 4 0,1 0 0,-6 0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44:17.939"/>
    </inkml:context>
    <inkml:brush xml:id="br0">
      <inkml:brushProperty name="width" value="0.05" units="cm"/>
      <inkml:brushProperty name="height" value="0.05" units="cm"/>
    </inkml:brush>
  </inkml:definitions>
  <inkml:trace contextRef="#ctx0" brushRef="#br0">153 284 24336,'4'2'0,"0"0"119,-4 14-119,0-3 40,0 4-40,0 0 20,0 7-20,0-9 60,0 12-60,0-13 0,0 7 0,0-4 0,0 0 0,0 0 0,0 0 0,0 0 0,0 0 0,0 5 0,0-4 0,0 3 0,0-4 0,0 9 0,0-7 0,0 11 0,0-12 0,0 8 0,0-8 0,0 13 0,0-7 0,0 12 0,0 3 0,0 0 0,0 4 0,0 4 0,0-12 0,0 1 0,0-18 0,0-34 0,-5-20 0,3-31 0,-7-3 0,8 7 0,-4 2 0,5 7 0,0 8 0,0 10 0,0 14 0,0 5 0,7-1 0,-1-3 0,7-2 0,-4-5 0,0 0 0,-4 1 0,-1-1 0,-4 1 0,0-9 0,0 1 0,0 3 0,0 5 0,0 14 0,0 1 0,0 4 0,7 3 0,2 5 0,4 5 0,2 11 0,-5-2 0,1 3 0,-6-1 0,2-3 0,-6 8 0,7-3 0,-7 9 0,7 4 0,-7-2 0,3 2 0,-4-9 0,0-5 0,0 0 0,0 0 0,0 0 0,0 0 0,0-4 0,0 3 0,-4-3 0,3 8 0,-6-25 0,-3-16 0,-1-40 0,-9-12 0,8-10 0,-4 17 0,6 9 0,5 22 0,-3 15 0,7 15 0,-3 27 0,4 13 0,0 15 0,0 5 0,0-7 0,0 1 0,0 0 0,0-6 0,0 13 0,0-16 0,0 10 0,0-18 0,0 4 0,0-9 0,0 4 0,0-5 0,0 5 0,0-3 0,0 3 0,0-5 0,0 5 0,4 5 0,-3-3 0,8 6 0,-8-7 0,7 5 0,-7-5 0,7-6 0,-7-5 0,3-9 0,-4-1 0,0-11 0,0-6 0,11-12 0,3-1 0,8 5 0,-2 1 0,2 11 0,5-3 0,12 4 0,5 0 0,6 0 0,-1 0 0,-4 0 0,-2 0 0,-15 0 0,2 0 0,-16 0 0,-1 4 0,-10 0 0,-3 4 0,-7-4 0,-17 0 0,-26-4 0,-8 0 0,-2 0 0,11 0 0,6 0 0,4 0 0,-5 0 0,7 0 0,-1 0 0,0 0 0,4 0 0,7 0 0,1 0 0,-1 0 0,3 0 0,-2 0 0,9 0 0,4 0 0,0 0 0,30 0 0,20 0 0,15 0 0,28 0 0,-21 0 0,9 4 0,-13 2 0,-5 3 0,-10-3 0,-8-2 0,-10-4 0,-9 0 0,-5 3 0,-8 2 0,-13-1 0,-1 3 0,-17-2 0,11 0 0,-11-1 0,8-4 0,0 0 0,-2 0 0,6-12 0,2-3 0,3-23 0,0-2 0,3-10 0,-8 0 0,8-5 0,1 3 0,5-8 0,5 8 0,-4-3 0,3 5 0,-3-14 0,4 16 0,-4-9 0,3 24 0,-4 1 0,1-1 0,3 9 0,-3 2 0,4 6 0,0 6 0,-4-2 0,-1 8 0,1-4 0,-3 7 0,2-3 0,1 16 0,0 13 0,4 20 0,0 12 0,0 0 0,10 10 0,-3 4 0,3-17 0,3 5 0,1 9 0,1 3 0,1 5 0,2 0 0,2-6 0,1-4 0,8 28 0,-4-36 0,-10-29 0,-3-16 0,-7-13 0,-1-23 0,-4-13 0,0-27 0,0-21 0,0 10 0,0-14 0,0 18 0,0 0 0,0 7 0,0 8 0,0 10 0,0 2 0,0 5 0,0 5 0,0 1 0,0 0 0,0 12 0,0 0 0,0 11 0,3 12 0,3 12 0,3 13 0,0 15 0,1 1 0,4 28 0,2-3 0,4 6 0,-4-11 0,-2-24 0,-5-8 0,-4-10 0,2-13 0,-2-1 0,-1-26 0,0-20 0,-4-15 0,0-9 0,-1-4 0,2-3 0,3-17 0,3-2 0,-1 1 0,3 1 0,3 9 0,1 1 0,-3 7 0,0 2 0,-1 10 0,0 6 0,1-13 0,0 27 0,-1 19 0,-1 15 0,0 24 0,1 6 0,-4 22 0,8 0 0,-2 6 0,10 8 0,0 7 0,11 12 0,3 9 0,-13-45 0,1-1 0,0 1 0,-1-1 0,17 32 0,2 0 0,-15-28 0,2-3 0,-15-24 0,-4-9 0,-2-5 0,-2-4 0,3-4 0,0-4 0,6-24 0,-4-17 0,11-38 0,-10 24 0,1-2 0,0 5 0,1-1 0,0-4 0,1 2 0,8-19 0,-7 31 0,-1 19 0,-6 20 0,0 4 0,-3 12 0,3 21 0,3 19 0,6 28 0,6-15 0,3 3 0,-3-7 0,1 0 0,8 11 0,0-1 0,-6-17 0,0-3 0,17 29 0,-11-18 0,0-19 0,-13-12 0,3-10 0,-5-4 0,0-1 0,0-7 0,0-1 0,4-4 0,1 0 0,1-12 0,3-8 0,-2-13 0,4-5 0,4 4 0,-3 6 0,-1 9 0,-2 10 0,-8 5 0,16 4 0,-13 0 0,9 8 0,-13 2 0,0 7 0,0 4 0,-3 2 0,-1 4 0,-8-4 0,-1-2 0,-4-4 0,0-4 0,0-1 0,-12-7 0,-3-2 0,-17-3 0,-2 0 0,1 0 0,-5 0 0,5 0 0,-5 0 0,0 0 0,-11-4 0,3-2 0,-14-4 0,8 5 0,-12-5 0,12 9 0,4-8 0,6 8 0,13-3 0,-3 4 0,4 0 0,-4 0 0,3 0 0,-7 0 0,2 0 0,-3 0 0,-15 0 0,5 5 0,-17-4 0,8 3 0,-6-4 0,-1 0 0,12 0 0,-3 0 0,19 0 0,6 0 0,12 0 0,20 0 0,-1 4 0,28 1 0,-4 4 0,22 5 0,8 2 0,8 0 0,25 6 0,4-5 0,-41-5 0,2 0 0,-1-1 0,-1 1 0,-2 0 0,-1-1 0,10 1 0,-1-1 0,25 1 0,6-2 0,-34-10 0,-16 0 0,-1 0 0,-16 0 0,-4 0 0,-16 0 0,-17 0 0,-13 0 0,-32 0 0,6-4 0,-14 3 0,18-4 0,6 5 0,7 0 0,9-4 0,6 3 0,10-6 0,7 2 0,1-3 0,4 0 0,0 0 0,8 4 0,-7 0 0,7 4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5:45:45.739"/>
    </inkml:context>
    <inkml:brush xml:id="br0">
      <inkml:brushProperty name="width" value="0.05" units="cm"/>
      <inkml:brushProperty name="height" value="0.05" units="cm"/>
    </inkml:brush>
  </inkml:definitions>
  <inkml:trace contextRef="#ctx0" brushRef="#br0">2445 204 23644,'-3'-5'0,"-20"1"460,-20 4-460,-37 0 156,-1 0-156,29 1 0,-1-2 39,3-1 0,-1-1-39,-2-2 0,-2-2 118,-18-7 1,-2-1-119,14 4 0,0 0 0,-14-6 0,0 1 0,14 8 0,0 2 0,0 0 0,1 0 0,2 2 0,1 2 0,0 2 0,1 0 0,-43 0 0,2 0 0,13 0 0,1 0 0,12 5 0,3 5 0,7 9 0,10 2 0,5 2 0,13-5 0,0 5 0,10-4 0,1 7 0,0-3 0,-2 9 0,-4 1 0,3 4 0,-2 1 0,-2 13 0,3-4 0,2 6 0,9-5 0,6-4 0,4 11 0,0-4 0,5 5 0,0-7 0,0 1 0,5 5 0,5-4 0,10 24 0,5-21 0,5 10 0,-1-16 0,4-9 0,-3-1 0,2-6 0,-5-4 0,5 0 0,2 0 0,9-4 0,1 0 0,25 1 0,3-8 0,20 8 0,-3-13 0,1 4 0,7-4 0,-44-6 0,0 0 0,4-2 0,1-2 0,-1 2 0,0-2 0,4-2 0,-2 0 0,-5 0 0,0 0 0,2 0 0,1 0 0,6 0 0,-1 0 0,-9 0 0,-2 0 0,5-2 0,-1-1 0,27-3 0,0-10 0,2-2 0,13-5 0,-12 6 0,11-5 0,-6 9 0,2-4 0,5 6 0,-44 3 0,-2-1 0,30-8 0,8-4 0,-27-5 0,-5 0 0,-2-4 0,-10-3 0,-7 2 0,-5-11 0,-4 2 0,-3-16 0,5-28 0,-15 35 0,-2-5 0,5-28 0,-1-4 0,-3 12 0,-3 0 0,-2-7 0,-2 2 0,-4 20 0,-2 5 0,-2-31 0,-5 16 0,-9 13 0,-16 15 0,-6 3 0,-13 18 0,5 1 0,-12 9 0,-7 5 0,-33 0 0,7 5 0,31 0 0,-1 0 0,-33 0 0,40 2 0,0 1 0,-40 4 0,1 9 0,2 1 0,12 10 0,1-4 0,13 2 0,13-5 0,6-1 0,3 4 0,6-4 0,12 7 0,4 38 0,17-38 0,-5 27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4:55:46.860"/>
    </inkml:context>
    <inkml:brush xml:id="br0">
      <inkml:brushProperty name="width" value="0.05" units="cm"/>
      <inkml:brushProperty name="height" value="0.05" units="cm"/>
    </inkml:brush>
  </inkml:definitions>
  <inkml:trace contextRef="#ctx0" brushRef="#br0">0 1 22522,'0'4'0,"0"0"0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4:55:50.210"/>
    </inkml:context>
    <inkml:brush xml:id="br0">
      <inkml:brushProperty name="width" value="0.05" units="cm"/>
      <inkml:brushProperty name="height" value="0.05" units="cm"/>
    </inkml:brush>
  </inkml:definitions>
  <inkml:trace contextRef="#ctx0" brushRef="#br0">1 1 22595,'0'4'0,"0"0"0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4:56:02.576"/>
    </inkml:context>
    <inkml:brush xml:id="br0">
      <inkml:brushProperty name="width" value="0.05" units="cm"/>
      <inkml:brushProperty name="height" value="0.05" units="cm"/>
    </inkml:brush>
  </inkml:definitions>
  <inkml:trace contextRef="#ctx0" brushRef="#br0">9 1 16577,'-5'4'0,"2"0"0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4:56:02.793"/>
    </inkml:context>
    <inkml:brush xml:id="br0">
      <inkml:brushProperty name="width" value="0.05" units="cm"/>
      <inkml:brushProperty name="height" value="0.05" units="cm"/>
    </inkml:brush>
  </inkml:definitions>
  <inkml:trace contextRef="#ctx0" brushRef="#br0">1 1 24575,'0'0'0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4:56:03.459"/>
    </inkml:context>
    <inkml:brush xml:id="br0">
      <inkml:brushProperty name="width" value="0.05" units="cm"/>
      <inkml:brushProperty name="height" value="0.05" units="cm"/>
    </inkml:brush>
  </inkml:definitions>
  <inkml:trace contextRef="#ctx0" brushRef="#br0">1 1 24575,'59'0'0,"-3"0"0,15 0 0,4 0 0,6 0 0,7 0 0,1 0 0,-5 0 0,1 0 0,-4 0 0,-1 0 0,0 0 0,0 0 0,0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7T14:56:05.676"/>
    </inkml:context>
    <inkml:brush xml:id="br0">
      <inkml:brushProperty name="width" value="0.05" units="cm"/>
      <inkml:brushProperty name="height" value="0.05" units="cm"/>
    </inkml:brush>
  </inkml:definitions>
  <inkml:trace contextRef="#ctx0" brushRef="#br0">0 1 24487,'52'4'0,"14"2"0,3 0 0,13-4 0,-21 1 0,-1 1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C057C-D555-4079-B2E9-5DD75963D8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C07314-FA28-44DE-8DD5-A8F19D3BF9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48E242-2C77-4B63-B374-0FA4CF4D4ABD}"/>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5" name="Footer Placeholder 4">
            <a:extLst>
              <a:ext uri="{FF2B5EF4-FFF2-40B4-BE49-F238E27FC236}">
                <a16:creationId xmlns:a16="http://schemas.microsoft.com/office/drawing/2014/main" id="{47A9C934-17E0-456C-A51D-E156F60C5C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8397F4-FE24-4CF7-B368-817CE11DC705}"/>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2638192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071FD-B570-47E7-B07E-F2FE030849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99FEC1-2EA4-487A-A776-55A72F16ED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19FF55-9695-46B2-AF30-381FEE621808}"/>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5" name="Footer Placeholder 4">
            <a:extLst>
              <a:ext uri="{FF2B5EF4-FFF2-40B4-BE49-F238E27FC236}">
                <a16:creationId xmlns:a16="http://schemas.microsoft.com/office/drawing/2014/main" id="{B7C8A78A-76D5-46B8-B174-A493B4CDC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371371-54C5-4A90-88D6-607EBF752D15}"/>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1151799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8E3824-D1BA-42AF-9CB0-835382E76A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C4701C-D4E1-4EA1-89E1-649464AE7F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548AB9-18EB-4F55-A3D9-3511CE10BA4E}"/>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5" name="Footer Placeholder 4">
            <a:extLst>
              <a:ext uri="{FF2B5EF4-FFF2-40B4-BE49-F238E27FC236}">
                <a16:creationId xmlns:a16="http://schemas.microsoft.com/office/drawing/2014/main" id="{35F0EAE7-8651-4ED6-B5D2-5711713F86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ADBBC4-FB7D-41B8-B6CE-C436F4040000}"/>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1625961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A26A0-A023-4950-AC7A-DC4D37647E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C73911-B25C-44C2-B5E2-93C6AD51B9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90D53D-31EA-49DC-A38C-A42CE390994F}"/>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5" name="Footer Placeholder 4">
            <a:extLst>
              <a:ext uri="{FF2B5EF4-FFF2-40B4-BE49-F238E27FC236}">
                <a16:creationId xmlns:a16="http://schemas.microsoft.com/office/drawing/2014/main" id="{B99E8EEF-A656-4531-8CCB-D60412108E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ADB688-9CC4-40FE-B777-976D475CBC18}"/>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255056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FB227-518B-4DAA-ACF7-74AA16ED84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3B16CFA-8520-4EC0-A09D-6FA3A4EBCD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C4F400-C967-47E0-A61B-FC5FA5AD6367}"/>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5" name="Footer Placeholder 4">
            <a:extLst>
              <a:ext uri="{FF2B5EF4-FFF2-40B4-BE49-F238E27FC236}">
                <a16:creationId xmlns:a16="http://schemas.microsoft.com/office/drawing/2014/main" id="{93970FD0-C3AE-4A52-97E5-0A34F3317A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F29405-8117-419C-861F-C1DF2F9D7F5E}"/>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3615614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191F5-2E3F-4343-AD78-A033DBCEDA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23FAF9-1007-4341-A0F4-0AAE189B09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6945FB-9F86-4FB4-8BFF-118297630F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2B574E-39E5-4C21-9D9B-F91FC72DF071}"/>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6" name="Footer Placeholder 5">
            <a:extLst>
              <a:ext uri="{FF2B5EF4-FFF2-40B4-BE49-F238E27FC236}">
                <a16:creationId xmlns:a16="http://schemas.microsoft.com/office/drawing/2014/main" id="{5857663D-8B23-4CE5-BD6A-558C69B64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7642BE-23A8-4912-8FE2-14A2B72CBEA8}"/>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1138212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77846-3DA9-49A2-BFAB-A80E753FBD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D01B85-3045-4135-A2AF-265DF105FF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C85459-1C94-49F1-B9A9-6158074BD8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4108DD-8C8D-4DE3-8524-3EFEEB1114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9913A5-8B9C-4517-8011-096A1F56D0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D54C6D-1956-445C-8C72-4CA1C2B285B3}"/>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8" name="Footer Placeholder 7">
            <a:extLst>
              <a:ext uri="{FF2B5EF4-FFF2-40B4-BE49-F238E27FC236}">
                <a16:creationId xmlns:a16="http://schemas.microsoft.com/office/drawing/2014/main" id="{641295E4-B56F-488E-B578-7A138B4B39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3023FF-A5C9-42D0-84F9-5078E8A0D50A}"/>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237168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07A1A-DE70-4963-AFB3-A96EBB5BD0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03AB5F-28C8-4BAF-B1CE-A77428D9D063}"/>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4" name="Footer Placeholder 3">
            <a:extLst>
              <a:ext uri="{FF2B5EF4-FFF2-40B4-BE49-F238E27FC236}">
                <a16:creationId xmlns:a16="http://schemas.microsoft.com/office/drawing/2014/main" id="{76155839-62E8-4177-AF24-D3731809E3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BE875E-ECA8-40B0-91A7-4492077AE6A9}"/>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3116463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F72E25-E0DA-4DBA-AEE0-4C88C7E555CD}"/>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3" name="Footer Placeholder 2">
            <a:extLst>
              <a:ext uri="{FF2B5EF4-FFF2-40B4-BE49-F238E27FC236}">
                <a16:creationId xmlns:a16="http://schemas.microsoft.com/office/drawing/2014/main" id="{BA1DA0D5-E59F-407D-8E43-6D8950F702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E5E077-6E09-48E8-8BDD-ED366C3F8122}"/>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2914398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CC68E-0D9D-4EC8-B58C-50A13C15C6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056DE3-5A74-45C8-9AC7-0E4BB2459E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5EE74A-12C7-466A-82EC-4AE13FFB0D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C9D4D3-5462-4317-A153-2EC1FA79300A}"/>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6" name="Footer Placeholder 5">
            <a:extLst>
              <a:ext uri="{FF2B5EF4-FFF2-40B4-BE49-F238E27FC236}">
                <a16:creationId xmlns:a16="http://schemas.microsoft.com/office/drawing/2014/main" id="{2C31ABAB-14AF-4F20-AB52-BF79912402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B8E9C2-DDFF-41AD-B270-D0CAA23F43A8}"/>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3031323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A69CA-1367-4BC8-9139-CA212EC347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C8D053-5116-4935-8D5E-FCB0A1A4E2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E8A8BB-2F0E-46E6-BB2A-DBE63DA4E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F313EE-3F88-4F86-AB4A-BAB01B0E8B8A}"/>
              </a:ext>
            </a:extLst>
          </p:cNvPr>
          <p:cNvSpPr>
            <a:spLocks noGrp="1"/>
          </p:cNvSpPr>
          <p:nvPr>
            <p:ph type="dt" sz="half" idx="10"/>
          </p:nvPr>
        </p:nvSpPr>
        <p:spPr/>
        <p:txBody>
          <a:bodyPr/>
          <a:lstStyle/>
          <a:p>
            <a:fld id="{5E77CE95-883E-4795-9EFB-42CE24F26302}" type="datetimeFigureOut">
              <a:rPr lang="en-US" smtClean="0"/>
              <a:t>6/27/26</a:t>
            </a:fld>
            <a:endParaRPr lang="en-US"/>
          </a:p>
        </p:txBody>
      </p:sp>
      <p:sp>
        <p:nvSpPr>
          <p:cNvPr id="6" name="Footer Placeholder 5">
            <a:extLst>
              <a:ext uri="{FF2B5EF4-FFF2-40B4-BE49-F238E27FC236}">
                <a16:creationId xmlns:a16="http://schemas.microsoft.com/office/drawing/2014/main" id="{64C7893E-0B10-45EF-97EC-7CA4B2450B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B19716-6FD2-4E08-A361-84E51E3A246F}"/>
              </a:ext>
            </a:extLst>
          </p:cNvPr>
          <p:cNvSpPr>
            <a:spLocks noGrp="1"/>
          </p:cNvSpPr>
          <p:nvPr>
            <p:ph type="sldNum" sz="quarter" idx="12"/>
          </p:nvPr>
        </p:nvSpPr>
        <p:spPr/>
        <p:txBody>
          <a:bodyPr/>
          <a:lstStyle/>
          <a:p>
            <a:fld id="{8E679CD4-48D8-407A-B962-0B350E31151D}" type="slidenum">
              <a:rPr lang="en-US" smtClean="0"/>
              <a:t>‹#›</a:t>
            </a:fld>
            <a:endParaRPr lang="en-US"/>
          </a:p>
        </p:txBody>
      </p:sp>
    </p:spTree>
    <p:extLst>
      <p:ext uri="{BB962C8B-B14F-4D97-AF65-F5344CB8AC3E}">
        <p14:creationId xmlns:p14="http://schemas.microsoft.com/office/powerpoint/2010/main" val="475273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691EC6-5EE5-4D69-A3A7-2623E37404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FD0CE4-B2A9-4656-AC42-3F1B28A5C5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9B7D31-8BD7-4E3A-9CEB-9094E926E0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77CE95-883E-4795-9EFB-42CE24F26302}" type="datetimeFigureOut">
              <a:rPr lang="en-US" smtClean="0"/>
              <a:t>6/27/26</a:t>
            </a:fld>
            <a:endParaRPr lang="en-US"/>
          </a:p>
        </p:txBody>
      </p:sp>
      <p:sp>
        <p:nvSpPr>
          <p:cNvPr id="5" name="Footer Placeholder 4">
            <a:extLst>
              <a:ext uri="{FF2B5EF4-FFF2-40B4-BE49-F238E27FC236}">
                <a16:creationId xmlns:a16="http://schemas.microsoft.com/office/drawing/2014/main" id="{19F2FB44-DB9F-4B16-870E-BDBE1B5BF4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4308E6-E0D8-458F-A77B-253BAAECB2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679CD4-48D8-407A-B962-0B350E31151D}" type="slidenum">
              <a:rPr lang="en-US" smtClean="0"/>
              <a:t>‹#›</a:t>
            </a:fld>
            <a:endParaRPr lang="en-US"/>
          </a:p>
        </p:txBody>
      </p:sp>
    </p:spTree>
    <p:extLst>
      <p:ext uri="{BB962C8B-B14F-4D97-AF65-F5344CB8AC3E}">
        <p14:creationId xmlns:p14="http://schemas.microsoft.com/office/powerpoint/2010/main" val="774801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customXml" Target="../ink/ink21.xml"/><Relationship Id="rId18" Type="http://schemas.openxmlformats.org/officeDocument/2006/relationships/image" Target="../media/image8.png"/><Relationship Id="rId3" Type="http://schemas.openxmlformats.org/officeDocument/2006/relationships/customXml" Target="../ink/ink16.xml"/><Relationship Id="rId7" Type="http://schemas.openxmlformats.org/officeDocument/2006/relationships/customXml" Target="../ink/ink18.xml"/><Relationship Id="rId12" Type="http://schemas.openxmlformats.org/officeDocument/2006/relationships/image" Target="../media/image28.png"/><Relationship Id="rId17" Type="http://schemas.openxmlformats.org/officeDocument/2006/relationships/customXml" Target="../ink/ink23.xml"/><Relationship Id="rId2" Type="http://schemas.openxmlformats.org/officeDocument/2006/relationships/image" Target="../media/image23.png"/><Relationship Id="rId16"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customXml" Target="../ink/ink20.xml"/><Relationship Id="rId5" Type="http://schemas.openxmlformats.org/officeDocument/2006/relationships/customXml" Target="../ink/ink17.xml"/><Relationship Id="rId15" Type="http://schemas.openxmlformats.org/officeDocument/2006/relationships/customXml" Target="../ink/ink22.xml"/><Relationship Id="rId10" Type="http://schemas.openxmlformats.org/officeDocument/2006/relationships/image" Target="../media/image27.png"/><Relationship Id="rId19" Type="http://schemas.openxmlformats.org/officeDocument/2006/relationships/customXml" Target="../ink/ink24.xml"/><Relationship Id="rId4" Type="http://schemas.openxmlformats.org/officeDocument/2006/relationships/image" Target="../media/image24.png"/><Relationship Id="rId9" Type="http://schemas.openxmlformats.org/officeDocument/2006/relationships/customXml" Target="../ink/ink19.xml"/><Relationship Id="rId1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3" Type="http://schemas.openxmlformats.org/officeDocument/2006/relationships/customXml" Target="../ink/ink30.xml"/><Relationship Id="rId12" Type="http://schemas.openxmlformats.org/officeDocument/2006/relationships/customXml" Target="../ink/ink29.xml"/><Relationship Id="rId2" Type="http://schemas.openxmlformats.org/officeDocument/2006/relationships/customXml" Target="../ink/ink25.xml"/><Relationship Id="rId1" Type="http://schemas.openxmlformats.org/officeDocument/2006/relationships/slideLayout" Target="../slideLayouts/slideLayout7.xml"/><Relationship Id="rId11" Type="http://schemas.openxmlformats.org/officeDocument/2006/relationships/customXml" Target="../ink/ink28.xml"/><Relationship Id="rId5" Type="http://schemas.openxmlformats.org/officeDocument/2006/relationships/customXml" Target="../ink/ink26.xml"/><Relationship Id="rId15" Type="http://schemas.openxmlformats.org/officeDocument/2006/relationships/image" Target="../media/image33.png"/><Relationship Id="rId10" Type="http://schemas.openxmlformats.org/officeDocument/2006/relationships/customXml" Target="../ink/ink27.xml"/><Relationship Id="rId4" Type="http://schemas.openxmlformats.org/officeDocument/2006/relationships/image" Target="../media/image280.png"/><Relationship Id="rId9" Type="http://schemas.openxmlformats.org/officeDocument/2006/relationships/image" Target="../media/image300.png"/><Relationship Id="rId14" Type="http://schemas.openxmlformats.org/officeDocument/2006/relationships/image" Target="../media/image310.png"/></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customXml" Target="../ink/ink31.xml"/><Relationship Id="rId7" Type="http://schemas.openxmlformats.org/officeDocument/2006/relationships/customXml" Target="../ink/ink33.xml"/><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customXml" Target="../ink/ink32.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customXml" Target="../ink/ink34.xml"/><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hyperlink" Target="https://mdsp.maryland/" TargetMode="External"/><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3.png"/><Relationship Id="rId4" Type="http://schemas.openxmlformats.org/officeDocument/2006/relationships/customXml" Target="../ink/ink1.xm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customXml" Target="../ink/ink9.xml"/><Relationship Id="rId18" Type="http://schemas.openxmlformats.org/officeDocument/2006/relationships/customXml" Target="../ink/ink11.xml"/><Relationship Id="rId3" Type="http://schemas.openxmlformats.org/officeDocument/2006/relationships/image" Target="../media/image5.png"/><Relationship Id="rId7" Type="http://schemas.openxmlformats.org/officeDocument/2006/relationships/customXml" Target="../ink/ink6.xml"/><Relationship Id="rId12" Type="http://schemas.openxmlformats.org/officeDocument/2006/relationships/image" Target="../media/image9.png"/><Relationship Id="rId17" Type="http://schemas.openxmlformats.org/officeDocument/2006/relationships/image" Target="../media/image12.png"/><Relationship Id="rId2" Type="http://schemas.openxmlformats.org/officeDocument/2006/relationships/customXml" Target="../ink/ink3.xml"/><Relationship Id="rId16" Type="http://schemas.openxmlformats.org/officeDocument/2006/relationships/customXml" Target="../ink/ink10.xml"/><Relationship Id="rId1" Type="http://schemas.openxmlformats.org/officeDocument/2006/relationships/slideLayout" Target="../slideLayouts/slideLayout7.xml"/><Relationship Id="rId6" Type="http://schemas.openxmlformats.org/officeDocument/2006/relationships/customXml" Target="../ink/ink5.xml"/><Relationship Id="rId11" Type="http://schemas.openxmlformats.org/officeDocument/2006/relationships/customXml" Target="../ink/ink8.xml"/><Relationship Id="rId5" Type="http://schemas.openxmlformats.org/officeDocument/2006/relationships/image" Target="../media/image6.png"/><Relationship Id="rId15" Type="http://schemas.openxmlformats.org/officeDocument/2006/relationships/image" Target="../media/image11.png"/><Relationship Id="rId10" Type="http://schemas.openxmlformats.org/officeDocument/2006/relationships/image" Target="../media/image8.png"/><Relationship Id="rId19" Type="http://schemas.openxmlformats.org/officeDocument/2006/relationships/image" Target="../media/image13.png"/><Relationship Id="rId4" Type="http://schemas.openxmlformats.org/officeDocument/2006/relationships/customXml" Target="../ink/ink4.xml"/><Relationship Id="rId9" Type="http://schemas.openxmlformats.org/officeDocument/2006/relationships/customXml" Target="../ink/ink7.xml"/><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customXml" Target="../ink/ink13.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ustomXml" Target="../ink/ink14.xml"/><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150.png"/></Relationships>
</file>

<file path=ppt/slides/_rels/slide8.xml.rels><?xml version="1.0" encoding="UTF-8" standalone="yes"?>
<Relationships xmlns="http://schemas.openxmlformats.org/package/2006/relationships"><Relationship Id="rId3" Type="http://schemas.openxmlformats.org/officeDocument/2006/relationships/customXml" Target="../ink/ink15.xml"/><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93BC4-2967-4B76-AE96-4714012A83B9}"/>
              </a:ext>
            </a:extLst>
          </p:cNvPr>
          <p:cNvPicPr>
            <a:picLocks noChangeAspect="1"/>
          </p:cNvPicPr>
          <p:nvPr/>
        </p:nvPicPr>
        <p:blipFill>
          <a:blip r:embed="rId2"/>
          <a:stretch>
            <a:fillRect/>
          </a:stretch>
        </p:blipFill>
        <p:spPr>
          <a:xfrm>
            <a:off x="0" y="-14880"/>
            <a:ext cx="12191999" cy="6887759"/>
          </a:xfrm>
          <a:prstGeom prst="rect">
            <a:avLst/>
          </a:prstGeom>
        </p:spPr>
      </p:pic>
      <p:sp>
        <p:nvSpPr>
          <p:cNvPr id="8" name="TextBox 7">
            <a:extLst>
              <a:ext uri="{FF2B5EF4-FFF2-40B4-BE49-F238E27FC236}">
                <a16:creationId xmlns:a16="http://schemas.microsoft.com/office/drawing/2014/main" id="{C35E85DB-1658-4EAB-9E7E-7444139A0586}"/>
              </a:ext>
            </a:extLst>
          </p:cNvPr>
          <p:cNvSpPr txBox="1"/>
          <p:nvPr/>
        </p:nvSpPr>
        <p:spPr>
          <a:xfrm>
            <a:off x="8154297" y="322730"/>
            <a:ext cx="3714974" cy="2400657"/>
          </a:xfrm>
          <a:prstGeom prst="rect">
            <a:avLst/>
          </a:prstGeom>
          <a:noFill/>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Train With </a:t>
            </a:r>
            <a:r>
              <a:rPr lang="en-US" sz="3200" b="1" dirty="0" err="1">
                <a:latin typeface="Times New Roman" panose="02020603050405020304" pitchFamily="18" charset="0"/>
                <a:cs typeface="Times New Roman" panose="02020603050405020304" pitchFamily="18" charset="0"/>
              </a:rPr>
              <a:t>Donadio</a:t>
            </a:r>
            <a:endParaRPr lang="en-US" sz="3200" b="1"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a:p>
            <a:pPr algn="ctr"/>
            <a:r>
              <a:rPr lang="en-US" sz="2000" dirty="0">
                <a:latin typeface="Times New Roman" panose="02020603050405020304" pitchFamily="18" charset="0"/>
                <a:cs typeface="Times New Roman" panose="02020603050405020304" pitchFamily="18" charset="0"/>
              </a:rPr>
              <a:t>Obtaining Your Maryland Handgun Qualification License</a:t>
            </a:r>
          </a:p>
          <a:p>
            <a:pPr algn="ctr"/>
            <a:endParaRPr lang="en-US" sz="2000" dirty="0">
              <a:latin typeface="Times New Roman" panose="02020603050405020304" pitchFamily="18" charset="0"/>
              <a:cs typeface="Times New Roman" panose="02020603050405020304" pitchFamily="18" charset="0"/>
            </a:endParaRPr>
          </a:p>
          <a:p>
            <a:pPr algn="ctr"/>
            <a:r>
              <a:rPr lang="en-US" sz="2000" dirty="0">
                <a:latin typeface="Times New Roman" panose="02020603050405020304" pitchFamily="18" charset="0"/>
                <a:cs typeface="Times New Roman" panose="02020603050405020304" pitchFamily="18" charset="0"/>
              </a:rPr>
              <a:t>Step By Step Instructions for the Online MSP HQL Application</a:t>
            </a:r>
          </a:p>
        </p:txBody>
      </p:sp>
    </p:spTree>
    <p:extLst>
      <p:ext uri="{BB962C8B-B14F-4D97-AF65-F5344CB8AC3E}">
        <p14:creationId xmlns:p14="http://schemas.microsoft.com/office/powerpoint/2010/main" val="1969535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258A58-0FB6-4CE6-A355-67821BC29F33}"/>
              </a:ext>
            </a:extLst>
          </p:cNvPr>
          <p:cNvSpPr txBox="1"/>
          <p:nvPr/>
        </p:nvSpPr>
        <p:spPr>
          <a:xfrm>
            <a:off x="9247094" y="2890391"/>
            <a:ext cx="2944906"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9: Demographics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Fill out all the required fields.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8F11FA22-187E-13BD-841A-CB0B5EF65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47094" cy="6858000"/>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C0ECA41D-3035-5E0F-C610-36494B87ADE4}"/>
                  </a:ext>
                </a:extLst>
              </p14:cNvPr>
              <p14:cNvContentPartPr/>
              <p14:nvPr/>
            </p14:nvContentPartPr>
            <p14:xfrm>
              <a:off x="3670663" y="3264634"/>
              <a:ext cx="217800" cy="44280"/>
            </p14:xfrm>
          </p:contentPart>
        </mc:Choice>
        <mc:Fallback>
          <p:pic>
            <p:nvPicPr>
              <p:cNvPr id="6" name="Ink 5">
                <a:extLst>
                  <a:ext uri="{FF2B5EF4-FFF2-40B4-BE49-F238E27FC236}">
                    <a16:creationId xmlns:a16="http://schemas.microsoft.com/office/drawing/2014/main" id="{C0ECA41D-3035-5E0F-C610-36494B87ADE4}"/>
                  </a:ext>
                </a:extLst>
              </p:cNvPr>
              <p:cNvPicPr/>
              <p:nvPr/>
            </p:nvPicPr>
            <p:blipFill>
              <a:blip r:embed="rId4"/>
              <a:stretch>
                <a:fillRect/>
              </a:stretch>
            </p:blipFill>
            <p:spPr>
              <a:xfrm>
                <a:off x="3662023" y="3255994"/>
                <a:ext cx="235440" cy="619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Ink 6">
                <a:extLst>
                  <a:ext uri="{FF2B5EF4-FFF2-40B4-BE49-F238E27FC236}">
                    <a16:creationId xmlns:a16="http://schemas.microsoft.com/office/drawing/2014/main" id="{1ABFA14A-4EA7-04D8-5BED-1A1103E7DAA6}"/>
                  </a:ext>
                </a:extLst>
              </p14:cNvPr>
              <p14:cNvContentPartPr/>
              <p14:nvPr/>
            </p14:nvContentPartPr>
            <p14:xfrm>
              <a:off x="6025783" y="2786554"/>
              <a:ext cx="385920" cy="47520"/>
            </p14:xfrm>
          </p:contentPart>
        </mc:Choice>
        <mc:Fallback>
          <p:pic>
            <p:nvPicPr>
              <p:cNvPr id="7" name="Ink 6">
                <a:extLst>
                  <a:ext uri="{FF2B5EF4-FFF2-40B4-BE49-F238E27FC236}">
                    <a16:creationId xmlns:a16="http://schemas.microsoft.com/office/drawing/2014/main" id="{1ABFA14A-4EA7-04D8-5BED-1A1103E7DAA6}"/>
                  </a:ext>
                </a:extLst>
              </p:cNvPr>
              <p:cNvPicPr/>
              <p:nvPr/>
            </p:nvPicPr>
            <p:blipFill>
              <a:blip r:embed="rId6"/>
              <a:stretch>
                <a:fillRect/>
              </a:stretch>
            </p:blipFill>
            <p:spPr>
              <a:xfrm>
                <a:off x="6017143" y="2777554"/>
                <a:ext cx="403560" cy="651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Ink 7">
                <a:extLst>
                  <a:ext uri="{FF2B5EF4-FFF2-40B4-BE49-F238E27FC236}">
                    <a16:creationId xmlns:a16="http://schemas.microsoft.com/office/drawing/2014/main" id="{6B2BAA66-F999-6AA5-60B6-71421EA5D790}"/>
                  </a:ext>
                </a:extLst>
              </p14:cNvPr>
              <p14:cNvContentPartPr/>
              <p14:nvPr/>
            </p14:nvContentPartPr>
            <p14:xfrm>
              <a:off x="3667423" y="4190194"/>
              <a:ext cx="296280" cy="48600"/>
            </p14:xfrm>
          </p:contentPart>
        </mc:Choice>
        <mc:Fallback>
          <p:pic>
            <p:nvPicPr>
              <p:cNvPr id="8" name="Ink 7">
                <a:extLst>
                  <a:ext uri="{FF2B5EF4-FFF2-40B4-BE49-F238E27FC236}">
                    <a16:creationId xmlns:a16="http://schemas.microsoft.com/office/drawing/2014/main" id="{6B2BAA66-F999-6AA5-60B6-71421EA5D790}"/>
                  </a:ext>
                </a:extLst>
              </p:cNvPr>
              <p:cNvPicPr/>
              <p:nvPr/>
            </p:nvPicPr>
            <p:blipFill>
              <a:blip r:embed="rId8"/>
              <a:stretch>
                <a:fillRect/>
              </a:stretch>
            </p:blipFill>
            <p:spPr>
              <a:xfrm>
                <a:off x="3658783" y="4181194"/>
                <a:ext cx="313920" cy="662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9" name="Ink 8">
                <a:extLst>
                  <a:ext uri="{FF2B5EF4-FFF2-40B4-BE49-F238E27FC236}">
                    <a16:creationId xmlns:a16="http://schemas.microsoft.com/office/drawing/2014/main" id="{C944D86A-B7C9-860C-576A-2B327F6B3D50}"/>
                  </a:ext>
                </a:extLst>
              </p14:cNvPr>
              <p14:cNvContentPartPr/>
              <p14:nvPr/>
            </p14:nvContentPartPr>
            <p14:xfrm>
              <a:off x="6099223" y="5289994"/>
              <a:ext cx="426240" cy="43560"/>
            </p14:xfrm>
          </p:contentPart>
        </mc:Choice>
        <mc:Fallback>
          <p:pic>
            <p:nvPicPr>
              <p:cNvPr id="9" name="Ink 8">
                <a:extLst>
                  <a:ext uri="{FF2B5EF4-FFF2-40B4-BE49-F238E27FC236}">
                    <a16:creationId xmlns:a16="http://schemas.microsoft.com/office/drawing/2014/main" id="{C944D86A-B7C9-860C-576A-2B327F6B3D50}"/>
                  </a:ext>
                </a:extLst>
              </p:cNvPr>
              <p:cNvPicPr/>
              <p:nvPr/>
            </p:nvPicPr>
            <p:blipFill>
              <a:blip r:embed="rId10"/>
              <a:stretch>
                <a:fillRect/>
              </a:stretch>
            </p:blipFill>
            <p:spPr>
              <a:xfrm>
                <a:off x="6090223" y="5281354"/>
                <a:ext cx="443880" cy="612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0" name="Ink 9">
                <a:extLst>
                  <a:ext uri="{FF2B5EF4-FFF2-40B4-BE49-F238E27FC236}">
                    <a16:creationId xmlns:a16="http://schemas.microsoft.com/office/drawing/2014/main" id="{D4CEE23C-4E1B-6605-88BD-95B9341C9A7F}"/>
                  </a:ext>
                </a:extLst>
              </p14:cNvPr>
              <p14:cNvContentPartPr/>
              <p14:nvPr/>
            </p14:nvContentPartPr>
            <p14:xfrm>
              <a:off x="6044503" y="6087394"/>
              <a:ext cx="674280" cy="55440"/>
            </p14:xfrm>
          </p:contentPart>
        </mc:Choice>
        <mc:Fallback>
          <p:pic>
            <p:nvPicPr>
              <p:cNvPr id="10" name="Ink 9">
                <a:extLst>
                  <a:ext uri="{FF2B5EF4-FFF2-40B4-BE49-F238E27FC236}">
                    <a16:creationId xmlns:a16="http://schemas.microsoft.com/office/drawing/2014/main" id="{D4CEE23C-4E1B-6605-88BD-95B9341C9A7F}"/>
                  </a:ext>
                </a:extLst>
              </p:cNvPr>
              <p:cNvPicPr/>
              <p:nvPr/>
            </p:nvPicPr>
            <p:blipFill>
              <a:blip r:embed="rId12"/>
              <a:stretch>
                <a:fillRect/>
              </a:stretch>
            </p:blipFill>
            <p:spPr>
              <a:xfrm>
                <a:off x="6035863" y="6078394"/>
                <a:ext cx="691920" cy="7308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1" name="Ink 10">
                <a:extLst>
                  <a:ext uri="{FF2B5EF4-FFF2-40B4-BE49-F238E27FC236}">
                    <a16:creationId xmlns:a16="http://schemas.microsoft.com/office/drawing/2014/main" id="{78437E28-C26D-719D-9360-FEEBD38A4EC3}"/>
                  </a:ext>
                </a:extLst>
              </p14:cNvPr>
              <p14:cNvContentPartPr/>
              <p14:nvPr/>
            </p14:nvContentPartPr>
            <p14:xfrm>
              <a:off x="3649423" y="5607874"/>
              <a:ext cx="760320" cy="59040"/>
            </p14:xfrm>
          </p:contentPart>
        </mc:Choice>
        <mc:Fallback>
          <p:pic>
            <p:nvPicPr>
              <p:cNvPr id="11" name="Ink 10">
                <a:extLst>
                  <a:ext uri="{FF2B5EF4-FFF2-40B4-BE49-F238E27FC236}">
                    <a16:creationId xmlns:a16="http://schemas.microsoft.com/office/drawing/2014/main" id="{78437E28-C26D-719D-9360-FEEBD38A4EC3}"/>
                  </a:ext>
                </a:extLst>
              </p:cNvPr>
              <p:cNvPicPr/>
              <p:nvPr/>
            </p:nvPicPr>
            <p:blipFill>
              <a:blip r:embed="rId14"/>
              <a:stretch>
                <a:fillRect/>
              </a:stretch>
            </p:blipFill>
            <p:spPr>
              <a:xfrm>
                <a:off x="3640783" y="5599234"/>
                <a:ext cx="777960" cy="7668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2" name="Ink 11">
                <a:extLst>
                  <a:ext uri="{FF2B5EF4-FFF2-40B4-BE49-F238E27FC236}">
                    <a16:creationId xmlns:a16="http://schemas.microsoft.com/office/drawing/2014/main" id="{FA56817F-7025-2E7F-4E1F-47C366EEC5B6}"/>
                  </a:ext>
                </a:extLst>
              </p14:cNvPr>
              <p14:cNvContentPartPr/>
              <p14:nvPr/>
            </p14:nvContentPartPr>
            <p14:xfrm>
              <a:off x="3651943" y="6542794"/>
              <a:ext cx="309600" cy="65160"/>
            </p14:xfrm>
          </p:contentPart>
        </mc:Choice>
        <mc:Fallback>
          <p:pic>
            <p:nvPicPr>
              <p:cNvPr id="12" name="Ink 11">
                <a:extLst>
                  <a:ext uri="{FF2B5EF4-FFF2-40B4-BE49-F238E27FC236}">
                    <a16:creationId xmlns:a16="http://schemas.microsoft.com/office/drawing/2014/main" id="{FA56817F-7025-2E7F-4E1F-47C366EEC5B6}"/>
                  </a:ext>
                </a:extLst>
              </p:cNvPr>
              <p:cNvPicPr/>
              <p:nvPr/>
            </p:nvPicPr>
            <p:blipFill>
              <a:blip r:embed="rId16"/>
              <a:stretch>
                <a:fillRect/>
              </a:stretch>
            </p:blipFill>
            <p:spPr>
              <a:xfrm>
                <a:off x="3643303" y="6534154"/>
                <a:ext cx="327240" cy="828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3" name="Ink 12">
                <a:extLst>
                  <a:ext uri="{FF2B5EF4-FFF2-40B4-BE49-F238E27FC236}">
                    <a16:creationId xmlns:a16="http://schemas.microsoft.com/office/drawing/2014/main" id="{38E34A9F-ACDC-8DB0-F767-911105D27B19}"/>
                  </a:ext>
                </a:extLst>
              </p14:cNvPr>
              <p14:cNvContentPartPr/>
              <p14:nvPr/>
            </p14:nvContentPartPr>
            <p14:xfrm>
              <a:off x="10348663" y="3145114"/>
              <a:ext cx="360" cy="360"/>
            </p14:xfrm>
          </p:contentPart>
        </mc:Choice>
        <mc:Fallback>
          <p:pic>
            <p:nvPicPr>
              <p:cNvPr id="13" name="Ink 12">
                <a:extLst>
                  <a:ext uri="{FF2B5EF4-FFF2-40B4-BE49-F238E27FC236}">
                    <a16:creationId xmlns:a16="http://schemas.microsoft.com/office/drawing/2014/main" id="{38E34A9F-ACDC-8DB0-F767-911105D27B19}"/>
                  </a:ext>
                </a:extLst>
              </p:cNvPr>
              <p:cNvPicPr/>
              <p:nvPr/>
            </p:nvPicPr>
            <p:blipFill>
              <a:blip r:embed="rId18"/>
              <a:stretch>
                <a:fillRect/>
              </a:stretch>
            </p:blipFill>
            <p:spPr>
              <a:xfrm>
                <a:off x="10339663" y="3136474"/>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14" name="Ink 13">
                <a:extLst>
                  <a:ext uri="{FF2B5EF4-FFF2-40B4-BE49-F238E27FC236}">
                    <a16:creationId xmlns:a16="http://schemas.microsoft.com/office/drawing/2014/main" id="{0F189DB8-62A0-9AE2-D686-D8F978A6AEEB}"/>
                  </a:ext>
                </a:extLst>
              </p14:cNvPr>
              <p14:cNvContentPartPr/>
              <p14:nvPr/>
            </p14:nvContentPartPr>
            <p14:xfrm>
              <a:off x="10177303" y="3519514"/>
              <a:ext cx="360" cy="360"/>
            </p14:xfrm>
          </p:contentPart>
        </mc:Choice>
        <mc:Fallback>
          <p:pic>
            <p:nvPicPr>
              <p:cNvPr id="14" name="Ink 13">
                <a:extLst>
                  <a:ext uri="{FF2B5EF4-FFF2-40B4-BE49-F238E27FC236}">
                    <a16:creationId xmlns:a16="http://schemas.microsoft.com/office/drawing/2014/main" id="{0F189DB8-62A0-9AE2-D686-D8F978A6AEEB}"/>
                  </a:ext>
                </a:extLst>
              </p:cNvPr>
              <p:cNvPicPr/>
              <p:nvPr/>
            </p:nvPicPr>
            <p:blipFill>
              <a:blip r:embed="rId18"/>
              <a:stretch>
                <a:fillRect/>
              </a:stretch>
            </p:blipFill>
            <p:spPr>
              <a:xfrm>
                <a:off x="10168303" y="3510874"/>
                <a:ext cx="18000" cy="18000"/>
              </a:xfrm>
              <a:prstGeom prst="rect">
                <a:avLst/>
              </a:prstGeom>
            </p:spPr>
          </p:pic>
        </mc:Fallback>
      </mc:AlternateContent>
    </p:spTree>
    <p:extLst>
      <p:ext uri="{BB962C8B-B14F-4D97-AF65-F5344CB8AC3E}">
        <p14:creationId xmlns:p14="http://schemas.microsoft.com/office/powerpoint/2010/main" val="424212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22F9E3-53F9-4EC7-8FBE-A819B01DDF3C}"/>
              </a:ext>
            </a:extLst>
          </p:cNvPr>
          <p:cNvSpPr txBox="1"/>
          <p:nvPr/>
        </p:nvSpPr>
        <p:spPr>
          <a:xfrm>
            <a:off x="9219304" y="1813173"/>
            <a:ext cx="2972695" cy="29238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10: </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Prerequisite. Click add to add instructor license number and make sure you click on Qualified Handgun Instructor certificate</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 Instructor license number QHIC-2015-0523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a:extLst>
              <a:ext uri="{FF2B5EF4-FFF2-40B4-BE49-F238E27FC236}">
                <a16:creationId xmlns:a16="http://schemas.microsoft.com/office/drawing/2014/main" id="{3DA0EC77-8F4B-32FD-BC38-48C7DAB12C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8977745" cy="6858000"/>
          </a:xfrm>
          <a:prstGeom prst="rect">
            <a:avLst/>
          </a:prstGeom>
        </p:spPr>
      </p:pic>
    </p:spTree>
    <p:extLst>
      <p:ext uri="{BB962C8B-B14F-4D97-AF65-F5344CB8AC3E}">
        <p14:creationId xmlns:p14="http://schemas.microsoft.com/office/powerpoint/2010/main" val="3664845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F346780-DB32-487B-B54A-7C50411AC158}"/>
              </a:ext>
            </a:extLst>
          </p:cNvPr>
          <p:cNvSpPr txBox="1"/>
          <p:nvPr/>
        </p:nvSpPr>
        <p:spPr>
          <a:xfrm>
            <a:off x="9292482" y="652776"/>
            <a:ext cx="2654448"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11: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Answer all the questions</a:t>
            </a:r>
            <a:endParaRPr lang="en-US" sz="2000" b="1" dirty="0">
              <a:solidFill>
                <a:srgbClr val="FF0000"/>
              </a:solidFill>
              <a:highlight>
                <a:srgbClr val="C0C0C0"/>
              </a:highligh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AE6DC06-6A69-E4B9-60F1-D304311B49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084623" cy="6858000"/>
          </a:xfrm>
          <a:prstGeom prst="rect">
            <a:avLst/>
          </a:prstGeom>
        </p:spPr>
      </p:pic>
    </p:spTree>
    <p:extLst>
      <p:ext uri="{BB962C8B-B14F-4D97-AF65-F5344CB8AC3E}">
        <p14:creationId xmlns:p14="http://schemas.microsoft.com/office/powerpoint/2010/main" val="933354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B1ED40E-4937-4633-BC79-5B8BDEE2D0A1}"/>
              </a:ext>
            </a:extLst>
          </p:cNvPr>
          <p:cNvSpPr txBox="1"/>
          <p:nvPr/>
        </p:nvSpPr>
        <p:spPr>
          <a:xfrm>
            <a:off x="9563547" y="2736502"/>
            <a:ext cx="2420471"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12: </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Read the FBI Privacy Act Statement</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11" name="Ink 10">
                <a:extLst>
                  <a:ext uri="{FF2B5EF4-FFF2-40B4-BE49-F238E27FC236}">
                    <a16:creationId xmlns:a16="http://schemas.microsoft.com/office/drawing/2014/main" id="{0425F138-B7FD-ADA7-0842-3C00EBCA1655}"/>
                  </a:ext>
                </a:extLst>
              </p14:cNvPr>
              <p14:cNvContentPartPr/>
              <p14:nvPr/>
            </p14:nvContentPartPr>
            <p14:xfrm>
              <a:off x="758160" y="7642357"/>
              <a:ext cx="548640" cy="85320"/>
            </p14:xfrm>
          </p:contentPart>
        </mc:Choice>
        <mc:Fallback xmlns="">
          <p:pic>
            <p:nvPicPr>
              <p:cNvPr id="11" name="Ink 10">
                <a:extLst>
                  <a:ext uri="{FF2B5EF4-FFF2-40B4-BE49-F238E27FC236}">
                    <a16:creationId xmlns:a16="http://schemas.microsoft.com/office/drawing/2014/main" id="{0425F138-B7FD-ADA7-0842-3C00EBCA1655}"/>
                  </a:ext>
                </a:extLst>
              </p:cNvPr>
              <p:cNvPicPr/>
              <p:nvPr/>
            </p:nvPicPr>
            <p:blipFill>
              <a:blip r:embed="rId4"/>
              <a:stretch>
                <a:fillRect/>
              </a:stretch>
            </p:blipFill>
            <p:spPr>
              <a:xfrm>
                <a:off x="749160" y="7588717"/>
                <a:ext cx="566280" cy="192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9BB52509-2DBC-4937-1CE6-A121F5B355C0}"/>
                  </a:ext>
                </a:extLst>
              </p14:cNvPr>
              <p14:cNvContentPartPr/>
              <p14:nvPr/>
            </p14:nvContentPartPr>
            <p14:xfrm>
              <a:off x="5212029" y="4642388"/>
              <a:ext cx="360" cy="360"/>
            </p14:xfrm>
          </p:contentPart>
        </mc:Choice>
        <mc:Fallback xmlns="">
          <p:pic>
            <p:nvPicPr>
              <p:cNvPr id="2" name="Ink 1">
                <a:extLst>
                  <a:ext uri="{FF2B5EF4-FFF2-40B4-BE49-F238E27FC236}">
                    <a16:creationId xmlns:a16="http://schemas.microsoft.com/office/drawing/2014/main" id="{9BB52509-2DBC-4937-1CE6-A121F5B355C0}"/>
                  </a:ext>
                </a:extLst>
              </p:cNvPr>
              <p:cNvPicPr/>
              <p:nvPr/>
            </p:nvPicPr>
            <p:blipFill>
              <a:blip r:embed="rId9"/>
              <a:stretch>
                <a:fillRect/>
              </a:stretch>
            </p:blipFill>
            <p:spPr>
              <a:xfrm>
                <a:off x="5203389" y="4633748"/>
                <a:ext cx="18000" cy="18000"/>
              </a:xfrm>
              <a:prstGeom prst="rect">
                <a:avLst/>
              </a:prstGeom>
            </p:spPr>
          </p:pic>
        </mc:Fallback>
      </mc:AlternateContent>
      <p:grpSp>
        <p:nvGrpSpPr>
          <p:cNvPr id="14" name="Group 13">
            <a:extLst>
              <a:ext uri="{FF2B5EF4-FFF2-40B4-BE49-F238E27FC236}">
                <a16:creationId xmlns:a16="http://schemas.microsoft.com/office/drawing/2014/main" id="{6544C877-A90E-C8DB-B0EA-91B29B74E501}"/>
              </a:ext>
            </a:extLst>
          </p:cNvPr>
          <p:cNvGrpSpPr/>
          <p:nvPr/>
        </p:nvGrpSpPr>
        <p:grpSpPr>
          <a:xfrm>
            <a:off x="6197709" y="3451148"/>
            <a:ext cx="360" cy="360"/>
            <a:chOff x="6197709" y="3451148"/>
            <a:chExt cx="360" cy="360"/>
          </a:xfrm>
        </p:grpSpPr>
        <mc:AlternateContent xmlns:mc="http://schemas.openxmlformats.org/markup-compatibility/2006" xmlns:p14="http://schemas.microsoft.com/office/powerpoint/2010/main">
          <mc:Choice Requires="p14">
            <p:contentPart p14:bwMode="auto" r:id="rId10">
              <p14:nvContentPartPr>
                <p14:cNvPr id="3" name="Ink 2">
                  <a:extLst>
                    <a:ext uri="{FF2B5EF4-FFF2-40B4-BE49-F238E27FC236}">
                      <a16:creationId xmlns:a16="http://schemas.microsoft.com/office/drawing/2014/main" id="{EADA96D7-CD87-88BB-8819-CE030E06BEC0}"/>
                    </a:ext>
                  </a:extLst>
                </p14:cNvPr>
                <p14:cNvContentPartPr/>
                <p14:nvPr/>
              </p14:nvContentPartPr>
              <p14:xfrm>
                <a:off x="6197709" y="3451148"/>
                <a:ext cx="360" cy="360"/>
              </p14:xfrm>
            </p:contentPart>
          </mc:Choice>
          <mc:Fallback xmlns="">
            <p:pic>
              <p:nvPicPr>
                <p:cNvPr id="3" name="Ink 2">
                  <a:extLst>
                    <a:ext uri="{FF2B5EF4-FFF2-40B4-BE49-F238E27FC236}">
                      <a16:creationId xmlns:a16="http://schemas.microsoft.com/office/drawing/2014/main" id="{EADA96D7-CD87-88BB-8819-CE030E06BEC0}"/>
                    </a:ext>
                  </a:extLst>
                </p:cNvPr>
                <p:cNvPicPr/>
                <p:nvPr/>
              </p:nvPicPr>
              <p:blipFill>
                <a:blip r:embed="rId9"/>
                <a:stretch>
                  <a:fillRect/>
                </a:stretch>
              </p:blipFill>
              <p:spPr>
                <a:xfrm>
                  <a:off x="6189069" y="344250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 name="Ink 5">
                  <a:extLst>
                    <a:ext uri="{FF2B5EF4-FFF2-40B4-BE49-F238E27FC236}">
                      <a16:creationId xmlns:a16="http://schemas.microsoft.com/office/drawing/2014/main" id="{AD6D9962-D3EF-6EB4-81EB-3897D8BA648B}"/>
                    </a:ext>
                  </a:extLst>
                </p14:cNvPr>
                <p14:cNvContentPartPr/>
                <p14:nvPr/>
              </p14:nvContentPartPr>
              <p14:xfrm>
                <a:off x="6197709" y="3451148"/>
                <a:ext cx="360" cy="360"/>
              </p14:xfrm>
            </p:contentPart>
          </mc:Choice>
          <mc:Fallback xmlns="">
            <p:pic>
              <p:nvPicPr>
                <p:cNvPr id="6" name="Ink 5">
                  <a:extLst>
                    <a:ext uri="{FF2B5EF4-FFF2-40B4-BE49-F238E27FC236}">
                      <a16:creationId xmlns:a16="http://schemas.microsoft.com/office/drawing/2014/main" id="{AD6D9962-D3EF-6EB4-81EB-3897D8BA648B}"/>
                    </a:ext>
                  </a:extLst>
                </p:cNvPr>
                <p:cNvPicPr/>
                <p:nvPr/>
              </p:nvPicPr>
              <p:blipFill>
                <a:blip r:embed="rId9"/>
                <a:stretch>
                  <a:fillRect/>
                </a:stretch>
              </p:blipFill>
              <p:spPr>
                <a:xfrm>
                  <a:off x="6189069" y="344250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0A797531-8E79-FE55-33CB-ECBBC806D855}"/>
                    </a:ext>
                  </a:extLst>
                </p14:cNvPr>
                <p14:cNvContentPartPr/>
                <p14:nvPr/>
              </p14:nvContentPartPr>
              <p14:xfrm>
                <a:off x="6197709" y="3451148"/>
                <a:ext cx="360" cy="360"/>
              </p14:xfrm>
            </p:contentPart>
          </mc:Choice>
          <mc:Fallback xmlns="">
            <p:pic>
              <p:nvPicPr>
                <p:cNvPr id="9" name="Ink 8">
                  <a:extLst>
                    <a:ext uri="{FF2B5EF4-FFF2-40B4-BE49-F238E27FC236}">
                      <a16:creationId xmlns:a16="http://schemas.microsoft.com/office/drawing/2014/main" id="{0A797531-8E79-FE55-33CB-ECBBC806D855}"/>
                    </a:ext>
                  </a:extLst>
                </p:cNvPr>
                <p:cNvPicPr/>
                <p:nvPr/>
              </p:nvPicPr>
              <p:blipFill>
                <a:blip r:embed="rId9"/>
                <a:stretch>
                  <a:fillRect/>
                </a:stretch>
              </p:blipFill>
              <p:spPr>
                <a:xfrm>
                  <a:off x="6189069" y="3442508"/>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9FD1F34D-455F-97AD-0FC7-DB109C9A42BF}"/>
                  </a:ext>
                </a:extLst>
              </p14:cNvPr>
              <p14:cNvContentPartPr/>
              <p14:nvPr/>
            </p14:nvContentPartPr>
            <p14:xfrm>
              <a:off x="6805029" y="1948148"/>
              <a:ext cx="6120" cy="360"/>
            </p14:xfrm>
          </p:contentPart>
        </mc:Choice>
        <mc:Fallback xmlns="">
          <p:pic>
            <p:nvPicPr>
              <p:cNvPr id="10" name="Ink 9">
                <a:extLst>
                  <a:ext uri="{FF2B5EF4-FFF2-40B4-BE49-F238E27FC236}">
                    <a16:creationId xmlns:a16="http://schemas.microsoft.com/office/drawing/2014/main" id="{9FD1F34D-455F-97AD-0FC7-DB109C9A42BF}"/>
                  </a:ext>
                </a:extLst>
              </p:cNvPr>
              <p:cNvPicPr/>
              <p:nvPr/>
            </p:nvPicPr>
            <p:blipFill>
              <a:blip r:embed="rId14"/>
              <a:stretch>
                <a:fillRect/>
              </a:stretch>
            </p:blipFill>
            <p:spPr>
              <a:xfrm>
                <a:off x="6796389" y="1939148"/>
                <a:ext cx="23760" cy="18000"/>
              </a:xfrm>
              <a:prstGeom prst="rect">
                <a:avLst/>
              </a:prstGeom>
            </p:spPr>
          </p:pic>
        </mc:Fallback>
      </mc:AlternateContent>
      <p:pic>
        <p:nvPicPr>
          <p:cNvPr id="7" name="Picture 6">
            <a:extLst>
              <a:ext uri="{FF2B5EF4-FFF2-40B4-BE49-F238E27FC236}">
                <a16:creationId xmlns:a16="http://schemas.microsoft.com/office/drawing/2014/main" id="{085DF6CF-0F29-CC2C-7127-98C5F920BB8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 y="0"/>
            <a:ext cx="9405257" cy="6858000"/>
          </a:xfrm>
          <a:prstGeom prst="rect">
            <a:avLst/>
          </a:prstGeom>
        </p:spPr>
      </p:pic>
    </p:spTree>
    <p:extLst>
      <p:ext uri="{BB962C8B-B14F-4D97-AF65-F5344CB8AC3E}">
        <p14:creationId xmlns:p14="http://schemas.microsoft.com/office/powerpoint/2010/main" val="1743072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E6CF5C-6401-427E-A5B4-63864D8DA516}"/>
              </a:ext>
            </a:extLst>
          </p:cNvPr>
          <p:cNvSpPr txBox="1"/>
          <p:nvPr/>
        </p:nvSpPr>
        <p:spPr>
          <a:xfrm>
            <a:off x="9294606" y="2120949"/>
            <a:ext cx="2783541" cy="38472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13: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At the bottom of the FBI Privacy Act write your name and date.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rgbClr val="FF0000"/>
              </a:solidFill>
              <a:highlight>
                <a:srgbClr val="C0C0C0"/>
              </a:highligh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When your write your name Do not write Mr. or </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Jr. at the end of your name, the system does not like it and it will not let you advanced to the next page.</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DF2EFD1A-E484-34A7-B9CB-9CC1673383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894618" cy="6858000"/>
          </a:xfrm>
          <a:prstGeom prst="rect">
            <a:avLst/>
          </a:prstGeom>
        </p:spPr>
      </p:pic>
    </p:spTree>
    <p:extLst>
      <p:ext uri="{BB962C8B-B14F-4D97-AF65-F5344CB8AC3E}">
        <p14:creationId xmlns:p14="http://schemas.microsoft.com/office/powerpoint/2010/main" val="2464877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EA4502B-E4EF-401C-9E79-C36AFA7F30AF}"/>
              </a:ext>
            </a:extLst>
          </p:cNvPr>
          <p:cNvSpPr txBox="1"/>
          <p:nvPr/>
        </p:nvSpPr>
        <p:spPr>
          <a:xfrm>
            <a:off x="9230060" y="1967061"/>
            <a:ext cx="2783541" cy="3231654"/>
          </a:xfrm>
          <a:prstGeom prst="rect">
            <a:avLst/>
          </a:prstGeom>
          <a:noFill/>
        </p:spPr>
        <p:txBody>
          <a:bodyPr wrap="square">
            <a:spAutoFit/>
          </a:bodyPr>
          <a:lstStyle/>
          <a:p>
            <a:pPr>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14: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Information </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R</a:t>
            </a:r>
            <a:r>
              <a:rPr kumimoji="0" lang="en-US" sz="2000" b="1" i="0" u="none" strike="noStrike" kern="1200" cap="none" spc="0" normalizeH="0" baseline="0" noProof="0" dirty="0" err="1">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elease</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 </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When your write your name Do not write Mr. or Jr. at the end of your name, the system does not like it and it will not let you advanced to the next page.</a:t>
            </a:r>
            <a:endParaRPr lang="en-US" sz="2000" b="1" dirty="0">
              <a:solidFill>
                <a:prstClr val="black"/>
              </a:solidFill>
              <a:highlight>
                <a:srgbClr val="C0C0C0"/>
              </a:highligh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solidFill>
                <a:srgbClr val="FF0000"/>
              </a:solidFill>
              <a:highlight>
                <a:srgbClr val="C0C0C0"/>
              </a:highligh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24A513E-F18A-2D08-C176-DAB2E23CB6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013371" cy="6858000"/>
          </a:xfrm>
          <a:prstGeom prst="rect">
            <a:avLst/>
          </a:prstGeom>
        </p:spPr>
      </p:pic>
    </p:spTree>
    <p:extLst>
      <p:ext uri="{BB962C8B-B14F-4D97-AF65-F5344CB8AC3E}">
        <p14:creationId xmlns:p14="http://schemas.microsoft.com/office/powerpoint/2010/main" val="1225023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585A5B1-5BB7-40F0-81B4-E19CBB40DAF0}"/>
              </a:ext>
            </a:extLst>
          </p:cNvPr>
          <p:cNvSpPr txBox="1"/>
          <p:nvPr/>
        </p:nvSpPr>
        <p:spPr>
          <a:xfrm>
            <a:off x="9155288" y="1151467"/>
            <a:ext cx="3036711" cy="16927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15: </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Document upload.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Upload your HQL certificate here.</a:t>
            </a:r>
            <a:endPar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BA200C2D-C429-09B9-6A64-FCAD45F0E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27" y="0"/>
            <a:ext cx="8870868" cy="6858000"/>
          </a:xfrm>
          <a:prstGeom prst="rect">
            <a:avLst/>
          </a:prstGeom>
        </p:spPr>
      </p:pic>
    </p:spTree>
    <p:extLst>
      <p:ext uri="{BB962C8B-B14F-4D97-AF65-F5344CB8AC3E}">
        <p14:creationId xmlns:p14="http://schemas.microsoft.com/office/powerpoint/2010/main" val="1476817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627534-63F5-47BD-A46B-3C022F055C54}"/>
              </a:ext>
            </a:extLst>
          </p:cNvPr>
          <p:cNvSpPr txBox="1"/>
          <p:nvPr/>
        </p:nvSpPr>
        <p:spPr>
          <a:xfrm>
            <a:off x="9177866" y="2639957"/>
            <a:ext cx="3612443" cy="1077218"/>
          </a:xfrm>
          <a:prstGeom prst="rect">
            <a:avLst/>
          </a:prstGeom>
          <a:noFill/>
        </p:spPr>
        <p:txBody>
          <a:bodyPr wrap="square">
            <a:spAutoFit/>
          </a:bodyPr>
          <a:lstStyle/>
          <a:p>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18: </a:t>
            </a:r>
            <a:r>
              <a:rPr lang="en-US" sz="2000" b="1" dirty="0" err="1">
                <a:solidFill>
                  <a:srgbClr val="FF0000"/>
                </a:solidFill>
                <a:highlight>
                  <a:srgbClr val="C0C0C0"/>
                </a:highlight>
                <a:latin typeface="Times New Roman" panose="02020603050405020304" pitchFamily="18" charset="0"/>
                <a:cs typeface="Times New Roman" panose="02020603050405020304" pitchFamily="18" charset="0"/>
              </a:rPr>
              <a:t>Applicattion</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 Summary. Scroll down </a:t>
            </a:r>
          </a:p>
          <a:p>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to pay fees.</a:t>
            </a:r>
            <a:endParaRPr lang="en-US" dirty="0">
              <a:solidFill>
                <a:srgbClr val="FF0000"/>
              </a:solidFill>
              <a:highlight>
                <a:srgbClr val="C0C0C0"/>
              </a:highlight>
            </a:endParaRPr>
          </a:p>
        </p:txBody>
      </p:sp>
      <p:pic>
        <p:nvPicPr>
          <p:cNvPr id="3" name="Picture 2">
            <a:extLst>
              <a:ext uri="{FF2B5EF4-FFF2-40B4-BE49-F238E27FC236}">
                <a16:creationId xmlns:a16="http://schemas.microsoft.com/office/drawing/2014/main" id="{658157D7-F09D-0BFA-8672-50C1A82788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634" y="167914"/>
            <a:ext cx="8857232" cy="6858000"/>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1E162AB4-4811-0F8A-CED7-EE71CFBA6FE1}"/>
                  </a:ext>
                </a:extLst>
              </p14:cNvPr>
              <p14:cNvContentPartPr/>
              <p14:nvPr/>
            </p14:nvContentPartPr>
            <p14:xfrm>
              <a:off x="3961715" y="3314160"/>
              <a:ext cx="1113840" cy="114840"/>
            </p14:xfrm>
          </p:contentPart>
        </mc:Choice>
        <mc:Fallback>
          <p:pic>
            <p:nvPicPr>
              <p:cNvPr id="6" name="Ink 5">
                <a:extLst>
                  <a:ext uri="{FF2B5EF4-FFF2-40B4-BE49-F238E27FC236}">
                    <a16:creationId xmlns:a16="http://schemas.microsoft.com/office/drawing/2014/main" id="{1E162AB4-4811-0F8A-CED7-EE71CFBA6FE1}"/>
                  </a:ext>
                </a:extLst>
              </p:cNvPr>
              <p:cNvPicPr/>
              <p:nvPr/>
            </p:nvPicPr>
            <p:blipFill>
              <a:blip r:embed="rId4"/>
              <a:stretch>
                <a:fillRect/>
              </a:stretch>
            </p:blipFill>
            <p:spPr>
              <a:xfrm>
                <a:off x="3952715" y="3305520"/>
                <a:ext cx="1131480" cy="1324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Ink 6">
                <a:extLst>
                  <a:ext uri="{FF2B5EF4-FFF2-40B4-BE49-F238E27FC236}">
                    <a16:creationId xmlns:a16="http://schemas.microsoft.com/office/drawing/2014/main" id="{176E99D8-F9F2-3D35-3595-CADB3BDC5F0A}"/>
                  </a:ext>
                </a:extLst>
              </p14:cNvPr>
              <p14:cNvContentPartPr/>
              <p14:nvPr/>
            </p14:nvContentPartPr>
            <p14:xfrm>
              <a:off x="4230130" y="3775044"/>
              <a:ext cx="1038240" cy="491760"/>
            </p14:xfrm>
          </p:contentPart>
        </mc:Choice>
        <mc:Fallback>
          <p:pic>
            <p:nvPicPr>
              <p:cNvPr id="7" name="Ink 6">
                <a:extLst>
                  <a:ext uri="{FF2B5EF4-FFF2-40B4-BE49-F238E27FC236}">
                    <a16:creationId xmlns:a16="http://schemas.microsoft.com/office/drawing/2014/main" id="{176E99D8-F9F2-3D35-3595-CADB3BDC5F0A}"/>
                  </a:ext>
                </a:extLst>
              </p:cNvPr>
              <p:cNvPicPr/>
              <p:nvPr/>
            </p:nvPicPr>
            <p:blipFill>
              <a:blip r:embed="rId6"/>
              <a:stretch>
                <a:fillRect/>
              </a:stretch>
            </p:blipFill>
            <p:spPr>
              <a:xfrm>
                <a:off x="4221130" y="3766044"/>
                <a:ext cx="1055880" cy="5094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Ink 7">
                <a:extLst>
                  <a:ext uri="{FF2B5EF4-FFF2-40B4-BE49-F238E27FC236}">
                    <a16:creationId xmlns:a16="http://schemas.microsoft.com/office/drawing/2014/main" id="{93C587AC-FE68-F458-F064-4016464F4807}"/>
                  </a:ext>
                </a:extLst>
              </p14:cNvPr>
              <p14:cNvContentPartPr/>
              <p14:nvPr/>
            </p14:nvContentPartPr>
            <p14:xfrm>
              <a:off x="4253283" y="3760354"/>
              <a:ext cx="798480" cy="557280"/>
            </p14:xfrm>
          </p:contentPart>
        </mc:Choice>
        <mc:Fallback>
          <p:pic>
            <p:nvPicPr>
              <p:cNvPr id="8" name="Ink 7">
                <a:extLst>
                  <a:ext uri="{FF2B5EF4-FFF2-40B4-BE49-F238E27FC236}">
                    <a16:creationId xmlns:a16="http://schemas.microsoft.com/office/drawing/2014/main" id="{93C587AC-FE68-F458-F064-4016464F4807}"/>
                  </a:ext>
                </a:extLst>
              </p:cNvPr>
              <p:cNvPicPr/>
              <p:nvPr/>
            </p:nvPicPr>
            <p:blipFill>
              <a:blip r:embed="rId8"/>
              <a:stretch>
                <a:fillRect/>
              </a:stretch>
            </p:blipFill>
            <p:spPr>
              <a:xfrm>
                <a:off x="4244283" y="3751714"/>
                <a:ext cx="816120" cy="574920"/>
              </a:xfrm>
              <a:prstGeom prst="rect">
                <a:avLst/>
              </a:prstGeom>
            </p:spPr>
          </p:pic>
        </mc:Fallback>
      </mc:AlternateContent>
    </p:spTree>
    <p:extLst>
      <p:ext uri="{BB962C8B-B14F-4D97-AF65-F5344CB8AC3E}">
        <p14:creationId xmlns:p14="http://schemas.microsoft.com/office/powerpoint/2010/main" val="826194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AB89516-88B8-420E-9B90-C5D38D412BC7}"/>
              </a:ext>
            </a:extLst>
          </p:cNvPr>
          <p:cNvSpPr txBox="1"/>
          <p:nvPr/>
        </p:nvSpPr>
        <p:spPr>
          <a:xfrm>
            <a:off x="8967395" y="1366897"/>
            <a:ext cx="3224604" cy="830997"/>
          </a:xfrm>
          <a:prstGeom prst="rect">
            <a:avLst/>
          </a:prstGeom>
          <a:noFill/>
        </p:spPr>
        <p:txBody>
          <a:bodyPr wrap="square">
            <a:spAutoFit/>
          </a:bodyPr>
          <a:lstStyle/>
          <a:p>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19: Scroll down and pay fees</a:t>
            </a:r>
            <a:endParaRPr lang="en-US" dirty="0"/>
          </a:p>
        </p:txBody>
      </p:sp>
      <p:pic>
        <p:nvPicPr>
          <p:cNvPr id="3" name="Picture 2">
            <a:extLst>
              <a:ext uri="{FF2B5EF4-FFF2-40B4-BE49-F238E27FC236}">
                <a16:creationId xmlns:a16="http://schemas.microsoft.com/office/drawing/2014/main" id="{8042AB56-55F0-5114-6807-6402CC6CA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645236" cy="6858000"/>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7B5DE689-ED2A-BE4B-FF6B-709639DD8498}"/>
                  </a:ext>
                </a:extLst>
              </p14:cNvPr>
              <p14:cNvContentPartPr/>
              <p14:nvPr/>
            </p14:nvContentPartPr>
            <p14:xfrm>
              <a:off x="4400023" y="5814874"/>
              <a:ext cx="1257120" cy="580320"/>
            </p14:xfrm>
          </p:contentPart>
        </mc:Choice>
        <mc:Fallback>
          <p:pic>
            <p:nvPicPr>
              <p:cNvPr id="6" name="Ink 5">
                <a:extLst>
                  <a:ext uri="{FF2B5EF4-FFF2-40B4-BE49-F238E27FC236}">
                    <a16:creationId xmlns:a16="http://schemas.microsoft.com/office/drawing/2014/main" id="{7B5DE689-ED2A-BE4B-FF6B-709639DD8498}"/>
                  </a:ext>
                </a:extLst>
              </p:cNvPr>
              <p:cNvPicPr/>
              <p:nvPr/>
            </p:nvPicPr>
            <p:blipFill>
              <a:blip r:embed="rId4"/>
              <a:stretch>
                <a:fillRect/>
              </a:stretch>
            </p:blipFill>
            <p:spPr>
              <a:xfrm>
                <a:off x="4391023" y="5806234"/>
                <a:ext cx="1274760" cy="597960"/>
              </a:xfrm>
              <a:prstGeom prst="rect">
                <a:avLst/>
              </a:prstGeom>
            </p:spPr>
          </p:pic>
        </mc:Fallback>
      </mc:AlternateContent>
    </p:spTree>
    <p:extLst>
      <p:ext uri="{BB962C8B-B14F-4D97-AF65-F5344CB8AC3E}">
        <p14:creationId xmlns:p14="http://schemas.microsoft.com/office/powerpoint/2010/main" val="3275437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62F458-A8F6-4EC7-BB63-7C98DAFFBB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3242" cy="6858000"/>
          </a:xfrm>
          <a:prstGeom prst="rect">
            <a:avLst/>
          </a:prstGeom>
        </p:spPr>
      </p:pic>
      <p:sp>
        <p:nvSpPr>
          <p:cNvPr id="5" name="TextBox 4">
            <a:extLst>
              <a:ext uri="{FF2B5EF4-FFF2-40B4-BE49-F238E27FC236}">
                <a16:creationId xmlns:a16="http://schemas.microsoft.com/office/drawing/2014/main" id="{CC0559DD-5BF5-4183-8B6D-B36DF34EE2E7}"/>
              </a:ext>
            </a:extLst>
          </p:cNvPr>
          <p:cNvSpPr txBox="1"/>
          <p:nvPr/>
        </p:nvSpPr>
        <p:spPr>
          <a:xfrm>
            <a:off x="9340329" y="1813173"/>
            <a:ext cx="2557630" cy="3539430"/>
          </a:xfrm>
          <a:prstGeom prst="rect">
            <a:avLst/>
          </a:prstGeom>
          <a:noFill/>
        </p:spPr>
        <p:txBody>
          <a:bodyPr wrap="square">
            <a:spAutoFit/>
          </a:bodyPr>
          <a:lstStyle/>
          <a:p>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a:t>
            </a:r>
            <a:r>
              <a:rPr lang="en-US" sz="2400" b="1" dirty="0">
                <a:solidFill>
                  <a:srgbClr val="FF0000"/>
                </a:solidFill>
                <a:highlight>
                  <a:srgbClr val="C0C0C0"/>
                </a:highlight>
                <a:latin typeface="Times New Roman" panose="02020603050405020304" pitchFamily="18" charset="0"/>
                <a:cs typeface="Times New Roman" panose="02020603050405020304" pitchFamily="18" charset="0"/>
              </a:rPr>
              <a:t>28</a:t>
            </a: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Enter your payment information. Click “Pay”. </a:t>
            </a:r>
          </a:p>
          <a:p>
            <a:endParaRPr lang="en-US" sz="2000" b="1" dirty="0">
              <a:solidFill>
                <a:srgbClr val="FF0000"/>
              </a:solidFill>
              <a:highlight>
                <a:srgbClr val="C0C0C0"/>
              </a:highlight>
              <a:latin typeface="Times New Roman" panose="02020603050405020304" pitchFamily="18" charset="0"/>
              <a:cs typeface="Times New Roman" panose="02020603050405020304" pitchFamily="18" charset="0"/>
            </a:endParaRPr>
          </a:p>
          <a:p>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*Reminder: The cost is $50 for a New HQL Application. This is a separate fee charged by MSP not included in cost of this HQL Class.</a:t>
            </a:r>
            <a:endParaRPr lang="en-US" dirty="0">
              <a:solidFill>
                <a:srgbClr val="FF0000"/>
              </a:solidFill>
              <a:highlight>
                <a:srgbClr val="C0C0C0"/>
              </a:highlight>
            </a:endParaRPr>
          </a:p>
        </p:txBody>
      </p:sp>
    </p:spTree>
    <p:extLst>
      <p:ext uri="{BB962C8B-B14F-4D97-AF65-F5344CB8AC3E}">
        <p14:creationId xmlns:p14="http://schemas.microsoft.com/office/powerpoint/2010/main" val="1553464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1B3C951-C1F6-4742-901E-8D5088F8CCCF}"/>
              </a:ext>
            </a:extLst>
          </p:cNvPr>
          <p:cNvSpPr txBox="1"/>
          <p:nvPr/>
        </p:nvSpPr>
        <p:spPr>
          <a:xfrm>
            <a:off x="9036423" y="2274838"/>
            <a:ext cx="2958353" cy="2923877"/>
          </a:xfrm>
          <a:prstGeom prst="rect">
            <a:avLst/>
          </a:prstGeom>
          <a:noFill/>
        </p:spPr>
        <p:txBody>
          <a:bodyPr wrap="square" rtlCol="0">
            <a:spAutoFit/>
          </a:bodyPr>
          <a:lstStyle/>
          <a:p>
            <a:r>
              <a:rPr lang="en-US" sz="2400" b="1" dirty="0">
                <a:solidFill>
                  <a:srgbClr val="FF0000"/>
                </a:solidFill>
                <a:highlight>
                  <a:srgbClr val="C0C0C0"/>
                </a:highlight>
                <a:latin typeface="Times New Roman" panose="02020603050405020304" pitchFamily="18" charset="0"/>
                <a:cs typeface="Times New Roman" panose="02020603050405020304" pitchFamily="18" charset="0"/>
              </a:rPr>
              <a:t>Step 1: </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Go to Maryland State Police Website.</a:t>
            </a:r>
          </a:p>
          <a:p>
            <a:endParaRPr lang="en-US" sz="2000" b="1" dirty="0">
              <a:solidFill>
                <a:srgbClr val="FF0000"/>
              </a:solidFill>
              <a:highlight>
                <a:srgbClr val="C0C0C0"/>
              </a:highlight>
              <a:latin typeface="Times New Roman" panose="02020603050405020304" pitchFamily="18" charset="0"/>
              <a:cs typeface="Times New Roman" panose="02020603050405020304" pitchFamily="18" charset="0"/>
            </a:endParaRPr>
          </a:p>
          <a:p>
            <a:r>
              <a:rPr lang="en-US" sz="2000" b="1" dirty="0">
                <a:solidFill>
                  <a:srgbClr val="FF0000"/>
                </a:solidFill>
                <a:highlight>
                  <a:srgbClr val="C0C0C0"/>
                </a:highligh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https://mdsp.maryland</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a:t>
            </a:r>
          </a:p>
          <a:p>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gov</a:t>
            </a:r>
          </a:p>
          <a:p>
            <a:endParaRPr lang="en-US" sz="2000" b="1" dirty="0">
              <a:highlight>
                <a:srgbClr val="C0C0C0"/>
              </a:highlight>
              <a:latin typeface="Times New Roman" panose="02020603050405020304" pitchFamily="18" charset="0"/>
              <a:cs typeface="Times New Roman" panose="02020603050405020304" pitchFamily="18" charset="0"/>
            </a:endParaRPr>
          </a:p>
          <a:p>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Click on firearms, permits &amp; professional licenses</a:t>
            </a:r>
          </a:p>
        </p:txBody>
      </p:sp>
      <p:pic>
        <p:nvPicPr>
          <p:cNvPr id="4" name="Picture 3">
            <a:extLst>
              <a:ext uri="{FF2B5EF4-FFF2-40B4-BE49-F238E27FC236}">
                <a16:creationId xmlns:a16="http://schemas.microsoft.com/office/drawing/2014/main" id="{6E7A56BA-8AAF-D2A0-8A1A-6E3CF77A8F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005"/>
            <a:ext cx="9036423" cy="6858000"/>
          </a:xfrm>
          <a:prstGeom prst="rect">
            <a:avLst/>
          </a:prstGeom>
        </p:spPr>
      </p:pic>
      <mc:AlternateContent xmlns:mc="http://schemas.openxmlformats.org/markup-compatibility/2006">
        <mc:Choice xmlns:p14="http://schemas.microsoft.com/office/powerpoint/2010/main" Requires="p14">
          <p:contentPart p14:bwMode="auto" r:id="rId4">
            <p14:nvContentPartPr>
              <p14:cNvPr id="9" name="Ink 8">
                <a:extLst>
                  <a:ext uri="{FF2B5EF4-FFF2-40B4-BE49-F238E27FC236}">
                    <a16:creationId xmlns:a16="http://schemas.microsoft.com/office/drawing/2014/main" id="{7668152E-4BC7-451C-16F7-FA7F2A5E455A}"/>
                  </a:ext>
                </a:extLst>
              </p14:cNvPr>
              <p14:cNvContentPartPr/>
              <p14:nvPr/>
            </p14:nvContentPartPr>
            <p14:xfrm>
              <a:off x="508908" y="2203558"/>
              <a:ext cx="2146680" cy="71280"/>
            </p14:xfrm>
          </p:contentPart>
        </mc:Choice>
        <mc:Fallback>
          <p:pic>
            <p:nvPicPr>
              <p:cNvPr id="9" name="Ink 8">
                <a:extLst>
                  <a:ext uri="{FF2B5EF4-FFF2-40B4-BE49-F238E27FC236}">
                    <a16:creationId xmlns:a16="http://schemas.microsoft.com/office/drawing/2014/main" id="{7668152E-4BC7-451C-16F7-FA7F2A5E455A}"/>
                  </a:ext>
                </a:extLst>
              </p:cNvPr>
              <p:cNvPicPr/>
              <p:nvPr/>
            </p:nvPicPr>
            <p:blipFill>
              <a:blip r:embed="rId5"/>
              <a:stretch>
                <a:fillRect/>
              </a:stretch>
            </p:blipFill>
            <p:spPr>
              <a:xfrm>
                <a:off x="455268" y="2095558"/>
                <a:ext cx="2254320" cy="286920"/>
              </a:xfrm>
              <a:prstGeom prst="rect">
                <a:avLst/>
              </a:prstGeom>
            </p:spPr>
          </p:pic>
        </mc:Fallback>
      </mc:AlternateContent>
      <p:sp>
        <p:nvSpPr>
          <p:cNvPr id="10" name="Up Arrow 9">
            <a:extLst>
              <a:ext uri="{FF2B5EF4-FFF2-40B4-BE49-F238E27FC236}">
                <a16:creationId xmlns:a16="http://schemas.microsoft.com/office/drawing/2014/main" id="{FFBF6A09-ADCE-0AD4-88C8-53AC3DE6FA34}"/>
              </a:ext>
            </a:extLst>
          </p:cNvPr>
          <p:cNvSpPr/>
          <p:nvPr/>
        </p:nvSpPr>
        <p:spPr>
          <a:xfrm>
            <a:off x="1168868" y="2547970"/>
            <a:ext cx="413380" cy="563365"/>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mc:AlternateContent xmlns:mc="http://schemas.openxmlformats.org/markup-compatibility/2006">
        <mc:Choice xmlns:p14="http://schemas.microsoft.com/office/powerpoint/2010/main" Requires="p14">
          <p:contentPart p14:bwMode="auto" r:id="rId6">
            <p14:nvContentPartPr>
              <p14:cNvPr id="11" name="Ink 10">
                <a:extLst>
                  <a:ext uri="{FF2B5EF4-FFF2-40B4-BE49-F238E27FC236}">
                    <a16:creationId xmlns:a16="http://schemas.microsoft.com/office/drawing/2014/main" id="{32CD41AC-9170-341D-BB3E-ECD6B39A0869}"/>
                  </a:ext>
                </a:extLst>
              </p14:cNvPr>
              <p14:cNvContentPartPr/>
              <p14:nvPr/>
            </p14:nvContentPartPr>
            <p14:xfrm>
              <a:off x="280183" y="2012194"/>
              <a:ext cx="2593080" cy="494280"/>
            </p14:xfrm>
          </p:contentPart>
        </mc:Choice>
        <mc:Fallback>
          <p:pic>
            <p:nvPicPr>
              <p:cNvPr id="11" name="Ink 10">
                <a:extLst>
                  <a:ext uri="{FF2B5EF4-FFF2-40B4-BE49-F238E27FC236}">
                    <a16:creationId xmlns:a16="http://schemas.microsoft.com/office/drawing/2014/main" id="{32CD41AC-9170-341D-BB3E-ECD6B39A0869}"/>
                  </a:ext>
                </a:extLst>
              </p:cNvPr>
              <p:cNvPicPr/>
              <p:nvPr/>
            </p:nvPicPr>
            <p:blipFill>
              <a:blip r:embed="rId7"/>
              <a:stretch>
                <a:fillRect/>
              </a:stretch>
            </p:blipFill>
            <p:spPr>
              <a:xfrm>
                <a:off x="271183" y="2003554"/>
                <a:ext cx="2610720" cy="511920"/>
              </a:xfrm>
              <a:prstGeom prst="rect">
                <a:avLst/>
              </a:prstGeom>
            </p:spPr>
          </p:pic>
        </mc:Fallback>
      </mc:AlternateContent>
    </p:spTree>
    <p:extLst>
      <p:ext uri="{BB962C8B-B14F-4D97-AF65-F5344CB8AC3E}">
        <p14:creationId xmlns:p14="http://schemas.microsoft.com/office/powerpoint/2010/main" val="1581760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075CF1-713D-4851-B20C-9DB8407D53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19304" cy="6858000"/>
          </a:xfrm>
          <a:prstGeom prst="rect">
            <a:avLst/>
          </a:prstGeom>
        </p:spPr>
      </p:pic>
      <p:sp>
        <p:nvSpPr>
          <p:cNvPr id="5" name="TextBox 4">
            <a:extLst>
              <a:ext uri="{FF2B5EF4-FFF2-40B4-BE49-F238E27FC236}">
                <a16:creationId xmlns:a16="http://schemas.microsoft.com/office/drawing/2014/main" id="{CA6F7D16-030E-4303-8ECC-E78EE580A6CC}"/>
              </a:ext>
            </a:extLst>
          </p:cNvPr>
          <p:cNvSpPr txBox="1"/>
          <p:nvPr/>
        </p:nvSpPr>
        <p:spPr>
          <a:xfrm>
            <a:off x="9386945" y="2120949"/>
            <a:ext cx="2930562" cy="2616101"/>
          </a:xfrm>
          <a:prstGeom prst="rect">
            <a:avLst/>
          </a:prstGeom>
          <a:noFill/>
        </p:spPr>
        <p:txBody>
          <a:bodyPr wrap="square">
            <a:spAutoFit/>
          </a:bodyPr>
          <a:lstStyle/>
          <a:p>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a:t>
            </a:r>
            <a:r>
              <a:rPr lang="en-US" sz="2400" b="1" dirty="0">
                <a:solidFill>
                  <a:srgbClr val="FF0000"/>
                </a:solidFill>
                <a:highlight>
                  <a:srgbClr val="C0C0C0"/>
                </a:highlight>
                <a:latin typeface="Times New Roman" panose="02020603050405020304" pitchFamily="18" charset="0"/>
                <a:cs typeface="Times New Roman" panose="02020603050405020304" pitchFamily="18" charset="0"/>
              </a:rPr>
              <a:t>29</a:t>
            </a: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C</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lick “Continue”.</a:t>
            </a:r>
          </a:p>
          <a:p>
            <a:endParaRPr lang="en-US" sz="2000" b="1" dirty="0">
              <a:solidFill>
                <a:srgbClr val="FF0000"/>
              </a:solidFill>
              <a:highlight>
                <a:srgbClr val="C0C0C0"/>
              </a:highlight>
              <a:latin typeface="Times New Roman" panose="02020603050405020304" pitchFamily="18" charset="0"/>
              <a:cs typeface="Times New Roman" panose="02020603050405020304" pitchFamily="18" charset="0"/>
            </a:endParaRPr>
          </a:p>
          <a:p>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*A copy of this receipt will be emailed to the email you used to create your MSP account. Save for your records.</a:t>
            </a:r>
            <a:endParaRPr lang="en-US" dirty="0">
              <a:solidFill>
                <a:srgbClr val="FF0000"/>
              </a:solidFill>
              <a:highlight>
                <a:srgbClr val="C0C0C0"/>
              </a:highlight>
            </a:endParaRPr>
          </a:p>
        </p:txBody>
      </p:sp>
    </p:spTree>
    <p:extLst>
      <p:ext uri="{BB962C8B-B14F-4D97-AF65-F5344CB8AC3E}">
        <p14:creationId xmlns:p14="http://schemas.microsoft.com/office/powerpoint/2010/main" val="13512394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7EB69D-D846-4A79-BD47-52F51A4D24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54758" cy="6858000"/>
          </a:xfrm>
          <a:prstGeom prst="rect">
            <a:avLst/>
          </a:prstGeom>
        </p:spPr>
      </p:pic>
      <p:sp>
        <p:nvSpPr>
          <p:cNvPr id="5" name="TextBox 4">
            <a:extLst>
              <a:ext uri="{FF2B5EF4-FFF2-40B4-BE49-F238E27FC236}">
                <a16:creationId xmlns:a16="http://schemas.microsoft.com/office/drawing/2014/main" id="{6DA77D6D-8B31-4457-A615-62D0FDDF5BEF}"/>
              </a:ext>
            </a:extLst>
          </p:cNvPr>
          <p:cNvSpPr txBox="1"/>
          <p:nvPr/>
        </p:nvSpPr>
        <p:spPr>
          <a:xfrm>
            <a:off x="9455972" y="2828835"/>
            <a:ext cx="2538805" cy="1200329"/>
          </a:xfrm>
          <a:prstGeom prst="rect">
            <a:avLst/>
          </a:prstGeom>
          <a:noFill/>
        </p:spPr>
        <p:txBody>
          <a:bodyPr wrap="square">
            <a:spAutoFit/>
          </a:bodyPr>
          <a:lstStyle/>
          <a:p>
            <a:pPr algn="ctr"/>
            <a:r>
              <a:rPr lang="en-US" b="1" dirty="0">
                <a:solidFill>
                  <a:srgbClr val="FF0000"/>
                </a:solidFill>
                <a:highlight>
                  <a:srgbClr val="C0C0C0"/>
                </a:highlight>
                <a:latin typeface="Times New Roman" panose="02020603050405020304" pitchFamily="18" charset="0"/>
                <a:cs typeface="Times New Roman" panose="02020603050405020304" pitchFamily="18" charset="0"/>
              </a:rPr>
              <a:t>Your application is now Submitted. You may print your receipt for your records. </a:t>
            </a:r>
            <a:endParaRPr lang="en-US" dirty="0">
              <a:solidFill>
                <a:srgbClr val="FF0000"/>
              </a:solidFill>
              <a:highlight>
                <a:srgbClr val="C0C0C0"/>
              </a:highlight>
            </a:endParaRPr>
          </a:p>
        </p:txBody>
      </p:sp>
    </p:spTree>
    <p:extLst>
      <p:ext uri="{BB962C8B-B14F-4D97-AF65-F5344CB8AC3E}">
        <p14:creationId xmlns:p14="http://schemas.microsoft.com/office/powerpoint/2010/main" val="3925209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83B23E-85A4-4D39-A93C-3BBF9D2224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9A4089FB-060A-4200-AECD-C9A9EFD43EF7}"/>
              </a:ext>
            </a:extLst>
          </p:cNvPr>
          <p:cNvSpPr txBox="1"/>
          <p:nvPr/>
        </p:nvSpPr>
        <p:spPr>
          <a:xfrm>
            <a:off x="9383357" y="1582340"/>
            <a:ext cx="2622177" cy="3693319"/>
          </a:xfrm>
          <a:prstGeom prst="rect">
            <a:avLst/>
          </a:prstGeom>
          <a:noFill/>
        </p:spPr>
        <p:txBody>
          <a:bodyPr wrap="square">
            <a:spAutoFit/>
          </a:bodyPr>
          <a:lstStyle/>
          <a:p>
            <a:pPr algn="ctr"/>
            <a:r>
              <a:rPr kumimoji="0" lang="en-US"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You may check the status of your application anytime by logging </a:t>
            </a:r>
            <a:r>
              <a:rPr lang="en-US" b="1" dirty="0">
                <a:solidFill>
                  <a:srgbClr val="FF0000"/>
                </a:solidFill>
                <a:highlight>
                  <a:srgbClr val="C0C0C0"/>
                </a:highlight>
                <a:latin typeface="Times New Roman" panose="02020603050405020304" pitchFamily="18" charset="0"/>
                <a:cs typeface="Times New Roman" panose="02020603050405020304" pitchFamily="18" charset="0"/>
              </a:rPr>
              <a:t>i</a:t>
            </a:r>
            <a:r>
              <a:rPr kumimoji="0" lang="en-US"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n to your MSP account using the User Name &amp; Password you created at the beginning of the application. </a:t>
            </a:r>
          </a:p>
          <a:p>
            <a:endParaRPr lang="en-US" b="1" dirty="0">
              <a:solidFill>
                <a:srgbClr val="FF0000"/>
              </a:solidFill>
              <a:highlight>
                <a:srgbClr val="C0C0C0"/>
              </a:highlight>
              <a:latin typeface="Times New Roman" panose="02020603050405020304" pitchFamily="18" charset="0"/>
              <a:cs typeface="Times New Roman" panose="02020603050405020304" pitchFamily="18" charset="0"/>
            </a:endParaRPr>
          </a:p>
          <a:p>
            <a:pPr algn="ctr"/>
            <a:r>
              <a:rPr kumimoji="0" lang="en-US"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Due to the increased number of HQL applications, expect a longer waiting period</a:t>
            </a:r>
            <a:r>
              <a:rPr kumimoji="0" lang="en-US"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endParaRPr lang="en-US" dirty="0">
              <a:solidFill>
                <a:srgbClr val="FF0000"/>
              </a:solidFill>
            </a:endParaRPr>
          </a:p>
        </p:txBody>
      </p:sp>
    </p:spTree>
    <p:extLst>
      <p:ext uri="{BB962C8B-B14F-4D97-AF65-F5344CB8AC3E}">
        <p14:creationId xmlns:p14="http://schemas.microsoft.com/office/powerpoint/2010/main" val="2366039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DFCF77-DA87-49F8-8182-A98F77077E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39" y="494852"/>
            <a:ext cx="7236957" cy="5852160"/>
          </a:xfrm>
          <a:prstGeom prst="rect">
            <a:avLst/>
          </a:prstGeom>
        </p:spPr>
      </p:pic>
      <p:sp>
        <p:nvSpPr>
          <p:cNvPr id="9" name="TextBox 8">
            <a:extLst>
              <a:ext uri="{FF2B5EF4-FFF2-40B4-BE49-F238E27FC236}">
                <a16:creationId xmlns:a16="http://schemas.microsoft.com/office/drawing/2014/main" id="{B8F2228B-DA93-4532-81FC-BCA75D041138}"/>
              </a:ext>
            </a:extLst>
          </p:cNvPr>
          <p:cNvSpPr txBox="1"/>
          <p:nvPr/>
        </p:nvSpPr>
        <p:spPr>
          <a:xfrm>
            <a:off x="8361382" y="2428726"/>
            <a:ext cx="3461272" cy="2000548"/>
          </a:xfrm>
          <a:prstGeom prst="rect">
            <a:avLst/>
          </a:prstGeom>
          <a:noFill/>
        </p:spPr>
        <p:txBody>
          <a:bodyPr wrap="square">
            <a:spAutoFit/>
          </a:bodyPr>
          <a:lstStyle/>
          <a:p>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30: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Contact Barry </a:t>
            </a:r>
            <a:r>
              <a:rPr kumimoji="0" lang="en-US" sz="2000" b="1" i="0" u="none" strike="noStrike" kern="1200" cap="none" spc="0" normalizeH="0" baseline="0" noProof="0" dirty="0" err="1">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Donadio</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 via text with your Full Name, Date you attended HQL class and a Note that you have submitted your MSP HQL Application online.</a:t>
            </a:r>
            <a:endParaRPr lang="en-US" sz="2000" b="1" dirty="0">
              <a:solidFill>
                <a:srgbClr val="FF0000"/>
              </a:solidFill>
              <a:highlight>
                <a:srgbClr val="C0C0C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5014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730D3D5-6544-4B19-8826-25CEE4FC8B21}"/>
              </a:ext>
            </a:extLst>
          </p:cNvPr>
          <p:cNvSpPr txBox="1"/>
          <p:nvPr/>
        </p:nvSpPr>
        <p:spPr>
          <a:xfrm>
            <a:off x="8971878" y="2582614"/>
            <a:ext cx="3065929"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2: </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Click on</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 Handgun Qualification License</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a:t>
            </a:r>
            <a:endPar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83E53D5D-5537-EDCC-4EDF-C87C982462F8}"/>
                  </a:ext>
                </a:extLst>
              </p14:cNvPr>
              <p14:cNvContentPartPr/>
              <p14:nvPr/>
            </p14:nvContentPartPr>
            <p14:xfrm>
              <a:off x="4406143" y="3294514"/>
              <a:ext cx="3240" cy="360"/>
            </p14:xfrm>
          </p:contentPart>
        </mc:Choice>
        <mc:Fallback>
          <p:pic>
            <p:nvPicPr>
              <p:cNvPr id="2" name="Ink 1">
                <a:extLst>
                  <a:ext uri="{FF2B5EF4-FFF2-40B4-BE49-F238E27FC236}">
                    <a16:creationId xmlns:a16="http://schemas.microsoft.com/office/drawing/2014/main" id="{83E53D5D-5537-EDCC-4EDF-C87C982462F8}"/>
                  </a:ext>
                </a:extLst>
              </p:cNvPr>
              <p:cNvPicPr/>
              <p:nvPr/>
            </p:nvPicPr>
            <p:blipFill>
              <a:blip r:embed="rId3"/>
              <a:stretch>
                <a:fillRect/>
              </a:stretch>
            </p:blipFill>
            <p:spPr>
              <a:xfrm>
                <a:off x="4397503" y="3285514"/>
                <a:ext cx="2088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24B61B28-10EF-3446-2A29-933D382C4F95}"/>
                  </a:ext>
                </a:extLst>
              </p14:cNvPr>
              <p14:cNvContentPartPr/>
              <p14:nvPr/>
            </p14:nvContentPartPr>
            <p14:xfrm>
              <a:off x="5022103" y="2783314"/>
              <a:ext cx="360" cy="3240"/>
            </p14:xfrm>
          </p:contentPart>
        </mc:Choice>
        <mc:Fallback>
          <p:pic>
            <p:nvPicPr>
              <p:cNvPr id="4" name="Ink 3">
                <a:extLst>
                  <a:ext uri="{FF2B5EF4-FFF2-40B4-BE49-F238E27FC236}">
                    <a16:creationId xmlns:a16="http://schemas.microsoft.com/office/drawing/2014/main" id="{24B61B28-10EF-3446-2A29-933D382C4F95}"/>
                  </a:ext>
                </a:extLst>
              </p:cNvPr>
              <p:cNvPicPr/>
              <p:nvPr/>
            </p:nvPicPr>
            <p:blipFill>
              <a:blip r:embed="rId5"/>
              <a:stretch>
                <a:fillRect/>
              </a:stretch>
            </p:blipFill>
            <p:spPr>
              <a:xfrm>
                <a:off x="5013103" y="2774674"/>
                <a:ext cx="18000" cy="2088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5" name="Ink 4">
                <a:extLst>
                  <a:ext uri="{FF2B5EF4-FFF2-40B4-BE49-F238E27FC236}">
                    <a16:creationId xmlns:a16="http://schemas.microsoft.com/office/drawing/2014/main" id="{786FE8ED-7152-3D11-E080-B9AEF72C0872}"/>
                  </a:ext>
                </a:extLst>
              </p14:cNvPr>
              <p14:cNvContentPartPr/>
              <p14:nvPr/>
            </p14:nvContentPartPr>
            <p14:xfrm>
              <a:off x="4406503" y="2813194"/>
              <a:ext cx="360" cy="3240"/>
            </p14:xfrm>
          </p:contentPart>
        </mc:Choice>
        <mc:Fallback>
          <p:pic>
            <p:nvPicPr>
              <p:cNvPr id="5" name="Ink 4">
                <a:extLst>
                  <a:ext uri="{FF2B5EF4-FFF2-40B4-BE49-F238E27FC236}">
                    <a16:creationId xmlns:a16="http://schemas.microsoft.com/office/drawing/2014/main" id="{786FE8ED-7152-3D11-E080-B9AEF72C0872}"/>
                  </a:ext>
                </a:extLst>
              </p:cNvPr>
              <p:cNvPicPr/>
              <p:nvPr/>
            </p:nvPicPr>
            <p:blipFill>
              <a:blip r:embed="rId5"/>
              <a:stretch>
                <a:fillRect/>
              </a:stretch>
            </p:blipFill>
            <p:spPr>
              <a:xfrm>
                <a:off x="4397863" y="2804554"/>
                <a:ext cx="18000" cy="20880"/>
              </a:xfrm>
              <a:prstGeom prst="rect">
                <a:avLst/>
              </a:prstGeom>
            </p:spPr>
          </p:pic>
        </mc:Fallback>
      </mc:AlternateContent>
      <p:grpSp>
        <p:nvGrpSpPr>
          <p:cNvPr id="11" name="Group 10">
            <a:extLst>
              <a:ext uri="{FF2B5EF4-FFF2-40B4-BE49-F238E27FC236}">
                <a16:creationId xmlns:a16="http://schemas.microsoft.com/office/drawing/2014/main" id="{814A25EE-8CAA-18D7-66D3-6CA5EE1B87B5}"/>
              </a:ext>
            </a:extLst>
          </p:cNvPr>
          <p:cNvGrpSpPr/>
          <p:nvPr/>
        </p:nvGrpSpPr>
        <p:grpSpPr>
          <a:xfrm>
            <a:off x="1184863" y="209674"/>
            <a:ext cx="392400" cy="3240"/>
            <a:chOff x="1184863" y="209674"/>
            <a:chExt cx="392400" cy="3240"/>
          </a:xfrm>
        </p:grpSpPr>
        <mc:AlternateContent xmlns:mc="http://schemas.openxmlformats.org/markup-compatibility/2006">
          <mc:Choice xmlns:p14="http://schemas.microsoft.com/office/powerpoint/2010/main" Requires="p14">
            <p:contentPart p14:bwMode="auto" r:id="rId7">
              <p14:nvContentPartPr>
                <p14:cNvPr id="6" name="Ink 5">
                  <a:extLst>
                    <a:ext uri="{FF2B5EF4-FFF2-40B4-BE49-F238E27FC236}">
                      <a16:creationId xmlns:a16="http://schemas.microsoft.com/office/drawing/2014/main" id="{C11FB785-CAE2-E220-9500-12CBFFDE0378}"/>
                    </a:ext>
                  </a:extLst>
                </p14:cNvPr>
                <p14:cNvContentPartPr/>
                <p14:nvPr/>
              </p14:nvContentPartPr>
              <p14:xfrm>
                <a:off x="1184863" y="209674"/>
                <a:ext cx="3240" cy="3240"/>
              </p14:xfrm>
            </p:contentPart>
          </mc:Choice>
          <mc:Fallback>
            <p:pic>
              <p:nvPicPr>
                <p:cNvPr id="6" name="Ink 5">
                  <a:extLst>
                    <a:ext uri="{FF2B5EF4-FFF2-40B4-BE49-F238E27FC236}">
                      <a16:creationId xmlns:a16="http://schemas.microsoft.com/office/drawing/2014/main" id="{C11FB785-CAE2-E220-9500-12CBFFDE0378}"/>
                    </a:ext>
                  </a:extLst>
                </p:cNvPr>
                <p:cNvPicPr/>
                <p:nvPr/>
              </p:nvPicPr>
              <p:blipFill>
                <a:blip r:embed="rId8"/>
                <a:stretch>
                  <a:fillRect/>
                </a:stretch>
              </p:blipFill>
              <p:spPr>
                <a:xfrm>
                  <a:off x="1176223" y="201034"/>
                  <a:ext cx="20880" cy="2088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7" name="Ink 6">
                  <a:extLst>
                    <a:ext uri="{FF2B5EF4-FFF2-40B4-BE49-F238E27FC236}">
                      <a16:creationId xmlns:a16="http://schemas.microsoft.com/office/drawing/2014/main" id="{10BB3095-1799-4BED-AD70-6088BE2778AA}"/>
                    </a:ext>
                  </a:extLst>
                </p14:cNvPr>
                <p14:cNvContentPartPr/>
                <p14:nvPr/>
              </p14:nvContentPartPr>
              <p14:xfrm>
                <a:off x="1184863" y="212554"/>
                <a:ext cx="360" cy="360"/>
              </p14:xfrm>
            </p:contentPart>
          </mc:Choice>
          <mc:Fallback>
            <p:pic>
              <p:nvPicPr>
                <p:cNvPr id="7" name="Ink 6">
                  <a:extLst>
                    <a:ext uri="{FF2B5EF4-FFF2-40B4-BE49-F238E27FC236}">
                      <a16:creationId xmlns:a16="http://schemas.microsoft.com/office/drawing/2014/main" id="{10BB3095-1799-4BED-AD70-6088BE2778AA}"/>
                    </a:ext>
                  </a:extLst>
                </p:cNvPr>
                <p:cNvPicPr/>
                <p:nvPr/>
              </p:nvPicPr>
              <p:blipFill>
                <a:blip r:embed="rId10"/>
                <a:stretch>
                  <a:fillRect/>
                </a:stretch>
              </p:blipFill>
              <p:spPr>
                <a:xfrm>
                  <a:off x="1176223" y="203914"/>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8" name="Ink 7">
                  <a:extLst>
                    <a:ext uri="{FF2B5EF4-FFF2-40B4-BE49-F238E27FC236}">
                      <a16:creationId xmlns:a16="http://schemas.microsoft.com/office/drawing/2014/main" id="{C688CCE9-0CFB-9049-AC39-CE8D9D4AEBF2}"/>
                    </a:ext>
                  </a:extLst>
                </p14:cNvPr>
                <p14:cNvContentPartPr/>
                <p14:nvPr/>
              </p14:nvContentPartPr>
              <p14:xfrm>
                <a:off x="1184863" y="212554"/>
                <a:ext cx="392400" cy="360"/>
              </p14:xfrm>
            </p:contentPart>
          </mc:Choice>
          <mc:Fallback>
            <p:pic>
              <p:nvPicPr>
                <p:cNvPr id="8" name="Ink 7">
                  <a:extLst>
                    <a:ext uri="{FF2B5EF4-FFF2-40B4-BE49-F238E27FC236}">
                      <a16:creationId xmlns:a16="http://schemas.microsoft.com/office/drawing/2014/main" id="{C688CCE9-0CFB-9049-AC39-CE8D9D4AEBF2}"/>
                    </a:ext>
                  </a:extLst>
                </p:cNvPr>
                <p:cNvPicPr/>
                <p:nvPr/>
              </p:nvPicPr>
              <p:blipFill>
                <a:blip r:embed="rId12"/>
                <a:stretch>
                  <a:fillRect/>
                </a:stretch>
              </p:blipFill>
              <p:spPr>
                <a:xfrm>
                  <a:off x="1176223" y="203914"/>
                  <a:ext cx="410040" cy="18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3">
            <p14:nvContentPartPr>
              <p14:cNvPr id="12" name="Ink 11">
                <a:extLst>
                  <a:ext uri="{FF2B5EF4-FFF2-40B4-BE49-F238E27FC236}">
                    <a16:creationId xmlns:a16="http://schemas.microsoft.com/office/drawing/2014/main" id="{3DA0C56F-AA30-4E14-4087-6B8BDFC2112B}"/>
                  </a:ext>
                </a:extLst>
              </p14:cNvPr>
              <p14:cNvContentPartPr/>
              <p14:nvPr/>
            </p14:nvContentPartPr>
            <p14:xfrm>
              <a:off x="7248343" y="2227834"/>
              <a:ext cx="140760" cy="9720"/>
            </p14:xfrm>
          </p:contentPart>
        </mc:Choice>
        <mc:Fallback>
          <p:pic>
            <p:nvPicPr>
              <p:cNvPr id="12" name="Ink 11">
                <a:extLst>
                  <a:ext uri="{FF2B5EF4-FFF2-40B4-BE49-F238E27FC236}">
                    <a16:creationId xmlns:a16="http://schemas.microsoft.com/office/drawing/2014/main" id="{3DA0C56F-AA30-4E14-4087-6B8BDFC2112B}"/>
                  </a:ext>
                </a:extLst>
              </p:cNvPr>
              <p:cNvPicPr/>
              <p:nvPr/>
            </p:nvPicPr>
            <p:blipFill>
              <a:blip r:embed="rId14"/>
              <a:stretch>
                <a:fillRect/>
              </a:stretch>
            </p:blipFill>
            <p:spPr>
              <a:xfrm>
                <a:off x="7239343" y="2219194"/>
                <a:ext cx="158400" cy="27360"/>
              </a:xfrm>
              <a:prstGeom prst="rect">
                <a:avLst/>
              </a:prstGeom>
            </p:spPr>
          </p:pic>
        </mc:Fallback>
      </mc:AlternateContent>
      <p:pic>
        <p:nvPicPr>
          <p:cNvPr id="14" name="Picture 13">
            <a:extLst>
              <a:ext uri="{FF2B5EF4-FFF2-40B4-BE49-F238E27FC236}">
                <a16:creationId xmlns:a16="http://schemas.microsoft.com/office/drawing/2014/main" id="{12D50300-B503-17C4-6F2B-EC9A4645A82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0"/>
            <a:ext cx="8692738" cy="6858000"/>
          </a:xfrm>
          <a:prstGeom prst="rect">
            <a:avLst/>
          </a:prstGeom>
        </p:spPr>
      </p:pic>
      <mc:AlternateContent xmlns:mc="http://schemas.openxmlformats.org/markup-compatibility/2006">
        <mc:Choice xmlns:p14="http://schemas.microsoft.com/office/powerpoint/2010/main" Requires="p14">
          <p:contentPart p14:bwMode="auto" r:id="rId16">
            <p14:nvContentPartPr>
              <p14:cNvPr id="15" name="Ink 14">
                <a:extLst>
                  <a:ext uri="{FF2B5EF4-FFF2-40B4-BE49-F238E27FC236}">
                    <a16:creationId xmlns:a16="http://schemas.microsoft.com/office/drawing/2014/main" id="{81799E9F-0F78-F9BF-43D9-2739C51113A2}"/>
                  </a:ext>
                </a:extLst>
              </p14:cNvPr>
              <p14:cNvContentPartPr/>
              <p14:nvPr/>
            </p14:nvContentPartPr>
            <p14:xfrm>
              <a:off x="488623" y="3087874"/>
              <a:ext cx="934200" cy="41400"/>
            </p14:xfrm>
          </p:contentPart>
        </mc:Choice>
        <mc:Fallback>
          <p:pic>
            <p:nvPicPr>
              <p:cNvPr id="15" name="Ink 14">
                <a:extLst>
                  <a:ext uri="{FF2B5EF4-FFF2-40B4-BE49-F238E27FC236}">
                    <a16:creationId xmlns:a16="http://schemas.microsoft.com/office/drawing/2014/main" id="{81799E9F-0F78-F9BF-43D9-2739C51113A2}"/>
                  </a:ext>
                </a:extLst>
              </p:cNvPr>
              <p:cNvPicPr/>
              <p:nvPr/>
            </p:nvPicPr>
            <p:blipFill>
              <a:blip r:embed="rId17"/>
              <a:stretch>
                <a:fillRect/>
              </a:stretch>
            </p:blipFill>
            <p:spPr>
              <a:xfrm>
                <a:off x="434623" y="2979874"/>
                <a:ext cx="1041840" cy="2570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7" name="Ink 16">
                <a:extLst>
                  <a:ext uri="{FF2B5EF4-FFF2-40B4-BE49-F238E27FC236}">
                    <a16:creationId xmlns:a16="http://schemas.microsoft.com/office/drawing/2014/main" id="{3C517AFE-7498-93AB-F5AB-8852709000A4}"/>
                  </a:ext>
                </a:extLst>
              </p14:cNvPr>
              <p14:cNvContentPartPr/>
              <p14:nvPr/>
            </p14:nvContentPartPr>
            <p14:xfrm>
              <a:off x="474943" y="3294514"/>
              <a:ext cx="966960" cy="50040"/>
            </p14:xfrm>
          </p:contentPart>
        </mc:Choice>
        <mc:Fallback>
          <p:pic>
            <p:nvPicPr>
              <p:cNvPr id="17" name="Ink 16">
                <a:extLst>
                  <a:ext uri="{FF2B5EF4-FFF2-40B4-BE49-F238E27FC236}">
                    <a16:creationId xmlns:a16="http://schemas.microsoft.com/office/drawing/2014/main" id="{3C517AFE-7498-93AB-F5AB-8852709000A4}"/>
                  </a:ext>
                </a:extLst>
              </p:cNvPr>
              <p:cNvPicPr/>
              <p:nvPr/>
            </p:nvPicPr>
            <p:blipFill>
              <a:blip r:embed="rId19"/>
              <a:stretch>
                <a:fillRect/>
              </a:stretch>
            </p:blipFill>
            <p:spPr>
              <a:xfrm>
                <a:off x="420943" y="3186514"/>
                <a:ext cx="1074600" cy="265680"/>
              </a:xfrm>
              <a:prstGeom prst="rect">
                <a:avLst/>
              </a:prstGeom>
            </p:spPr>
          </p:pic>
        </mc:Fallback>
      </mc:AlternateContent>
      <p:sp>
        <p:nvSpPr>
          <p:cNvPr id="18" name="Up Arrow 17">
            <a:extLst>
              <a:ext uri="{FF2B5EF4-FFF2-40B4-BE49-F238E27FC236}">
                <a16:creationId xmlns:a16="http://schemas.microsoft.com/office/drawing/2014/main" id="{9A84268B-ED12-F960-0370-9EA5C1C4D91E}"/>
              </a:ext>
            </a:extLst>
          </p:cNvPr>
          <p:cNvSpPr/>
          <p:nvPr/>
        </p:nvSpPr>
        <p:spPr>
          <a:xfrm>
            <a:off x="713407" y="3429000"/>
            <a:ext cx="484632" cy="38126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2965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ECCA85-F5AD-4B18-8921-95FA6FB00C49}"/>
              </a:ext>
            </a:extLst>
          </p:cNvPr>
          <p:cNvSpPr txBox="1"/>
          <p:nvPr/>
        </p:nvSpPr>
        <p:spPr>
          <a:xfrm>
            <a:off x="9187031" y="2674947"/>
            <a:ext cx="2818504"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3: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Once you have arrived to this page, Scroll Down.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199AF0EA-FA1C-AADE-032E-80DC859645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873067" cy="6858000"/>
          </a:xfrm>
          <a:prstGeom prst="rect">
            <a:avLst/>
          </a:prstGeom>
        </p:spPr>
      </p:pic>
    </p:spTree>
    <p:extLst>
      <p:ext uri="{BB962C8B-B14F-4D97-AF65-F5344CB8AC3E}">
        <p14:creationId xmlns:p14="http://schemas.microsoft.com/office/powerpoint/2010/main" val="1830962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DF2802C-0E1B-4479-A3A4-E46DEE9370D0}"/>
              </a:ext>
            </a:extLst>
          </p:cNvPr>
          <p:cNvSpPr txBox="1"/>
          <p:nvPr/>
        </p:nvSpPr>
        <p:spPr>
          <a:xfrm>
            <a:off x="9054352" y="2274838"/>
            <a:ext cx="3045310" cy="16927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4: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Click on start the application</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a:t>
            </a:r>
            <a:endPar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ECCB9030-751B-1ED0-BF9A-7670791F5C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8737600" cy="6858001"/>
          </a:xfrm>
          <a:prstGeom prst="rect">
            <a:avLst/>
          </a:prstGeom>
        </p:spPr>
      </p:pic>
      <mc:AlternateContent xmlns:mc="http://schemas.openxmlformats.org/markup-compatibility/2006">
        <mc:Choice xmlns:p14="http://schemas.microsoft.com/office/powerpoint/2010/main" Requires="p14">
          <p:contentPart p14:bwMode="auto" r:id="rId3">
            <p14:nvContentPartPr>
              <p14:cNvPr id="8" name="Ink 7">
                <a:extLst>
                  <a:ext uri="{FF2B5EF4-FFF2-40B4-BE49-F238E27FC236}">
                    <a16:creationId xmlns:a16="http://schemas.microsoft.com/office/drawing/2014/main" id="{8DE0DFF2-E628-81F0-E21B-F6D3D85576E3}"/>
                  </a:ext>
                </a:extLst>
              </p14:cNvPr>
              <p14:cNvContentPartPr/>
              <p14:nvPr/>
            </p14:nvContentPartPr>
            <p14:xfrm>
              <a:off x="2083360" y="6225320"/>
              <a:ext cx="967320" cy="518760"/>
            </p14:xfrm>
          </p:contentPart>
        </mc:Choice>
        <mc:Fallback>
          <p:pic>
            <p:nvPicPr>
              <p:cNvPr id="8" name="Ink 7">
                <a:extLst>
                  <a:ext uri="{FF2B5EF4-FFF2-40B4-BE49-F238E27FC236}">
                    <a16:creationId xmlns:a16="http://schemas.microsoft.com/office/drawing/2014/main" id="{8DE0DFF2-E628-81F0-E21B-F6D3D85576E3}"/>
                  </a:ext>
                </a:extLst>
              </p:cNvPr>
              <p:cNvPicPr/>
              <p:nvPr/>
            </p:nvPicPr>
            <p:blipFill>
              <a:blip r:embed="rId4"/>
              <a:stretch>
                <a:fillRect/>
              </a:stretch>
            </p:blipFill>
            <p:spPr>
              <a:xfrm>
                <a:off x="2074360" y="6216680"/>
                <a:ext cx="984960" cy="5364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0" name="Ink 9">
                <a:extLst>
                  <a:ext uri="{FF2B5EF4-FFF2-40B4-BE49-F238E27FC236}">
                    <a16:creationId xmlns:a16="http://schemas.microsoft.com/office/drawing/2014/main" id="{FE36F9CF-7DE5-0400-2EB5-A45829E41C2B}"/>
                  </a:ext>
                </a:extLst>
              </p14:cNvPr>
              <p14:cNvContentPartPr/>
              <p14:nvPr/>
            </p14:nvContentPartPr>
            <p14:xfrm>
              <a:off x="3036280" y="6258080"/>
              <a:ext cx="1220400" cy="435600"/>
            </p14:xfrm>
          </p:contentPart>
        </mc:Choice>
        <mc:Fallback>
          <p:pic>
            <p:nvPicPr>
              <p:cNvPr id="10" name="Ink 9">
                <a:extLst>
                  <a:ext uri="{FF2B5EF4-FFF2-40B4-BE49-F238E27FC236}">
                    <a16:creationId xmlns:a16="http://schemas.microsoft.com/office/drawing/2014/main" id="{FE36F9CF-7DE5-0400-2EB5-A45829E41C2B}"/>
                  </a:ext>
                </a:extLst>
              </p:cNvPr>
              <p:cNvPicPr/>
              <p:nvPr/>
            </p:nvPicPr>
            <p:blipFill>
              <a:blip r:embed="rId6"/>
              <a:stretch>
                <a:fillRect/>
              </a:stretch>
            </p:blipFill>
            <p:spPr>
              <a:xfrm>
                <a:off x="3027640" y="6249440"/>
                <a:ext cx="1238040" cy="453240"/>
              </a:xfrm>
              <a:prstGeom prst="rect">
                <a:avLst/>
              </a:prstGeom>
            </p:spPr>
          </p:pic>
        </mc:Fallback>
      </mc:AlternateContent>
      <p:sp>
        <p:nvSpPr>
          <p:cNvPr id="12" name="Right Arrow 11">
            <a:extLst>
              <a:ext uri="{FF2B5EF4-FFF2-40B4-BE49-F238E27FC236}">
                <a16:creationId xmlns:a16="http://schemas.microsoft.com/office/drawing/2014/main" id="{4572DD2B-64DC-44F2-EABF-ECA915819CE9}"/>
              </a:ext>
            </a:extLst>
          </p:cNvPr>
          <p:cNvSpPr/>
          <p:nvPr/>
        </p:nvSpPr>
        <p:spPr>
          <a:xfrm>
            <a:off x="877360" y="6233564"/>
            <a:ext cx="978408" cy="48463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0336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45C05B-721B-423E-8465-66EBA6214A32}"/>
              </a:ext>
            </a:extLst>
          </p:cNvPr>
          <p:cNvSpPr txBox="1"/>
          <p:nvPr/>
        </p:nvSpPr>
        <p:spPr>
          <a:xfrm>
            <a:off x="9141275" y="2136338"/>
            <a:ext cx="2995109" cy="2585323"/>
          </a:xfrm>
          <a:prstGeom prst="rect">
            <a:avLst/>
          </a:prstGeom>
          <a:noFill/>
        </p:spPr>
        <p:txBody>
          <a:bodyPr wrap="square">
            <a:spAutoFit/>
          </a:bodyPr>
          <a:lstStyle/>
          <a:p>
            <a:r>
              <a:rPr lang="en-US" sz="2400" b="1" dirty="0">
                <a:solidFill>
                  <a:srgbClr val="FF0000"/>
                </a:solidFill>
                <a:highlight>
                  <a:srgbClr val="C0C0C0"/>
                </a:highlight>
                <a:latin typeface="Times New Roman" panose="02020603050405020304" pitchFamily="18" charset="0"/>
                <a:cs typeface="Times New Roman" panose="02020603050405020304" pitchFamily="18" charset="0"/>
              </a:rPr>
              <a:t>Step 5:</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 You must now Create an Account if you do not already have one. </a:t>
            </a:r>
          </a:p>
          <a:p>
            <a:endParaRPr lang="en-US" sz="2000" b="1" dirty="0">
              <a:solidFill>
                <a:srgbClr val="FF0000"/>
              </a:solidFill>
              <a:highlight>
                <a:srgbClr val="C0C0C0"/>
              </a:highlight>
              <a:latin typeface="Times New Roman" panose="02020603050405020304" pitchFamily="18" charset="0"/>
              <a:cs typeface="Times New Roman" panose="02020603050405020304" pitchFamily="18" charset="0"/>
            </a:endParaRPr>
          </a:p>
          <a:p>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*Remember Your User ID &amp; Password for the future reference.</a:t>
            </a:r>
          </a:p>
          <a:p>
            <a:endParaRPr lang="en-US" sz="1800" b="1"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39DC7772-7D4E-4715-B1A5-0048CF567D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013371" cy="6858000"/>
          </a:xfrm>
          <a:prstGeom prst="rect">
            <a:avLst/>
          </a:prstGeom>
        </p:spPr>
      </p:pic>
    </p:spTree>
    <p:extLst>
      <p:ext uri="{BB962C8B-B14F-4D97-AF65-F5344CB8AC3E}">
        <p14:creationId xmlns:p14="http://schemas.microsoft.com/office/powerpoint/2010/main" val="1168948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72849F-8164-4BF3-9093-FBB12EDD75F8}"/>
              </a:ext>
            </a:extLst>
          </p:cNvPr>
          <p:cNvSpPr txBox="1"/>
          <p:nvPr/>
        </p:nvSpPr>
        <p:spPr>
          <a:xfrm>
            <a:off x="9031941" y="2890391"/>
            <a:ext cx="3160059" cy="14465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6: Read yellow highlight.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F</a:t>
            </a:r>
            <a:r>
              <a:rPr lang="en-US" sz="2000" b="1" dirty="0" err="1">
                <a:solidFill>
                  <a:srgbClr val="FF0000"/>
                </a:solidFill>
                <a:highlight>
                  <a:srgbClr val="C0C0C0"/>
                </a:highlight>
                <a:latin typeface="Times New Roman" panose="02020603050405020304" pitchFamily="18" charset="0"/>
                <a:cs typeface="Times New Roman" panose="02020603050405020304" pitchFamily="18" charset="0"/>
              </a:rPr>
              <a:t>ollow</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 website instructions to finish creating an account. </a:t>
            </a:r>
            <a:endParaRPr kumimoji="0" lang="en-US" sz="2000" b="1" i="0" u="none" strike="noStrike" kern="1200" cap="none" spc="0" normalizeH="0" baseline="0" noProof="0" dirty="0">
              <a:ln>
                <a:noFill/>
              </a:ln>
              <a:solidFill>
                <a:prstClr val="black"/>
              </a:solidFill>
              <a:effectLst/>
              <a:highlight>
                <a:srgbClr val="C0C0C0"/>
              </a:highlight>
              <a:uLnTx/>
              <a:uFillTx/>
              <a:latin typeface="Times New Roman" panose="02020603050405020304" pitchFamily="18" charset="0"/>
              <a:ea typeface="+mn-ea"/>
              <a:cs typeface="Times New Roman" panose="02020603050405020304" pitchFamily="18" charset="0"/>
            </a:endParaRPr>
          </a:p>
        </p:txBody>
      </p:sp>
      <p:pic>
        <p:nvPicPr>
          <p:cNvPr id="4" name="Picture 3" descr="Text&#10;&#10;Description automatically generated">
            <a:extLst>
              <a:ext uri="{FF2B5EF4-FFF2-40B4-BE49-F238E27FC236}">
                <a16:creationId xmlns:a16="http://schemas.microsoft.com/office/drawing/2014/main" id="{2DD9E85A-2CD4-5B4C-928A-C472B3EB0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5562" y="0"/>
            <a:ext cx="7117549"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FD4CF333-3E68-0146-A60F-BBDDEEE13B39}"/>
                  </a:ext>
                </a:extLst>
              </p14:cNvPr>
              <p14:cNvContentPartPr/>
              <p14:nvPr/>
            </p14:nvContentPartPr>
            <p14:xfrm>
              <a:off x="2151338" y="3212684"/>
              <a:ext cx="5534280" cy="344520"/>
            </p14:xfrm>
          </p:contentPart>
        </mc:Choice>
        <mc:Fallback xmlns="">
          <p:pic>
            <p:nvPicPr>
              <p:cNvPr id="6" name="Ink 5">
                <a:extLst>
                  <a:ext uri="{FF2B5EF4-FFF2-40B4-BE49-F238E27FC236}">
                    <a16:creationId xmlns:a16="http://schemas.microsoft.com/office/drawing/2014/main" id="{FD4CF333-3E68-0146-A60F-BBDDEEE13B39}"/>
                  </a:ext>
                </a:extLst>
              </p:cNvPr>
              <p:cNvPicPr/>
              <p:nvPr/>
            </p:nvPicPr>
            <p:blipFill>
              <a:blip r:embed="rId4"/>
              <a:stretch>
                <a:fillRect/>
              </a:stretch>
            </p:blipFill>
            <p:spPr>
              <a:xfrm>
                <a:off x="2097338" y="3104684"/>
                <a:ext cx="5641920" cy="560160"/>
              </a:xfrm>
              <a:prstGeom prst="rect">
                <a:avLst/>
              </a:prstGeom>
            </p:spPr>
          </p:pic>
        </mc:Fallback>
      </mc:AlternateContent>
    </p:spTree>
    <p:extLst>
      <p:ext uri="{BB962C8B-B14F-4D97-AF65-F5344CB8AC3E}">
        <p14:creationId xmlns:p14="http://schemas.microsoft.com/office/powerpoint/2010/main" val="2199920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5D84EA-FB67-4D71-A169-2AF1C5572D55}"/>
              </a:ext>
            </a:extLst>
          </p:cNvPr>
          <p:cNvSpPr txBox="1"/>
          <p:nvPr/>
        </p:nvSpPr>
        <p:spPr>
          <a:xfrm>
            <a:off x="9240819" y="2890391"/>
            <a:ext cx="285884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7:Click on initial application</a:t>
            </a:r>
            <a:r>
              <a:rPr lang="en-US" sz="2000" b="1" dirty="0">
                <a:solidFill>
                  <a:srgbClr val="FF0000"/>
                </a:solidFill>
                <a:highlight>
                  <a:srgbClr val="C0C0C0"/>
                </a:highlight>
                <a:latin typeface="Times New Roman" panose="02020603050405020304" pitchFamily="18" charset="0"/>
                <a:cs typeface="Times New Roman" panose="02020603050405020304" pitchFamily="18" charset="0"/>
              </a:rPr>
              <a:t>.</a:t>
            </a:r>
            <a:endPar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91958AB1-9A87-04CC-1C1A-8732E25056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878"/>
            <a:ext cx="8965870" cy="6751122"/>
          </a:xfrm>
          <a:prstGeom prst="rect">
            <a:avLst/>
          </a:prstGeom>
        </p:spPr>
      </p:pic>
      <mc:AlternateContent xmlns:mc="http://schemas.openxmlformats.org/markup-compatibility/2006">
        <mc:Choice xmlns:p14="http://schemas.microsoft.com/office/powerpoint/2010/main" Requires="p14">
          <p:contentPart p14:bwMode="auto" r:id="rId3">
            <p14:nvContentPartPr>
              <p14:cNvPr id="8" name="Ink 7">
                <a:extLst>
                  <a:ext uri="{FF2B5EF4-FFF2-40B4-BE49-F238E27FC236}">
                    <a16:creationId xmlns:a16="http://schemas.microsoft.com/office/drawing/2014/main" id="{E24F89F0-8216-3188-C3A9-1B4605BEEF01}"/>
                  </a:ext>
                </a:extLst>
              </p14:cNvPr>
              <p14:cNvContentPartPr/>
              <p14:nvPr/>
            </p14:nvContentPartPr>
            <p14:xfrm>
              <a:off x="4257103" y="4427794"/>
              <a:ext cx="990360" cy="472680"/>
            </p14:xfrm>
          </p:contentPart>
        </mc:Choice>
        <mc:Fallback>
          <p:pic>
            <p:nvPicPr>
              <p:cNvPr id="8" name="Ink 7">
                <a:extLst>
                  <a:ext uri="{FF2B5EF4-FFF2-40B4-BE49-F238E27FC236}">
                    <a16:creationId xmlns:a16="http://schemas.microsoft.com/office/drawing/2014/main" id="{E24F89F0-8216-3188-C3A9-1B4605BEEF01}"/>
                  </a:ext>
                </a:extLst>
              </p:cNvPr>
              <p:cNvPicPr/>
              <p:nvPr/>
            </p:nvPicPr>
            <p:blipFill>
              <a:blip r:embed="rId4"/>
              <a:stretch>
                <a:fillRect/>
              </a:stretch>
            </p:blipFill>
            <p:spPr>
              <a:xfrm>
                <a:off x="4248463" y="4419154"/>
                <a:ext cx="1008000" cy="490320"/>
              </a:xfrm>
              <a:prstGeom prst="rect">
                <a:avLst/>
              </a:prstGeom>
            </p:spPr>
          </p:pic>
        </mc:Fallback>
      </mc:AlternateContent>
    </p:spTree>
    <p:extLst>
      <p:ext uri="{BB962C8B-B14F-4D97-AF65-F5344CB8AC3E}">
        <p14:creationId xmlns:p14="http://schemas.microsoft.com/office/powerpoint/2010/main" val="168993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53039A-22B9-4866-9D24-9E2267981DFD}"/>
              </a:ext>
            </a:extLst>
          </p:cNvPr>
          <p:cNvSpPr txBox="1"/>
          <p:nvPr/>
        </p:nvSpPr>
        <p:spPr>
          <a:xfrm>
            <a:off x="9187030" y="2428726"/>
            <a:ext cx="2901873"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Step 8: </a:t>
            </a:r>
            <a:r>
              <a:rPr kumimoji="0" lang="en-US" sz="2000" b="1" i="0" u="none" strike="noStrike" kern="1200" cap="none" spc="0" normalizeH="0" baseline="0" noProof="0" dirty="0">
                <a:ln>
                  <a:noFill/>
                </a:ln>
                <a:solidFill>
                  <a:srgbClr val="FF0000"/>
                </a:solidFill>
                <a:effectLst/>
                <a:highlight>
                  <a:srgbClr val="C0C0C0"/>
                </a:highlight>
                <a:uLnTx/>
                <a:uFillTx/>
                <a:latin typeface="Times New Roman" panose="02020603050405020304" pitchFamily="18" charset="0"/>
                <a:ea typeface="+mn-ea"/>
                <a:cs typeface="Times New Roman" panose="02020603050405020304" pitchFamily="18" charset="0"/>
              </a:rPr>
              <a:t>Read the entire instructions and then click on demographics.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8B897E73-391C-5A85-9C56-5DE24B81E8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084622" cy="6858000"/>
          </a:xfrm>
          <a:prstGeom prst="rect">
            <a:avLst/>
          </a:prstGeom>
        </p:spPr>
      </p:pic>
    </p:spTree>
    <p:extLst>
      <p:ext uri="{BB962C8B-B14F-4D97-AF65-F5344CB8AC3E}">
        <p14:creationId xmlns:p14="http://schemas.microsoft.com/office/powerpoint/2010/main" val="1093268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18172</TotalTime>
  <Words>494</Words>
  <Application>Microsoft Macintosh PowerPoint</Application>
  <PresentationFormat>Widescreen</PresentationFormat>
  <Paragraphs>47</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Christina</dc:creator>
  <cp:lastModifiedBy>Barry Donadio</cp:lastModifiedBy>
  <cp:revision>46</cp:revision>
  <dcterms:created xsi:type="dcterms:W3CDTF">2021-02-12T19:23:33Z</dcterms:created>
  <dcterms:modified xsi:type="dcterms:W3CDTF">2026-06-27T15:50:35Z</dcterms:modified>
</cp:coreProperties>
</file>