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1" r:id="rId2"/>
  </p:sldMasterIdLst>
  <p:notesMasterIdLst>
    <p:notesMasterId r:id="rId26"/>
  </p:notesMasterIdLst>
  <p:sldIdLst>
    <p:sldId id="352" r:id="rId3"/>
    <p:sldId id="355" r:id="rId4"/>
    <p:sldId id="356" r:id="rId5"/>
    <p:sldId id="390" r:id="rId6"/>
    <p:sldId id="402" r:id="rId7"/>
    <p:sldId id="374" r:id="rId8"/>
    <p:sldId id="401" r:id="rId9"/>
    <p:sldId id="399" r:id="rId10"/>
    <p:sldId id="400" r:id="rId11"/>
    <p:sldId id="398" r:id="rId12"/>
    <p:sldId id="395" r:id="rId13"/>
    <p:sldId id="439" r:id="rId14"/>
    <p:sldId id="440" r:id="rId15"/>
    <p:sldId id="391" r:id="rId16"/>
    <p:sldId id="394" r:id="rId17"/>
    <p:sldId id="267" r:id="rId18"/>
    <p:sldId id="392" r:id="rId19"/>
    <p:sldId id="389" r:id="rId20"/>
    <p:sldId id="441" r:id="rId21"/>
    <p:sldId id="378" r:id="rId22"/>
    <p:sldId id="363" r:id="rId23"/>
    <p:sldId id="361" r:id="rId24"/>
    <p:sldId id="35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nch, Jennifer" initials="LJ" lastIdx="12" clrIdx="0">
    <p:extLst>
      <p:ext uri="{19B8F6BF-5375-455C-9EA6-DF929625EA0E}">
        <p15:presenceInfo xmlns:p15="http://schemas.microsoft.com/office/powerpoint/2012/main" userId="S::0498341371@FEMA.DHS.GOV::812dd786-d6ef-42da-9c37-b6526e10fb65" providerId="AD"/>
      </p:ext>
    </p:extLst>
  </p:cmAuthor>
  <p:cmAuthor id="2" name="Lewis, Monique [USA]" initials="LM[" lastIdx="7" clrIdx="1">
    <p:extLst>
      <p:ext uri="{19B8F6BF-5375-455C-9EA6-DF929625EA0E}">
        <p15:presenceInfo xmlns:p15="http://schemas.microsoft.com/office/powerpoint/2012/main" userId="S::582461@bah.com::e7e41beb-5359-465e-a63f-3d9611c37de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8E7500"/>
    <a:srgbClr val="007FAC"/>
    <a:srgbClr val="EF0000"/>
    <a:srgbClr val="568324"/>
    <a:srgbClr val="000000"/>
    <a:srgbClr val="333333"/>
    <a:srgbClr val="FF9933"/>
    <a:srgbClr val="003366"/>
    <a:srgbClr val="002F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56" autoAdjust="0"/>
    <p:restoredTop sz="91310" autoAdjust="0"/>
  </p:normalViewPr>
  <p:slideViewPr>
    <p:cSldViewPr>
      <p:cViewPr varScale="1">
        <p:scale>
          <a:sx n="69" d="100"/>
          <a:sy n="69" d="100"/>
        </p:scale>
        <p:origin x="129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82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svg"/><Relationship Id="rId1" Type="http://schemas.openxmlformats.org/officeDocument/2006/relationships/image" Target="../media/image41.png"/><Relationship Id="rId6" Type="http://schemas.openxmlformats.org/officeDocument/2006/relationships/image" Target="../media/image46.svg"/><Relationship Id="rId5" Type="http://schemas.openxmlformats.org/officeDocument/2006/relationships/image" Target="../media/image45.png"/><Relationship Id="rId4" Type="http://schemas.openxmlformats.org/officeDocument/2006/relationships/image" Target="../media/image44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46.svg"/><Relationship Id="rId1" Type="http://schemas.openxmlformats.org/officeDocument/2006/relationships/image" Target="../media/image45.png"/><Relationship Id="rId6" Type="http://schemas.openxmlformats.org/officeDocument/2006/relationships/image" Target="../media/image58.svg"/><Relationship Id="rId5" Type="http://schemas.openxmlformats.org/officeDocument/2006/relationships/image" Target="../media/image57.png"/><Relationship Id="rId4" Type="http://schemas.openxmlformats.org/officeDocument/2006/relationships/image" Target="../media/image5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svg"/><Relationship Id="rId1" Type="http://schemas.openxmlformats.org/officeDocument/2006/relationships/image" Target="../media/image41.png"/><Relationship Id="rId6" Type="http://schemas.openxmlformats.org/officeDocument/2006/relationships/image" Target="../media/image46.svg"/><Relationship Id="rId5" Type="http://schemas.openxmlformats.org/officeDocument/2006/relationships/image" Target="../media/image45.png"/><Relationship Id="rId4" Type="http://schemas.openxmlformats.org/officeDocument/2006/relationships/image" Target="../media/image44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46.svg"/><Relationship Id="rId1" Type="http://schemas.openxmlformats.org/officeDocument/2006/relationships/image" Target="../media/image45.png"/><Relationship Id="rId6" Type="http://schemas.openxmlformats.org/officeDocument/2006/relationships/image" Target="../media/image58.svg"/><Relationship Id="rId5" Type="http://schemas.openxmlformats.org/officeDocument/2006/relationships/image" Target="../media/image57.png"/><Relationship Id="rId4" Type="http://schemas.openxmlformats.org/officeDocument/2006/relationships/image" Target="../media/image5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0E99F4-3F8F-445B-BC6C-187B3DC31DE0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83986E13-8A8D-4F72-BBBA-866C47D918A0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Exercise Program Priorities</a:t>
          </a:r>
        </a:p>
      </dgm:t>
    </dgm:pt>
    <dgm:pt modelId="{827EA6A4-93BD-4722-802E-F53BC1A1F389}" type="parTrans" cxnId="{D57C33E3-ACA1-458E-8901-ACC861E3E59A}">
      <dgm:prSet/>
      <dgm:spPr/>
      <dgm:t>
        <a:bodyPr/>
        <a:lstStyle/>
        <a:p>
          <a:endParaRPr lang="en-US"/>
        </a:p>
      </dgm:t>
    </dgm:pt>
    <dgm:pt modelId="{CB695079-CBC7-406B-907D-1159EAFE152B}" type="sibTrans" cxnId="{D57C33E3-ACA1-458E-8901-ACC861E3E59A}">
      <dgm:prSet/>
      <dgm:spPr/>
      <dgm:t>
        <a:bodyPr/>
        <a:lstStyle/>
        <a:p>
          <a:endParaRPr lang="en-US"/>
        </a:p>
      </dgm:t>
    </dgm:pt>
    <dgm:pt modelId="{72B3BC6C-98D2-41E0-A908-7C63B620CEBB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Exercise Focus Area(s) and Scope</a:t>
          </a:r>
        </a:p>
      </dgm:t>
    </dgm:pt>
    <dgm:pt modelId="{119DFCB7-24B3-4D20-99E2-5B207DD58E3C}" type="parTrans" cxnId="{E87F9AC1-6222-44B7-9577-520F089F589C}">
      <dgm:prSet/>
      <dgm:spPr/>
      <dgm:t>
        <a:bodyPr/>
        <a:lstStyle/>
        <a:p>
          <a:endParaRPr lang="en-US"/>
        </a:p>
      </dgm:t>
    </dgm:pt>
    <dgm:pt modelId="{69D32B49-BB7C-4F53-8341-DC94159C3D1C}" type="sibTrans" cxnId="{E87F9AC1-6222-44B7-9577-520F089F589C}">
      <dgm:prSet/>
      <dgm:spPr/>
      <dgm:t>
        <a:bodyPr/>
        <a:lstStyle/>
        <a:p>
          <a:endParaRPr lang="en-US"/>
        </a:p>
      </dgm:t>
    </dgm:pt>
    <dgm:pt modelId="{1E231A04-C671-40C9-9832-906304713B14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Exercise Objectives Aligned Capabilities</a:t>
          </a:r>
        </a:p>
      </dgm:t>
    </dgm:pt>
    <dgm:pt modelId="{79378FEE-5592-4016-BEE3-272254ACA791}" type="parTrans" cxnId="{4BFA26D9-A2C7-4337-83CC-C8377E74C93B}">
      <dgm:prSet/>
      <dgm:spPr/>
      <dgm:t>
        <a:bodyPr/>
        <a:lstStyle/>
        <a:p>
          <a:endParaRPr lang="en-US"/>
        </a:p>
      </dgm:t>
    </dgm:pt>
    <dgm:pt modelId="{73F50B48-C87D-49FD-8404-1D72F95BD829}" type="sibTrans" cxnId="{4BFA26D9-A2C7-4337-83CC-C8377E74C93B}">
      <dgm:prSet/>
      <dgm:spPr/>
      <dgm:t>
        <a:bodyPr/>
        <a:lstStyle/>
        <a:p>
          <a:endParaRPr lang="en-US"/>
        </a:p>
      </dgm:t>
    </dgm:pt>
    <dgm:pt modelId="{6FCBABDE-5F0A-4467-8447-7F2F5DAFB76A}" type="pres">
      <dgm:prSet presAssocID="{960E99F4-3F8F-445B-BC6C-187B3DC31DE0}" presName="root" presStyleCnt="0">
        <dgm:presLayoutVars>
          <dgm:dir/>
          <dgm:resizeHandles val="exact"/>
        </dgm:presLayoutVars>
      </dgm:prSet>
      <dgm:spPr/>
    </dgm:pt>
    <dgm:pt modelId="{F8E63B09-AD3E-40FD-B0B5-1A955DEEEDED}" type="pres">
      <dgm:prSet presAssocID="{83986E13-8A8D-4F72-BBBA-866C47D918A0}" presName="compNode" presStyleCnt="0"/>
      <dgm:spPr/>
    </dgm:pt>
    <dgm:pt modelId="{B1A3D99B-E378-4CE4-A970-5501A5FC15F8}" type="pres">
      <dgm:prSet presAssocID="{83986E13-8A8D-4F72-BBBA-866C47D918A0}" presName="iconBgRect" presStyleLbl="bgShp" presStyleIdx="0" presStyleCnt="3" custLinFactNeighborX="11132" custLinFactNeighborY="61522"/>
      <dgm:spPr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2"/>
          </a:solidFill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3BF1E08D-04EA-402A-ACC6-931F7AE5F08B}" type="pres">
      <dgm:prSet presAssocID="{83986E13-8A8D-4F72-BBBA-866C47D918A0}" presName="iconRect" presStyleLbl="node1" presStyleIdx="0" presStyleCnt="3" custScaleX="152929" custScaleY="131761" custLinFactY="7224" custLinFactNeighborX="25193" custLinFactNeighborY="10000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solidFill>
            <a:schemeClr val="tx1">
              <a:alpha val="0"/>
            </a:schemeClr>
          </a:solidFill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CAF8B05F-33E0-4102-AA51-4CA3141B9A38}" type="pres">
      <dgm:prSet presAssocID="{83986E13-8A8D-4F72-BBBA-866C47D918A0}" presName="spaceRect" presStyleCnt="0"/>
      <dgm:spPr/>
    </dgm:pt>
    <dgm:pt modelId="{D4A3653C-4744-45AF-B5B8-D4DB63E43049}" type="pres">
      <dgm:prSet presAssocID="{83986E13-8A8D-4F72-BBBA-866C47D918A0}" presName="textRect" presStyleLbl="revTx" presStyleIdx="0" presStyleCnt="3" custLinFactNeighborX="350" custLinFactNeighborY="83042">
        <dgm:presLayoutVars>
          <dgm:chMax val="1"/>
          <dgm:chPref val="1"/>
        </dgm:presLayoutVars>
      </dgm:prSet>
      <dgm:spPr/>
    </dgm:pt>
    <dgm:pt modelId="{D3077F8B-E6EA-46C8-8C0D-196B80AC948F}" type="pres">
      <dgm:prSet presAssocID="{CB695079-CBC7-406B-907D-1159EAFE152B}" presName="sibTrans" presStyleCnt="0"/>
      <dgm:spPr/>
    </dgm:pt>
    <dgm:pt modelId="{51A68D71-C47E-49C0-9DFE-0F6C45624C35}" type="pres">
      <dgm:prSet presAssocID="{72B3BC6C-98D2-41E0-A908-7C63B620CEBB}" presName="compNode" presStyleCnt="0"/>
      <dgm:spPr/>
    </dgm:pt>
    <dgm:pt modelId="{5CF01956-22B2-4AB2-8F44-FDF01982BBD4}" type="pres">
      <dgm:prSet presAssocID="{72B3BC6C-98D2-41E0-A908-7C63B620CEBB}" presName="iconBgRect" presStyleLbl="bgShp" presStyleIdx="1" presStyleCnt="3" custLinFactNeighborY="59360"/>
      <dgm:spPr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0726F456-0E0C-4482-B1B5-7D9E383EB708}" type="pres">
      <dgm:prSet presAssocID="{72B3BC6C-98D2-41E0-A908-7C63B620CEBB}" presName="iconRect" presStyleLbl="node1" presStyleIdx="1" presStyleCnt="3" custLinFactY="6571" custLinFactNeighborX="1355" custLinFactNeighborY="100000"/>
      <dgm:spPr>
        <a:blipFill rotWithShape="1">
          <a:blip xmlns:r="http://schemas.openxmlformats.org/officeDocument/2006/relationships" r:embed="rId3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srcRect/>
          <a:stretch>
            <a:fillRect l="-5000" r="-5000"/>
          </a:stretch>
        </a:blipFill>
        <a:ln>
          <a:solidFill>
            <a:schemeClr val="bg1">
              <a:alpha val="0"/>
            </a:schemeClr>
          </a:solidFill>
        </a:ln>
      </dgm:spPr>
      <dgm:extLst>
        <a:ext uri="{E40237B7-FDA0-4F09-8148-C483321AD2D9}">
          <dgm14:cNvPr xmlns:dgm14="http://schemas.microsoft.com/office/drawing/2010/diagram" id="0" name="" descr="Target"/>
        </a:ext>
      </dgm:extLst>
    </dgm:pt>
    <dgm:pt modelId="{96036824-0E4F-4F96-998D-E050DD2C831A}" type="pres">
      <dgm:prSet presAssocID="{72B3BC6C-98D2-41E0-A908-7C63B620CEBB}" presName="spaceRect" presStyleCnt="0"/>
      <dgm:spPr/>
    </dgm:pt>
    <dgm:pt modelId="{731B1D4A-37C2-4A73-AAB4-55F98F43977A}" type="pres">
      <dgm:prSet presAssocID="{72B3BC6C-98D2-41E0-A908-7C63B620CEBB}" presName="textRect" presStyleLbl="revTx" presStyleIdx="1" presStyleCnt="3" custScaleX="92319" custLinFactNeighborX="-2904" custLinFactNeighborY="83042">
        <dgm:presLayoutVars>
          <dgm:chMax val="1"/>
          <dgm:chPref val="1"/>
        </dgm:presLayoutVars>
      </dgm:prSet>
      <dgm:spPr/>
    </dgm:pt>
    <dgm:pt modelId="{F1C64A26-5342-46D5-8F8A-3DD494246ED6}" type="pres">
      <dgm:prSet presAssocID="{69D32B49-BB7C-4F53-8341-DC94159C3D1C}" presName="sibTrans" presStyleCnt="0"/>
      <dgm:spPr/>
    </dgm:pt>
    <dgm:pt modelId="{5441F691-8B0F-4475-A6BD-C0E30BAE8AFA}" type="pres">
      <dgm:prSet presAssocID="{1E231A04-C671-40C9-9832-906304713B14}" presName="compNode" presStyleCnt="0"/>
      <dgm:spPr/>
    </dgm:pt>
    <dgm:pt modelId="{097C9F28-32E7-4B75-B833-B091B5406356}" type="pres">
      <dgm:prSet presAssocID="{1E231A04-C671-40C9-9832-906304713B14}" presName="iconBgRect" presStyleLbl="bgShp" presStyleIdx="2" presStyleCnt="3" custLinFactNeighborX="-15012" custLinFactNeighborY="59547"/>
      <dgm:spPr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DEBDCDBF-1EF5-471D-B376-94B0CFD71FAB}" type="pres">
      <dgm:prSet presAssocID="{1E231A04-C671-40C9-9832-906304713B14}" presName="iconRect" presStyleLbl="node1" presStyleIdx="2" presStyleCnt="3" custLinFactY="3781" custLinFactNeighborX="-26162" custLinFactNeighborY="100000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0D1F01D7-C396-4870-9AD7-7C6AE90BC6DE}" type="pres">
      <dgm:prSet presAssocID="{1E231A04-C671-40C9-9832-906304713B14}" presName="spaceRect" presStyleCnt="0"/>
      <dgm:spPr/>
    </dgm:pt>
    <dgm:pt modelId="{F8914F10-E79E-48B2-8B3D-04952F77C389}" type="pres">
      <dgm:prSet presAssocID="{1E231A04-C671-40C9-9832-906304713B14}" presName="textRect" presStyleLbl="revTx" presStyleIdx="2" presStyleCnt="3" custLinFactNeighborX="-10114" custLinFactNeighborY="78292">
        <dgm:presLayoutVars>
          <dgm:chMax val="1"/>
          <dgm:chPref val="1"/>
        </dgm:presLayoutVars>
      </dgm:prSet>
      <dgm:spPr/>
    </dgm:pt>
  </dgm:ptLst>
  <dgm:cxnLst>
    <dgm:cxn modelId="{D1CBE924-AFEA-4E7D-840E-11568E13DDCC}" type="presOf" srcId="{960E99F4-3F8F-445B-BC6C-187B3DC31DE0}" destId="{6FCBABDE-5F0A-4467-8447-7F2F5DAFB76A}" srcOrd="0" destOrd="0" presId="urn:microsoft.com/office/officeart/2018/5/layout/IconLeafLabelList"/>
    <dgm:cxn modelId="{78CDB553-7E29-4B0A-84A6-496D1DCB58F4}" type="presOf" srcId="{1E231A04-C671-40C9-9832-906304713B14}" destId="{F8914F10-E79E-48B2-8B3D-04952F77C389}" srcOrd="0" destOrd="0" presId="urn:microsoft.com/office/officeart/2018/5/layout/IconLeafLabelList"/>
    <dgm:cxn modelId="{EE9C8DA7-E7E2-428D-9B1A-7982FBEABB88}" type="presOf" srcId="{72B3BC6C-98D2-41E0-A908-7C63B620CEBB}" destId="{731B1D4A-37C2-4A73-AAB4-55F98F43977A}" srcOrd="0" destOrd="0" presId="urn:microsoft.com/office/officeart/2018/5/layout/IconLeafLabelList"/>
    <dgm:cxn modelId="{957FA4BB-82AC-40E6-A7A1-2CCBEF802427}" type="presOf" srcId="{83986E13-8A8D-4F72-BBBA-866C47D918A0}" destId="{D4A3653C-4744-45AF-B5B8-D4DB63E43049}" srcOrd="0" destOrd="0" presId="urn:microsoft.com/office/officeart/2018/5/layout/IconLeafLabelList"/>
    <dgm:cxn modelId="{E87F9AC1-6222-44B7-9577-520F089F589C}" srcId="{960E99F4-3F8F-445B-BC6C-187B3DC31DE0}" destId="{72B3BC6C-98D2-41E0-A908-7C63B620CEBB}" srcOrd="1" destOrd="0" parTransId="{119DFCB7-24B3-4D20-99E2-5B207DD58E3C}" sibTransId="{69D32B49-BB7C-4F53-8341-DC94159C3D1C}"/>
    <dgm:cxn modelId="{4BFA26D9-A2C7-4337-83CC-C8377E74C93B}" srcId="{960E99F4-3F8F-445B-BC6C-187B3DC31DE0}" destId="{1E231A04-C671-40C9-9832-906304713B14}" srcOrd="2" destOrd="0" parTransId="{79378FEE-5592-4016-BEE3-272254ACA791}" sibTransId="{73F50B48-C87D-49FD-8404-1D72F95BD829}"/>
    <dgm:cxn modelId="{D57C33E3-ACA1-458E-8901-ACC861E3E59A}" srcId="{960E99F4-3F8F-445B-BC6C-187B3DC31DE0}" destId="{83986E13-8A8D-4F72-BBBA-866C47D918A0}" srcOrd="0" destOrd="0" parTransId="{827EA6A4-93BD-4722-802E-F53BC1A1F389}" sibTransId="{CB695079-CBC7-406B-907D-1159EAFE152B}"/>
    <dgm:cxn modelId="{06238330-8C9F-436E-99F2-AA9E6305DA25}" type="presParOf" srcId="{6FCBABDE-5F0A-4467-8447-7F2F5DAFB76A}" destId="{F8E63B09-AD3E-40FD-B0B5-1A955DEEEDED}" srcOrd="0" destOrd="0" presId="urn:microsoft.com/office/officeart/2018/5/layout/IconLeafLabelList"/>
    <dgm:cxn modelId="{C528E89E-B955-46CB-BC26-15E528A6F048}" type="presParOf" srcId="{F8E63B09-AD3E-40FD-B0B5-1A955DEEEDED}" destId="{B1A3D99B-E378-4CE4-A970-5501A5FC15F8}" srcOrd="0" destOrd="0" presId="urn:microsoft.com/office/officeart/2018/5/layout/IconLeafLabelList"/>
    <dgm:cxn modelId="{7375FED9-32C7-4A33-9092-881C90785AAD}" type="presParOf" srcId="{F8E63B09-AD3E-40FD-B0B5-1A955DEEEDED}" destId="{3BF1E08D-04EA-402A-ACC6-931F7AE5F08B}" srcOrd="1" destOrd="0" presId="urn:microsoft.com/office/officeart/2018/5/layout/IconLeafLabelList"/>
    <dgm:cxn modelId="{35C5D062-2F0F-4BD3-A57A-372C41997673}" type="presParOf" srcId="{F8E63B09-AD3E-40FD-B0B5-1A955DEEEDED}" destId="{CAF8B05F-33E0-4102-AA51-4CA3141B9A38}" srcOrd="2" destOrd="0" presId="urn:microsoft.com/office/officeart/2018/5/layout/IconLeafLabelList"/>
    <dgm:cxn modelId="{2887A606-94CB-4C86-BFB3-17F3A7BD6F9D}" type="presParOf" srcId="{F8E63B09-AD3E-40FD-B0B5-1A955DEEEDED}" destId="{D4A3653C-4744-45AF-B5B8-D4DB63E43049}" srcOrd="3" destOrd="0" presId="urn:microsoft.com/office/officeart/2018/5/layout/IconLeafLabelList"/>
    <dgm:cxn modelId="{5C7C1EE1-F2B5-4AFF-A1AF-3B99A68A599B}" type="presParOf" srcId="{6FCBABDE-5F0A-4467-8447-7F2F5DAFB76A}" destId="{D3077F8B-E6EA-46C8-8C0D-196B80AC948F}" srcOrd="1" destOrd="0" presId="urn:microsoft.com/office/officeart/2018/5/layout/IconLeafLabelList"/>
    <dgm:cxn modelId="{F435BE9F-1B0D-48CC-8319-B744D420E1A8}" type="presParOf" srcId="{6FCBABDE-5F0A-4467-8447-7F2F5DAFB76A}" destId="{51A68D71-C47E-49C0-9DFE-0F6C45624C35}" srcOrd="2" destOrd="0" presId="urn:microsoft.com/office/officeart/2018/5/layout/IconLeafLabelList"/>
    <dgm:cxn modelId="{AF853F7E-9887-4396-9336-54DAE522DD17}" type="presParOf" srcId="{51A68D71-C47E-49C0-9DFE-0F6C45624C35}" destId="{5CF01956-22B2-4AB2-8F44-FDF01982BBD4}" srcOrd="0" destOrd="0" presId="urn:microsoft.com/office/officeart/2018/5/layout/IconLeafLabelList"/>
    <dgm:cxn modelId="{5F520E4F-68E2-4206-9C9A-DBB839F4F557}" type="presParOf" srcId="{51A68D71-C47E-49C0-9DFE-0F6C45624C35}" destId="{0726F456-0E0C-4482-B1B5-7D9E383EB708}" srcOrd="1" destOrd="0" presId="urn:microsoft.com/office/officeart/2018/5/layout/IconLeafLabelList"/>
    <dgm:cxn modelId="{42DE11F7-705B-4C83-909D-ABC24F4C5A6E}" type="presParOf" srcId="{51A68D71-C47E-49C0-9DFE-0F6C45624C35}" destId="{96036824-0E4F-4F96-998D-E050DD2C831A}" srcOrd="2" destOrd="0" presId="urn:microsoft.com/office/officeart/2018/5/layout/IconLeafLabelList"/>
    <dgm:cxn modelId="{494EB89E-8011-46EB-A5C9-124172592CBB}" type="presParOf" srcId="{51A68D71-C47E-49C0-9DFE-0F6C45624C35}" destId="{731B1D4A-37C2-4A73-AAB4-55F98F43977A}" srcOrd="3" destOrd="0" presId="urn:microsoft.com/office/officeart/2018/5/layout/IconLeafLabelList"/>
    <dgm:cxn modelId="{23EA1D5C-4757-4428-A4FE-49976FEF67FA}" type="presParOf" srcId="{6FCBABDE-5F0A-4467-8447-7F2F5DAFB76A}" destId="{F1C64A26-5342-46D5-8F8A-3DD494246ED6}" srcOrd="3" destOrd="0" presId="urn:microsoft.com/office/officeart/2018/5/layout/IconLeafLabelList"/>
    <dgm:cxn modelId="{342A62DD-A361-4E86-A84A-0D78B4990AEA}" type="presParOf" srcId="{6FCBABDE-5F0A-4467-8447-7F2F5DAFB76A}" destId="{5441F691-8B0F-4475-A6BD-C0E30BAE8AFA}" srcOrd="4" destOrd="0" presId="urn:microsoft.com/office/officeart/2018/5/layout/IconLeafLabelList"/>
    <dgm:cxn modelId="{DBE8FD47-43BC-4EE5-A88E-F2CAB98711CE}" type="presParOf" srcId="{5441F691-8B0F-4475-A6BD-C0E30BAE8AFA}" destId="{097C9F28-32E7-4B75-B833-B091B5406356}" srcOrd="0" destOrd="0" presId="urn:microsoft.com/office/officeart/2018/5/layout/IconLeafLabelList"/>
    <dgm:cxn modelId="{920377BE-ECDC-4C55-B90A-A142CA0CA1B2}" type="presParOf" srcId="{5441F691-8B0F-4475-A6BD-C0E30BAE8AFA}" destId="{DEBDCDBF-1EF5-471D-B376-94B0CFD71FAB}" srcOrd="1" destOrd="0" presId="urn:microsoft.com/office/officeart/2018/5/layout/IconLeafLabelList"/>
    <dgm:cxn modelId="{D336942A-7069-41E2-A02A-157105670895}" type="presParOf" srcId="{5441F691-8B0F-4475-A6BD-C0E30BAE8AFA}" destId="{0D1F01D7-C396-4870-9AD7-7C6AE90BC6DE}" srcOrd="2" destOrd="0" presId="urn:microsoft.com/office/officeart/2018/5/layout/IconLeafLabelList"/>
    <dgm:cxn modelId="{6322EBF2-5600-4F31-B729-F2899B5FC7A8}" type="presParOf" srcId="{5441F691-8B0F-4475-A6BD-C0E30BAE8AFA}" destId="{F8914F10-E79E-48B2-8B3D-04952F77C389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05E715-11D5-48AE-AA93-77A4F91088D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188838-7415-4001-8018-B8E0AC9E6CB6}">
      <dgm:prSet custT="1"/>
      <dgm:spPr/>
      <dgm:t>
        <a:bodyPr/>
        <a:lstStyle/>
        <a:p>
          <a:r>
            <a:rPr lang="en-US" sz="2200" dirty="0">
              <a:latin typeface="Franklin Gothic Book" panose="020B0503020102020204" pitchFamily="34" charset="0"/>
            </a:rPr>
            <a:t>Objective: 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8E84A9B7-CEE3-4179-825B-78D57612B48E}" type="parTrans" cxnId="{299CC738-ABD0-47B9-A254-6E487B877848}">
      <dgm:prSet/>
      <dgm:spPr/>
      <dgm:t>
        <a:bodyPr/>
        <a:lstStyle/>
        <a:p>
          <a:endParaRPr lang="en-US"/>
        </a:p>
      </dgm:t>
    </dgm:pt>
    <dgm:pt modelId="{B59F9188-E18D-43FC-8C15-06CC157637A8}" type="sibTrans" cxnId="{299CC738-ABD0-47B9-A254-6E487B877848}">
      <dgm:prSet/>
      <dgm:spPr/>
      <dgm:t>
        <a:bodyPr/>
        <a:lstStyle/>
        <a:p>
          <a:endParaRPr lang="en-US"/>
        </a:p>
      </dgm:t>
    </dgm:pt>
    <dgm:pt modelId="{3B080ED0-4AAC-43FE-B679-D537BE00B7F1}">
      <dgm:prSet custT="1"/>
      <dgm:spPr/>
      <dgm:t>
        <a:bodyPr/>
        <a:lstStyle/>
        <a:p>
          <a:r>
            <a:rPr lang="en-US" sz="2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FB7D6AD3-E171-42A2-9DC7-073D0FF5C85E}" type="sibTrans" cxnId="{D323DE0B-99D6-464F-8D4B-CFB55135B304}">
      <dgm:prSet/>
      <dgm:spPr/>
      <dgm:t>
        <a:bodyPr/>
        <a:lstStyle/>
        <a:p>
          <a:endParaRPr lang="en-US"/>
        </a:p>
      </dgm:t>
    </dgm:pt>
    <dgm:pt modelId="{E6F24F48-60AB-4D61-AFC9-967A3898D069}" type="parTrans" cxnId="{D323DE0B-99D6-464F-8D4B-CFB55135B304}">
      <dgm:prSet/>
      <dgm:spPr/>
      <dgm:t>
        <a:bodyPr/>
        <a:lstStyle/>
        <a:p>
          <a:endParaRPr lang="en-US"/>
        </a:p>
      </dgm:t>
    </dgm:pt>
    <dgm:pt modelId="{6259760E-DED2-408F-B629-7A424D422A6B}">
      <dgm:prSet custT="1"/>
      <dgm:spPr/>
      <dgm:t>
        <a:bodyPr/>
        <a:lstStyle/>
        <a:p>
          <a:r>
            <a:rPr lang="en-US" sz="2200" dirty="0">
              <a:latin typeface="Franklin Gothic Book" panose="020B0503020102020204" pitchFamily="34" charset="0"/>
            </a:rPr>
            <a:t>Objective: 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674DE1BB-C299-4478-A206-B11BF4114747}" type="parTrans" cxnId="{58B6B39D-C7B0-4852-BF53-61C5BB2A5C1C}">
      <dgm:prSet/>
      <dgm:spPr/>
      <dgm:t>
        <a:bodyPr/>
        <a:lstStyle/>
        <a:p>
          <a:endParaRPr lang="en-US"/>
        </a:p>
      </dgm:t>
    </dgm:pt>
    <dgm:pt modelId="{0FEE6BF2-AB9B-4D52-A8F2-39EA4C0F88B1}" type="sibTrans" cxnId="{58B6B39D-C7B0-4852-BF53-61C5BB2A5C1C}">
      <dgm:prSet/>
      <dgm:spPr/>
      <dgm:t>
        <a:bodyPr/>
        <a:lstStyle/>
        <a:p>
          <a:endParaRPr lang="en-US"/>
        </a:p>
      </dgm:t>
    </dgm:pt>
    <dgm:pt modelId="{530EC748-32AF-4698-A2E2-3BF6F742720C}">
      <dgm:prSet/>
      <dgm:spPr/>
      <dgm:t>
        <a:bodyPr/>
        <a:lstStyle/>
        <a:p>
          <a:r>
            <a:rPr lang="en-US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4B62B700-E661-4118-9327-1BE949333B5C}" type="parTrans" cxnId="{6CD4E5C5-CFBA-4AC5-9380-7E2E531FBF74}">
      <dgm:prSet/>
      <dgm:spPr/>
      <dgm:t>
        <a:bodyPr/>
        <a:lstStyle/>
        <a:p>
          <a:endParaRPr lang="en-US"/>
        </a:p>
      </dgm:t>
    </dgm:pt>
    <dgm:pt modelId="{F988CEFE-80E1-4AA4-A99C-CBAF1FA355BC}" type="sibTrans" cxnId="{6CD4E5C5-CFBA-4AC5-9380-7E2E531FBF74}">
      <dgm:prSet/>
      <dgm:spPr/>
      <dgm:t>
        <a:bodyPr/>
        <a:lstStyle/>
        <a:p>
          <a:endParaRPr lang="en-US"/>
        </a:p>
      </dgm:t>
    </dgm:pt>
    <dgm:pt modelId="{431269BA-AFBB-42A7-BF68-8FD6D2431233}">
      <dgm:prSet/>
      <dgm:spPr/>
      <dgm:t>
        <a:bodyPr/>
        <a:lstStyle/>
        <a:p>
          <a:r>
            <a:rPr lang="en-US" dirty="0">
              <a:latin typeface="Franklin Gothic Book" panose="020B0503020102020204" pitchFamily="34" charset="0"/>
            </a:rPr>
            <a:t>Objective: </a:t>
          </a:r>
          <a:r>
            <a:rPr lang="en-US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E0657596-0271-4546-8D61-F1804AACCA96}" type="parTrans" cxnId="{C6560947-6E3C-4CD1-BD1E-B9511C8E5032}">
      <dgm:prSet/>
      <dgm:spPr/>
      <dgm:t>
        <a:bodyPr/>
        <a:lstStyle/>
        <a:p>
          <a:endParaRPr lang="en-US"/>
        </a:p>
      </dgm:t>
    </dgm:pt>
    <dgm:pt modelId="{3B86ECD4-ABDB-4EC5-9E7C-24296FEAC266}" type="sibTrans" cxnId="{C6560947-6E3C-4CD1-BD1E-B9511C8E5032}">
      <dgm:prSet/>
      <dgm:spPr/>
      <dgm:t>
        <a:bodyPr/>
        <a:lstStyle/>
        <a:p>
          <a:endParaRPr lang="en-US"/>
        </a:p>
      </dgm:t>
    </dgm:pt>
    <dgm:pt modelId="{EB75D456-77E3-4A94-9248-1F6B511193A6}">
      <dgm:prSet/>
      <dgm:spPr/>
      <dgm:t>
        <a:bodyPr/>
        <a:lstStyle/>
        <a:p>
          <a:r>
            <a:rPr lang="en-US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64FCFF92-D56F-495F-B22C-4D81CA91EB68}" type="parTrans" cxnId="{ECBCF83F-C3C0-4CDD-9E4D-1EF7CA1DF999}">
      <dgm:prSet/>
      <dgm:spPr/>
      <dgm:t>
        <a:bodyPr/>
        <a:lstStyle/>
        <a:p>
          <a:endParaRPr lang="en-US"/>
        </a:p>
      </dgm:t>
    </dgm:pt>
    <dgm:pt modelId="{1D2379B0-741E-4375-A337-2E212A96D42A}" type="sibTrans" cxnId="{ECBCF83F-C3C0-4CDD-9E4D-1EF7CA1DF999}">
      <dgm:prSet/>
      <dgm:spPr/>
      <dgm:t>
        <a:bodyPr/>
        <a:lstStyle/>
        <a:p>
          <a:endParaRPr lang="en-US"/>
        </a:p>
      </dgm:t>
    </dgm:pt>
    <dgm:pt modelId="{ACC3CEB4-D378-478F-9D58-2905026D0CFE}" type="pres">
      <dgm:prSet presAssocID="{3A05E715-11D5-48AE-AA93-77A4F91088DB}" presName="linear" presStyleCnt="0">
        <dgm:presLayoutVars>
          <dgm:dir/>
          <dgm:animLvl val="lvl"/>
          <dgm:resizeHandles val="exact"/>
        </dgm:presLayoutVars>
      </dgm:prSet>
      <dgm:spPr/>
    </dgm:pt>
    <dgm:pt modelId="{77773FFA-152F-463B-9E9F-D66D2E78E77F}" type="pres">
      <dgm:prSet presAssocID="{88188838-7415-4001-8018-B8E0AC9E6CB6}" presName="parentLin" presStyleCnt="0"/>
      <dgm:spPr/>
    </dgm:pt>
    <dgm:pt modelId="{92B8E58D-C7AD-4CCB-A97D-47AEF1120703}" type="pres">
      <dgm:prSet presAssocID="{88188838-7415-4001-8018-B8E0AC9E6CB6}" presName="parentLeftMargin" presStyleLbl="node1" presStyleIdx="0" presStyleCnt="3"/>
      <dgm:spPr/>
    </dgm:pt>
    <dgm:pt modelId="{F351AF17-8CD1-4D0C-A5CF-F8805CD02084}" type="pres">
      <dgm:prSet presAssocID="{88188838-7415-4001-8018-B8E0AC9E6CB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63AB8B5-1EF2-43E9-9EDB-4D24D6CB5EF1}" type="pres">
      <dgm:prSet presAssocID="{88188838-7415-4001-8018-B8E0AC9E6CB6}" presName="negativeSpace" presStyleCnt="0"/>
      <dgm:spPr/>
    </dgm:pt>
    <dgm:pt modelId="{700E801F-2D9B-4E1B-BD1F-98EE9022A301}" type="pres">
      <dgm:prSet presAssocID="{88188838-7415-4001-8018-B8E0AC9E6CB6}" presName="childText" presStyleLbl="conFgAcc1" presStyleIdx="0" presStyleCnt="3">
        <dgm:presLayoutVars>
          <dgm:bulletEnabled val="1"/>
        </dgm:presLayoutVars>
      </dgm:prSet>
      <dgm:spPr/>
    </dgm:pt>
    <dgm:pt modelId="{1E76B73F-2286-45F0-98EB-026F74DC7F63}" type="pres">
      <dgm:prSet presAssocID="{B59F9188-E18D-43FC-8C15-06CC157637A8}" presName="spaceBetweenRectangles" presStyleCnt="0"/>
      <dgm:spPr/>
    </dgm:pt>
    <dgm:pt modelId="{ED1DB6B4-3FA2-47F8-801D-7C66A921EF22}" type="pres">
      <dgm:prSet presAssocID="{6259760E-DED2-408F-B629-7A424D422A6B}" presName="parentLin" presStyleCnt="0"/>
      <dgm:spPr/>
    </dgm:pt>
    <dgm:pt modelId="{777D6169-E5A3-4DBF-A4C7-29ACCB491C30}" type="pres">
      <dgm:prSet presAssocID="{6259760E-DED2-408F-B629-7A424D422A6B}" presName="parentLeftMargin" presStyleLbl="node1" presStyleIdx="0" presStyleCnt="3"/>
      <dgm:spPr/>
    </dgm:pt>
    <dgm:pt modelId="{6F4C0C30-30F9-4D90-8B13-4B11C95D858D}" type="pres">
      <dgm:prSet presAssocID="{6259760E-DED2-408F-B629-7A424D422A6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451C5E0-AD66-41FA-94E1-383F18292593}" type="pres">
      <dgm:prSet presAssocID="{6259760E-DED2-408F-B629-7A424D422A6B}" presName="negativeSpace" presStyleCnt="0"/>
      <dgm:spPr/>
    </dgm:pt>
    <dgm:pt modelId="{7C1C02E5-F2D8-475F-893D-E3934D6F0D24}" type="pres">
      <dgm:prSet presAssocID="{6259760E-DED2-408F-B629-7A424D422A6B}" presName="childText" presStyleLbl="conFgAcc1" presStyleIdx="1" presStyleCnt="3">
        <dgm:presLayoutVars>
          <dgm:bulletEnabled val="1"/>
        </dgm:presLayoutVars>
      </dgm:prSet>
      <dgm:spPr/>
    </dgm:pt>
    <dgm:pt modelId="{22C80189-C688-45B8-9CE7-E754F65773F3}" type="pres">
      <dgm:prSet presAssocID="{0FEE6BF2-AB9B-4D52-A8F2-39EA4C0F88B1}" presName="spaceBetweenRectangles" presStyleCnt="0"/>
      <dgm:spPr/>
    </dgm:pt>
    <dgm:pt modelId="{D6BE57BA-8D49-49E3-AF9E-CDDA08720E8B}" type="pres">
      <dgm:prSet presAssocID="{431269BA-AFBB-42A7-BF68-8FD6D2431233}" presName="parentLin" presStyleCnt="0"/>
      <dgm:spPr/>
    </dgm:pt>
    <dgm:pt modelId="{CA9403E7-1A67-45A2-BFF4-235213312793}" type="pres">
      <dgm:prSet presAssocID="{431269BA-AFBB-42A7-BF68-8FD6D2431233}" presName="parentLeftMargin" presStyleLbl="node1" presStyleIdx="1" presStyleCnt="3"/>
      <dgm:spPr/>
    </dgm:pt>
    <dgm:pt modelId="{59AD1F60-A43F-4253-8991-EB6406633315}" type="pres">
      <dgm:prSet presAssocID="{431269BA-AFBB-42A7-BF68-8FD6D243123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D85163C-19FA-4621-AA05-458CD8CD93D6}" type="pres">
      <dgm:prSet presAssocID="{431269BA-AFBB-42A7-BF68-8FD6D2431233}" presName="negativeSpace" presStyleCnt="0"/>
      <dgm:spPr/>
    </dgm:pt>
    <dgm:pt modelId="{6054AC71-CB3F-4E26-A3E0-4984E0E9AEAE}" type="pres">
      <dgm:prSet presAssocID="{431269BA-AFBB-42A7-BF68-8FD6D243123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6465307-ABFE-452D-862D-7B964ADAE605}" type="presOf" srcId="{3A05E715-11D5-48AE-AA93-77A4F91088DB}" destId="{ACC3CEB4-D378-478F-9D58-2905026D0CFE}" srcOrd="0" destOrd="0" presId="urn:microsoft.com/office/officeart/2005/8/layout/list1"/>
    <dgm:cxn modelId="{3DEADC07-918C-4942-B1B4-6A277161DA90}" type="presOf" srcId="{EB75D456-77E3-4A94-9248-1F6B511193A6}" destId="{6054AC71-CB3F-4E26-A3E0-4984E0E9AEAE}" srcOrd="0" destOrd="0" presId="urn:microsoft.com/office/officeart/2005/8/layout/list1"/>
    <dgm:cxn modelId="{D323DE0B-99D6-464F-8D4B-CFB55135B304}" srcId="{88188838-7415-4001-8018-B8E0AC9E6CB6}" destId="{3B080ED0-4AAC-43FE-B679-D537BE00B7F1}" srcOrd="0" destOrd="0" parTransId="{E6F24F48-60AB-4D61-AFC9-967A3898D069}" sibTransId="{FB7D6AD3-E171-42A2-9DC7-073D0FF5C85E}"/>
    <dgm:cxn modelId="{18F0952A-28A8-4588-B5EE-2A5DD0E67F02}" type="presOf" srcId="{530EC748-32AF-4698-A2E2-3BF6F742720C}" destId="{7C1C02E5-F2D8-475F-893D-E3934D6F0D24}" srcOrd="0" destOrd="0" presId="urn:microsoft.com/office/officeart/2005/8/layout/list1"/>
    <dgm:cxn modelId="{27918835-D0A7-4656-926C-DD40FB6E606D}" type="presOf" srcId="{88188838-7415-4001-8018-B8E0AC9E6CB6}" destId="{F351AF17-8CD1-4D0C-A5CF-F8805CD02084}" srcOrd="1" destOrd="0" presId="urn:microsoft.com/office/officeart/2005/8/layout/list1"/>
    <dgm:cxn modelId="{299CC738-ABD0-47B9-A254-6E487B877848}" srcId="{3A05E715-11D5-48AE-AA93-77A4F91088DB}" destId="{88188838-7415-4001-8018-B8E0AC9E6CB6}" srcOrd="0" destOrd="0" parTransId="{8E84A9B7-CEE3-4179-825B-78D57612B48E}" sibTransId="{B59F9188-E18D-43FC-8C15-06CC157637A8}"/>
    <dgm:cxn modelId="{ECBCF83F-C3C0-4CDD-9E4D-1EF7CA1DF999}" srcId="{431269BA-AFBB-42A7-BF68-8FD6D2431233}" destId="{EB75D456-77E3-4A94-9248-1F6B511193A6}" srcOrd="0" destOrd="0" parTransId="{64FCFF92-D56F-495F-B22C-4D81CA91EB68}" sibTransId="{1D2379B0-741E-4375-A337-2E212A96D42A}"/>
    <dgm:cxn modelId="{C6560947-6E3C-4CD1-BD1E-B9511C8E5032}" srcId="{3A05E715-11D5-48AE-AA93-77A4F91088DB}" destId="{431269BA-AFBB-42A7-BF68-8FD6D2431233}" srcOrd="2" destOrd="0" parTransId="{E0657596-0271-4546-8D61-F1804AACCA96}" sibTransId="{3B86ECD4-ABDB-4EC5-9E7C-24296FEAC266}"/>
    <dgm:cxn modelId="{99BC2F6B-8668-4F32-AB72-19EB2225B6C5}" type="presOf" srcId="{431269BA-AFBB-42A7-BF68-8FD6D2431233}" destId="{59AD1F60-A43F-4253-8991-EB6406633315}" srcOrd="1" destOrd="0" presId="urn:microsoft.com/office/officeart/2005/8/layout/list1"/>
    <dgm:cxn modelId="{A327004F-D7F3-4CC1-9B5E-31751DE5739D}" type="presOf" srcId="{431269BA-AFBB-42A7-BF68-8FD6D2431233}" destId="{CA9403E7-1A67-45A2-BFF4-235213312793}" srcOrd="0" destOrd="0" presId="urn:microsoft.com/office/officeart/2005/8/layout/list1"/>
    <dgm:cxn modelId="{54D5B471-F40A-4281-AF59-E25A125965ED}" type="presOf" srcId="{6259760E-DED2-408F-B629-7A424D422A6B}" destId="{6F4C0C30-30F9-4D90-8B13-4B11C95D858D}" srcOrd="1" destOrd="0" presId="urn:microsoft.com/office/officeart/2005/8/layout/list1"/>
    <dgm:cxn modelId="{58B6B39D-C7B0-4852-BF53-61C5BB2A5C1C}" srcId="{3A05E715-11D5-48AE-AA93-77A4F91088DB}" destId="{6259760E-DED2-408F-B629-7A424D422A6B}" srcOrd="1" destOrd="0" parTransId="{674DE1BB-C299-4478-A206-B11BF4114747}" sibTransId="{0FEE6BF2-AB9B-4D52-A8F2-39EA4C0F88B1}"/>
    <dgm:cxn modelId="{F2264EA4-2A1C-47D1-A7ED-EC01F6FE4407}" type="presOf" srcId="{3B080ED0-4AAC-43FE-B679-D537BE00B7F1}" destId="{700E801F-2D9B-4E1B-BD1F-98EE9022A301}" srcOrd="0" destOrd="0" presId="urn:microsoft.com/office/officeart/2005/8/layout/list1"/>
    <dgm:cxn modelId="{6CD4E5C5-CFBA-4AC5-9380-7E2E531FBF74}" srcId="{6259760E-DED2-408F-B629-7A424D422A6B}" destId="{530EC748-32AF-4698-A2E2-3BF6F742720C}" srcOrd="0" destOrd="0" parTransId="{4B62B700-E661-4118-9327-1BE949333B5C}" sibTransId="{F988CEFE-80E1-4AA4-A99C-CBAF1FA355BC}"/>
    <dgm:cxn modelId="{6A8BE6C7-ADFC-4AFB-B26F-4F53D005FD46}" type="presOf" srcId="{88188838-7415-4001-8018-B8E0AC9E6CB6}" destId="{92B8E58D-C7AD-4CCB-A97D-47AEF1120703}" srcOrd="0" destOrd="0" presId="urn:microsoft.com/office/officeart/2005/8/layout/list1"/>
    <dgm:cxn modelId="{858FABF9-D5E1-4C15-A621-9690A841BAC2}" type="presOf" srcId="{6259760E-DED2-408F-B629-7A424D422A6B}" destId="{777D6169-E5A3-4DBF-A4C7-29ACCB491C30}" srcOrd="0" destOrd="0" presId="urn:microsoft.com/office/officeart/2005/8/layout/list1"/>
    <dgm:cxn modelId="{70C62F7F-4B7D-48D1-8008-9B588979535B}" type="presParOf" srcId="{ACC3CEB4-D378-478F-9D58-2905026D0CFE}" destId="{77773FFA-152F-463B-9E9F-D66D2E78E77F}" srcOrd="0" destOrd="0" presId="urn:microsoft.com/office/officeart/2005/8/layout/list1"/>
    <dgm:cxn modelId="{3CD215A7-A360-4B0E-9D29-1868A2E2DE2F}" type="presParOf" srcId="{77773FFA-152F-463B-9E9F-D66D2E78E77F}" destId="{92B8E58D-C7AD-4CCB-A97D-47AEF1120703}" srcOrd="0" destOrd="0" presId="urn:microsoft.com/office/officeart/2005/8/layout/list1"/>
    <dgm:cxn modelId="{8B554ED4-9DDB-489E-9541-CEB497F802B5}" type="presParOf" srcId="{77773FFA-152F-463B-9E9F-D66D2E78E77F}" destId="{F351AF17-8CD1-4D0C-A5CF-F8805CD02084}" srcOrd="1" destOrd="0" presId="urn:microsoft.com/office/officeart/2005/8/layout/list1"/>
    <dgm:cxn modelId="{55F682DA-3B52-4ED2-A7B2-8A03204BDAC8}" type="presParOf" srcId="{ACC3CEB4-D378-478F-9D58-2905026D0CFE}" destId="{563AB8B5-1EF2-43E9-9EDB-4D24D6CB5EF1}" srcOrd="1" destOrd="0" presId="urn:microsoft.com/office/officeart/2005/8/layout/list1"/>
    <dgm:cxn modelId="{5CF3A713-D477-4366-9D15-0CE0F7D79B9B}" type="presParOf" srcId="{ACC3CEB4-D378-478F-9D58-2905026D0CFE}" destId="{700E801F-2D9B-4E1B-BD1F-98EE9022A301}" srcOrd="2" destOrd="0" presId="urn:microsoft.com/office/officeart/2005/8/layout/list1"/>
    <dgm:cxn modelId="{A68A369D-8669-4E9B-94AE-5471E53C2C98}" type="presParOf" srcId="{ACC3CEB4-D378-478F-9D58-2905026D0CFE}" destId="{1E76B73F-2286-45F0-98EB-026F74DC7F63}" srcOrd="3" destOrd="0" presId="urn:microsoft.com/office/officeart/2005/8/layout/list1"/>
    <dgm:cxn modelId="{B9CC7594-7D41-4155-95AE-35218FF32871}" type="presParOf" srcId="{ACC3CEB4-D378-478F-9D58-2905026D0CFE}" destId="{ED1DB6B4-3FA2-47F8-801D-7C66A921EF22}" srcOrd="4" destOrd="0" presId="urn:microsoft.com/office/officeart/2005/8/layout/list1"/>
    <dgm:cxn modelId="{BBD350F3-79A3-4024-8FD7-C1667AEECF70}" type="presParOf" srcId="{ED1DB6B4-3FA2-47F8-801D-7C66A921EF22}" destId="{777D6169-E5A3-4DBF-A4C7-29ACCB491C30}" srcOrd="0" destOrd="0" presId="urn:microsoft.com/office/officeart/2005/8/layout/list1"/>
    <dgm:cxn modelId="{EC6E189D-8FBF-4205-B0F4-1FDD94080045}" type="presParOf" srcId="{ED1DB6B4-3FA2-47F8-801D-7C66A921EF22}" destId="{6F4C0C30-30F9-4D90-8B13-4B11C95D858D}" srcOrd="1" destOrd="0" presId="urn:microsoft.com/office/officeart/2005/8/layout/list1"/>
    <dgm:cxn modelId="{84BE0878-8286-4F1B-99C1-EB9E429A99AB}" type="presParOf" srcId="{ACC3CEB4-D378-478F-9D58-2905026D0CFE}" destId="{9451C5E0-AD66-41FA-94E1-383F18292593}" srcOrd="5" destOrd="0" presId="urn:microsoft.com/office/officeart/2005/8/layout/list1"/>
    <dgm:cxn modelId="{1B8444BF-31D7-4AD5-9315-F3A2041F63B5}" type="presParOf" srcId="{ACC3CEB4-D378-478F-9D58-2905026D0CFE}" destId="{7C1C02E5-F2D8-475F-893D-E3934D6F0D24}" srcOrd="6" destOrd="0" presId="urn:microsoft.com/office/officeart/2005/8/layout/list1"/>
    <dgm:cxn modelId="{30BDC87B-95A6-457B-9718-4DB9CE2A5DC5}" type="presParOf" srcId="{ACC3CEB4-D378-478F-9D58-2905026D0CFE}" destId="{22C80189-C688-45B8-9CE7-E754F65773F3}" srcOrd="7" destOrd="0" presId="urn:microsoft.com/office/officeart/2005/8/layout/list1"/>
    <dgm:cxn modelId="{845089E5-7033-4C56-99DC-3ACF79ACE1B4}" type="presParOf" srcId="{ACC3CEB4-D378-478F-9D58-2905026D0CFE}" destId="{D6BE57BA-8D49-49E3-AF9E-CDDA08720E8B}" srcOrd="8" destOrd="0" presId="urn:microsoft.com/office/officeart/2005/8/layout/list1"/>
    <dgm:cxn modelId="{9CA8C73A-35C3-43D2-AD1B-A6E1D62442FB}" type="presParOf" srcId="{D6BE57BA-8D49-49E3-AF9E-CDDA08720E8B}" destId="{CA9403E7-1A67-45A2-BFF4-235213312793}" srcOrd="0" destOrd="0" presId="urn:microsoft.com/office/officeart/2005/8/layout/list1"/>
    <dgm:cxn modelId="{AF3FF2F0-B5B8-44D9-A8A3-FFCE0DF50389}" type="presParOf" srcId="{D6BE57BA-8D49-49E3-AF9E-CDDA08720E8B}" destId="{59AD1F60-A43F-4253-8991-EB6406633315}" srcOrd="1" destOrd="0" presId="urn:microsoft.com/office/officeart/2005/8/layout/list1"/>
    <dgm:cxn modelId="{85246ECA-CE8D-4F35-8707-9965D4B48AF1}" type="presParOf" srcId="{ACC3CEB4-D378-478F-9D58-2905026D0CFE}" destId="{9D85163C-19FA-4621-AA05-458CD8CD93D6}" srcOrd="9" destOrd="0" presId="urn:microsoft.com/office/officeart/2005/8/layout/list1"/>
    <dgm:cxn modelId="{CA858873-570C-433D-B459-7E4AD17A51BD}" type="presParOf" srcId="{ACC3CEB4-D378-478F-9D58-2905026D0CFE}" destId="{6054AC71-CB3F-4E26-A3E0-4984E0E9AEA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0E99F4-3F8F-445B-BC6C-187B3DC31DE0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83986E13-8A8D-4F72-BBBA-866C47D918A0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Planning Team Responsibilities</a:t>
          </a:r>
        </a:p>
      </dgm:t>
    </dgm:pt>
    <dgm:pt modelId="{827EA6A4-93BD-4722-802E-F53BC1A1F389}" type="parTrans" cxnId="{D57C33E3-ACA1-458E-8901-ACC861E3E59A}">
      <dgm:prSet/>
      <dgm:spPr/>
      <dgm:t>
        <a:bodyPr/>
        <a:lstStyle/>
        <a:p>
          <a:endParaRPr lang="en-US"/>
        </a:p>
      </dgm:t>
    </dgm:pt>
    <dgm:pt modelId="{CB695079-CBC7-406B-907D-1159EAFE152B}" type="sibTrans" cxnId="{D57C33E3-ACA1-458E-8901-ACC861E3E59A}">
      <dgm:prSet/>
      <dgm:spPr/>
      <dgm:t>
        <a:bodyPr/>
        <a:lstStyle/>
        <a:p>
          <a:endParaRPr lang="en-US"/>
        </a:p>
      </dgm:t>
    </dgm:pt>
    <dgm:pt modelId="{72B3BC6C-98D2-41E0-A908-7C63B620CEBB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Planning Team Members</a:t>
          </a:r>
        </a:p>
      </dgm:t>
    </dgm:pt>
    <dgm:pt modelId="{119DFCB7-24B3-4D20-99E2-5B207DD58E3C}" type="parTrans" cxnId="{E87F9AC1-6222-44B7-9577-520F089F589C}">
      <dgm:prSet/>
      <dgm:spPr/>
      <dgm:t>
        <a:bodyPr/>
        <a:lstStyle/>
        <a:p>
          <a:endParaRPr lang="en-US"/>
        </a:p>
      </dgm:t>
    </dgm:pt>
    <dgm:pt modelId="{69D32B49-BB7C-4F53-8341-DC94159C3D1C}" type="sibTrans" cxnId="{E87F9AC1-6222-44B7-9577-520F089F589C}">
      <dgm:prSet/>
      <dgm:spPr/>
      <dgm:t>
        <a:bodyPr/>
        <a:lstStyle/>
        <a:p>
          <a:endParaRPr lang="en-US"/>
        </a:p>
      </dgm:t>
    </dgm:pt>
    <dgm:pt modelId="{1E231A04-C671-40C9-9832-906304713B14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Planning Timeline and Milestones</a:t>
          </a:r>
        </a:p>
      </dgm:t>
    </dgm:pt>
    <dgm:pt modelId="{79378FEE-5592-4016-BEE3-272254ACA791}" type="parTrans" cxnId="{4BFA26D9-A2C7-4337-83CC-C8377E74C93B}">
      <dgm:prSet/>
      <dgm:spPr/>
      <dgm:t>
        <a:bodyPr/>
        <a:lstStyle/>
        <a:p>
          <a:endParaRPr lang="en-US"/>
        </a:p>
      </dgm:t>
    </dgm:pt>
    <dgm:pt modelId="{73F50B48-C87D-49FD-8404-1D72F95BD829}" type="sibTrans" cxnId="{4BFA26D9-A2C7-4337-83CC-C8377E74C93B}">
      <dgm:prSet/>
      <dgm:spPr/>
      <dgm:t>
        <a:bodyPr/>
        <a:lstStyle/>
        <a:p>
          <a:endParaRPr lang="en-US"/>
        </a:p>
      </dgm:t>
    </dgm:pt>
    <dgm:pt modelId="{6FCBABDE-5F0A-4467-8447-7F2F5DAFB76A}" type="pres">
      <dgm:prSet presAssocID="{960E99F4-3F8F-445B-BC6C-187B3DC31DE0}" presName="root" presStyleCnt="0">
        <dgm:presLayoutVars>
          <dgm:dir/>
          <dgm:resizeHandles val="exact"/>
        </dgm:presLayoutVars>
      </dgm:prSet>
      <dgm:spPr/>
    </dgm:pt>
    <dgm:pt modelId="{F8E63B09-AD3E-40FD-B0B5-1A955DEEEDED}" type="pres">
      <dgm:prSet presAssocID="{83986E13-8A8D-4F72-BBBA-866C47D918A0}" presName="compNode" presStyleCnt="0"/>
      <dgm:spPr/>
    </dgm:pt>
    <dgm:pt modelId="{B1A3D99B-E378-4CE4-A970-5501A5FC15F8}" type="pres">
      <dgm:prSet presAssocID="{83986E13-8A8D-4F72-BBBA-866C47D918A0}" presName="iconBgRect" presStyleLbl="bgShp" presStyleIdx="0" presStyleCnt="3" custLinFactNeighborX="88684" custLinFactNeighborY="-47557"/>
      <dgm:spPr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2"/>
          </a:solidFill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3BF1E08D-04EA-402A-ACC6-931F7AE5F08B}" type="pres">
      <dgm:prSet presAssocID="{83986E13-8A8D-4F72-BBBA-866C47D918A0}" presName="iconRect" presStyleLbl="node1" presStyleIdx="0" presStyleCnt="3" custLinFactX="54563" custLinFactNeighborX="100000" custLinFactNeighborY="-8288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solidFill>
            <a:schemeClr val="bg1">
              <a:alpha val="0"/>
            </a:schemeClr>
          </a:solidFill>
        </a:ln>
      </dgm:spPr>
      <dgm:extLst>
        <a:ext uri="{E40237B7-FDA0-4F09-8148-C483321AD2D9}">
          <dgm14:cNvPr xmlns:dgm14="http://schemas.microsoft.com/office/drawing/2010/diagram" id="0" name="" descr="Decision chart"/>
        </a:ext>
      </dgm:extLst>
    </dgm:pt>
    <dgm:pt modelId="{CAF8B05F-33E0-4102-AA51-4CA3141B9A38}" type="pres">
      <dgm:prSet presAssocID="{83986E13-8A8D-4F72-BBBA-866C47D918A0}" presName="spaceRect" presStyleCnt="0"/>
      <dgm:spPr/>
    </dgm:pt>
    <dgm:pt modelId="{D4A3653C-4744-45AF-B5B8-D4DB63E43049}" type="pres">
      <dgm:prSet presAssocID="{83986E13-8A8D-4F72-BBBA-866C47D918A0}" presName="textRect" presStyleLbl="revTx" presStyleIdx="0" presStyleCnt="3" custLinFactY="-30232" custLinFactNeighborX="54097" custLinFactNeighborY="-100000">
        <dgm:presLayoutVars>
          <dgm:chMax val="1"/>
          <dgm:chPref val="1"/>
        </dgm:presLayoutVars>
      </dgm:prSet>
      <dgm:spPr/>
    </dgm:pt>
    <dgm:pt modelId="{D3077F8B-E6EA-46C8-8C0D-196B80AC948F}" type="pres">
      <dgm:prSet presAssocID="{CB695079-CBC7-406B-907D-1159EAFE152B}" presName="sibTrans" presStyleCnt="0"/>
      <dgm:spPr/>
    </dgm:pt>
    <dgm:pt modelId="{51A68D71-C47E-49C0-9DFE-0F6C45624C35}" type="pres">
      <dgm:prSet presAssocID="{72B3BC6C-98D2-41E0-A908-7C63B620CEBB}" presName="compNode" presStyleCnt="0"/>
      <dgm:spPr/>
    </dgm:pt>
    <dgm:pt modelId="{5CF01956-22B2-4AB2-8F44-FDF01982BBD4}" type="pres">
      <dgm:prSet presAssocID="{72B3BC6C-98D2-41E0-A908-7C63B620CEBB}" presName="iconBgRect" presStyleLbl="bgShp" presStyleIdx="1" presStyleCnt="3" custLinFactX="28232" custLinFactNeighborX="100000" custLinFactNeighborY="-49450"/>
      <dgm:spPr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0726F456-0E0C-4482-B1B5-7D9E383EB708}" type="pres">
      <dgm:prSet presAssocID="{72B3BC6C-98D2-41E0-A908-7C63B620CEBB}" presName="iconRect" presStyleLbl="node1" presStyleIdx="1" presStyleCnt="3" custLinFactX="100000" custLinFactNeighborX="123489" custLinFactNeighborY="-86185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 brainstorm"/>
        </a:ext>
      </dgm:extLst>
    </dgm:pt>
    <dgm:pt modelId="{96036824-0E4F-4F96-998D-E050DD2C831A}" type="pres">
      <dgm:prSet presAssocID="{72B3BC6C-98D2-41E0-A908-7C63B620CEBB}" presName="spaceRect" presStyleCnt="0"/>
      <dgm:spPr/>
    </dgm:pt>
    <dgm:pt modelId="{731B1D4A-37C2-4A73-AAB4-55F98F43977A}" type="pres">
      <dgm:prSet presAssocID="{72B3BC6C-98D2-41E0-A908-7C63B620CEBB}" presName="textRect" presStyleLbl="revTx" presStyleIdx="1" presStyleCnt="3" custLinFactY="-44785" custLinFactNeighborX="78221" custLinFactNeighborY="-100000">
        <dgm:presLayoutVars>
          <dgm:chMax val="1"/>
          <dgm:chPref val="1"/>
        </dgm:presLayoutVars>
      </dgm:prSet>
      <dgm:spPr/>
    </dgm:pt>
    <dgm:pt modelId="{F1C64A26-5342-46D5-8F8A-3DD494246ED6}" type="pres">
      <dgm:prSet presAssocID="{69D32B49-BB7C-4F53-8341-DC94159C3D1C}" presName="sibTrans" presStyleCnt="0"/>
      <dgm:spPr/>
    </dgm:pt>
    <dgm:pt modelId="{5441F691-8B0F-4475-A6BD-C0E30BAE8AFA}" type="pres">
      <dgm:prSet presAssocID="{1E231A04-C671-40C9-9832-906304713B14}" presName="compNode" presStyleCnt="0"/>
      <dgm:spPr/>
    </dgm:pt>
    <dgm:pt modelId="{097C9F28-32E7-4B75-B833-B091B5406356}" type="pres">
      <dgm:prSet presAssocID="{1E231A04-C671-40C9-9832-906304713B14}" presName="iconBgRect" presStyleLbl="bgShp" presStyleIdx="2" presStyleCnt="3" custLinFactX="-85052" custLinFactY="24589" custLinFactNeighborX="-100000" custLinFactNeighborY="100000"/>
      <dgm:spPr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DEBDCDBF-1EF5-471D-B376-94B0CFD71FAB}" type="pres">
      <dgm:prSet presAssocID="{1E231A04-C671-40C9-9832-906304713B14}" presName="iconRect" presStyleLbl="node1" presStyleIdx="2" presStyleCnt="3" custLinFactX="-122519" custLinFactY="100000" custLinFactNeighborX="-200000" custLinFactNeighborY="117140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0D1F01D7-C396-4870-9AD7-7C6AE90BC6DE}" type="pres">
      <dgm:prSet presAssocID="{1E231A04-C671-40C9-9832-906304713B14}" presName="spaceRect" presStyleCnt="0"/>
      <dgm:spPr/>
    </dgm:pt>
    <dgm:pt modelId="{F8914F10-E79E-48B2-8B3D-04952F77C389}" type="pres">
      <dgm:prSet presAssocID="{1E231A04-C671-40C9-9832-906304713B14}" presName="textRect" presStyleLbl="revTx" presStyleIdx="2" presStyleCnt="3" custLinFactX="-12882" custLinFactY="100000" custLinFactNeighborX="-100000" custLinFactNeighborY="119809">
        <dgm:presLayoutVars>
          <dgm:chMax val="1"/>
          <dgm:chPref val="1"/>
        </dgm:presLayoutVars>
      </dgm:prSet>
      <dgm:spPr/>
    </dgm:pt>
  </dgm:ptLst>
  <dgm:cxnLst>
    <dgm:cxn modelId="{D1CBE924-AFEA-4E7D-840E-11568E13DDCC}" type="presOf" srcId="{960E99F4-3F8F-445B-BC6C-187B3DC31DE0}" destId="{6FCBABDE-5F0A-4467-8447-7F2F5DAFB76A}" srcOrd="0" destOrd="0" presId="urn:microsoft.com/office/officeart/2018/5/layout/IconLeafLabelList"/>
    <dgm:cxn modelId="{78CDB553-7E29-4B0A-84A6-496D1DCB58F4}" type="presOf" srcId="{1E231A04-C671-40C9-9832-906304713B14}" destId="{F8914F10-E79E-48B2-8B3D-04952F77C389}" srcOrd="0" destOrd="0" presId="urn:microsoft.com/office/officeart/2018/5/layout/IconLeafLabelList"/>
    <dgm:cxn modelId="{EE9C8DA7-E7E2-428D-9B1A-7982FBEABB88}" type="presOf" srcId="{72B3BC6C-98D2-41E0-A908-7C63B620CEBB}" destId="{731B1D4A-37C2-4A73-AAB4-55F98F43977A}" srcOrd="0" destOrd="0" presId="urn:microsoft.com/office/officeart/2018/5/layout/IconLeafLabelList"/>
    <dgm:cxn modelId="{957FA4BB-82AC-40E6-A7A1-2CCBEF802427}" type="presOf" srcId="{83986E13-8A8D-4F72-BBBA-866C47D918A0}" destId="{D4A3653C-4744-45AF-B5B8-D4DB63E43049}" srcOrd="0" destOrd="0" presId="urn:microsoft.com/office/officeart/2018/5/layout/IconLeafLabelList"/>
    <dgm:cxn modelId="{E87F9AC1-6222-44B7-9577-520F089F589C}" srcId="{960E99F4-3F8F-445B-BC6C-187B3DC31DE0}" destId="{72B3BC6C-98D2-41E0-A908-7C63B620CEBB}" srcOrd="1" destOrd="0" parTransId="{119DFCB7-24B3-4D20-99E2-5B207DD58E3C}" sibTransId="{69D32B49-BB7C-4F53-8341-DC94159C3D1C}"/>
    <dgm:cxn modelId="{4BFA26D9-A2C7-4337-83CC-C8377E74C93B}" srcId="{960E99F4-3F8F-445B-BC6C-187B3DC31DE0}" destId="{1E231A04-C671-40C9-9832-906304713B14}" srcOrd="2" destOrd="0" parTransId="{79378FEE-5592-4016-BEE3-272254ACA791}" sibTransId="{73F50B48-C87D-49FD-8404-1D72F95BD829}"/>
    <dgm:cxn modelId="{D57C33E3-ACA1-458E-8901-ACC861E3E59A}" srcId="{960E99F4-3F8F-445B-BC6C-187B3DC31DE0}" destId="{83986E13-8A8D-4F72-BBBA-866C47D918A0}" srcOrd="0" destOrd="0" parTransId="{827EA6A4-93BD-4722-802E-F53BC1A1F389}" sibTransId="{CB695079-CBC7-406B-907D-1159EAFE152B}"/>
    <dgm:cxn modelId="{06238330-8C9F-436E-99F2-AA9E6305DA25}" type="presParOf" srcId="{6FCBABDE-5F0A-4467-8447-7F2F5DAFB76A}" destId="{F8E63B09-AD3E-40FD-B0B5-1A955DEEEDED}" srcOrd="0" destOrd="0" presId="urn:microsoft.com/office/officeart/2018/5/layout/IconLeafLabelList"/>
    <dgm:cxn modelId="{C528E89E-B955-46CB-BC26-15E528A6F048}" type="presParOf" srcId="{F8E63B09-AD3E-40FD-B0B5-1A955DEEEDED}" destId="{B1A3D99B-E378-4CE4-A970-5501A5FC15F8}" srcOrd="0" destOrd="0" presId="urn:microsoft.com/office/officeart/2018/5/layout/IconLeafLabelList"/>
    <dgm:cxn modelId="{7375FED9-32C7-4A33-9092-881C90785AAD}" type="presParOf" srcId="{F8E63B09-AD3E-40FD-B0B5-1A955DEEEDED}" destId="{3BF1E08D-04EA-402A-ACC6-931F7AE5F08B}" srcOrd="1" destOrd="0" presId="urn:microsoft.com/office/officeart/2018/5/layout/IconLeafLabelList"/>
    <dgm:cxn modelId="{35C5D062-2F0F-4BD3-A57A-372C41997673}" type="presParOf" srcId="{F8E63B09-AD3E-40FD-B0B5-1A955DEEEDED}" destId="{CAF8B05F-33E0-4102-AA51-4CA3141B9A38}" srcOrd="2" destOrd="0" presId="urn:microsoft.com/office/officeart/2018/5/layout/IconLeafLabelList"/>
    <dgm:cxn modelId="{2887A606-94CB-4C86-BFB3-17F3A7BD6F9D}" type="presParOf" srcId="{F8E63B09-AD3E-40FD-B0B5-1A955DEEEDED}" destId="{D4A3653C-4744-45AF-B5B8-D4DB63E43049}" srcOrd="3" destOrd="0" presId="urn:microsoft.com/office/officeart/2018/5/layout/IconLeafLabelList"/>
    <dgm:cxn modelId="{5C7C1EE1-F2B5-4AFF-A1AF-3B99A68A599B}" type="presParOf" srcId="{6FCBABDE-5F0A-4467-8447-7F2F5DAFB76A}" destId="{D3077F8B-E6EA-46C8-8C0D-196B80AC948F}" srcOrd="1" destOrd="0" presId="urn:microsoft.com/office/officeart/2018/5/layout/IconLeafLabelList"/>
    <dgm:cxn modelId="{F435BE9F-1B0D-48CC-8319-B744D420E1A8}" type="presParOf" srcId="{6FCBABDE-5F0A-4467-8447-7F2F5DAFB76A}" destId="{51A68D71-C47E-49C0-9DFE-0F6C45624C35}" srcOrd="2" destOrd="0" presId="urn:microsoft.com/office/officeart/2018/5/layout/IconLeafLabelList"/>
    <dgm:cxn modelId="{AF853F7E-9887-4396-9336-54DAE522DD17}" type="presParOf" srcId="{51A68D71-C47E-49C0-9DFE-0F6C45624C35}" destId="{5CF01956-22B2-4AB2-8F44-FDF01982BBD4}" srcOrd="0" destOrd="0" presId="urn:microsoft.com/office/officeart/2018/5/layout/IconLeafLabelList"/>
    <dgm:cxn modelId="{5F520E4F-68E2-4206-9C9A-DBB839F4F557}" type="presParOf" srcId="{51A68D71-C47E-49C0-9DFE-0F6C45624C35}" destId="{0726F456-0E0C-4482-B1B5-7D9E383EB708}" srcOrd="1" destOrd="0" presId="urn:microsoft.com/office/officeart/2018/5/layout/IconLeafLabelList"/>
    <dgm:cxn modelId="{42DE11F7-705B-4C83-909D-ABC24F4C5A6E}" type="presParOf" srcId="{51A68D71-C47E-49C0-9DFE-0F6C45624C35}" destId="{96036824-0E4F-4F96-998D-E050DD2C831A}" srcOrd="2" destOrd="0" presId="urn:microsoft.com/office/officeart/2018/5/layout/IconLeafLabelList"/>
    <dgm:cxn modelId="{494EB89E-8011-46EB-A5C9-124172592CBB}" type="presParOf" srcId="{51A68D71-C47E-49C0-9DFE-0F6C45624C35}" destId="{731B1D4A-37C2-4A73-AAB4-55F98F43977A}" srcOrd="3" destOrd="0" presId="urn:microsoft.com/office/officeart/2018/5/layout/IconLeafLabelList"/>
    <dgm:cxn modelId="{23EA1D5C-4757-4428-A4FE-49976FEF67FA}" type="presParOf" srcId="{6FCBABDE-5F0A-4467-8447-7F2F5DAFB76A}" destId="{F1C64A26-5342-46D5-8F8A-3DD494246ED6}" srcOrd="3" destOrd="0" presId="urn:microsoft.com/office/officeart/2018/5/layout/IconLeafLabelList"/>
    <dgm:cxn modelId="{342A62DD-A361-4E86-A84A-0D78B4990AEA}" type="presParOf" srcId="{6FCBABDE-5F0A-4467-8447-7F2F5DAFB76A}" destId="{5441F691-8B0F-4475-A6BD-C0E30BAE8AFA}" srcOrd="4" destOrd="0" presId="urn:microsoft.com/office/officeart/2018/5/layout/IconLeafLabelList"/>
    <dgm:cxn modelId="{DBE8FD47-43BC-4EE5-A88E-F2CAB98711CE}" type="presParOf" srcId="{5441F691-8B0F-4475-A6BD-C0E30BAE8AFA}" destId="{097C9F28-32E7-4B75-B833-B091B5406356}" srcOrd="0" destOrd="0" presId="urn:microsoft.com/office/officeart/2018/5/layout/IconLeafLabelList"/>
    <dgm:cxn modelId="{920377BE-ECDC-4C55-B90A-A142CA0CA1B2}" type="presParOf" srcId="{5441F691-8B0F-4475-A6BD-C0E30BAE8AFA}" destId="{DEBDCDBF-1EF5-471D-B376-94B0CFD71FAB}" srcOrd="1" destOrd="0" presId="urn:microsoft.com/office/officeart/2018/5/layout/IconLeafLabelList"/>
    <dgm:cxn modelId="{D336942A-7069-41E2-A02A-157105670895}" type="presParOf" srcId="{5441F691-8B0F-4475-A6BD-C0E30BAE8AFA}" destId="{0D1F01D7-C396-4870-9AD7-7C6AE90BC6DE}" srcOrd="2" destOrd="0" presId="urn:microsoft.com/office/officeart/2018/5/layout/IconLeafLabelList"/>
    <dgm:cxn modelId="{6322EBF2-5600-4F31-B729-F2899B5FC7A8}" type="presParOf" srcId="{5441F691-8B0F-4475-A6BD-C0E30BAE8AFA}" destId="{F8914F10-E79E-48B2-8B3D-04952F77C389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7D5222-BB25-4089-BF44-1CA143FE95B7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AC2F86FE-EF7A-4526-BED9-4571DDF34133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36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[Date]</a:t>
          </a:r>
        </a:p>
      </dgm:t>
    </dgm:pt>
    <dgm:pt modelId="{12D6CB33-FACA-4DD4-8F36-FEBC11BFC4A8}" type="parTrans" cxnId="{E97E7E89-055B-488A-BC1B-0C5032BAD8C9}">
      <dgm:prSet/>
      <dgm:spPr/>
      <dgm:t>
        <a:bodyPr/>
        <a:lstStyle/>
        <a:p>
          <a:endParaRPr lang="en-US"/>
        </a:p>
      </dgm:t>
    </dgm:pt>
    <dgm:pt modelId="{7B64CB4D-CBB7-4E17-B4B9-E374F27C2C4F}" type="sibTrans" cxnId="{E97E7E89-055B-488A-BC1B-0C5032BAD8C9}">
      <dgm:prSet/>
      <dgm:spPr/>
      <dgm:t>
        <a:bodyPr/>
        <a:lstStyle/>
        <a:p>
          <a:endParaRPr lang="en-US"/>
        </a:p>
      </dgm:t>
    </dgm:pt>
    <dgm:pt modelId="{43EDD932-DE89-4BFB-9657-36BDB2F31674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36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[Time]</a:t>
          </a:r>
        </a:p>
      </dgm:t>
    </dgm:pt>
    <dgm:pt modelId="{A3BF2256-11CE-4094-9600-647468DF0708}" type="parTrans" cxnId="{FACB6177-66BA-41EC-A871-AA85CE5C39A2}">
      <dgm:prSet/>
      <dgm:spPr/>
      <dgm:t>
        <a:bodyPr/>
        <a:lstStyle/>
        <a:p>
          <a:endParaRPr lang="en-US"/>
        </a:p>
      </dgm:t>
    </dgm:pt>
    <dgm:pt modelId="{86373AE0-3A84-4516-9017-49DF22D5AED1}" type="sibTrans" cxnId="{FACB6177-66BA-41EC-A871-AA85CE5C39A2}">
      <dgm:prSet/>
      <dgm:spPr/>
      <dgm:t>
        <a:bodyPr/>
        <a:lstStyle/>
        <a:p>
          <a:endParaRPr lang="en-US"/>
        </a:p>
      </dgm:t>
    </dgm:pt>
    <dgm:pt modelId="{E9F735C8-28DD-400E-ACE5-5B244C9699F6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36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[Location]</a:t>
          </a:r>
        </a:p>
      </dgm:t>
    </dgm:pt>
    <dgm:pt modelId="{A88BDB29-002A-476B-922C-AB0897E5EA34}" type="parTrans" cxnId="{2F71E5BE-AF55-47A3-8938-798EBE3D43F6}">
      <dgm:prSet/>
      <dgm:spPr/>
      <dgm:t>
        <a:bodyPr/>
        <a:lstStyle/>
        <a:p>
          <a:endParaRPr lang="en-US"/>
        </a:p>
      </dgm:t>
    </dgm:pt>
    <dgm:pt modelId="{698A11B5-4C10-4618-B8EF-BC1C3DFB1C5E}" type="sibTrans" cxnId="{2F71E5BE-AF55-47A3-8938-798EBE3D43F6}">
      <dgm:prSet/>
      <dgm:spPr/>
      <dgm:t>
        <a:bodyPr/>
        <a:lstStyle/>
        <a:p>
          <a:endParaRPr lang="en-US"/>
        </a:p>
      </dgm:t>
    </dgm:pt>
    <dgm:pt modelId="{506D736D-B92D-4A2B-A8D4-D6E535D902F9}" type="pres">
      <dgm:prSet presAssocID="{AC7D5222-BB25-4089-BF44-1CA143FE95B7}" presName="root" presStyleCnt="0">
        <dgm:presLayoutVars>
          <dgm:dir/>
          <dgm:resizeHandles val="exact"/>
        </dgm:presLayoutVars>
      </dgm:prSet>
      <dgm:spPr/>
    </dgm:pt>
    <dgm:pt modelId="{76AFD048-3296-4ECD-A0C5-C9F61FA3508F}" type="pres">
      <dgm:prSet presAssocID="{AC2F86FE-EF7A-4526-BED9-4571DDF34133}" presName="compNode" presStyleCnt="0"/>
      <dgm:spPr/>
    </dgm:pt>
    <dgm:pt modelId="{9257D929-04AA-4E5E-A8CA-0C7034416B16}" type="pres">
      <dgm:prSet presAssocID="{AC2F86FE-EF7A-4526-BED9-4571DDF34133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80882319-8449-4E83-BE3B-F5C887E18559}" type="pres">
      <dgm:prSet presAssocID="{AC2F86FE-EF7A-4526-BED9-4571DDF3413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16FA507F-73CB-475F-8081-E9D8E56E4FB4}" type="pres">
      <dgm:prSet presAssocID="{AC2F86FE-EF7A-4526-BED9-4571DDF34133}" presName="spaceRect" presStyleCnt="0"/>
      <dgm:spPr/>
    </dgm:pt>
    <dgm:pt modelId="{E072B792-2F62-4506-9A03-0E1F4B905F21}" type="pres">
      <dgm:prSet presAssocID="{AC2F86FE-EF7A-4526-BED9-4571DDF34133}" presName="textRect" presStyleLbl="revTx" presStyleIdx="0" presStyleCnt="3">
        <dgm:presLayoutVars>
          <dgm:chMax val="1"/>
          <dgm:chPref val="1"/>
        </dgm:presLayoutVars>
      </dgm:prSet>
      <dgm:spPr/>
    </dgm:pt>
    <dgm:pt modelId="{105249D6-9811-4364-963F-0D3CF75A93AA}" type="pres">
      <dgm:prSet presAssocID="{7B64CB4D-CBB7-4E17-B4B9-E374F27C2C4F}" presName="sibTrans" presStyleCnt="0"/>
      <dgm:spPr/>
    </dgm:pt>
    <dgm:pt modelId="{D11B60CC-E135-4D06-A158-6822E1F7A77B}" type="pres">
      <dgm:prSet presAssocID="{43EDD932-DE89-4BFB-9657-36BDB2F31674}" presName="compNode" presStyleCnt="0"/>
      <dgm:spPr/>
    </dgm:pt>
    <dgm:pt modelId="{E05938BE-29DB-4295-842E-5CBB6E2C4450}" type="pres">
      <dgm:prSet presAssocID="{43EDD932-DE89-4BFB-9657-36BDB2F31674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750425A0-5195-440F-93D4-F91D68A51F5B}" type="pres">
      <dgm:prSet presAssocID="{43EDD932-DE89-4BFB-9657-36BDB2F3167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rglass"/>
        </a:ext>
      </dgm:extLst>
    </dgm:pt>
    <dgm:pt modelId="{7AE75F78-3F0C-44A1-97AA-5565BA12EC1D}" type="pres">
      <dgm:prSet presAssocID="{43EDD932-DE89-4BFB-9657-36BDB2F31674}" presName="spaceRect" presStyleCnt="0"/>
      <dgm:spPr/>
    </dgm:pt>
    <dgm:pt modelId="{BA8FB59B-BD23-48D9-9EAF-043A7B066939}" type="pres">
      <dgm:prSet presAssocID="{43EDD932-DE89-4BFB-9657-36BDB2F31674}" presName="textRect" presStyleLbl="revTx" presStyleIdx="1" presStyleCnt="3">
        <dgm:presLayoutVars>
          <dgm:chMax val="1"/>
          <dgm:chPref val="1"/>
        </dgm:presLayoutVars>
      </dgm:prSet>
      <dgm:spPr/>
    </dgm:pt>
    <dgm:pt modelId="{81FFCEBD-CF8B-4CC5-842E-30FA13ED2E2F}" type="pres">
      <dgm:prSet presAssocID="{86373AE0-3A84-4516-9017-49DF22D5AED1}" presName="sibTrans" presStyleCnt="0"/>
      <dgm:spPr/>
    </dgm:pt>
    <dgm:pt modelId="{71CE2ED4-2A5C-4FDE-A803-159B3BA0BB6E}" type="pres">
      <dgm:prSet presAssocID="{E9F735C8-28DD-400E-ACE5-5B244C9699F6}" presName="compNode" presStyleCnt="0"/>
      <dgm:spPr/>
    </dgm:pt>
    <dgm:pt modelId="{E55A8423-7316-46EF-AE7A-EA7B49D84743}" type="pres">
      <dgm:prSet presAssocID="{E9F735C8-28DD-400E-ACE5-5B244C9699F6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BFD0F46F-1595-4F07-B18E-E287A6AC8549}" type="pres">
      <dgm:prSet presAssocID="{E9F735C8-28DD-400E-ACE5-5B244C9699F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5A7F1AF2-F83D-443A-B55C-6746992BD902}" type="pres">
      <dgm:prSet presAssocID="{E9F735C8-28DD-400E-ACE5-5B244C9699F6}" presName="spaceRect" presStyleCnt="0"/>
      <dgm:spPr/>
    </dgm:pt>
    <dgm:pt modelId="{88CCCD86-E508-498C-8212-951679F82A96}" type="pres">
      <dgm:prSet presAssocID="{E9F735C8-28DD-400E-ACE5-5B244C9699F6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201A9C35-1B56-457C-98FC-DF230274F62B}" type="presOf" srcId="{AC7D5222-BB25-4089-BF44-1CA143FE95B7}" destId="{506D736D-B92D-4A2B-A8D4-D6E535D902F9}" srcOrd="0" destOrd="0" presId="urn:microsoft.com/office/officeart/2018/5/layout/IconLeafLabelList"/>
    <dgm:cxn modelId="{36E74F4A-B745-45EE-BD25-1AA4390D5687}" type="presOf" srcId="{43EDD932-DE89-4BFB-9657-36BDB2F31674}" destId="{BA8FB59B-BD23-48D9-9EAF-043A7B066939}" srcOrd="0" destOrd="0" presId="urn:microsoft.com/office/officeart/2018/5/layout/IconLeafLabelList"/>
    <dgm:cxn modelId="{FACB6177-66BA-41EC-A871-AA85CE5C39A2}" srcId="{AC7D5222-BB25-4089-BF44-1CA143FE95B7}" destId="{43EDD932-DE89-4BFB-9657-36BDB2F31674}" srcOrd="1" destOrd="0" parTransId="{A3BF2256-11CE-4094-9600-647468DF0708}" sibTransId="{86373AE0-3A84-4516-9017-49DF22D5AED1}"/>
    <dgm:cxn modelId="{52EF207F-E22B-428B-89AE-8DF4581213D5}" type="presOf" srcId="{E9F735C8-28DD-400E-ACE5-5B244C9699F6}" destId="{88CCCD86-E508-498C-8212-951679F82A96}" srcOrd="0" destOrd="0" presId="urn:microsoft.com/office/officeart/2018/5/layout/IconLeafLabelList"/>
    <dgm:cxn modelId="{E97E7E89-055B-488A-BC1B-0C5032BAD8C9}" srcId="{AC7D5222-BB25-4089-BF44-1CA143FE95B7}" destId="{AC2F86FE-EF7A-4526-BED9-4571DDF34133}" srcOrd="0" destOrd="0" parTransId="{12D6CB33-FACA-4DD4-8F36-FEBC11BFC4A8}" sibTransId="{7B64CB4D-CBB7-4E17-B4B9-E374F27C2C4F}"/>
    <dgm:cxn modelId="{2F71E5BE-AF55-47A3-8938-798EBE3D43F6}" srcId="{AC7D5222-BB25-4089-BF44-1CA143FE95B7}" destId="{E9F735C8-28DD-400E-ACE5-5B244C9699F6}" srcOrd="2" destOrd="0" parTransId="{A88BDB29-002A-476B-922C-AB0897E5EA34}" sibTransId="{698A11B5-4C10-4618-B8EF-BC1C3DFB1C5E}"/>
    <dgm:cxn modelId="{E54B05FA-A230-48E0-9A3D-C051CB378E32}" type="presOf" srcId="{AC2F86FE-EF7A-4526-BED9-4571DDF34133}" destId="{E072B792-2F62-4506-9A03-0E1F4B905F21}" srcOrd="0" destOrd="0" presId="urn:microsoft.com/office/officeart/2018/5/layout/IconLeafLabelList"/>
    <dgm:cxn modelId="{6F049BEC-4090-4519-967C-4633DFFAF9BB}" type="presParOf" srcId="{506D736D-B92D-4A2B-A8D4-D6E535D902F9}" destId="{76AFD048-3296-4ECD-A0C5-C9F61FA3508F}" srcOrd="0" destOrd="0" presId="urn:microsoft.com/office/officeart/2018/5/layout/IconLeafLabelList"/>
    <dgm:cxn modelId="{83609676-F933-4783-BCC4-89BF6CC7C9EC}" type="presParOf" srcId="{76AFD048-3296-4ECD-A0C5-C9F61FA3508F}" destId="{9257D929-04AA-4E5E-A8CA-0C7034416B16}" srcOrd="0" destOrd="0" presId="urn:microsoft.com/office/officeart/2018/5/layout/IconLeafLabelList"/>
    <dgm:cxn modelId="{31EECED6-CDB3-4AA6-88D2-7DF9A004D491}" type="presParOf" srcId="{76AFD048-3296-4ECD-A0C5-C9F61FA3508F}" destId="{80882319-8449-4E83-BE3B-F5C887E18559}" srcOrd="1" destOrd="0" presId="urn:microsoft.com/office/officeart/2018/5/layout/IconLeafLabelList"/>
    <dgm:cxn modelId="{84B6C5BB-01BD-4F52-813C-CE48EFDBC4DE}" type="presParOf" srcId="{76AFD048-3296-4ECD-A0C5-C9F61FA3508F}" destId="{16FA507F-73CB-475F-8081-E9D8E56E4FB4}" srcOrd="2" destOrd="0" presId="urn:microsoft.com/office/officeart/2018/5/layout/IconLeafLabelList"/>
    <dgm:cxn modelId="{99432614-6FA1-43F0-B5C4-E765C1578955}" type="presParOf" srcId="{76AFD048-3296-4ECD-A0C5-C9F61FA3508F}" destId="{E072B792-2F62-4506-9A03-0E1F4B905F21}" srcOrd="3" destOrd="0" presId="urn:microsoft.com/office/officeart/2018/5/layout/IconLeafLabelList"/>
    <dgm:cxn modelId="{F8A1D873-B35A-4C6F-BF69-754F6984C1FC}" type="presParOf" srcId="{506D736D-B92D-4A2B-A8D4-D6E535D902F9}" destId="{105249D6-9811-4364-963F-0D3CF75A93AA}" srcOrd="1" destOrd="0" presId="urn:microsoft.com/office/officeart/2018/5/layout/IconLeafLabelList"/>
    <dgm:cxn modelId="{A18F4B5E-AA2B-405C-A509-BCF16DF68E2D}" type="presParOf" srcId="{506D736D-B92D-4A2B-A8D4-D6E535D902F9}" destId="{D11B60CC-E135-4D06-A158-6822E1F7A77B}" srcOrd="2" destOrd="0" presId="urn:microsoft.com/office/officeart/2018/5/layout/IconLeafLabelList"/>
    <dgm:cxn modelId="{E5AF515A-DF33-45E8-96A9-5391EBAFFC53}" type="presParOf" srcId="{D11B60CC-E135-4D06-A158-6822E1F7A77B}" destId="{E05938BE-29DB-4295-842E-5CBB6E2C4450}" srcOrd="0" destOrd="0" presId="urn:microsoft.com/office/officeart/2018/5/layout/IconLeafLabelList"/>
    <dgm:cxn modelId="{2E673641-567B-4EBB-8A00-B3DE7CA22EAD}" type="presParOf" srcId="{D11B60CC-E135-4D06-A158-6822E1F7A77B}" destId="{750425A0-5195-440F-93D4-F91D68A51F5B}" srcOrd="1" destOrd="0" presId="urn:microsoft.com/office/officeart/2018/5/layout/IconLeafLabelList"/>
    <dgm:cxn modelId="{64A31458-BE36-4462-AC76-EB1338EB832D}" type="presParOf" srcId="{D11B60CC-E135-4D06-A158-6822E1F7A77B}" destId="{7AE75F78-3F0C-44A1-97AA-5565BA12EC1D}" srcOrd="2" destOrd="0" presId="urn:microsoft.com/office/officeart/2018/5/layout/IconLeafLabelList"/>
    <dgm:cxn modelId="{9E916DE0-49B6-429B-A31A-EFC84CAE0E70}" type="presParOf" srcId="{D11B60CC-E135-4D06-A158-6822E1F7A77B}" destId="{BA8FB59B-BD23-48D9-9EAF-043A7B066939}" srcOrd="3" destOrd="0" presId="urn:microsoft.com/office/officeart/2018/5/layout/IconLeafLabelList"/>
    <dgm:cxn modelId="{F4B40410-1050-4037-949E-039EAB59F836}" type="presParOf" srcId="{506D736D-B92D-4A2B-A8D4-D6E535D902F9}" destId="{81FFCEBD-CF8B-4CC5-842E-30FA13ED2E2F}" srcOrd="3" destOrd="0" presId="urn:microsoft.com/office/officeart/2018/5/layout/IconLeafLabelList"/>
    <dgm:cxn modelId="{A50623C1-623B-4A21-89D9-E5FCF61021BF}" type="presParOf" srcId="{506D736D-B92D-4A2B-A8D4-D6E535D902F9}" destId="{71CE2ED4-2A5C-4FDE-A803-159B3BA0BB6E}" srcOrd="4" destOrd="0" presId="urn:microsoft.com/office/officeart/2018/5/layout/IconLeafLabelList"/>
    <dgm:cxn modelId="{375C98D0-CF68-4099-9ECB-5B20A4ADED71}" type="presParOf" srcId="{71CE2ED4-2A5C-4FDE-A803-159B3BA0BB6E}" destId="{E55A8423-7316-46EF-AE7A-EA7B49D84743}" srcOrd="0" destOrd="0" presId="urn:microsoft.com/office/officeart/2018/5/layout/IconLeafLabelList"/>
    <dgm:cxn modelId="{58A13FD8-EB85-4387-BD56-90AAF4314CC8}" type="presParOf" srcId="{71CE2ED4-2A5C-4FDE-A803-159B3BA0BB6E}" destId="{BFD0F46F-1595-4F07-B18E-E287A6AC8549}" srcOrd="1" destOrd="0" presId="urn:microsoft.com/office/officeart/2018/5/layout/IconLeafLabelList"/>
    <dgm:cxn modelId="{FE3BD925-0025-4228-BDBE-C72EF2B2E38B}" type="presParOf" srcId="{71CE2ED4-2A5C-4FDE-A803-159B3BA0BB6E}" destId="{5A7F1AF2-F83D-443A-B55C-6746992BD902}" srcOrd="2" destOrd="0" presId="urn:microsoft.com/office/officeart/2018/5/layout/IconLeafLabelList"/>
    <dgm:cxn modelId="{BEBCE4C7-B0B2-4172-8688-1691E90805F2}" type="presParOf" srcId="{71CE2ED4-2A5C-4FDE-A803-159B3BA0BB6E}" destId="{88CCCD86-E508-498C-8212-951679F82A96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A3D99B-E378-4CE4-A970-5501A5FC15F8}">
      <dsp:nvSpPr>
        <dsp:cNvPr id="0" name=""/>
        <dsp:cNvSpPr/>
      </dsp:nvSpPr>
      <dsp:spPr>
        <a:xfrm>
          <a:off x="760858" y="1632057"/>
          <a:ext cx="1612687" cy="1612687"/>
        </a:xfrm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F1E08D-04EA-402A-ACC6-931F7AE5F08B}">
      <dsp:nvSpPr>
        <dsp:cNvPr id="0" name=""/>
        <dsp:cNvSpPr/>
      </dsp:nvSpPr>
      <dsp:spPr>
        <a:xfrm>
          <a:off x="913256" y="1828799"/>
          <a:ext cx="1415071" cy="12192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tx1">
              <a:alpha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A3653C-4744-45AF-B5B8-D4DB63E43049}">
      <dsp:nvSpPr>
        <dsp:cNvPr id="0" name=""/>
        <dsp:cNvSpPr/>
      </dsp:nvSpPr>
      <dsp:spPr>
        <a:xfrm>
          <a:off x="75056" y="3352801"/>
          <a:ext cx="264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Exercise Program Priorities</a:t>
          </a:r>
        </a:p>
      </dsp:txBody>
      <dsp:txXfrm>
        <a:off x="75056" y="3352801"/>
        <a:ext cx="2643750" cy="720000"/>
      </dsp:txXfrm>
    </dsp:sp>
    <dsp:sp modelId="{5CF01956-22B2-4AB2-8F44-FDF01982BBD4}">
      <dsp:nvSpPr>
        <dsp:cNvPr id="0" name=""/>
        <dsp:cNvSpPr/>
      </dsp:nvSpPr>
      <dsp:spPr>
        <a:xfrm>
          <a:off x="3687740" y="1597190"/>
          <a:ext cx="1612687" cy="1612687"/>
        </a:xfrm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26F456-0E0C-4482-B1B5-7D9E383EB708}">
      <dsp:nvSpPr>
        <dsp:cNvPr id="0" name=""/>
        <dsp:cNvSpPr/>
      </dsp:nvSpPr>
      <dsp:spPr>
        <a:xfrm>
          <a:off x="4043966" y="1969701"/>
          <a:ext cx="925312" cy="925312"/>
        </a:xfrm>
        <a:prstGeom prst="rect">
          <a:avLst/>
        </a:prstGeom>
        <a:blipFill rotWithShape="1">
          <a:blip xmlns:r="http://schemas.openxmlformats.org/officeDocument/2006/relationships" r:embed="rId3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srcRect/>
          <a:stretch>
            <a:fillRect l="-5000" r="-5000"/>
          </a:stretch>
        </a:blipFill>
        <a:ln w="25400" cap="flat" cmpd="sng" algn="ctr">
          <a:solidFill>
            <a:schemeClr val="bg1">
              <a:alpha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1B1D4A-37C2-4A73-AAB4-55F98F43977A}">
      <dsp:nvSpPr>
        <dsp:cNvPr id="0" name=""/>
        <dsp:cNvSpPr/>
      </dsp:nvSpPr>
      <dsp:spPr>
        <a:xfrm>
          <a:off x="3196968" y="3352801"/>
          <a:ext cx="244068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Exercise Focus Area(s) and Scope</a:t>
          </a:r>
        </a:p>
      </dsp:txBody>
      <dsp:txXfrm>
        <a:off x="3196968" y="3352801"/>
        <a:ext cx="2440683" cy="720000"/>
      </dsp:txXfrm>
    </dsp:sp>
    <dsp:sp modelId="{097C9F28-32E7-4B75-B833-B091B5406356}">
      <dsp:nvSpPr>
        <dsp:cNvPr id="0" name=""/>
        <dsp:cNvSpPr/>
      </dsp:nvSpPr>
      <dsp:spPr>
        <a:xfrm>
          <a:off x="6552050" y="1600206"/>
          <a:ext cx="1612687" cy="1612687"/>
        </a:xfrm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BDCDBF-1EF5-471D-B376-94B0CFD71FAB}">
      <dsp:nvSpPr>
        <dsp:cNvPr id="0" name=""/>
        <dsp:cNvSpPr/>
      </dsp:nvSpPr>
      <dsp:spPr>
        <a:xfrm>
          <a:off x="6895754" y="1943885"/>
          <a:ext cx="925312" cy="925312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914F10-E79E-48B2-8B3D-04952F77C389}">
      <dsp:nvSpPr>
        <dsp:cNvPr id="0" name=""/>
        <dsp:cNvSpPr/>
      </dsp:nvSpPr>
      <dsp:spPr>
        <a:xfrm>
          <a:off x="6011226" y="3318601"/>
          <a:ext cx="264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Exercise Objectives Aligned Capabilities</a:t>
          </a:r>
        </a:p>
      </dsp:txBody>
      <dsp:txXfrm>
        <a:off x="6011226" y="3318601"/>
        <a:ext cx="26437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0E801F-2D9B-4E1B-BD1F-98EE9022A301}">
      <dsp:nvSpPr>
        <dsp:cNvPr id="0" name=""/>
        <dsp:cNvSpPr/>
      </dsp:nvSpPr>
      <dsp:spPr>
        <a:xfrm>
          <a:off x="0" y="413649"/>
          <a:ext cx="7478866" cy="945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0443" tIns="499872" rIns="580443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2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413649"/>
        <a:ext cx="7478866" cy="945000"/>
      </dsp:txXfrm>
    </dsp:sp>
    <dsp:sp modelId="{F351AF17-8CD1-4D0C-A5CF-F8805CD02084}">
      <dsp:nvSpPr>
        <dsp:cNvPr id="0" name=""/>
        <dsp:cNvSpPr/>
      </dsp:nvSpPr>
      <dsp:spPr>
        <a:xfrm>
          <a:off x="373943" y="59409"/>
          <a:ext cx="5235206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878" tIns="0" rIns="197878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Franklin Gothic Book" panose="020B0503020102020204" pitchFamily="34" charset="0"/>
            </a:rPr>
            <a:t>Objective: 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08528" y="93994"/>
        <a:ext cx="5166036" cy="639310"/>
      </dsp:txXfrm>
    </dsp:sp>
    <dsp:sp modelId="{7C1C02E5-F2D8-475F-893D-E3934D6F0D24}">
      <dsp:nvSpPr>
        <dsp:cNvPr id="0" name=""/>
        <dsp:cNvSpPr/>
      </dsp:nvSpPr>
      <dsp:spPr>
        <a:xfrm>
          <a:off x="0" y="1842489"/>
          <a:ext cx="7478866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0443" tIns="499872" rIns="580443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4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1842489"/>
        <a:ext cx="7478866" cy="982800"/>
      </dsp:txXfrm>
    </dsp:sp>
    <dsp:sp modelId="{6F4C0C30-30F9-4D90-8B13-4B11C95D858D}">
      <dsp:nvSpPr>
        <dsp:cNvPr id="0" name=""/>
        <dsp:cNvSpPr/>
      </dsp:nvSpPr>
      <dsp:spPr>
        <a:xfrm>
          <a:off x="373943" y="1488249"/>
          <a:ext cx="5235206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878" tIns="0" rIns="197878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Franklin Gothic Book" panose="020B0503020102020204" pitchFamily="34" charset="0"/>
            </a:rPr>
            <a:t>Objective: 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08528" y="1522834"/>
        <a:ext cx="5166036" cy="639310"/>
      </dsp:txXfrm>
    </dsp:sp>
    <dsp:sp modelId="{6054AC71-CB3F-4E26-A3E0-4984E0E9AEAE}">
      <dsp:nvSpPr>
        <dsp:cNvPr id="0" name=""/>
        <dsp:cNvSpPr/>
      </dsp:nvSpPr>
      <dsp:spPr>
        <a:xfrm>
          <a:off x="0" y="3309129"/>
          <a:ext cx="7478866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0443" tIns="499872" rIns="580443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4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3309129"/>
        <a:ext cx="7478866" cy="982800"/>
      </dsp:txXfrm>
    </dsp:sp>
    <dsp:sp modelId="{59AD1F60-A43F-4253-8991-EB6406633315}">
      <dsp:nvSpPr>
        <dsp:cNvPr id="0" name=""/>
        <dsp:cNvSpPr/>
      </dsp:nvSpPr>
      <dsp:spPr>
        <a:xfrm>
          <a:off x="373943" y="2954889"/>
          <a:ext cx="5235206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878" tIns="0" rIns="19787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Franklin Gothic Book" panose="020B0503020102020204" pitchFamily="34" charset="0"/>
            </a:rPr>
            <a:t>Objective: </a:t>
          </a:r>
          <a:r>
            <a:rPr lang="en-US" sz="24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4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4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08528" y="2989474"/>
        <a:ext cx="5166036" cy="6393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A3D99B-E378-4CE4-A970-5501A5FC15F8}">
      <dsp:nvSpPr>
        <dsp:cNvPr id="0" name=""/>
        <dsp:cNvSpPr/>
      </dsp:nvSpPr>
      <dsp:spPr>
        <a:xfrm>
          <a:off x="1905006" y="896383"/>
          <a:ext cx="1509750" cy="1509750"/>
        </a:xfrm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F1E08D-04EA-402A-ACC6-931F7AE5F08B}">
      <dsp:nvSpPr>
        <dsp:cNvPr id="0" name=""/>
        <dsp:cNvSpPr/>
      </dsp:nvSpPr>
      <dsp:spPr>
        <a:xfrm>
          <a:off x="2226751" y="1218116"/>
          <a:ext cx="866250" cy="8662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bg1">
              <a:alpha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A3653C-4744-45AF-B5B8-D4DB63E43049}">
      <dsp:nvSpPr>
        <dsp:cNvPr id="0" name=""/>
        <dsp:cNvSpPr/>
      </dsp:nvSpPr>
      <dsp:spPr>
        <a:xfrm>
          <a:off x="1422375" y="2656704"/>
          <a:ext cx="247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Planning Team Responsibilities</a:t>
          </a:r>
        </a:p>
      </dsp:txBody>
      <dsp:txXfrm>
        <a:off x="1422375" y="2656704"/>
        <a:ext cx="2475000" cy="720000"/>
      </dsp:txXfrm>
    </dsp:sp>
    <dsp:sp modelId="{5CF01956-22B2-4AB2-8F44-FDF01982BBD4}">
      <dsp:nvSpPr>
        <dsp:cNvPr id="0" name=""/>
        <dsp:cNvSpPr/>
      </dsp:nvSpPr>
      <dsp:spPr>
        <a:xfrm>
          <a:off x="5410207" y="867803"/>
          <a:ext cx="1509750" cy="1509750"/>
        </a:xfrm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26F456-0E0C-4482-B1B5-7D9E383EB708}">
      <dsp:nvSpPr>
        <dsp:cNvPr id="0" name=""/>
        <dsp:cNvSpPr/>
      </dsp:nvSpPr>
      <dsp:spPr>
        <a:xfrm>
          <a:off x="5731948" y="1189547"/>
          <a:ext cx="866250" cy="8662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1B1D4A-37C2-4A73-AAB4-55F98F43977A}">
      <dsp:nvSpPr>
        <dsp:cNvPr id="0" name=""/>
        <dsp:cNvSpPr/>
      </dsp:nvSpPr>
      <dsp:spPr>
        <a:xfrm>
          <a:off x="4927569" y="2551923"/>
          <a:ext cx="247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Planning Team Members</a:t>
          </a:r>
        </a:p>
      </dsp:txBody>
      <dsp:txXfrm>
        <a:off x="4927569" y="2551923"/>
        <a:ext cx="2475000" cy="720000"/>
      </dsp:txXfrm>
    </dsp:sp>
    <dsp:sp modelId="{097C9F28-32E7-4B75-B833-B091B5406356}">
      <dsp:nvSpPr>
        <dsp:cNvPr id="0" name=""/>
        <dsp:cNvSpPr/>
      </dsp:nvSpPr>
      <dsp:spPr>
        <a:xfrm>
          <a:off x="3588527" y="3495357"/>
          <a:ext cx="1509750" cy="1509750"/>
        </a:xfrm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BDCDBF-1EF5-471D-B376-94B0CFD71FAB}">
      <dsp:nvSpPr>
        <dsp:cNvPr id="0" name=""/>
        <dsp:cNvSpPr/>
      </dsp:nvSpPr>
      <dsp:spPr>
        <a:xfrm>
          <a:off x="3910279" y="3817100"/>
          <a:ext cx="866250" cy="8662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914F10-E79E-48B2-8B3D-04952F77C389}">
      <dsp:nvSpPr>
        <dsp:cNvPr id="0" name=""/>
        <dsp:cNvSpPr/>
      </dsp:nvSpPr>
      <dsp:spPr>
        <a:xfrm>
          <a:off x="3105895" y="5176999"/>
          <a:ext cx="247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Planning Timeline and Milestones</a:t>
          </a:r>
        </a:p>
      </dsp:txBody>
      <dsp:txXfrm>
        <a:off x="3105895" y="5176999"/>
        <a:ext cx="24750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57D929-04AA-4E5E-A8CA-0C7034416B16}">
      <dsp:nvSpPr>
        <dsp:cNvPr id="0" name=""/>
        <dsp:cNvSpPr/>
      </dsp:nvSpPr>
      <dsp:spPr>
        <a:xfrm>
          <a:off x="531557" y="803169"/>
          <a:ext cx="1544062" cy="1544062"/>
        </a:xfrm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882319-8449-4E83-BE3B-F5C887E18559}">
      <dsp:nvSpPr>
        <dsp:cNvPr id="0" name=""/>
        <dsp:cNvSpPr/>
      </dsp:nvSpPr>
      <dsp:spPr>
        <a:xfrm>
          <a:off x="860620" y="1132231"/>
          <a:ext cx="885937" cy="8859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72B792-2F62-4506-9A03-0E1F4B905F21}">
      <dsp:nvSpPr>
        <dsp:cNvPr id="0" name=""/>
        <dsp:cNvSpPr/>
      </dsp:nvSpPr>
      <dsp:spPr>
        <a:xfrm>
          <a:off x="37963" y="2828169"/>
          <a:ext cx="253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6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[Date]</a:t>
          </a:r>
        </a:p>
      </dsp:txBody>
      <dsp:txXfrm>
        <a:off x="37963" y="2828169"/>
        <a:ext cx="2531250" cy="720000"/>
      </dsp:txXfrm>
    </dsp:sp>
    <dsp:sp modelId="{E05938BE-29DB-4295-842E-5CBB6E2C4450}">
      <dsp:nvSpPr>
        <dsp:cNvPr id="0" name=""/>
        <dsp:cNvSpPr/>
      </dsp:nvSpPr>
      <dsp:spPr>
        <a:xfrm>
          <a:off x="3505776" y="803169"/>
          <a:ext cx="1544062" cy="1544062"/>
        </a:xfrm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0425A0-5195-440F-93D4-F91D68A51F5B}">
      <dsp:nvSpPr>
        <dsp:cNvPr id="0" name=""/>
        <dsp:cNvSpPr/>
      </dsp:nvSpPr>
      <dsp:spPr>
        <a:xfrm>
          <a:off x="3834838" y="1132231"/>
          <a:ext cx="885937" cy="8859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8FB59B-BD23-48D9-9EAF-043A7B066939}">
      <dsp:nvSpPr>
        <dsp:cNvPr id="0" name=""/>
        <dsp:cNvSpPr/>
      </dsp:nvSpPr>
      <dsp:spPr>
        <a:xfrm>
          <a:off x="3012182" y="2828169"/>
          <a:ext cx="253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6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[Time]</a:t>
          </a:r>
        </a:p>
      </dsp:txBody>
      <dsp:txXfrm>
        <a:off x="3012182" y="2828169"/>
        <a:ext cx="2531250" cy="720000"/>
      </dsp:txXfrm>
    </dsp:sp>
    <dsp:sp modelId="{E55A8423-7316-46EF-AE7A-EA7B49D84743}">
      <dsp:nvSpPr>
        <dsp:cNvPr id="0" name=""/>
        <dsp:cNvSpPr/>
      </dsp:nvSpPr>
      <dsp:spPr>
        <a:xfrm>
          <a:off x="6479995" y="803169"/>
          <a:ext cx="1544062" cy="1544062"/>
        </a:xfrm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D0F46F-1595-4F07-B18E-E287A6AC8549}">
      <dsp:nvSpPr>
        <dsp:cNvPr id="0" name=""/>
        <dsp:cNvSpPr/>
      </dsp:nvSpPr>
      <dsp:spPr>
        <a:xfrm>
          <a:off x="6809057" y="1132231"/>
          <a:ext cx="885937" cy="8859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CCCD86-E508-498C-8212-951679F82A96}">
      <dsp:nvSpPr>
        <dsp:cNvPr id="0" name=""/>
        <dsp:cNvSpPr/>
      </dsp:nvSpPr>
      <dsp:spPr>
        <a:xfrm>
          <a:off x="5986401" y="2828169"/>
          <a:ext cx="253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6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[Location]</a:t>
          </a:r>
        </a:p>
      </dsp:txBody>
      <dsp:txXfrm>
        <a:off x="5986401" y="2828169"/>
        <a:ext cx="25312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8C2E23-DF45-4352-BA04-AC340C3EBFB0}" type="datetimeFigureOut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C84FED-3F94-4C44-A9A4-BE018A5079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832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 dirty="0"/>
              <a:t>Organizations can modify and augment this briefing as needed.</a:t>
            </a:r>
          </a:p>
          <a:p>
            <a:endParaRPr lang="en-US" dirty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551336-4541-41EB-9DE2-5B4C434608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00098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246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5591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854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098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C84FED-3F94-4C44-A9A4-BE018A5079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25541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planning team should identify all potential</a:t>
            </a:r>
            <a:r>
              <a:rPr lang="en-US" baseline="0" dirty="0"/>
              <a:t> participating organizations, as well as the extent of play for each organization, or any factors that might limit an organization’s participation.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276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planning team should identify all potential</a:t>
            </a:r>
            <a:r>
              <a:rPr lang="en-US" baseline="0" dirty="0"/>
              <a:t> participating organizations, as well as the extent of play for each organization, or any factors that might limit an organization’s participation.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68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planning team should identify all potential</a:t>
            </a:r>
            <a:r>
              <a:rPr lang="en-US" baseline="0" dirty="0"/>
              <a:t> participating organizations, as well as the extent of play for each organization, or any factors that might limit an organization’s participation.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911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C84FED-3F94-4C44-A9A4-BE018A5079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41527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planning team should identify all potential</a:t>
            </a:r>
            <a:r>
              <a:rPr lang="en-US" baseline="0" dirty="0"/>
              <a:t> participating organizations, as well as the extent of play for each organization, or any factors that might limit an organization’s participation.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1455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641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771144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71600"/>
            <a:ext cx="633984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BB66511-D3BB-4613-90F0-0E3179CEB073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5D60F07E-D5D5-4108-B90B-58715085F037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E5A973E2-C8F5-4C08-A8B6-C23FBC920E42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69922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BE6EE70-CB7E-46A6-BCB4-F3AEED694894}"/>
              </a:ext>
            </a:extLst>
          </p:cNvPr>
          <p:cNvGrpSpPr/>
          <p:nvPr userDrawn="1"/>
        </p:nvGrpSpPr>
        <p:grpSpPr>
          <a:xfrm rot="5400000">
            <a:off x="-72308" y="651746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EE89E775-B821-41C2-8825-2295CB8049C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5212E5CB-C2FA-4014-B74B-8310F0EAC3CD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4282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184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170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830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908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3847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658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5322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767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288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74636AE-A83A-47F9-A592-B63537D6B46F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3198CCE1-0488-4B3A-BF50-B528AA2D376A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CCF32C70-2AA3-4D1B-A0F7-0EBB0F5EA464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5556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197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60FDC3B-E15F-4BFC-ABB1-5724648FEB4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0" name="object 28">
              <a:extLst>
                <a:ext uri="{FF2B5EF4-FFF2-40B4-BE49-F238E27FC236}">
                  <a16:creationId xmlns:a16="http://schemas.microsoft.com/office/drawing/2014/main" id="{0A2E2146-A33D-4616-8D00-E0F8AFAD0BB8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object 37">
              <a:extLst>
                <a:ext uri="{FF2B5EF4-FFF2-40B4-BE49-F238E27FC236}">
                  <a16:creationId xmlns:a16="http://schemas.microsoft.com/office/drawing/2014/main" id="{3EEFBDE0-298B-4377-8CEC-93C2D5ACBEF8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972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6306EA6-5ABE-43D4-9394-9A0A80C5303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C43FF038-FF35-4290-A55F-398522FF988B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77B91A4A-0A81-4B95-886D-68ED63B570B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8827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7A52E6C-80AF-442C-BD60-D72FF0A6BA2A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0" name="object 28">
              <a:extLst>
                <a:ext uri="{FF2B5EF4-FFF2-40B4-BE49-F238E27FC236}">
                  <a16:creationId xmlns:a16="http://schemas.microsoft.com/office/drawing/2014/main" id="{D7A9B048-D676-456B-A832-1E9BC6C3E746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object 37">
              <a:extLst>
                <a:ext uri="{FF2B5EF4-FFF2-40B4-BE49-F238E27FC236}">
                  <a16:creationId xmlns:a16="http://schemas.microsoft.com/office/drawing/2014/main" id="{4EEE1724-41D5-4CAD-B27E-2E07C87ABF25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3454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7D60DC2-2D7E-4537-B181-B06A98F8168A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9" name="object 28">
              <a:extLst>
                <a:ext uri="{FF2B5EF4-FFF2-40B4-BE49-F238E27FC236}">
                  <a16:creationId xmlns:a16="http://schemas.microsoft.com/office/drawing/2014/main" id="{3A23E625-8E99-4CFC-8A57-464C9AF65BB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" name="object 37">
              <a:extLst>
                <a:ext uri="{FF2B5EF4-FFF2-40B4-BE49-F238E27FC236}">
                  <a16:creationId xmlns:a16="http://schemas.microsoft.com/office/drawing/2014/main" id="{5182D650-A8B7-43B8-AE36-D81739470623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55371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254EAF1-4AA8-4CE8-8664-4A02E8B730AE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BA1B6103-60D0-442F-BA58-5D14B184325B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7F8AB6D1-976B-42F7-8DB9-746F3BEFB07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5272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EDD1DCA-BAD6-4614-AD2B-896EAD540E3D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320C14E8-A03D-47FB-9BE6-85AB552A54F6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F95A67F8-E19C-41CC-A231-3F9F26A8354E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2734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5898115-2457-4483-BA98-8ABE0816B2CC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ACBB34E4-720C-40F7-9947-4059C772BB73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0904E936-F4A1-46CE-9BE9-BA8912F70A23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2316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CDA7BC4-8CBB-4A13-A96C-7EA38305D0A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04990BD7-B2F2-42A4-9C1E-C04BF8AEDB40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80D2866C-09AB-41ED-8D1E-B0BC8504AB39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780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2">
              <a:lumMod val="10000"/>
            </a:schemeClr>
          </a:solidFill>
          <a:latin typeface="Franklin Gothic Book" panose="020B0503020102020204" pitchFamily="34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5A0D512-FBBB-4DF4-A7C1-10FF2857F2CE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D89F74EF-C7D9-43DE-8555-F278EA6B3D63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1A29D147-6832-4158-8CD7-E36127F0A64C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1347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sv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sv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sv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svg"/><Relationship Id="rId4" Type="http://schemas.openxmlformats.org/officeDocument/2006/relationships/image" Target="../media/image28.svg"/><Relationship Id="rId9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0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sv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sv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06708"/>
            <a:ext cx="5913736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+mj-lt"/>
              </a:rPr>
              <a:t>Directions for this Template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594172" y="2133600"/>
            <a:ext cx="5535395" cy="395714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Use the Slide Master to make universal changes to the presentation, including inserting your organization’s logo and the appropriate protective marking (e.g., FOUO)</a:t>
            </a:r>
          </a:p>
          <a:p>
            <a:pPr marL="222250" lvl="1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“View” tab &gt; “Slide Master”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Replace placeholders indicated by yellow highlighted brackets </a:t>
            </a:r>
            <a:r>
              <a:rPr lang="en-US" sz="2000" b="1" dirty="0">
                <a:highlight>
                  <a:srgbClr val="FFFF00"/>
                </a:highlight>
              </a:rPr>
              <a:t>[ ]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/>
              <a:t>with information specific to your workshop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Delete any slides that are not relevant for your workshop, including this slide.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Font size should not be smaller than 20 </a:t>
            </a:r>
            <a:r>
              <a:rPr lang="en-US" sz="2000" dirty="0" err="1"/>
              <a:t>pt</a:t>
            </a:r>
            <a:endParaRPr lang="en-US" sz="2000" dirty="0"/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b="1" i="1" dirty="0"/>
              <a:t>For further information see Table 3.1 in the HSEEP Doctrine, January 2020.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endParaRPr lang="en-US" sz="2000" dirty="0"/>
          </a:p>
          <a:p>
            <a:pPr indent="-9525" algn="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Rev. 2020 508</a:t>
            </a:r>
          </a:p>
          <a:p>
            <a:pPr indent="-9525" algn="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HSEEP-PM02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41" name="Graphic 140" descr="Paper">
            <a:extLst>
              <a:ext uri="{FF2B5EF4-FFF2-40B4-BE49-F238E27FC236}">
                <a16:creationId xmlns:a16="http://schemas.microsoft.com/office/drawing/2014/main" id="{2DD3E3FD-1751-466A-86EB-E039C8E8A8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2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 advTm="8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" y="76200"/>
            <a:ext cx="7084567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Exercise Focus Area(s) and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5761338" cy="3657600"/>
          </a:xfrm>
        </p:spPr>
        <p:txBody>
          <a:bodyPr anchor="ctr">
            <a:noAutofit/>
          </a:bodyPr>
          <a:lstStyle/>
          <a:p>
            <a:r>
              <a:rPr lang="en-US" dirty="0"/>
              <a:t>Focus area(s)  </a:t>
            </a:r>
          </a:p>
          <a:p>
            <a:pPr lvl="1"/>
            <a:r>
              <a:rPr lang="en-US" dirty="0"/>
              <a:t>[i.e. mission area(s)]</a:t>
            </a:r>
          </a:p>
          <a:p>
            <a:r>
              <a:rPr lang="en-US" dirty="0"/>
              <a:t>Exercise scope</a:t>
            </a:r>
          </a:p>
          <a:p>
            <a:pPr lvl="1"/>
            <a:r>
              <a:rPr lang="en-US" dirty="0"/>
              <a:t>Exercise type</a:t>
            </a:r>
          </a:p>
          <a:p>
            <a:pPr lvl="1"/>
            <a:r>
              <a:rPr lang="en-US" dirty="0"/>
              <a:t>Participation level</a:t>
            </a:r>
          </a:p>
          <a:p>
            <a:pPr lvl="1"/>
            <a:r>
              <a:rPr lang="en-US" dirty="0"/>
              <a:t>Exercise duration</a:t>
            </a:r>
          </a:p>
          <a:p>
            <a:pPr lvl="1"/>
            <a:r>
              <a:rPr lang="en-US" dirty="0"/>
              <a:t>Exercise location</a:t>
            </a:r>
          </a:p>
          <a:p>
            <a:pPr lvl="1"/>
            <a:r>
              <a:rPr lang="en-US" dirty="0"/>
              <a:t>Exercise parameters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grpSp>
        <p:nvGrpSpPr>
          <p:cNvPr id="7" name="Group 6" descr="Target">
            <a:extLst>
              <a:ext uri="{FF2B5EF4-FFF2-40B4-BE49-F238E27FC236}">
                <a16:creationId xmlns:a16="http://schemas.microsoft.com/office/drawing/2014/main" id="{9813292B-3BAF-492F-AB50-862ABE097FA2}"/>
              </a:ext>
            </a:extLst>
          </p:cNvPr>
          <p:cNvGrpSpPr/>
          <p:nvPr/>
        </p:nvGrpSpPr>
        <p:grpSpPr>
          <a:xfrm>
            <a:off x="6507914" y="2766224"/>
            <a:ext cx="1447800" cy="1324379"/>
            <a:chOff x="4647976" y="1989327"/>
            <a:chExt cx="2880360" cy="2880360"/>
          </a:xfrm>
        </p:grpSpPr>
        <p:pic>
          <p:nvPicPr>
            <p:cNvPr id="8" name="Graphic 7" descr="Target">
              <a:extLst>
                <a:ext uri="{FF2B5EF4-FFF2-40B4-BE49-F238E27FC236}">
                  <a16:creationId xmlns:a16="http://schemas.microsoft.com/office/drawing/2014/main" id="{179B3CA4-D0DF-431A-BF30-A3191F6A7B9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647976" y="1989327"/>
              <a:ext cx="2880360" cy="2880360"/>
            </a:xfrm>
            <a:prstGeom prst="rect">
              <a:avLst/>
            </a:prstGeom>
          </p:spPr>
        </p:pic>
        <p:pic>
          <p:nvPicPr>
            <p:cNvPr id="9" name="Graphic 8" descr="Single gear">
              <a:extLst>
                <a:ext uri="{FF2B5EF4-FFF2-40B4-BE49-F238E27FC236}">
                  <a16:creationId xmlns:a16="http://schemas.microsoft.com/office/drawing/2014/main" id="{DCC52EB8-ACF1-4E7D-A426-896B7E3745E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638800" y="2971800"/>
              <a:ext cx="914400" cy="914400"/>
            </a:xfrm>
            <a:prstGeom prst="rect">
              <a:avLst/>
            </a:prstGeom>
          </p:spPr>
        </p:pic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136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Objectives and Capabilities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862" y="1143000"/>
            <a:ext cx="5913738" cy="4800600"/>
          </a:xfrm>
        </p:spPr>
        <p:txBody>
          <a:bodyPr anchor="ctr">
            <a:noAutofit/>
          </a:bodyPr>
          <a:lstStyle/>
          <a:p>
            <a:r>
              <a:rPr lang="en-US" b="1" dirty="0"/>
              <a:t>Exercise objectives </a:t>
            </a:r>
            <a:r>
              <a:rPr lang="en-US" dirty="0"/>
              <a:t>are the distinct outcomes that a jurisdiction/organization wishes to achieve during an exercise</a:t>
            </a:r>
          </a:p>
          <a:p>
            <a:pPr lvl="1">
              <a:buFont typeface="Arial" charset="0"/>
              <a:buChar char="‒"/>
            </a:pPr>
            <a:r>
              <a:rPr lang="en-US" dirty="0"/>
              <a:t>Planners should select a reasonable number of specific, measurable, achievable, relevant, time-bound (SMART) objectives</a:t>
            </a:r>
          </a:p>
          <a:p>
            <a:pPr lvl="1">
              <a:buFont typeface="Arial" charset="0"/>
              <a:buChar char="‒"/>
            </a:pPr>
            <a:r>
              <a:rPr lang="en-US" dirty="0"/>
              <a:t>SMART objectives facilitate effective scenario design, exercise conduct, and evaluation</a:t>
            </a:r>
          </a:p>
          <a:p>
            <a:r>
              <a:rPr lang="en-US" b="1" dirty="0"/>
              <a:t>Capabilities </a:t>
            </a:r>
            <a:r>
              <a:rPr lang="en-US" dirty="0"/>
              <a:t>are the means to accomplish a mission, function, or objective based on the performance of related tasks under specified conditions to target levels of performance.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Bullseye">
            <a:extLst>
              <a:ext uri="{FF2B5EF4-FFF2-40B4-BE49-F238E27FC236}">
                <a16:creationId xmlns:a16="http://schemas.microsoft.com/office/drawing/2014/main" id="{4F57F56B-1E92-407D-907F-1D8BA5C0BB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495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E2654-FC45-45B2-80DB-72E896FB2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22238"/>
            <a:ext cx="8229600" cy="11430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SMART Guidelines for Exercise Objectives</a:t>
            </a: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8B36776B-0432-409A-9225-1D8189E083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3060474"/>
              </p:ext>
            </p:extLst>
          </p:nvPr>
        </p:nvGraphicFramePr>
        <p:xfrm>
          <a:off x="457200" y="1167244"/>
          <a:ext cx="8229600" cy="44856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152650">
                  <a:extLst>
                    <a:ext uri="{9D8B030D-6E8A-4147-A177-3AD203B41FA5}">
                      <a16:colId xmlns:a16="http://schemas.microsoft.com/office/drawing/2014/main" val="2991753075"/>
                    </a:ext>
                  </a:extLst>
                </a:gridCol>
                <a:gridCol w="6076950">
                  <a:extLst>
                    <a:ext uri="{9D8B030D-6E8A-4147-A177-3AD203B41FA5}">
                      <a16:colId xmlns:a16="http://schemas.microsoft.com/office/drawing/2014/main" val="12533403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8248398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solidFill>
                            <a:srgbClr val="14456E"/>
                          </a:solidFill>
                        </a:rPr>
                        <a:t>Specific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14456E"/>
                          </a:solidFill>
                        </a:rPr>
                        <a:t>Objectives should address the five </a:t>
                      </a:r>
                      <a:r>
                        <a:rPr lang="en-US" sz="1600" dirty="0" err="1">
                          <a:solidFill>
                            <a:srgbClr val="14456E"/>
                          </a:solidFill>
                        </a:rPr>
                        <a:t>Ws</a:t>
                      </a:r>
                      <a:r>
                        <a:rPr lang="en-US" sz="1600" dirty="0">
                          <a:solidFill>
                            <a:srgbClr val="14456E"/>
                          </a:solidFill>
                        </a:rPr>
                        <a:t> – who, what, when, where, and why. The objective specifies what needs to be done with a timeline for completion.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41102958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solidFill>
                            <a:srgbClr val="14456E"/>
                          </a:solidFill>
                        </a:rPr>
                        <a:t>Measurable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14456E"/>
                          </a:solidFill>
                        </a:rPr>
                        <a:t>Objectives should include numeric or descriptive measures that define quantity, quality, cost, etc. Their focus should be on observable actions and outcomes. 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791866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solidFill>
                            <a:srgbClr val="14456E"/>
                          </a:solidFill>
                        </a:rPr>
                        <a:t>Achievable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14456E"/>
                          </a:solidFill>
                        </a:rPr>
                        <a:t>Objectives should be within the control, influence, and resources of exercise play and participant actions.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6047438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solidFill>
                            <a:srgbClr val="14456E"/>
                          </a:solidFill>
                        </a:rPr>
                        <a:t>Relevant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14456E"/>
                          </a:solidFill>
                        </a:rPr>
                        <a:t>Objectives should be instrumental to the mission of the organization and link to its goals or strategic intent.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9818335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solidFill>
                            <a:srgbClr val="14456E"/>
                          </a:solidFill>
                        </a:rPr>
                        <a:t>Time-bound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14456E"/>
                          </a:solidFill>
                        </a:rPr>
                        <a:t>A specified and reasonable timeframe should be incorporated into all objectives.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1315752"/>
                  </a:ext>
                </a:extLst>
              </a:tr>
            </a:tbl>
          </a:graphicData>
        </a:graphic>
      </p:graphicFrame>
      <p:pic>
        <p:nvPicPr>
          <p:cNvPr id="18" name="Graphic 18" descr="Target">
            <a:extLst>
              <a:ext uri="{FF2B5EF4-FFF2-40B4-BE49-F238E27FC236}">
                <a16:creationId xmlns:a16="http://schemas.microsoft.com/office/drawing/2014/main" id="{F125AB6C-4E27-4D9E-84DF-0E8348C7BC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60431" y="1536814"/>
            <a:ext cx="638908" cy="675355"/>
          </a:xfrm>
          <a:prstGeom prst="rect">
            <a:avLst/>
          </a:prstGeom>
        </p:spPr>
      </p:pic>
      <p:pic>
        <p:nvPicPr>
          <p:cNvPr id="14" name="Graphic 9" descr="Illustrative bar chart (no data)">
            <a:extLst>
              <a:ext uri="{FF2B5EF4-FFF2-40B4-BE49-F238E27FC236}">
                <a16:creationId xmlns:a16="http://schemas.microsoft.com/office/drawing/2014/main" id="{C5BFF31F-E559-4650-8F77-8A6204C6D61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60431" y="2420647"/>
            <a:ext cx="638908" cy="675355"/>
          </a:xfrm>
          <a:prstGeom prst="rect">
            <a:avLst/>
          </a:prstGeom>
        </p:spPr>
      </p:pic>
      <p:pic>
        <p:nvPicPr>
          <p:cNvPr id="15" name="Graphic 11" descr="Bullseye">
            <a:extLst>
              <a:ext uri="{FF2B5EF4-FFF2-40B4-BE49-F238E27FC236}">
                <a16:creationId xmlns:a16="http://schemas.microsoft.com/office/drawing/2014/main" id="{082EDACA-5D13-409A-8752-2F82A257322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60431" y="3268951"/>
            <a:ext cx="638908" cy="675355"/>
          </a:xfrm>
          <a:prstGeom prst="rect">
            <a:avLst/>
          </a:prstGeom>
        </p:spPr>
      </p:pic>
      <p:pic>
        <p:nvPicPr>
          <p:cNvPr id="17" name="Graphic 15" descr="Gears">
            <a:extLst>
              <a:ext uri="{FF2B5EF4-FFF2-40B4-BE49-F238E27FC236}">
                <a16:creationId xmlns:a16="http://schemas.microsoft.com/office/drawing/2014/main" id="{0EC9F767-492D-442D-B5C8-87285EA17E6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860431" y="4105825"/>
            <a:ext cx="638908" cy="675355"/>
          </a:xfrm>
          <a:prstGeom prst="rect">
            <a:avLst/>
          </a:prstGeom>
        </p:spPr>
      </p:pic>
      <p:pic>
        <p:nvPicPr>
          <p:cNvPr id="16" name="Graphic 13" descr="Stopwatch">
            <a:extLst>
              <a:ext uri="{FF2B5EF4-FFF2-40B4-BE49-F238E27FC236}">
                <a16:creationId xmlns:a16="http://schemas.microsoft.com/office/drawing/2014/main" id="{B07CF608-0FE1-4FA0-A029-53DE697698C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860431" y="4910618"/>
            <a:ext cx="638908" cy="675355"/>
          </a:xfrm>
          <a:prstGeom prst="rect">
            <a:avLst/>
          </a:prstGeom>
        </p:spPr>
      </p:pic>
      <p:grpSp>
        <p:nvGrpSpPr>
          <p:cNvPr id="11" name="Group 10" descr="Placeholder for Sponsor logo">
            <a:extLst>
              <a:ext uri="{FF2B5EF4-FFF2-40B4-BE49-F238E27FC236}">
                <a16:creationId xmlns:a16="http://schemas.microsoft.com/office/drawing/2014/main" id="{8900BCE9-4BAF-4222-A2A0-EBB1AAB00EDF}"/>
              </a:ext>
            </a:extLst>
          </p:cNvPr>
          <p:cNvGrpSpPr/>
          <p:nvPr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2" name="object 28">
              <a:extLst>
                <a:ext uri="{FF2B5EF4-FFF2-40B4-BE49-F238E27FC236}">
                  <a16:creationId xmlns:a16="http://schemas.microsoft.com/office/drawing/2014/main" id="{7764EF70-F366-4CC8-A30C-5A02D7CE198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2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object 37">
              <a:extLst>
                <a:ext uri="{FF2B5EF4-FFF2-40B4-BE49-F238E27FC236}">
                  <a16:creationId xmlns:a16="http://schemas.microsoft.com/office/drawing/2014/main" id="{A47336E6-B99A-49FA-82E2-1799862AFC2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Spo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n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sor 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L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ogo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150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072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E7E6E6">
                    <a:lumMod val="10000"/>
                  </a:srgbClr>
                </a:solidFill>
              </a:rPr>
              <a:t>SMART Objective –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6945031" cy="2344216"/>
          </a:xfrm>
          <a:ln>
            <a:noFill/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1800" b="1" dirty="0"/>
              <a:t>Exercise: </a:t>
            </a:r>
            <a:r>
              <a:rPr lang="en-US" sz="1800" dirty="0">
                <a:solidFill>
                  <a:srgbClr val="005288"/>
                </a:solidFill>
                <a:cs typeface="+mn-cs"/>
              </a:rPr>
              <a:t>Category 5 hurricane to make landfall across multiple jurisdictions within the next 72-hours</a:t>
            </a:r>
            <a:r>
              <a:rPr lang="en-US" sz="1800" dirty="0"/>
              <a:t>. </a:t>
            </a:r>
          </a:p>
          <a:p>
            <a:pPr marL="0" indent="0">
              <a:buNone/>
            </a:pPr>
            <a:r>
              <a:rPr lang="en-US" sz="1800" b="1" dirty="0"/>
              <a:t>SMART Objective: </a:t>
            </a:r>
            <a:r>
              <a:rPr lang="en-US" sz="1800" dirty="0">
                <a:solidFill>
                  <a:schemeClr val="tx1"/>
                </a:solidFill>
                <a:cs typeface="+mn-cs"/>
              </a:rPr>
              <a:t>Validate the ability of the </a:t>
            </a:r>
            <a:r>
              <a:rPr lang="en-US" sz="1800" b="1" dirty="0">
                <a:ln w="635">
                  <a:noFill/>
                </a:ln>
                <a:solidFill>
                  <a:srgbClr val="568324"/>
                </a:solidFill>
              </a:rPr>
              <a:t>County Public Information Staff County</a:t>
            </a:r>
            <a:r>
              <a:rPr lang="en-US" sz="1800" b="1" baseline="30000" dirty="0">
                <a:ln w="635">
                  <a:noFill/>
                </a:ln>
                <a:solidFill>
                  <a:srgbClr val="568324"/>
                </a:solidFill>
                <a:cs typeface="+mn-cs"/>
              </a:rPr>
              <a:t>*</a:t>
            </a:r>
            <a:r>
              <a:rPr lang="en-US" sz="1800" b="1" dirty="0"/>
              <a:t> </a:t>
            </a:r>
            <a:r>
              <a:rPr lang="en-US" sz="1800" b="1" dirty="0">
                <a:ln w="635">
                  <a:noFill/>
                </a:ln>
                <a:solidFill>
                  <a:srgbClr val="EF0000"/>
                </a:solidFill>
              </a:rPr>
              <a:t>to execute the Alert and Warning Annex</a:t>
            </a:r>
            <a:r>
              <a:rPr lang="en-US" sz="1800" b="1" baseline="30000" dirty="0">
                <a:ln w="635">
                  <a:noFill/>
                </a:ln>
                <a:solidFill>
                  <a:srgbClr val="EF0000"/>
                </a:solidFill>
                <a:cs typeface="+mn-cs"/>
              </a:rPr>
              <a:t>^</a:t>
            </a:r>
            <a:r>
              <a:rPr lang="en-US" sz="1800" b="1" dirty="0"/>
              <a:t> </a:t>
            </a:r>
            <a:r>
              <a:rPr lang="en-US" sz="1800" dirty="0">
                <a:solidFill>
                  <a:schemeClr val="tx1"/>
                </a:solidFill>
                <a:cs typeface="+mn-cs"/>
              </a:rPr>
              <a:t>at least </a:t>
            </a:r>
            <a:r>
              <a:rPr lang="en-US" sz="1800" b="1" dirty="0">
                <a:solidFill>
                  <a:srgbClr val="7030A0"/>
                </a:solidFill>
                <a:cs typeface="+mn-cs"/>
              </a:rPr>
              <a:t>48-hours prior</a:t>
            </a:r>
            <a:r>
              <a:rPr lang="en-US" sz="1800" b="1" baseline="30000" dirty="0">
                <a:solidFill>
                  <a:srgbClr val="7030A0"/>
                </a:solidFill>
                <a:cs typeface="+mn-cs"/>
              </a:rPr>
              <a:t>+</a:t>
            </a:r>
            <a:r>
              <a:rPr lang="en-US" sz="1800" dirty="0"/>
              <a:t> </a:t>
            </a:r>
            <a:r>
              <a:rPr lang="en-US" sz="1800" dirty="0">
                <a:solidFill>
                  <a:schemeClr val="tx1"/>
                </a:solidFill>
                <a:cs typeface="+mn-cs"/>
              </a:rPr>
              <a:t>to </a:t>
            </a:r>
            <a:r>
              <a:rPr lang="en-US" sz="1800" b="1" dirty="0">
                <a:ln w="635">
                  <a:noFill/>
                </a:ln>
                <a:solidFill>
                  <a:srgbClr val="007FAC"/>
                </a:solidFill>
              </a:rPr>
              <a:t>storm’s landfall</a:t>
            </a:r>
            <a:r>
              <a:rPr lang="en-US" sz="1800" b="1" baseline="30000" dirty="0">
                <a:ln w="635">
                  <a:noFill/>
                </a:ln>
                <a:solidFill>
                  <a:srgbClr val="007FAC"/>
                </a:solidFill>
              </a:rPr>
              <a:t>~</a:t>
            </a:r>
            <a:r>
              <a:rPr lang="en-US" sz="1800" b="1" dirty="0"/>
              <a:t>  </a:t>
            </a:r>
            <a:r>
              <a:rPr lang="en-US" sz="1800" dirty="0">
                <a:solidFill>
                  <a:schemeClr val="tx1"/>
                </a:solidFill>
                <a:cs typeface="+mn-cs"/>
              </a:rPr>
              <a:t>to provide </a:t>
            </a:r>
            <a:r>
              <a:rPr lang="en-US" sz="1800" b="1" dirty="0">
                <a:ln w="635">
                  <a:noFill/>
                </a:ln>
                <a:solidFill>
                  <a:srgbClr val="EF0000"/>
                </a:solidFill>
              </a:rPr>
              <a:t>evacuation information</a:t>
            </a:r>
            <a:r>
              <a:rPr lang="en-US" sz="1800" b="1" baseline="30000" dirty="0">
                <a:ln w="635">
                  <a:noFill/>
                </a:ln>
                <a:solidFill>
                  <a:srgbClr val="EF0000"/>
                </a:solidFill>
                <a:cs typeface="+mn-cs"/>
              </a:rPr>
              <a:t>^</a:t>
            </a:r>
            <a:r>
              <a:rPr lang="en-US" sz="1800" b="1" dirty="0"/>
              <a:t> </a:t>
            </a:r>
            <a:br>
              <a:rPr lang="en-US" sz="1800" b="1" dirty="0"/>
            </a:br>
            <a:r>
              <a:rPr lang="en-US" sz="1800" dirty="0">
                <a:solidFill>
                  <a:schemeClr val="tx1"/>
                </a:solidFill>
                <a:cs typeface="+mn-cs"/>
              </a:rPr>
              <a:t>to</a:t>
            </a:r>
            <a:r>
              <a:rPr lang="en-US" sz="1800" dirty="0"/>
              <a:t> </a:t>
            </a:r>
            <a:r>
              <a:rPr lang="en-US" sz="1800" b="1" dirty="0">
                <a:ln w="635">
                  <a:noFill/>
                </a:ln>
                <a:solidFill>
                  <a:srgbClr val="8E7500"/>
                </a:solidFill>
              </a:rPr>
              <a:t>potentially impacted populations</a:t>
            </a:r>
            <a:r>
              <a:rPr lang="en-US" sz="1800" b="1" baseline="30000" dirty="0">
                <a:ln w="635">
                  <a:noFill/>
                </a:ln>
                <a:solidFill>
                  <a:srgbClr val="8E7500"/>
                </a:solidFill>
                <a:cs typeface="+mn-cs"/>
              </a:rPr>
              <a:t>#</a:t>
            </a:r>
            <a:r>
              <a:rPr lang="en-US" sz="1800" b="1" dirty="0"/>
              <a:t> </a:t>
            </a:r>
            <a:r>
              <a:rPr lang="en-US" sz="1800" dirty="0">
                <a:solidFill>
                  <a:schemeClr val="tx1"/>
                </a:solidFill>
                <a:cs typeface="+mn-cs"/>
              </a:rPr>
              <a:t>in accordance with the </a:t>
            </a:r>
            <a:br>
              <a:rPr lang="en-US" sz="1800" dirty="0">
                <a:solidFill>
                  <a:schemeClr val="tx1"/>
                </a:solidFill>
                <a:cs typeface="+mn-cs"/>
              </a:rPr>
            </a:br>
            <a:r>
              <a:rPr lang="en-US" sz="1800" b="1" dirty="0">
                <a:ln w="635">
                  <a:noFill/>
                </a:ln>
                <a:solidFill>
                  <a:srgbClr val="EF0000"/>
                </a:solidFill>
              </a:rPr>
              <a:t>county communications plan</a:t>
            </a:r>
            <a:r>
              <a:rPr lang="en-US" sz="1800" b="1" baseline="30000" dirty="0">
                <a:ln w="635">
                  <a:noFill/>
                </a:ln>
                <a:solidFill>
                  <a:srgbClr val="EF0000"/>
                </a:solidFill>
                <a:cs typeface="+mn-cs"/>
              </a:rPr>
              <a:t>^</a:t>
            </a:r>
            <a:r>
              <a:rPr lang="en-US" sz="1800" b="1" dirty="0"/>
              <a:t>.</a:t>
            </a:r>
            <a:endParaRPr lang="en-US" sz="18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C74AC96-AF4D-46C0-A800-C2018EE32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672727"/>
              </p:ext>
            </p:extLst>
          </p:nvPr>
        </p:nvGraphicFramePr>
        <p:xfrm>
          <a:off x="304801" y="3021674"/>
          <a:ext cx="6945030" cy="2682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0439">
                  <a:extLst>
                    <a:ext uri="{9D8B030D-6E8A-4147-A177-3AD203B41FA5}">
                      <a16:colId xmlns:a16="http://schemas.microsoft.com/office/drawing/2014/main" val="4059891172"/>
                    </a:ext>
                  </a:extLst>
                </a:gridCol>
                <a:gridCol w="6484591">
                  <a:extLst>
                    <a:ext uri="{9D8B030D-6E8A-4147-A177-3AD203B41FA5}">
                      <a16:colId xmlns:a16="http://schemas.microsoft.com/office/drawing/2014/main" val="333376520"/>
                    </a:ext>
                  </a:extLst>
                </a:gridCol>
              </a:tblGrid>
              <a:tr h="33380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Franklin Gothic Book" panose="020B0503020102020204" pitchFamily="34" charset="0"/>
                        </a:rPr>
                        <a:t>S</a:t>
                      </a:r>
                      <a:endParaRPr lang="en-US" sz="1600" b="1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33333"/>
                          </a:solidFill>
                          <a:latin typeface="Franklin Gothic Book" panose="020B0503020102020204" pitchFamily="34" charset="0"/>
                        </a:rPr>
                        <a:t>The </a:t>
                      </a:r>
                      <a:r>
                        <a:rPr lang="en-US" sz="1600" b="1" dirty="0">
                          <a:ln w="635">
                            <a:noFill/>
                          </a:ln>
                          <a:solidFill>
                            <a:srgbClr val="568324"/>
                          </a:solidFill>
                          <a:latin typeface="Franklin Gothic Book" panose="020B0503020102020204" pitchFamily="34" charset="0"/>
                        </a:rPr>
                        <a:t>who</a:t>
                      </a:r>
                      <a:r>
                        <a:rPr lang="en-US" sz="1600" b="1" baseline="30000" dirty="0">
                          <a:ln w="635">
                            <a:noFill/>
                          </a:ln>
                          <a:solidFill>
                            <a:srgbClr val="568324"/>
                          </a:solidFill>
                          <a:latin typeface="Franklin Gothic Book" panose="020B0503020102020204" pitchFamily="34" charset="0"/>
                        </a:rPr>
                        <a:t>*</a:t>
                      </a:r>
                      <a:r>
                        <a:rPr lang="en-US" sz="1600" b="1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latin typeface="Franklin Gothic Book" panose="020B0503020102020204" pitchFamily="34" charset="0"/>
                        </a:rPr>
                        <a:t>, </a:t>
                      </a:r>
                      <a:r>
                        <a:rPr lang="en-US" sz="1600" b="1" dirty="0">
                          <a:ln w="635">
                            <a:noFill/>
                          </a:ln>
                          <a:solidFill>
                            <a:srgbClr val="EF0000"/>
                          </a:solidFill>
                          <a:latin typeface="Franklin Gothic Book" panose="020B0503020102020204" pitchFamily="34" charset="0"/>
                        </a:rPr>
                        <a:t>what</a:t>
                      </a:r>
                      <a:r>
                        <a:rPr lang="en-US" sz="1600" b="1" baseline="30000" dirty="0">
                          <a:ln w="635">
                            <a:noFill/>
                          </a:ln>
                          <a:solidFill>
                            <a:srgbClr val="EF0000"/>
                          </a:solidFill>
                          <a:latin typeface="Franklin Gothic Book" panose="020B0503020102020204" pitchFamily="34" charset="0"/>
                        </a:rPr>
                        <a:t>^</a:t>
                      </a:r>
                      <a:r>
                        <a:rPr lang="en-US" sz="1600" b="1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latin typeface="Franklin Gothic Book" panose="020B0503020102020204" pitchFamily="34" charset="0"/>
                        </a:rPr>
                        <a:t>, </a:t>
                      </a:r>
                      <a:r>
                        <a:rPr lang="en-US" sz="1600" b="1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latin typeface="Franklin Gothic Book" panose="020B0503020102020204" pitchFamily="34" charset="0"/>
                        </a:rPr>
                        <a:t>when</a:t>
                      </a:r>
                      <a:r>
                        <a:rPr lang="en-US" sz="1600" b="1" baseline="3000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latin typeface="Franklin Gothic Book" panose="020B0503020102020204" pitchFamily="34" charset="0"/>
                        </a:rPr>
                        <a:t>+</a:t>
                      </a:r>
                      <a:r>
                        <a:rPr lang="en-US" sz="1600" b="1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latin typeface="Franklin Gothic Book" panose="020B0503020102020204" pitchFamily="34" charset="0"/>
                        </a:rPr>
                        <a:t>, </a:t>
                      </a:r>
                      <a:r>
                        <a:rPr lang="en-US" sz="1600" b="1" dirty="0">
                          <a:ln w="635">
                            <a:noFill/>
                          </a:ln>
                          <a:solidFill>
                            <a:srgbClr val="8E7500"/>
                          </a:solidFill>
                          <a:latin typeface="Franklin Gothic Book" panose="020B0503020102020204" pitchFamily="34" charset="0"/>
                        </a:rPr>
                        <a:t>where</a:t>
                      </a:r>
                      <a:r>
                        <a:rPr lang="en-US" sz="1600" b="1" kern="1200" baseline="30000" dirty="0">
                          <a:ln w="635">
                            <a:noFill/>
                          </a:ln>
                          <a:solidFill>
                            <a:srgbClr val="8E7500"/>
                          </a:solidFill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#</a:t>
                      </a:r>
                      <a:r>
                        <a:rPr lang="en-US" sz="1600" b="1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latin typeface="Franklin Gothic Book" panose="020B0503020102020204" pitchFamily="34" charset="0"/>
                        </a:rPr>
                        <a:t>, </a:t>
                      </a:r>
                      <a:r>
                        <a:rPr lang="en-US" sz="1800" b="1" kern="1200" dirty="0">
                          <a:ln w="635">
                            <a:noFill/>
                          </a:ln>
                          <a:solidFill>
                            <a:srgbClr val="007FAC"/>
                          </a:solidFill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why</a:t>
                      </a:r>
                      <a:r>
                        <a:rPr lang="en-US" sz="1600" b="1" kern="1200" baseline="30000" dirty="0">
                          <a:ln w="635">
                            <a:noFill/>
                          </a:ln>
                          <a:solidFill>
                            <a:srgbClr val="007FAC"/>
                          </a:solidFill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~</a:t>
                      </a:r>
                      <a:endParaRPr lang="en-US" sz="1600" b="1" dirty="0">
                        <a:ln w="635">
                          <a:noFill/>
                        </a:ln>
                        <a:solidFill>
                          <a:srgbClr val="007FAC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468909"/>
                  </a:ext>
                </a:extLst>
              </a:tr>
              <a:tr h="57657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Franklin Gothic Book" panose="020B0503020102020204" pitchFamily="34" charset="0"/>
                        </a:rPr>
                        <a:t>M</a:t>
                      </a:r>
                      <a:endParaRPr lang="en-US" sz="1600" b="1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33333"/>
                          </a:solidFill>
                          <a:latin typeface="Franklin Gothic Book" panose="020B0503020102020204" pitchFamily="34" charset="0"/>
                        </a:rPr>
                        <a:t>Determined by result of executing the communication plan       </a:t>
                      </a:r>
                      <a:br>
                        <a:rPr lang="en-US" sz="1600" dirty="0">
                          <a:solidFill>
                            <a:srgbClr val="333333"/>
                          </a:solidFill>
                          <a:latin typeface="Franklin Gothic Book" panose="020B0503020102020204" pitchFamily="34" charset="0"/>
                        </a:rPr>
                      </a:br>
                      <a:r>
                        <a:rPr lang="en-US" sz="1600" dirty="0">
                          <a:solidFill>
                            <a:srgbClr val="333333"/>
                          </a:solidFill>
                          <a:latin typeface="Franklin Gothic Book" panose="020B0503020102020204" pitchFamily="34" charset="0"/>
                        </a:rPr>
                        <a:t>&gt;48-hours of landfall</a:t>
                      </a:r>
                      <a:endParaRPr lang="en-US" sz="1600" b="1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0914333"/>
                  </a:ext>
                </a:extLst>
              </a:tr>
              <a:tr h="57657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Franklin Gothic Book" panose="020B0503020102020204" pitchFamily="34" charset="0"/>
                        </a:rPr>
                        <a:t>A</a:t>
                      </a:r>
                      <a:endParaRPr lang="en-US" sz="1600" b="1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33333"/>
                          </a:solidFill>
                          <a:latin typeface="Franklin Gothic Book" panose="020B0503020102020204" pitchFamily="34" charset="0"/>
                        </a:rPr>
                        <a:t>Exercise will have included all resources and personnel to </a:t>
                      </a:r>
                      <a:br>
                        <a:rPr lang="en-US" sz="1600" dirty="0">
                          <a:solidFill>
                            <a:srgbClr val="333333"/>
                          </a:solidFill>
                          <a:latin typeface="Franklin Gothic Book" panose="020B0503020102020204" pitchFamily="34" charset="0"/>
                        </a:rPr>
                      </a:br>
                      <a:r>
                        <a:rPr lang="en-US" sz="1600" dirty="0">
                          <a:solidFill>
                            <a:srgbClr val="333333"/>
                          </a:solidFill>
                          <a:latin typeface="Franklin Gothic Book" panose="020B0503020102020204" pitchFamily="34" charset="0"/>
                        </a:rPr>
                        <a:t>enact the objective </a:t>
                      </a:r>
                      <a:endParaRPr lang="en-US" sz="1600" b="1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83134184"/>
                  </a:ext>
                </a:extLst>
              </a:tr>
              <a:tr h="57657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Franklin Gothic Book" panose="020B0503020102020204" pitchFamily="34" charset="0"/>
                        </a:rPr>
                        <a:t>R</a:t>
                      </a:r>
                      <a:endParaRPr lang="en-US" sz="1600" b="1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33333"/>
                          </a:solidFill>
                          <a:latin typeface="Franklin Gothic Book" panose="020B0503020102020204" pitchFamily="34" charset="0"/>
                        </a:rPr>
                        <a:t>Executing a communications plan is vital to a jurisdiction’s/organization’s emergency response</a:t>
                      </a:r>
                      <a:endParaRPr lang="en-US" sz="1600" b="1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9327509"/>
                  </a:ext>
                </a:extLst>
              </a:tr>
              <a:tr h="57657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Franklin Gothic Book" panose="020B0503020102020204" pitchFamily="34" charset="0"/>
                        </a:rPr>
                        <a:t>T</a:t>
                      </a:r>
                      <a:endParaRPr lang="en-US" sz="1600" b="1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33333"/>
                          </a:solidFill>
                          <a:latin typeface="Franklin Gothic Book" panose="020B0503020102020204" pitchFamily="34" charset="0"/>
                        </a:rPr>
                        <a:t>Unit of time (48-hours) gives definitive way to measure if objective is achieved or not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4253813"/>
                  </a:ext>
                </a:extLst>
              </a:tr>
            </a:tbl>
          </a:graphicData>
        </a:graphic>
      </p:graphicFrame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8" name="Graphic 7" descr="Bullseye">
            <a:extLst>
              <a:ext uri="{FF2B5EF4-FFF2-40B4-BE49-F238E27FC236}">
                <a16:creationId xmlns:a16="http://schemas.microsoft.com/office/drawing/2014/main" id="{CA0C0202-97CB-4C9F-803F-4C4FB277E3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33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Proposed Exercise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9132"/>
            <a:ext cx="5913738" cy="2119736"/>
          </a:xfrm>
        </p:spPr>
        <p:txBody>
          <a:bodyPr anchor="ctr">
            <a:norm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[Proposed objectives]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Gears">
            <a:extLst>
              <a:ext uri="{FF2B5EF4-FFF2-40B4-BE49-F238E27FC236}">
                <a16:creationId xmlns:a16="http://schemas.microsoft.com/office/drawing/2014/main" id="{C0BB9B59-D2AC-4B98-9637-48374245C4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277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Proposed Exercise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390" y="1047045"/>
            <a:ext cx="5913738" cy="4572000"/>
          </a:xfrm>
        </p:spPr>
        <p:txBody>
          <a:bodyPr anchor="ctr">
            <a:noAutofit/>
          </a:bodyPr>
          <a:lstStyle/>
          <a:p>
            <a:r>
              <a:rPr lang="en-US" sz="2000" dirty="0"/>
              <a:t>The exercise planning team aligns each exercise objective to one or more capabilities </a:t>
            </a:r>
          </a:p>
          <a:p>
            <a:r>
              <a:rPr lang="en-US" sz="2000" dirty="0"/>
              <a:t>Aligning objectives to a common set of capabilities enables:</a:t>
            </a:r>
          </a:p>
          <a:p>
            <a:pPr lvl="1">
              <a:buFont typeface="Arial" charset="0"/>
              <a:buChar char="‒"/>
            </a:pPr>
            <a:r>
              <a:rPr lang="en-US" sz="2000" dirty="0"/>
              <a:t>Systematic tracking of progress over the course of exercise programs and/or cycles</a:t>
            </a:r>
          </a:p>
          <a:p>
            <a:pPr lvl="1">
              <a:buFont typeface="Arial" charset="0"/>
              <a:buChar char="‒"/>
            </a:pPr>
            <a:r>
              <a:rPr lang="en-US" sz="2000" dirty="0"/>
              <a:t>Standardized exercise data collection to inform preparedness assessments</a:t>
            </a:r>
          </a:p>
          <a:p>
            <a:pPr lvl="1">
              <a:buFont typeface="Arial" charset="0"/>
              <a:buChar char="‒"/>
            </a:pPr>
            <a:r>
              <a:rPr lang="en-US" sz="2000" dirty="0"/>
              <a:t>Fulfillment of grant or funding-specific reporting requirements</a:t>
            </a:r>
          </a:p>
          <a:p>
            <a:r>
              <a:rPr lang="en-US" sz="2000" dirty="0"/>
              <a:t>Linking objectives to capabilities supports the development of capability targets to be met during the exercise, with associated critical tasks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8" name="Graphic 7" descr="Gears">
            <a:extLst>
              <a:ext uri="{FF2B5EF4-FFF2-40B4-BE49-F238E27FC236}">
                <a16:creationId xmlns:a16="http://schemas.microsoft.com/office/drawing/2014/main" id="{14A5B3D1-9A13-4772-922B-78B64BFBFE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749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1FCB38D-859A-481D-9FB3-D2E0321F4E3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90394"/>
            <a:ext cx="8134350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Franklin Gothic Book" panose="020B0503020102020204" pitchFamily="34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Objectives and Aligned Capabilities</a:t>
            </a:r>
          </a:p>
        </p:txBody>
      </p:sp>
      <p:graphicFrame>
        <p:nvGraphicFramePr>
          <p:cNvPr id="7" name="Content Placeholder 4" descr="Objective and Aligned capabilities">
            <a:extLst>
              <a:ext uri="{FF2B5EF4-FFF2-40B4-BE49-F238E27FC236}">
                <a16:creationId xmlns:a16="http://schemas.microsoft.com/office/drawing/2014/main" id="{2BF203C9-BD60-44D1-9E3F-93A7D689A1A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2567" y="1253331"/>
          <a:ext cx="7478866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Local Issues and Concerns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9132"/>
            <a:ext cx="5913738" cy="2119736"/>
          </a:xfrm>
        </p:spPr>
        <p:txBody>
          <a:bodyPr anchor="ctr">
            <a:normAutofit/>
          </a:bodyPr>
          <a:lstStyle/>
          <a:p>
            <a:pPr lvl="0"/>
            <a:r>
              <a:rPr lang="en-US" dirty="0">
                <a:highlight>
                  <a:srgbClr val="FFFF00"/>
                </a:highlight>
              </a:rPr>
              <a:t>[Any issues, concerns, or sensitivities for discussion and consideration]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Map with pin">
            <a:extLst>
              <a:ext uri="{FF2B5EF4-FFF2-40B4-BE49-F238E27FC236}">
                <a16:creationId xmlns:a16="http://schemas.microsoft.com/office/drawing/2014/main" id="{A3DEBD5C-7C0D-4084-8E28-7418240A16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490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3186D-06D7-4429-BE91-FF89C7255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036"/>
            <a:ext cx="8229600" cy="11430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  <a:ea typeface="+mn-ea"/>
              </a:rPr>
              <a:t>Exercise Planning Discussion Points</a:t>
            </a:r>
            <a:endParaRPr lang="en-US" dirty="0"/>
          </a:p>
        </p:txBody>
      </p:sp>
      <p:graphicFrame>
        <p:nvGraphicFramePr>
          <p:cNvPr id="6" name="Content Placeholder 2" descr="Planning Team Responsibilities, Planning Team Members, and Planning Timeline and Milestones&#10;">
            <a:extLst>
              <a:ext uri="{FF2B5EF4-FFF2-40B4-BE49-F238E27FC236}">
                <a16:creationId xmlns:a16="http://schemas.microsoft.com/office/drawing/2014/main" id="{8ABBC869-1EC2-41DF-B289-5EA0139A70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613452"/>
              </p:ext>
            </p:extLst>
          </p:nvPr>
        </p:nvGraphicFramePr>
        <p:xfrm>
          <a:off x="228600" y="427600"/>
          <a:ext cx="8458200" cy="5928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1" name="Group 10" descr="Placeholder for sponsor logo">
            <a:extLst>
              <a:ext uri="{FF2B5EF4-FFF2-40B4-BE49-F238E27FC236}">
                <a16:creationId xmlns:a16="http://schemas.microsoft.com/office/drawing/2014/main" id="{8900BCE9-4BAF-4222-A2A0-EBB1AAB00EDF}"/>
              </a:ext>
            </a:extLst>
          </p:cNvPr>
          <p:cNvGrpSpPr/>
          <p:nvPr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2" name="object 28">
              <a:extLst>
                <a:ext uri="{FF2B5EF4-FFF2-40B4-BE49-F238E27FC236}">
                  <a16:creationId xmlns:a16="http://schemas.microsoft.com/office/drawing/2014/main" id="{7764EF70-F366-4CC8-A30C-5A02D7CE198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2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object 37">
              <a:extLst>
                <a:ext uri="{FF2B5EF4-FFF2-40B4-BE49-F238E27FC236}">
                  <a16:creationId xmlns:a16="http://schemas.microsoft.com/office/drawing/2014/main" id="{A47336E6-B99A-49FA-82E2-1799862AFC2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Spo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n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sor 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L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ogo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7605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394"/>
            <a:ext cx="6808435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Planning Team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6808435" cy="4866583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Director: 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Oversees all exercise functions during exercise conduct</a:t>
            </a:r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Planning Team Leader: 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Coordinates all exercise planning activities</a:t>
            </a:r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Design and Development: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 Responsible for </a:t>
            </a:r>
            <a:br>
              <a:rPr lang="en-US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</a:b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compiling and developing all exercise </a:t>
            </a:r>
            <a:br>
              <a:rPr lang="en-US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</a:b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background and facilitation or control for the </a:t>
            </a:r>
            <a:br>
              <a:rPr lang="en-US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</a:b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exercise.</a:t>
            </a:r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Evaluation: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 Responsible for the development </a:t>
            </a:r>
            <a:br>
              <a:rPr lang="en-US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</a:b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of the overall exercise evaluation construct </a:t>
            </a:r>
            <a:br>
              <a:rPr lang="en-US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</a:b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and all evaluation documentation.</a:t>
            </a:r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Resource Support: 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Responsible for the logistics, administration, facility, and finance support for planning meetings, exercise documentation, and other planning considerations.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Graphic 7" descr="Illustrative Flowchart (no data)">
            <a:extLst>
              <a:ext uri="{FF2B5EF4-FFF2-40B4-BE49-F238E27FC236}">
                <a16:creationId xmlns:a16="http://schemas.microsoft.com/office/drawing/2014/main" id="{97B2C7C2-440F-4CC6-82CB-791CDA05EA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320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66637" y="2743625"/>
            <a:ext cx="3776763" cy="174976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kern="1200" dirty="0">
                <a:latin typeface="+mj-lt"/>
                <a:ea typeface="+mj-ea"/>
                <a:cs typeface="+mj-cs"/>
              </a:rPr>
              <a:t>Concept and Objectives (C&amp;O) Meeting </a:t>
            </a:r>
          </a:p>
        </p:txBody>
      </p:sp>
      <p:grpSp>
        <p:nvGrpSpPr>
          <p:cNvPr id="141" name="Group 140" hidden="1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2984992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</p:grp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23252" y="0"/>
            <a:ext cx="11207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4357" y="391886"/>
            <a:ext cx="4507025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5126" name="Graphic 134" descr="Meeting">
            <a:extLst>
              <a:ext uri="{FF2B5EF4-FFF2-40B4-BE49-F238E27FC236}">
                <a16:creationId xmlns:a16="http://schemas.microsoft.com/office/drawing/2014/main" id="{F6F7DDB8-701E-44DC-A3C5-FA9675EB06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41869" y="1323623"/>
            <a:ext cx="4152000" cy="4152000"/>
          </a:xfrm>
          <a:prstGeom prst="rect">
            <a:avLst/>
          </a:prstGeom>
        </p:spPr>
      </p:pic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4818489" y="4493391"/>
            <a:ext cx="3952892" cy="170984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400" dirty="0">
                <a:highlight>
                  <a:srgbClr val="FFFF00"/>
                </a:highlight>
                <a:latin typeface="+mn-lt"/>
                <a:cs typeface="+mn-cs"/>
              </a:rPr>
              <a:t>[Sponsor Jurisdiction/Organization]</a:t>
            </a:r>
          </a:p>
          <a:p>
            <a:r>
              <a:rPr lang="en-US" sz="2400" dirty="0">
                <a:highlight>
                  <a:srgbClr val="FFFF00"/>
                </a:highlight>
                <a:latin typeface="+mn-lt"/>
                <a:cs typeface="+mn-cs"/>
              </a:rPr>
              <a:t>[Date]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394"/>
            <a:ext cx="6808435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Planning Team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2369132"/>
            <a:ext cx="6808435" cy="1513342"/>
          </a:xfrm>
        </p:spPr>
        <p:txBody>
          <a:bodyPr anchor="ctr">
            <a:normAutofit/>
          </a:bodyPr>
          <a:lstStyle/>
          <a:p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[Proposed exercise planning team members]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Graphic 7" descr="Group brainstorm">
            <a:extLst>
              <a:ext uri="{FF2B5EF4-FFF2-40B4-BE49-F238E27FC236}">
                <a16:creationId xmlns:a16="http://schemas.microsoft.com/office/drawing/2014/main" id="{97B2C7C2-440F-4CC6-82CB-791CDA05EA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2061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2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Exercise Planning Timeline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DA0BF76-9B95-47DE-B4C2-4BFDF28F66F7}"/>
              </a:ext>
            </a:extLst>
          </p:cNvPr>
          <p:cNvGraphicFramePr>
            <a:graphicFrameLocks noGrp="1"/>
          </p:cNvGraphicFramePr>
          <p:nvPr/>
        </p:nvGraphicFramePr>
        <p:xfrm>
          <a:off x="476567" y="1640443"/>
          <a:ext cx="5866162" cy="392332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79507">
                  <a:extLst>
                    <a:ext uri="{9D8B030D-6E8A-4147-A177-3AD203B41FA5}">
                      <a16:colId xmlns:a16="http://schemas.microsoft.com/office/drawing/2014/main" val="4059891172"/>
                    </a:ext>
                  </a:extLst>
                </a:gridCol>
                <a:gridCol w="1153551">
                  <a:extLst>
                    <a:ext uri="{9D8B030D-6E8A-4147-A177-3AD203B41FA5}">
                      <a16:colId xmlns:a16="http://schemas.microsoft.com/office/drawing/2014/main" val="333376520"/>
                    </a:ext>
                  </a:extLst>
                </a:gridCol>
                <a:gridCol w="1433104">
                  <a:extLst>
                    <a:ext uri="{9D8B030D-6E8A-4147-A177-3AD203B41FA5}">
                      <a16:colId xmlns:a16="http://schemas.microsoft.com/office/drawing/2014/main" val="1430052194"/>
                    </a:ext>
                  </a:extLst>
                </a:gridCol>
              </a:tblGrid>
              <a:tr h="498634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Event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Location </a:t>
                      </a:r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(if needed)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0371750"/>
                  </a:ext>
                </a:extLst>
              </a:tr>
              <a:tr h="448609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Initial Planning Meeting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[Date]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[Location]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9873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Midterm Planning Meeting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[Date]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[Location]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68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MSEL Meeting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914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Final Planning Meeting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134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Exercise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327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Draft AAR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After-Action Meeting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122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Final AAR/IP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977038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7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Graphic 7" descr="Daily Calendar">
            <a:extLst>
              <a:ext uri="{FF2B5EF4-FFF2-40B4-BE49-F238E27FC236}">
                <a16:creationId xmlns:a16="http://schemas.microsoft.com/office/drawing/2014/main" id="{97B2C7C2-440F-4CC6-82CB-791CDA05E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6" y="2865143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7204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Action Items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4" y="1600200"/>
            <a:ext cx="6115229" cy="28194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Franklin Gothic Book" panose="020B0503020102020204" pitchFamily="34" charset="0"/>
              </a:rPr>
              <a:t>Distribute C&amp;O Meeting Minutes: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[Responsible sponsor/ individual], [Due date]</a:t>
            </a:r>
          </a:p>
          <a:p>
            <a:pPr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[Additional action items]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Graphic 7" descr="Checklist">
            <a:extLst>
              <a:ext uri="{FF2B5EF4-FFF2-40B4-BE49-F238E27FC236}">
                <a16:creationId xmlns:a16="http://schemas.microsoft.com/office/drawing/2014/main" id="{97B2C7C2-440F-4CC6-82CB-791CDA05E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8650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533" y="76200"/>
            <a:ext cx="8555615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Next Meeting</a:t>
            </a:r>
          </a:p>
        </p:txBody>
      </p:sp>
      <p:graphicFrame>
        <p:nvGraphicFramePr>
          <p:cNvPr id="6" name="Content Placeholder 2" descr="Date, Time, Location (placeholders)">
            <a:extLst>
              <a:ext uri="{FF2B5EF4-FFF2-40B4-BE49-F238E27FC236}">
                <a16:creationId xmlns:a16="http://schemas.microsoft.com/office/drawing/2014/main" id="{83EB008B-9628-4D3B-AF62-D5D862E438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108546"/>
              </p:ext>
            </p:extLst>
          </p:nvPr>
        </p:nvGraphicFramePr>
        <p:xfrm>
          <a:off x="293534" y="1524000"/>
          <a:ext cx="855561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Welcome and Introductions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5913738" cy="2119736"/>
          </a:xfrm>
        </p:spPr>
        <p:txBody>
          <a:bodyPr anchor="ctr">
            <a:norm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[Name]</a:t>
            </a:r>
          </a:p>
          <a:p>
            <a:r>
              <a:rPr lang="en-US" dirty="0">
                <a:highlight>
                  <a:srgbClr val="FFFF00"/>
                </a:highlight>
              </a:rPr>
              <a:t>[Title (e.g., Exercise Director or Lead Planner)]</a:t>
            </a:r>
          </a:p>
          <a:p>
            <a:r>
              <a:rPr lang="en-US" dirty="0">
                <a:highlight>
                  <a:srgbClr val="FFFF00"/>
                </a:highlight>
              </a:rPr>
              <a:t>[Jurisdiction/Organization]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0" name="Graphic 9" descr="Users">
            <a:extLst>
              <a:ext uri="{FF2B5EF4-FFF2-40B4-BE49-F238E27FC236}">
                <a16:creationId xmlns:a16="http://schemas.microsoft.com/office/drawing/2014/main" id="{97FED12C-5426-462F-BFBF-3670B306B7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  <a:ea typeface="+mn-ea"/>
              </a:rPr>
              <a:t>Administrative Remarks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5913738" cy="2583868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Safety and emergency information</a:t>
            </a:r>
          </a:p>
          <a:p>
            <a:pPr>
              <a:spcAft>
                <a:spcPts val="600"/>
              </a:spcAft>
            </a:pPr>
            <a:r>
              <a:rPr lang="en-US" dirty="0"/>
              <a:t>Restrooms</a:t>
            </a:r>
          </a:p>
          <a:p>
            <a:pPr>
              <a:spcAft>
                <a:spcPts val="600"/>
              </a:spcAft>
            </a:pPr>
            <a:r>
              <a:rPr lang="en-US" dirty="0"/>
              <a:t>Cell phone etiquette</a:t>
            </a:r>
          </a:p>
          <a:p>
            <a:pPr>
              <a:spcAft>
                <a:spcPts val="600"/>
              </a:spcAft>
            </a:pPr>
            <a:r>
              <a:rPr lang="en-US" dirty="0"/>
              <a:t>Breaks and lunch</a:t>
            </a:r>
          </a:p>
          <a:p>
            <a:pPr>
              <a:spcAft>
                <a:spcPts val="600"/>
              </a:spcAft>
            </a:pPr>
            <a:r>
              <a:rPr lang="en-US" dirty="0"/>
              <a:t>Microphones (if applicable)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8" name="Graphic 7" descr="Smart Phone">
            <a:extLst>
              <a:ext uri="{FF2B5EF4-FFF2-40B4-BE49-F238E27FC236}">
                <a16:creationId xmlns:a16="http://schemas.microsoft.com/office/drawing/2014/main" id="{1B2AFDE0-609C-4B9C-9C5B-0A97A03031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692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Trusted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5913738" cy="4953000"/>
          </a:xfrm>
        </p:spPr>
        <p:txBody>
          <a:bodyPr anchor="ctr">
            <a:noAutofit/>
          </a:bodyPr>
          <a:lstStyle/>
          <a:p>
            <a:pPr lvl="0"/>
            <a:r>
              <a:rPr lang="en-US" sz="2000" dirty="0">
                <a:cs typeface="Arial" charset="0"/>
              </a:rPr>
              <a:t>Trusted agents are the individuals on the Exercise Planning Team(s) who are trusted not to reveal exercise and scenario details to players or third parties before exercise conduct.</a:t>
            </a:r>
          </a:p>
          <a:p>
            <a:pPr lvl="0"/>
            <a:r>
              <a:rPr lang="en-US" sz="2000" dirty="0">
                <a:cs typeface="Arial" charset="0"/>
              </a:rPr>
              <a:t>Trusted agents also develop pre-exercise materials, conduct exercise briefings, and support training sessions.</a:t>
            </a:r>
          </a:p>
          <a:p>
            <a:pPr lvl="0"/>
            <a:r>
              <a:rPr lang="en-US" sz="2000" dirty="0">
                <a:cs typeface="Arial" charset="0"/>
              </a:rPr>
              <a:t>Information in this document is intended for the exclusive use of the exercise planners and is not to be released to the public or other personnel who do not have a valid need-to-know without prior approval from an authorized sponsor organization representative. </a:t>
            </a:r>
          </a:p>
          <a:p>
            <a:pPr lvl="0"/>
            <a:r>
              <a:rPr lang="en-US" sz="2000" dirty="0">
                <a:cs typeface="Arial" charset="0"/>
              </a:rPr>
              <a:t>This document is not releasable to any public website.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Laptop Secure">
            <a:extLst>
              <a:ext uri="{FF2B5EF4-FFF2-40B4-BE49-F238E27FC236}">
                <a16:creationId xmlns:a16="http://schemas.microsoft.com/office/drawing/2014/main" id="{90BB0EF3-A033-46B6-8CB4-B9F5F35365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177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5989128" cy="60792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+mn-lt"/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886"/>
            <a:ext cx="6163701" cy="3788227"/>
          </a:xfrm>
        </p:spPr>
        <p:txBody>
          <a:bodyPr anchor="ctr">
            <a:no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[Time] </a:t>
            </a:r>
            <a:r>
              <a:rPr lang="en-US" dirty="0"/>
              <a:t>Welcome and Introductions</a:t>
            </a:r>
          </a:p>
          <a:p>
            <a:r>
              <a:rPr lang="en-US" dirty="0">
                <a:highlight>
                  <a:srgbClr val="FFFF00"/>
                </a:highlight>
              </a:rPr>
              <a:t>[Time] </a:t>
            </a:r>
            <a:r>
              <a:rPr lang="en-US" dirty="0"/>
              <a:t>Exercise Design</a:t>
            </a:r>
          </a:p>
          <a:p>
            <a:r>
              <a:rPr lang="en-US" dirty="0">
                <a:highlight>
                  <a:srgbClr val="FFFF00"/>
                </a:highlight>
              </a:rPr>
              <a:t>[Time] </a:t>
            </a:r>
            <a:r>
              <a:rPr lang="en-US" dirty="0"/>
              <a:t>Exercise Planning</a:t>
            </a:r>
          </a:p>
          <a:p>
            <a:r>
              <a:rPr lang="en-US" dirty="0">
                <a:highlight>
                  <a:srgbClr val="FFFF00"/>
                </a:highlight>
              </a:rPr>
              <a:t>[Time] </a:t>
            </a:r>
            <a:r>
              <a:rPr lang="en-US" dirty="0"/>
              <a:t>Action Items and Next Steps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35" name="Graphic 34" descr="History">
            <a:extLst>
              <a:ext uri="{FF2B5EF4-FFF2-40B4-BE49-F238E27FC236}">
                <a16:creationId xmlns:a16="http://schemas.microsoft.com/office/drawing/2014/main" id="{B2BE83BD-6147-4A54-BEAC-92DECD5AC2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2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Meeting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70372"/>
            <a:ext cx="5913738" cy="4644628"/>
          </a:xfrm>
        </p:spPr>
        <p:txBody>
          <a:bodyPr anchor="ctr">
            <a:noAutofit/>
          </a:bodyPr>
          <a:lstStyle/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b="1" dirty="0"/>
              <a:t>Exercise Design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Define exercise concept and scope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Propose Exercise Objectives and Capabilities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Discuss participants and extent of play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b="1" dirty="0"/>
              <a:t>Exercise Planning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Assign exercise planning team responsibilities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Identify exercise planning team members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Develop exercise planning timeline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b="1" dirty="0"/>
              <a:t>Discuss next steps and assign tasks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Pie chart">
            <a:extLst>
              <a:ext uri="{FF2B5EF4-FFF2-40B4-BE49-F238E27FC236}">
                <a16:creationId xmlns:a16="http://schemas.microsoft.com/office/drawing/2014/main" id="{FDF5B308-1615-4B3F-A90B-B453F40A12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710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785" y="17462"/>
            <a:ext cx="8555615" cy="1325563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Exercise Design Discussion Points</a:t>
            </a:r>
          </a:p>
        </p:txBody>
      </p:sp>
      <p:graphicFrame>
        <p:nvGraphicFramePr>
          <p:cNvPr id="7" name="Content Placeholder 2" descr="Exercise Program Priorities, Exercise Focus Area(s) and Scope, and Exercise Objectives Aligned Capabilities. ">
            <a:extLst>
              <a:ext uri="{FF2B5EF4-FFF2-40B4-BE49-F238E27FC236}">
                <a16:creationId xmlns:a16="http://schemas.microsoft.com/office/drawing/2014/main" id="{5155D6B4-2178-45B6-A29D-85FE8B3864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1022301"/>
              </p:ext>
            </p:extLst>
          </p:nvPr>
        </p:nvGraphicFramePr>
        <p:xfrm>
          <a:off x="153544" y="990600"/>
          <a:ext cx="8988169" cy="4114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670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Exercise Program Priorities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5913738" cy="2119736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dirty="0"/>
              <a:t>Exercise program priorities </a:t>
            </a:r>
            <a:r>
              <a:rPr lang="en-US" dirty="0"/>
              <a:t>are the multi-year, overarching priorities listed in an jurisdiction’s/organization’s Integrated Preparedness Plan (IPP)</a:t>
            </a:r>
          </a:p>
          <a:p>
            <a:r>
              <a:rPr lang="en-US" dirty="0">
                <a:highlight>
                  <a:srgbClr val="FFFF00"/>
                </a:highlight>
              </a:rPr>
              <a:t>[Insert all or selected priorities from IPP]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Picture 10" descr="Prioritize">
            <a:extLst>
              <a:ext uri="{FF2B5EF4-FFF2-40B4-BE49-F238E27FC236}">
                <a16:creationId xmlns:a16="http://schemas.microsoft.com/office/drawing/2014/main" id="{4D7A5E15-6668-46A2-BBC0-23CE8D8563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74320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68120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4372</TotalTime>
  <Words>1296</Words>
  <Application>Microsoft Office PowerPoint</Application>
  <PresentationFormat>On-screen Show (4:3)</PresentationFormat>
  <Paragraphs>195</Paragraphs>
  <Slides>23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Franklin Gothic Book</vt:lpstr>
      <vt:lpstr>Franklin Gothic Medium</vt:lpstr>
      <vt:lpstr>Times New Roman</vt:lpstr>
      <vt:lpstr>Wingdings</vt:lpstr>
      <vt:lpstr>1_Office Theme</vt:lpstr>
      <vt:lpstr>2_Office Theme</vt:lpstr>
      <vt:lpstr>Directions for this Template</vt:lpstr>
      <vt:lpstr>Concept and Objectives (C&amp;O) Meeting </vt:lpstr>
      <vt:lpstr>Welcome and Introductions</vt:lpstr>
      <vt:lpstr>Administrative Remarks</vt:lpstr>
      <vt:lpstr>Trusted Agents</vt:lpstr>
      <vt:lpstr>Agenda</vt:lpstr>
      <vt:lpstr>Meeting Objectives</vt:lpstr>
      <vt:lpstr>Exercise Design Discussion Points</vt:lpstr>
      <vt:lpstr>Exercise Program Priorities</vt:lpstr>
      <vt:lpstr>Exercise Focus Area(s) and Scope</vt:lpstr>
      <vt:lpstr>Objectives and Capabilities</vt:lpstr>
      <vt:lpstr>SMART Guidelines for Exercise Objectives</vt:lpstr>
      <vt:lpstr>SMART Objective – Example</vt:lpstr>
      <vt:lpstr>Proposed Exercise Objectives</vt:lpstr>
      <vt:lpstr>Proposed Exercise Objectives</vt:lpstr>
      <vt:lpstr>Objectives and Aligned Capabilities</vt:lpstr>
      <vt:lpstr>Local Issues and Concerns</vt:lpstr>
      <vt:lpstr>Exercise Planning Discussion Points</vt:lpstr>
      <vt:lpstr>Planning Team Responsibilities</vt:lpstr>
      <vt:lpstr>Planning Team Members</vt:lpstr>
      <vt:lpstr>Exercise Planning Timeline</vt:lpstr>
      <vt:lpstr>Action Items</vt:lpstr>
      <vt:lpstr>Next Meeting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 and Objectives (C&amp;O) Meeting Template</dc:title>
  <dc:subject>Concept and Objectives (C&amp;O) Meeting</dc:subject>
  <dc:creator>DHS FEMA</dc:creator>
  <cp:keywords>FEMA; Concept; Objectives; C&amp;O; Meeting; Template; Planning; HSEEP</cp:keywords>
  <cp:lastModifiedBy>Logan Criswell</cp:lastModifiedBy>
  <cp:revision>112</cp:revision>
  <dcterms:created xsi:type="dcterms:W3CDTF">2016-11-30T15:30:36Z</dcterms:created>
  <dcterms:modified xsi:type="dcterms:W3CDTF">2023-04-03T19:21:46Z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