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71" r:id="rId2"/>
    <p:sldMasterId id="2147483682" r:id="rId3"/>
  </p:sldMasterIdLst>
  <p:notesMasterIdLst>
    <p:notesMasterId r:id="rId29"/>
  </p:notesMasterIdLst>
  <p:sldIdLst>
    <p:sldId id="352" r:id="rId4"/>
    <p:sldId id="355" r:id="rId5"/>
    <p:sldId id="356" r:id="rId6"/>
    <p:sldId id="391" r:id="rId7"/>
    <p:sldId id="395" r:id="rId8"/>
    <p:sldId id="374" r:id="rId9"/>
    <p:sldId id="394" r:id="rId10"/>
    <p:sldId id="393" r:id="rId11"/>
    <p:sldId id="390" r:id="rId12"/>
    <p:sldId id="267" r:id="rId13"/>
    <p:sldId id="433" r:id="rId14"/>
    <p:sldId id="396" r:id="rId15"/>
    <p:sldId id="397" r:id="rId16"/>
    <p:sldId id="398" r:id="rId17"/>
    <p:sldId id="400" r:id="rId18"/>
    <p:sldId id="399" r:id="rId19"/>
    <p:sldId id="401" r:id="rId20"/>
    <p:sldId id="389" r:id="rId21"/>
    <p:sldId id="402" r:id="rId22"/>
    <p:sldId id="383" r:id="rId23"/>
    <p:sldId id="358" r:id="rId24"/>
    <p:sldId id="384" r:id="rId25"/>
    <p:sldId id="360" r:id="rId26"/>
    <p:sldId id="361" r:id="rId27"/>
    <p:sldId id="359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ynch, Jennifer" initials="LJ" lastIdx="13" clrIdx="0">
    <p:extLst>
      <p:ext uri="{19B8F6BF-5375-455C-9EA6-DF929625EA0E}">
        <p15:presenceInfo xmlns:p15="http://schemas.microsoft.com/office/powerpoint/2012/main" userId="S::0498341371@FEMA.DHS.GOV::812dd786-d6ef-42da-9c37-b6526e10fb65" providerId="AD"/>
      </p:ext>
    </p:extLst>
  </p:cmAuthor>
  <p:cmAuthor id="2" name="Lewis, Monique [USA]" initials="LM[" lastIdx="6" clrIdx="1">
    <p:extLst>
      <p:ext uri="{19B8F6BF-5375-455C-9EA6-DF929625EA0E}">
        <p15:presenceInfo xmlns:p15="http://schemas.microsoft.com/office/powerpoint/2012/main" userId="S::582461@bah.com::e7e41beb-5359-465e-a63f-3d9611c37de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7676"/>
    <a:srgbClr val="333333"/>
    <a:srgbClr val="003366"/>
    <a:srgbClr val="898989"/>
    <a:srgbClr val="002F80"/>
    <a:srgbClr val="0000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56" autoAdjust="0"/>
    <p:restoredTop sz="88719" autoAdjust="0"/>
  </p:normalViewPr>
  <p:slideViewPr>
    <p:cSldViewPr>
      <p:cViewPr varScale="1">
        <p:scale>
          <a:sx n="67" d="100"/>
          <a:sy n="67" d="100"/>
        </p:scale>
        <p:origin x="1554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commentAuthors" Target="commentAuthors.xml"/><Relationship Id="rId8" Type="http://schemas.openxmlformats.org/officeDocument/2006/relationships/slide" Target="slides/slide5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svg"/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12" Type="http://schemas.openxmlformats.org/officeDocument/2006/relationships/image" Target="../media/image28.svg"/><Relationship Id="rId2" Type="http://schemas.openxmlformats.org/officeDocument/2006/relationships/image" Target="../media/image18.svg"/><Relationship Id="rId1" Type="http://schemas.openxmlformats.org/officeDocument/2006/relationships/image" Target="../media/image17.png"/><Relationship Id="rId6" Type="http://schemas.openxmlformats.org/officeDocument/2006/relationships/image" Target="../media/image22.svg"/><Relationship Id="rId11" Type="http://schemas.openxmlformats.org/officeDocument/2006/relationships/image" Target="../media/image27.png"/><Relationship Id="rId5" Type="http://schemas.openxmlformats.org/officeDocument/2006/relationships/image" Target="../media/image21.png"/><Relationship Id="rId10" Type="http://schemas.openxmlformats.org/officeDocument/2006/relationships/image" Target="../media/image26.svg"/><Relationship Id="rId4" Type="http://schemas.openxmlformats.org/officeDocument/2006/relationships/image" Target="../media/image20.svg"/><Relationship Id="rId9" Type="http://schemas.openxmlformats.org/officeDocument/2006/relationships/image" Target="../media/image25.png"/></Relationships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svg"/><Relationship Id="rId3" Type="http://schemas.openxmlformats.org/officeDocument/2006/relationships/image" Target="../media/image43.png"/><Relationship Id="rId7" Type="http://schemas.openxmlformats.org/officeDocument/2006/relationships/image" Target="../media/image47.png"/><Relationship Id="rId2" Type="http://schemas.openxmlformats.org/officeDocument/2006/relationships/image" Target="../media/image42.svg"/><Relationship Id="rId1" Type="http://schemas.openxmlformats.org/officeDocument/2006/relationships/image" Target="../media/image41.png"/><Relationship Id="rId6" Type="http://schemas.openxmlformats.org/officeDocument/2006/relationships/image" Target="../media/image46.svg"/><Relationship Id="rId5" Type="http://schemas.openxmlformats.org/officeDocument/2006/relationships/image" Target="../media/image45.png"/><Relationship Id="rId4" Type="http://schemas.openxmlformats.org/officeDocument/2006/relationships/image" Target="../media/image44.sv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1.png"/><Relationship Id="rId2" Type="http://schemas.openxmlformats.org/officeDocument/2006/relationships/image" Target="../media/image48.svg"/><Relationship Id="rId1" Type="http://schemas.openxmlformats.org/officeDocument/2006/relationships/image" Target="../media/image47.png"/><Relationship Id="rId6" Type="http://schemas.openxmlformats.org/officeDocument/2006/relationships/image" Target="../media/image64.svg"/><Relationship Id="rId5" Type="http://schemas.openxmlformats.org/officeDocument/2006/relationships/image" Target="../media/image63.png"/><Relationship Id="rId4" Type="http://schemas.openxmlformats.org/officeDocument/2006/relationships/image" Target="../media/image62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svg"/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12" Type="http://schemas.openxmlformats.org/officeDocument/2006/relationships/image" Target="../media/image28.svg"/><Relationship Id="rId2" Type="http://schemas.openxmlformats.org/officeDocument/2006/relationships/image" Target="../media/image18.svg"/><Relationship Id="rId1" Type="http://schemas.openxmlformats.org/officeDocument/2006/relationships/image" Target="../media/image17.png"/><Relationship Id="rId6" Type="http://schemas.openxmlformats.org/officeDocument/2006/relationships/image" Target="../media/image22.svg"/><Relationship Id="rId11" Type="http://schemas.openxmlformats.org/officeDocument/2006/relationships/image" Target="../media/image27.png"/><Relationship Id="rId5" Type="http://schemas.openxmlformats.org/officeDocument/2006/relationships/image" Target="../media/image21.png"/><Relationship Id="rId10" Type="http://schemas.openxmlformats.org/officeDocument/2006/relationships/image" Target="../media/image26.svg"/><Relationship Id="rId4" Type="http://schemas.openxmlformats.org/officeDocument/2006/relationships/image" Target="../media/image20.svg"/><Relationship Id="rId9" Type="http://schemas.openxmlformats.org/officeDocument/2006/relationships/image" Target="../media/image25.png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svg"/><Relationship Id="rId3" Type="http://schemas.openxmlformats.org/officeDocument/2006/relationships/image" Target="../media/image43.png"/><Relationship Id="rId7" Type="http://schemas.openxmlformats.org/officeDocument/2006/relationships/image" Target="../media/image47.png"/><Relationship Id="rId2" Type="http://schemas.openxmlformats.org/officeDocument/2006/relationships/image" Target="../media/image42.svg"/><Relationship Id="rId1" Type="http://schemas.openxmlformats.org/officeDocument/2006/relationships/image" Target="../media/image41.png"/><Relationship Id="rId6" Type="http://schemas.openxmlformats.org/officeDocument/2006/relationships/image" Target="../media/image46.svg"/><Relationship Id="rId5" Type="http://schemas.openxmlformats.org/officeDocument/2006/relationships/image" Target="../media/image45.png"/><Relationship Id="rId4" Type="http://schemas.openxmlformats.org/officeDocument/2006/relationships/image" Target="../media/image44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1.png"/><Relationship Id="rId2" Type="http://schemas.openxmlformats.org/officeDocument/2006/relationships/image" Target="../media/image48.svg"/><Relationship Id="rId1" Type="http://schemas.openxmlformats.org/officeDocument/2006/relationships/image" Target="../media/image47.png"/><Relationship Id="rId6" Type="http://schemas.openxmlformats.org/officeDocument/2006/relationships/image" Target="../media/image64.svg"/><Relationship Id="rId5" Type="http://schemas.openxmlformats.org/officeDocument/2006/relationships/image" Target="../media/image63.png"/><Relationship Id="rId4" Type="http://schemas.openxmlformats.org/officeDocument/2006/relationships/image" Target="../media/image62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60E99F4-3F8F-445B-BC6C-187B3DC31DE0}" type="doc">
      <dgm:prSet loTypeId="urn:microsoft.com/office/officeart/2018/5/layout/IconLeaf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0F7E731A-1345-4B95-AF53-CAB7E5631BC6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2000" cap="none" dirty="0">
              <a:solidFill>
                <a:srgbClr val="333333"/>
              </a:solidFill>
              <a:latin typeface="Franklin Gothic Book" panose="020B0503020102020204" pitchFamily="34" charset="0"/>
            </a:rPr>
            <a:t>Objectives and Aligned Capabilities</a:t>
          </a:r>
        </a:p>
      </dgm:t>
    </dgm:pt>
    <dgm:pt modelId="{F8F32BC7-9CDC-49CB-AFF7-C3001A1A22ED}" type="parTrans" cxnId="{6A0BFC74-659B-45F9-9936-75DDAF273704}">
      <dgm:prSet/>
      <dgm:spPr/>
      <dgm:t>
        <a:bodyPr/>
        <a:lstStyle/>
        <a:p>
          <a:endParaRPr lang="en-US"/>
        </a:p>
      </dgm:t>
    </dgm:pt>
    <dgm:pt modelId="{88EBE8B7-2E70-4340-9BB4-0CF6F23CDE00}" type="sibTrans" cxnId="{6A0BFC74-659B-45F9-9936-75DDAF273704}">
      <dgm:prSet/>
      <dgm:spPr/>
      <dgm:t>
        <a:bodyPr/>
        <a:lstStyle/>
        <a:p>
          <a:endParaRPr lang="en-US"/>
        </a:p>
      </dgm:t>
    </dgm:pt>
    <dgm:pt modelId="{76815700-EE64-4E5A-ABED-E96D825B2AC5}">
      <dgm:prSet phldrT="[Text]"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2000" cap="none" dirty="0">
              <a:solidFill>
                <a:srgbClr val="333333"/>
              </a:solidFill>
              <a:latin typeface="Franklin Gothic Book" panose="020B0503020102020204" pitchFamily="34" charset="0"/>
            </a:rPr>
            <a:t>Exercise Participants</a:t>
          </a:r>
        </a:p>
      </dgm:t>
    </dgm:pt>
    <dgm:pt modelId="{905D9C40-E16D-4EA7-B81E-9EA90938F5C4}" type="parTrans" cxnId="{AB2073F9-3E68-4757-A688-C65D01EC2052}">
      <dgm:prSet/>
      <dgm:spPr/>
      <dgm:t>
        <a:bodyPr/>
        <a:lstStyle/>
        <a:p>
          <a:endParaRPr lang="en-US"/>
        </a:p>
      </dgm:t>
    </dgm:pt>
    <dgm:pt modelId="{1A5EDE3A-7A50-4DEA-9C16-9D1146EF68FB}" type="sibTrans" cxnId="{AB2073F9-3E68-4757-A688-C65D01EC2052}">
      <dgm:prSet/>
      <dgm:spPr/>
      <dgm:t>
        <a:bodyPr/>
        <a:lstStyle/>
        <a:p>
          <a:endParaRPr lang="en-US"/>
        </a:p>
      </dgm:t>
    </dgm:pt>
    <dgm:pt modelId="{A739950E-C613-4D52-8E15-1AABC9CD81B5}">
      <dgm:prSet phldrT="[Text]"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2000" cap="none" dirty="0">
              <a:solidFill>
                <a:srgbClr val="333333"/>
              </a:solidFill>
              <a:latin typeface="Franklin Gothic Book" panose="020B0503020102020204" pitchFamily="34" charset="0"/>
            </a:rPr>
            <a:t>Scenario</a:t>
          </a:r>
        </a:p>
      </dgm:t>
    </dgm:pt>
    <dgm:pt modelId="{92B1898B-22D3-4024-B6C1-1B68CB434AB5}" type="parTrans" cxnId="{D69C2CA3-A9C6-4090-9E7A-146431718D4E}">
      <dgm:prSet/>
      <dgm:spPr/>
      <dgm:t>
        <a:bodyPr/>
        <a:lstStyle/>
        <a:p>
          <a:endParaRPr lang="en-US"/>
        </a:p>
      </dgm:t>
    </dgm:pt>
    <dgm:pt modelId="{628FE0DE-7E4F-48F6-AC82-5B1136C46378}" type="sibTrans" cxnId="{D69C2CA3-A9C6-4090-9E7A-146431718D4E}">
      <dgm:prSet/>
      <dgm:spPr/>
      <dgm:t>
        <a:bodyPr/>
        <a:lstStyle/>
        <a:p>
          <a:endParaRPr lang="en-US"/>
        </a:p>
      </dgm:t>
    </dgm:pt>
    <dgm:pt modelId="{BD84F864-A006-4825-A40F-A74924D612FD}">
      <dgm:prSet phldrT="[Text]"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2000" cap="none" dirty="0">
              <a:solidFill>
                <a:srgbClr val="333333"/>
              </a:solidFill>
              <a:latin typeface="Franklin Gothic Book" panose="020B0503020102020204" pitchFamily="34" charset="0"/>
            </a:rPr>
            <a:t>MSEL</a:t>
          </a:r>
        </a:p>
      </dgm:t>
    </dgm:pt>
    <dgm:pt modelId="{88FCDB10-8B63-4026-AA0C-747AF7C291BB}" type="parTrans" cxnId="{49129788-9D4C-4486-93BF-CEDB01247643}">
      <dgm:prSet/>
      <dgm:spPr/>
      <dgm:t>
        <a:bodyPr/>
        <a:lstStyle/>
        <a:p>
          <a:endParaRPr lang="en-US"/>
        </a:p>
      </dgm:t>
    </dgm:pt>
    <dgm:pt modelId="{095ED50B-D927-4715-B8B8-D7809C5BAD0E}" type="sibTrans" cxnId="{49129788-9D4C-4486-93BF-CEDB01247643}">
      <dgm:prSet/>
      <dgm:spPr/>
      <dgm:t>
        <a:bodyPr/>
        <a:lstStyle/>
        <a:p>
          <a:endParaRPr lang="en-US"/>
        </a:p>
      </dgm:t>
    </dgm:pt>
    <dgm:pt modelId="{5FAEB77D-9318-4481-8FAF-57AEA1E3A92F}">
      <dgm:prSet phldrT="[Text]"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2000" cap="none" dirty="0">
              <a:solidFill>
                <a:srgbClr val="333333"/>
              </a:solidFill>
              <a:latin typeface="Franklin Gothic Book" panose="020B0503020102020204" pitchFamily="34" charset="0"/>
            </a:rPr>
            <a:t>Exercise Documentation</a:t>
          </a:r>
        </a:p>
      </dgm:t>
    </dgm:pt>
    <dgm:pt modelId="{EB7DFD27-16AA-42C5-9DBB-9987527E9B3C}" type="parTrans" cxnId="{6361F08F-3F27-4FA5-9569-8A407FD36E16}">
      <dgm:prSet/>
      <dgm:spPr/>
      <dgm:t>
        <a:bodyPr/>
        <a:lstStyle/>
        <a:p>
          <a:endParaRPr lang="en-US"/>
        </a:p>
      </dgm:t>
    </dgm:pt>
    <dgm:pt modelId="{31875719-48F7-4B27-B647-E1192FC7D27E}" type="sibTrans" cxnId="{6361F08F-3F27-4FA5-9569-8A407FD36E16}">
      <dgm:prSet/>
      <dgm:spPr/>
      <dgm:t>
        <a:bodyPr/>
        <a:lstStyle/>
        <a:p>
          <a:endParaRPr lang="en-US"/>
        </a:p>
      </dgm:t>
    </dgm:pt>
    <dgm:pt modelId="{6FA5A2B5-B82F-4665-A43D-1DFD7D1FB99C}">
      <dgm:prSet phldrT="[Text]"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2000" cap="none" dirty="0">
              <a:solidFill>
                <a:srgbClr val="333333"/>
              </a:solidFill>
              <a:latin typeface="Franklin Gothic Book" panose="020B0503020102020204" pitchFamily="34" charset="0"/>
            </a:rPr>
            <a:t>Local Issues Or Concerns</a:t>
          </a:r>
        </a:p>
      </dgm:t>
    </dgm:pt>
    <dgm:pt modelId="{8E6D9D30-5AB1-45FC-B102-1C79F935CF7B}" type="parTrans" cxnId="{E720E178-C00A-4C22-AC75-6BFDBCCD4D25}">
      <dgm:prSet/>
      <dgm:spPr/>
      <dgm:t>
        <a:bodyPr/>
        <a:lstStyle/>
        <a:p>
          <a:endParaRPr lang="en-US"/>
        </a:p>
      </dgm:t>
    </dgm:pt>
    <dgm:pt modelId="{0197A9CF-81FB-46F4-94E0-5459B4F511DE}" type="sibTrans" cxnId="{E720E178-C00A-4C22-AC75-6BFDBCCD4D25}">
      <dgm:prSet/>
      <dgm:spPr/>
      <dgm:t>
        <a:bodyPr/>
        <a:lstStyle/>
        <a:p>
          <a:endParaRPr lang="en-US"/>
        </a:p>
      </dgm:t>
    </dgm:pt>
    <dgm:pt modelId="{6FCBABDE-5F0A-4467-8447-7F2F5DAFB76A}" type="pres">
      <dgm:prSet presAssocID="{960E99F4-3F8F-445B-BC6C-187B3DC31DE0}" presName="root" presStyleCnt="0">
        <dgm:presLayoutVars>
          <dgm:dir/>
          <dgm:resizeHandles val="exact"/>
        </dgm:presLayoutVars>
      </dgm:prSet>
      <dgm:spPr/>
    </dgm:pt>
    <dgm:pt modelId="{83F0EC21-91C9-4C94-A8D4-C848BD4A561C}" type="pres">
      <dgm:prSet presAssocID="{0F7E731A-1345-4B95-AF53-CAB7E5631BC6}" presName="compNode" presStyleCnt="0"/>
      <dgm:spPr/>
    </dgm:pt>
    <dgm:pt modelId="{B154169A-ED81-4265-AF05-C35301126E5F}" type="pres">
      <dgm:prSet presAssocID="{0F7E731A-1345-4B95-AF53-CAB7E5631BC6}" presName="iconBgRect" presStyleLbl="bgShp" presStyleIdx="0" presStyleCnt="6" custLinFactNeighborY="36341"/>
      <dgm:spPr>
        <a:prstGeom prst="round2DiagRect">
          <a:avLst>
            <a:gd name="adj1" fmla="val 29727"/>
            <a:gd name="adj2" fmla="val 0"/>
          </a:avLst>
        </a:prstGeom>
      </dgm:spPr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E5F0031D-2B78-4381-A551-DD7053127DB5}" type="pres">
      <dgm:prSet presAssocID="{0F7E731A-1345-4B95-AF53-CAB7E5631BC6}" presName="iconRect" presStyleLbl="node1" presStyleIdx="0" presStyleCnt="6" custLinFactNeighborY="63336"/>
      <dgm:spPr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</dgm:pt>
    <dgm:pt modelId="{F9DFE2D4-C71A-4DAE-A044-7BD5824EDFBA}" type="pres">
      <dgm:prSet presAssocID="{0F7E731A-1345-4B95-AF53-CAB7E5631BC6}" presName="spaceRect" presStyleCnt="0"/>
      <dgm:spPr/>
    </dgm:pt>
    <dgm:pt modelId="{A587CA10-A6D8-4B85-B850-25DD88FF984C}" type="pres">
      <dgm:prSet presAssocID="{0F7E731A-1345-4B95-AF53-CAB7E5631BC6}" presName="textRect" presStyleLbl="revTx" presStyleIdx="0" presStyleCnt="6" custScaleX="120516" custLinFactNeighborY="27819">
        <dgm:presLayoutVars>
          <dgm:chMax val="1"/>
          <dgm:chPref val="1"/>
        </dgm:presLayoutVars>
      </dgm:prSet>
      <dgm:spPr/>
    </dgm:pt>
    <dgm:pt modelId="{0A7282FA-2ACB-4F73-B3DE-CD8C0A610C97}" type="pres">
      <dgm:prSet presAssocID="{88EBE8B7-2E70-4340-9BB4-0CF6F23CDE00}" presName="sibTrans" presStyleCnt="0"/>
      <dgm:spPr/>
    </dgm:pt>
    <dgm:pt modelId="{22C24DE3-727E-4CB0-AD7A-09201975DED6}" type="pres">
      <dgm:prSet presAssocID="{76815700-EE64-4E5A-ABED-E96D825B2AC5}" presName="compNode" presStyleCnt="0"/>
      <dgm:spPr/>
    </dgm:pt>
    <dgm:pt modelId="{DC6E123B-05DD-4F7C-8724-2964174BF3A8}" type="pres">
      <dgm:prSet presAssocID="{76815700-EE64-4E5A-ABED-E96D825B2AC5}" presName="iconBgRect" presStyleLbl="bgShp" presStyleIdx="1" presStyleCnt="6" custLinFactNeighborY="36341"/>
      <dgm:spPr>
        <a:prstGeom prst="round2DiagRect">
          <a:avLst>
            <a:gd name="adj1" fmla="val 29727"/>
            <a:gd name="adj2" fmla="val 0"/>
          </a:avLst>
        </a:prstGeom>
      </dgm:spPr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606385EE-7E8F-4E0D-BFDA-AF5A2B5F5A6F}" type="pres">
      <dgm:prSet presAssocID="{76815700-EE64-4E5A-ABED-E96D825B2AC5}" presName="iconRect" presStyleLbl="node1" presStyleIdx="1" presStyleCnt="6" custLinFactNeighborY="63336"/>
      <dgm:spPr>
        <a:blipFill rotWithShape="1"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</dgm:spPr>
    </dgm:pt>
    <dgm:pt modelId="{46363AE8-A421-4357-9072-D732C5ED1490}" type="pres">
      <dgm:prSet presAssocID="{76815700-EE64-4E5A-ABED-E96D825B2AC5}" presName="spaceRect" presStyleCnt="0"/>
      <dgm:spPr/>
    </dgm:pt>
    <dgm:pt modelId="{81CAD017-D838-4EC3-8686-5A050DE07770}" type="pres">
      <dgm:prSet presAssocID="{76815700-EE64-4E5A-ABED-E96D825B2AC5}" presName="textRect" presStyleLbl="revTx" presStyleIdx="1" presStyleCnt="6" custScaleX="132458" custLinFactNeighborY="27819">
        <dgm:presLayoutVars>
          <dgm:chMax val="1"/>
          <dgm:chPref val="1"/>
        </dgm:presLayoutVars>
      </dgm:prSet>
      <dgm:spPr/>
    </dgm:pt>
    <dgm:pt modelId="{1DAD247B-BE21-4F28-B01C-8E81AF84E6FD}" type="pres">
      <dgm:prSet presAssocID="{1A5EDE3A-7A50-4DEA-9C16-9D1146EF68FB}" presName="sibTrans" presStyleCnt="0"/>
      <dgm:spPr/>
    </dgm:pt>
    <dgm:pt modelId="{CB6EF616-1F93-4EF1-8BF1-14849AB65602}" type="pres">
      <dgm:prSet presAssocID="{A739950E-C613-4D52-8E15-1AABC9CD81B5}" presName="compNode" presStyleCnt="0"/>
      <dgm:spPr/>
    </dgm:pt>
    <dgm:pt modelId="{31E4226E-5FBE-48F3-9D2E-4F7A139A39B6}" type="pres">
      <dgm:prSet presAssocID="{A739950E-C613-4D52-8E15-1AABC9CD81B5}" presName="iconBgRect" presStyleLbl="bgShp" presStyleIdx="2" presStyleCnt="6" custLinFactNeighborY="36341"/>
      <dgm:spPr>
        <a:prstGeom prst="round2DiagRect">
          <a:avLst>
            <a:gd name="adj1" fmla="val 29727"/>
            <a:gd name="adj2" fmla="val 0"/>
          </a:avLst>
        </a:prstGeom>
      </dgm:spPr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1798DA9C-B72D-4C91-9DE0-91E77FB5491F}" type="pres">
      <dgm:prSet presAssocID="{A739950E-C613-4D52-8E15-1AABC9CD81B5}" presName="iconRect" presStyleLbl="node1" presStyleIdx="2" presStyleCnt="6" custLinFactNeighborY="63336"/>
      <dgm:spPr>
        <a:blipFill rotWithShape="1"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</dgm:spPr>
    </dgm:pt>
    <dgm:pt modelId="{5B3FBFAC-C463-47E4-87A2-65EBBB9BFDA4}" type="pres">
      <dgm:prSet presAssocID="{A739950E-C613-4D52-8E15-1AABC9CD81B5}" presName="spaceRect" presStyleCnt="0"/>
      <dgm:spPr/>
    </dgm:pt>
    <dgm:pt modelId="{FBC1040E-0707-427C-BFE6-EC510F0368C0}" type="pres">
      <dgm:prSet presAssocID="{A739950E-C613-4D52-8E15-1AABC9CD81B5}" presName="textRect" presStyleLbl="revTx" presStyleIdx="2" presStyleCnt="6" custLinFactNeighborY="27819">
        <dgm:presLayoutVars>
          <dgm:chMax val="1"/>
          <dgm:chPref val="1"/>
        </dgm:presLayoutVars>
      </dgm:prSet>
      <dgm:spPr/>
    </dgm:pt>
    <dgm:pt modelId="{23941FAA-5174-4F39-A8A2-C10F92B76C5C}" type="pres">
      <dgm:prSet presAssocID="{628FE0DE-7E4F-48F6-AC82-5B1136C46378}" presName="sibTrans" presStyleCnt="0"/>
      <dgm:spPr/>
    </dgm:pt>
    <dgm:pt modelId="{3BDFD47D-85BD-4E9D-9B04-DECEB95565FB}" type="pres">
      <dgm:prSet presAssocID="{BD84F864-A006-4825-A40F-A74924D612FD}" presName="compNode" presStyleCnt="0"/>
      <dgm:spPr/>
    </dgm:pt>
    <dgm:pt modelId="{A10752DB-EDEA-44D1-B1BF-18BA1786FC2B}" type="pres">
      <dgm:prSet presAssocID="{BD84F864-A006-4825-A40F-A74924D612FD}" presName="iconBgRect" presStyleLbl="bgShp" presStyleIdx="3" presStyleCnt="6" custLinFactNeighborX="-31510"/>
      <dgm:spPr>
        <a:prstGeom prst="round2DiagRect">
          <a:avLst>
            <a:gd name="adj1" fmla="val 29727"/>
            <a:gd name="adj2" fmla="val 0"/>
          </a:avLst>
        </a:prstGeom>
      </dgm:spPr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35BC26F8-6F0D-4D6F-AF47-F4EF5FBB0015}" type="pres">
      <dgm:prSet presAssocID="{BD84F864-A006-4825-A40F-A74924D612FD}" presName="iconRect" presStyleLbl="node1" presStyleIdx="3" presStyleCnt="6" custLinFactNeighborX="-54917"/>
      <dgm:spPr>
        <a:blipFill rotWithShape="1"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</dgm:spPr>
    </dgm:pt>
    <dgm:pt modelId="{7C287B72-CED4-4FDF-A971-6455E827E37D}" type="pres">
      <dgm:prSet presAssocID="{BD84F864-A006-4825-A40F-A74924D612FD}" presName="spaceRect" presStyleCnt="0"/>
      <dgm:spPr/>
    </dgm:pt>
    <dgm:pt modelId="{45E54C45-D3A3-430F-95F3-BF5541CB6127}" type="pres">
      <dgm:prSet presAssocID="{BD84F864-A006-4825-A40F-A74924D612FD}" presName="textRect" presStyleLbl="revTx" presStyleIdx="3" presStyleCnt="6" custLinFactNeighborX="-19220" custLinFactNeighborY="-31436">
        <dgm:presLayoutVars>
          <dgm:chMax val="1"/>
          <dgm:chPref val="1"/>
        </dgm:presLayoutVars>
      </dgm:prSet>
      <dgm:spPr/>
    </dgm:pt>
    <dgm:pt modelId="{DF752ACC-2ACF-4446-8D53-BB5AB3C3BC63}" type="pres">
      <dgm:prSet presAssocID="{095ED50B-D927-4715-B8B8-D7809C5BAD0E}" presName="sibTrans" presStyleCnt="0"/>
      <dgm:spPr/>
    </dgm:pt>
    <dgm:pt modelId="{18E6E4EA-04C6-4270-8BBD-E2B8B2ECBA1B}" type="pres">
      <dgm:prSet presAssocID="{5FAEB77D-9318-4481-8FAF-57AEA1E3A92F}" presName="compNode" presStyleCnt="0"/>
      <dgm:spPr/>
    </dgm:pt>
    <dgm:pt modelId="{E7D53546-D6CE-4F76-938E-BE3C7B2D7F68}" type="pres">
      <dgm:prSet presAssocID="{5FAEB77D-9318-4481-8FAF-57AEA1E3A92F}" presName="iconBgRect" presStyleLbl="bgShp" presStyleIdx="4" presStyleCnt="6" custLinFactNeighborX="11826"/>
      <dgm:spPr>
        <a:prstGeom prst="round2DiagRect">
          <a:avLst>
            <a:gd name="adj1" fmla="val 29727"/>
            <a:gd name="adj2" fmla="val 0"/>
          </a:avLst>
        </a:prstGeom>
      </dgm:spPr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348772AA-2EA3-442C-A509-4362A25B7B2A}" type="pres">
      <dgm:prSet presAssocID="{5FAEB77D-9318-4481-8FAF-57AEA1E3A92F}" presName="iconRect" presStyleLbl="node1" presStyleIdx="4" presStyleCnt="6" custLinFactNeighborX="20611"/>
      <dgm:spPr>
        <a:blipFill rotWithShape="1"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/>
          </a:stretch>
        </a:blipFill>
      </dgm:spPr>
    </dgm:pt>
    <dgm:pt modelId="{F10D4B3F-876C-4DE8-8CAC-377DC32A2B76}" type="pres">
      <dgm:prSet presAssocID="{5FAEB77D-9318-4481-8FAF-57AEA1E3A92F}" presName="spaceRect" presStyleCnt="0"/>
      <dgm:spPr/>
    </dgm:pt>
    <dgm:pt modelId="{76CA5E88-F8C1-4F8B-8329-081C1B08B71D}" type="pres">
      <dgm:prSet presAssocID="{5FAEB77D-9318-4481-8FAF-57AEA1E3A92F}" presName="textRect" presStyleLbl="revTx" presStyleIdx="4" presStyleCnt="6" custLinFactNeighborX="7214" custLinFactNeighborY="-31436">
        <dgm:presLayoutVars>
          <dgm:chMax val="1"/>
          <dgm:chPref val="1"/>
        </dgm:presLayoutVars>
      </dgm:prSet>
      <dgm:spPr/>
    </dgm:pt>
    <dgm:pt modelId="{1080E660-4F8E-4CE1-AD0B-8252658D3DB7}" type="pres">
      <dgm:prSet presAssocID="{31875719-48F7-4B27-B647-E1192FC7D27E}" presName="sibTrans" presStyleCnt="0"/>
      <dgm:spPr/>
    </dgm:pt>
    <dgm:pt modelId="{9BCF47D4-EC8E-4306-8193-1ABEBB35837E}" type="pres">
      <dgm:prSet presAssocID="{6FA5A2B5-B82F-4665-A43D-1DFD7D1FB99C}" presName="compNode" presStyleCnt="0"/>
      <dgm:spPr/>
    </dgm:pt>
    <dgm:pt modelId="{A2518134-3332-455F-9B48-2125E620B115}" type="pres">
      <dgm:prSet presAssocID="{6FA5A2B5-B82F-4665-A43D-1DFD7D1FB99C}" presName="iconBgRect" presStyleLbl="bgShp" presStyleIdx="5" presStyleCnt="6" custLinFactNeighborX="41278"/>
      <dgm:spPr>
        <a:prstGeom prst="round2DiagRect">
          <a:avLst>
            <a:gd name="adj1" fmla="val 29727"/>
            <a:gd name="adj2" fmla="val 0"/>
          </a:avLst>
        </a:prstGeom>
      </dgm:spPr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55D1920F-9025-48CC-AACC-813C8D64E56E}" type="pres">
      <dgm:prSet presAssocID="{6FA5A2B5-B82F-4665-A43D-1DFD7D1FB99C}" presName="iconRect" presStyleLbl="node1" presStyleIdx="5" presStyleCnt="6" custLinFactNeighborX="71941"/>
      <dgm:spPr>
        <a:blipFill rotWithShape="1"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rcRect/>
          <a:stretch>
            <a:fillRect/>
          </a:stretch>
        </a:blipFill>
      </dgm:spPr>
    </dgm:pt>
    <dgm:pt modelId="{661B28F0-C53E-4A9D-9B49-D3EF495D60D6}" type="pres">
      <dgm:prSet presAssocID="{6FA5A2B5-B82F-4665-A43D-1DFD7D1FB99C}" presName="spaceRect" presStyleCnt="0"/>
      <dgm:spPr/>
    </dgm:pt>
    <dgm:pt modelId="{409ED6D6-A772-44CD-A9E4-BE5A297F5A55}" type="pres">
      <dgm:prSet presAssocID="{6FA5A2B5-B82F-4665-A43D-1DFD7D1FB99C}" presName="textRect" presStyleLbl="revTx" presStyleIdx="5" presStyleCnt="6" custLinFactNeighborX="25180" custLinFactNeighborY="-31436">
        <dgm:presLayoutVars>
          <dgm:chMax val="1"/>
          <dgm:chPref val="1"/>
        </dgm:presLayoutVars>
      </dgm:prSet>
      <dgm:spPr/>
    </dgm:pt>
  </dgm:ptLst>
  <dgm:cxnLst>
    <dgm:cxn modelId="{66866C19-C782-4358-AE54-BE1442E25CF2}" type="presOf" srcId="{BD84F864-A006-4825-A40F-A74924D612FD}" destId="{45E54C45-D3A3-430F-95F3-BF5541CB6127}" srcOrd="0" destOrd="0" presId="urn:microsoft.com/office/officeart/2018/5/layout/IconLeafLabelList"/>
    <dgm:cxn modelId="{D1CBE924-AFEA-4E7D-840E-11568E13DDCC}" type="presOf" srcId="{960E99F4-3F8F-445B-BC6C-187B3DC31DE0}" destId="{6FCBABDE-5F0A-4467-8447-7F2F5DAFB76A}" srcOrd="0" destOrd="0" presId="urn:microsoft.com/office/officeart/2018/5/layout/IconLeafLabelList"/>
    <dgm:cxn modelId="{3A2C0B3A-4AF4-468A-A203-960423AA8767}" type="presOf" srcId="{76815700-EE64-4E5A-ABED-E96D825B2AC5}" destId="{81CAD017-D838-4EC3-8686-5A050DE07770}" srcOrd="0" destOrd="0" presId="urn:microsoft.com/office/officeart/2018/5/layout/IconLeafLabelList"/>
    <dgm:cxn modelId="{2770C650-D741-4259-BBAE-0FECBF403134}" type="presOf" srcId="{6FA5A2B5-B82F-4665-A43D-1DFD7D1FB99C}" destId="{409ED6D6-A772-44CD-A9E4-BE5A297F5A55}" srcOrd="0" destOrd="0" presId="urn:microsoft.com/office/officeart/2018/5/layout/IconLeafLabelList"/>
    <dgm:cxn modelId="{6A0BFC74-659B-45F9-9936-75DDAF273704}" srcId="{960E99F4-3F8F-445B-BC6C-187B3DC31DE0}" destId="{0F7E731A-1345-4B95-AF53-CAB7E5631BC6}" srcOrd="0" destOrd="0" parTransId="{F8F32BC7-9CDC-49CB-AFF7-C3001A1A22ED}" sibTransId="{88EBE8B7-2E70-4340-9BB4-0CF6F23CDE00}"/>
    <dgm:cxn modelId="{E720E178-C00A-4C22-AC75-6BFDBCCD4D25}" srcId="{960E99F4-3F8F-445B-BC6C-187B3DC31DE0}" destId="{6FA5A2B5-B82F-4665-A43D-1DFD7D1FB99C}" srcOrd="5" destOrd="0" parTransId="{8E6D9D30-5AB1-45FC-B102-1C79F935CF7B}" sibTransId="{0197A9CF-81FB-46F4-94E0-5459B4F511DE}"/>
    <dgm:cxn modelId="{E823DC59-EACF-4016-A049-BBFF923A8891}" type="presOf" srcId="{0F7E731A-1345-4B95-AF53-CAB7E5631BC6}" destId="{A587CA10-A6D8-4B85-B850-25DD88FF984C}" srcOrd="0" destOrd="0" presId="urn:microsoft.com/office/officeart/2018/5/layout/IconLeafLabelList"/>
    <dgm:cxn modelId="{49129788-9D4C-4486-93BF-CEDB01247643}" srcId="{960E99F4-3F8F-445B-BC6C-187B3DC31DE0}" destId="{BD84F864-A006-4825-A40F-A74924D612FD}" srcOrd="3" destOrd="0" parTransId="{88FCDB10-8B63-4026-AA0C-747AF7C291BB}" sibTransId="{095ED50B-D927-4715-B8B8-D7809C5BAD0E}"/>
    <dgm:cxn modelId="{6361F08F-3F27-4FA5-9569-8A407FD36E16}" srcId="{960E99F4-3F8F-445B-BC6C-187B3DC31DE0}" destId="{5FAEB77D-9318-4481-8FAF-57AEA1E3A92F}" srcOrd="4" destOrd="0" parTransId="{EB7DFD27-16AA-42C5-9DBB-9987527E9B3C}" sibTransId="{31875719-48F7-4B27-B647-E1192FC7D27E}"/>
    <dgm:cxn modelId="{D69C2CA3-A9C6-4090-9E7A-146431718D4E}" srcId="{960E99F4-3F8F-445B-BC6C-187B3DC31DE0}" destId="{A739950E-C613-4D52-8E15-1AABC9CD81B5}" srcOrd="2" destOrd="0" parTransId="{92B1898B-22D3-4024-B6C1-1B68CB434AB5}" sibTransId="{628FE0DE-7E4F-48F6-AC82-5B1136C46378}"/>
    <dgm:cxn modelId="{35AA9CA9-DE7E-451D-9C5C-018D04539EB9}" type="presOf" srcId="{A739950E-C613-4D52-8E15-1AABC9CD81B5}" destId="{FBC1040E-0707-427C-BFE6-EC510F0368C0}" srcOrd="0" destOrd="0" presId="urn:microsoft.com/office/officeart/2018/5/layout/IconLeafLabelList"/>
    <dgm:cxn modelId="{E1BAD9AE-851A-4E6F-AFC7-3FDE0586E915}" type="presOf" srcId="{5FAEB77D-9318-4481-8FAF-57AEA1E3A92F}" destId="{76CA5E88-F8C1-4F8B-8329-081C1B08B71D}" srcOrd="0" destOrd="0" presId="urn:microsoft.com/office/officeart/2018/5/layout/IconLeafLabelList"/>
    <dgm:cxn modelId="{AB2073F9-3E68-4757-A688-C65D01EC2052}" srcId="{960E99F4-3F8F-445B-BC6C-187B3DC31DE0}" destId="{76815700-EE64-4E5A-ABED-E96D825B2AC5}" srcOrd="1" destOrd="0" parTransId="{905D9C40-E16D-4EA7-B81E-9EA90938F5C4}" sibTransId="{1A5EDE3A-7A50-4DEA-9C16-9D1146EF68FB}"/>
    <dgm:cxn modelId="{0B011BFB-9419-4D4A-91DB-B28B713FF52C}" type="presParOf" srcId="{6FCBABDE-5F0A-4467-8447-7F2F5DAFB76A}" destId="{83F0EC21-91C9-4C94-A8D4-C848BD4A561C}" srcOrd="0" destOrd="0" presId="urn:microsoft.com/office/officeart/2018/5/layout/IconLeafLabelList"/>
    <dgm:cxn modelId="{7B30FAD3-8B94-4E14-977D-CC1033870961}" type="presParOf" srcId="{83F0EC21-91C9-4C94-A8D4-C848BD4A561C}" destId="{B154169A-ED81-4265-AF05-C35301126E5F}" srcOrd="0" destOrd="0" presId="urn:microsoft.com/office/officeart/2018/5/layout/IconLeafLabelList"/>
    <dgm:cxn modelId="{4F5BF571-2098-493B-8AE2-AC986B652122}" type="presParOf" srcId="{83F0EC21-91C9-4C94-A8D4-C848BD4A561C}" destId="{E5F0031D-2B78-4381-A551-DD7053127DB5}" srcOrd="1" destOrd="0" presId="urn:microsoft.com/office/officeart/2018/5/layout/IconLeafLabelList"/>
    <dgm:cxn modelId="{AEEF1DB2-F244-49E3-BA35-95087E3504EA}" type="presParOf" srcId="{83F0EC21-91C9-4C94-A8D4-C848BD4A561C}" destId="{F9DFE2D4-C71A-4DAE-A044-7BD5824EDFBA}" srcOrd="2" destOrd="0" presId="urn:microsoft.com/office/officeart/2018/5/layout/IconLeafLabelList"/>
    <dgm:cxn modelId="{7DCDC9C9-0D82-4DCB-B205-34E5544B1B25}" type="presParOf" srcId="{83F0EC21-91C9-4C94-A8D4-C848BD4A561C}" destId="{A587CA10-A6D8-4B85-B850-25DD88FF984C}" srcOrd="3" destOrd="0" presId="urn:microsoft.com/office/officeart/2018/5/layout/IconLeafLabelList"/>
    <dgm:cxn modelId="{4F332171-E7F3-4A62-9405-41998FC2A83F}" type="presParOf" srcId="{6FCBABDE-5F0A-4467-8447-7F2F5DAFB76A}" destId="{0A7282FA-2ACB-4F73-B3DE-CD8C0A610C97}" srcOrd="1" destOrd="0" presId="urn:microsoft.com/office/officeart/2018/5/layout/IconLeafLabelList"/>
    <dgm:cxn modelId="{F00B1C80-9D1A-4777-935B-E4EA53D07940}" type="presParOf" srcId="{6FCBABDE-5F0A-4467-8447-7F2F5DAFB76A}" destId="{22C24DE3-727E-4CB0-AD7A-09201975DED6}" srcOrd="2" destOrd="0" presId="urn:microsoft.com/office/officeart/2018/5/layout/IconLeafLabelList"/>
    <dgm:cxn modelId="{C65DBDC3-7E6D-46C4-BB75-F84FF3B69D5B}" type="presParOf" srcId="{22C24DE3-727E-4CB0-AD7A-09201975DED6}" destId="{DC6E123B-05DD-4F7C-8724-2964174BF3A8}" srcOrd="0" destOrd="0" presId="urn:microsoft.com/office/officeart/2018/5/layout/IconLeafLabelList"/>
    <dgm:cxn modelId="{2B4C8E99-7F97-48AE-933F-9196B6975705}" type="presParOf" srcId="{22C24DE3-727E-4CB0-AD7A-09201975DED6}" destId="{606385EE-7E8F-4E0D-BFDA-AF5A2B5F5A6F}" srcOrd="1" destOrd="0" presId="urn:microsoft.com/office/officeart/2018/5/layout/IconLeafLabelList"/>
    <dgm:cxn modelId="{2DA3C7EC-528B-4C57-A8BB-31FD02CD3C6B}" type="presParOf" srcId="{22C24DE3-727E-4CB0-AD7A-09201975DED6}" destId="{46363AE8-A421-4357-9072-D732C5ED1490}" srcOrd="2" destOrd="0" presId="urn:microsoft.com/office/officeart/2018/5/layout/IconLeafLabelList"/>
    <dgm:cxn modelId="{1093F42E-5B48-460A-AD9E-A9434E7D22D8}" type="presParOf" srcId="{22C24DE3-727E-4CB0-AD7A-09201975DED6}" destId="{81CAD017-D838-4EC3-8686-5A050DE07770}" srcOrd="3" destOrd="0" presId="urn:microsoft.com/office/officeart/2018/5/layout/IconLeafLabelList"/>
    <dgm:cxn modelId="{F7A766A6-F1F0-4DB8-B4C7-E1C4E2C38D4B}" type="presParOf" srcId="{6FCBABDE-5F0A-4467-8447-7F2F5DAFB76A}" destId="{1DAD247B-BE21-4F28-B01C-8E81AF84E6FD}" srcOrd="3" destOrd="0" presId="urn:microsoft.com/office/officeart/2018/5/layout/IconLeafLabelList"/>
    <dgm:cxn modelId="{7BF23760-1861-4638-ADB6-12298D74D435}" type="presParOf" srcId="{6FCBABDE-5F0A-4467-8447-7F2F5DAFB76A}" destId="{CB6EF616-1F93-4EF1-8BF1-14849AB65602}" srcOrd="4" destOrd="0" presId="urn:microsoft.com/office/officeart/2018/5/layout/IconLeafLabelList"/>
    <dgm:cxn modelId="{6C3C5BDB-F670-4607-8121-3A11A9A5BD99}" type="presParOf" srcId="{CB6EF616-1F93-4EF1-8BF1-14849AB65602}" destId="{31E4226E-5FBE-48F3-9D2E-4F7A139A39B6}" srcOrd="0" destOrd="0" presId="urn:microsoft.com/office/officeart/2018/5/layout/IconLeafLabelList"/>
    <dgm:cxn modelId="{40F5DF7C-BBF6-4C7A-9F69-C1FAFC9FD8A4}" type="presParOf" srcId="{CB6EF616-1F93-4EF1-8BF1-14849AB65602}" destId="{1798DA9C-B72D-4C91-9DE0-91E77FB5491F}" srcOrd="1" destOrd="0" presId="urn:microsoft.com/office/officeart/2018/5/layout/IconLeafLabelList"/>
    <dgm:cxn modelId="{0FE5E97A-F5B9-4D22-AF92-E31B02F00002}" type="presParOf" srcId="{CB6EF616-1F93-4EF1-8BF1-14849AB65602}" destId="{5B3FBFAC-C463-47E4-87A2-65EBBB9BFDA4}" srcOrd="2" destOrd="0" presId="urn:microsoft.com/office/officeart/2018/5/layout/IconLeafLabelList"/>
    <dgm:cxn modelId="{CFFC3B26-0797-45BF-8052-136FD85827BE}" type="presParOf" srcId="{CB6EF616-1F93-4EF1-8BF1-14849AB65602}" destId="{FBC1040E-0707-427C-BFE6-EC510F0368C0}" srcOrd="3" destOrd="0" presId="urn:microsoft.com/office/officeart/2018/5/layout/IconLeafLabelList"/>
    <dgm:cxn modelId="{C60EF19D-9397-48B9-91DB-E31DDC753557}" type="presParOf" srcId="{6FCBABDE-5F0A-4467-8447-7F2F5DAFB76A}" destId="{23941FAA-5174-4F39-A8A2-C10F92B76C5C}" srcOrd="5" destOrd="0" presId="urn:microsoft.com/office/officeart/2018/5/layout/IconLeafLabelList"/>
    <dgm:cxn modelId="{58F8CF4B-0D45-4B8A-89B4-29A09C94EBC9}" type="presParOf" srcId="{6FCBABDE-5F0A-4467-8447-7F2F5DAFB76A}" destId="{3BDFD47D-85BD-4E9D-9B04-DECEB95565FB}" srcOrd="6" destOrd="0" presId="urn:microsoft.com/office/officeart/2018/5/layout/IconLeafLabelList"/>
    <dgm:cxn modelId="{6C8A6D24-0216-4DBD-8FB0-37DCC24F3FEB}" type="presParOf" srcId="{3BDFD47D-85BD-4E9D-9B04-DECEB95565FB}" destId="{A10752DB-EDEA-44D1-B1BF-18BA1786FC2B}" srcOrd="0" destOrd="0" presId="urn:microsoft.com/office/officeart/2018/5/layout/IconLeafLabelList"/>
    <dgm:cxn modelId="{577CEA20-336F-48DD-89FB-A191E22E9C53}" type="presParOf" srcId="{3BDFD47D-85BD-4E9D-9B04-DECEB95565FB}" destId="{35BC26F8-6F0D-4D6F-AF47-F4EF5FBB0015}" srcOrd="1" destOrd="0" presId="urn:microsoft.com/office/officeart/2018/5/layout/IconLeafLabelList"/>
    <dgm:cxn modelId="{F8BDECF4-85DC-48F5-AB7E-832FA9474AB4}" type="presParOf" srcId="{3BDFD47D-85BD-4E9D-9B04-DECEB95565FB}" destId="{7C287B72-CED4-4FDF-A971-6455E827E37D}" srcOrd="2" destOrd="0" presId="urn:microsoft.com/office/officeart/2018/5/layout/IconLeafLabelList"/>
    <dgm:cxn modelId="{A7EFB9F5-85D6-4975-A4B5-EBD6778D90A4}" type="presParOf" srcId="{3BDFD47D-85BD-4E9D-9B04-DECEB95565FB}" destId="{45E54C45-D3A3-430F-95F3-BF5541CB6127}" srcOrd="3" destOrd="0" presId="urn:microsoft.com/office/officeart/2018/5/layout/IconLeafLabelList"/>
    <dgm:cxn modelId="{367942FD-1D3E-4C81-8F07-FAB42F5DE087}" type="presParOf" srcId="{6FCBABDE-5F0A-4467-8447-7F2F5DAFB76A}" destId="{DF752ACC-2ACF-4446-8D53-BB5AB3C3BC63}" srcOrd="7" destOrd="0" presId="urn:microsoft.com/office/officeart/2018/5/layout/IconLeafLabelList"/>
    <dgm:cxn modelId="{7EB5AAF6-6AF3-4131-8EBD-CA60CA7AB6B4}" type="presParOf" srcId="{6FCBABDE-5F0A-4467-8447-7F2F5DAFB76A}" destId="{18E6E4EA-04C6-4270-8BBD-E2B8B2ECBA1B}" srcOrd="8" destOrd="0" presId="urn:microsoft.com/office/officeart/2018/5/layout/IconLeafLabelList"/>
    <dgm:cxn modelId="{56619BE9-1CF0-4B4F-9052-365FEF7B8889}" type="presParOf" srcId="{18E6E4EA-04C6-4270-8BBD-E2B8B2ECBA1B}" destId="{E7D53546-D6CE-4F76-938E-BE3C7B2D7F68}" srcOrd="0" destOrd="0" presId="urn:microsoft.com/office/officeart/2018/5/layout/IconLeafLabelList"/>
    <dgm:cxn modelId="{A8B53786-B204-4642-9D9A-7C1B7FA580BB}" type="presParOf" srcId="{18E6E4EA-04C6-4270-8BBD-E2B8B2ECBA1B}" destId="{348772AA-2EA3-442C-A509-4362A25B7B2A}" srcOrd="1" destOrd="0" presId="urn:microsoft.com/office/officeart/2018/5/layout/IconLeafLabelList"/>
    <dgm:cxn modelId="{9E938604-9BFA-4D78-AA0A-EB8EFBC6BB2C}" type="presParOf" srcId="{18E6E4EA-04C6-4270-8BBD-E2B8B2ECBA1B}" destId="{F10D4B3F-876C-4DE8-8CAC-377DC32A2B76}" srcOrd="2" destOrd="0" presId="urn:microsoft.com/office/officeart/2018/5/layout/IconLeafLabelList"/>
    <dgm:cxn modelId="{13A63EA5-E92A-4CAD-96E3-3278ED74C91F}" type="presParOf" srcId="{18E6E4EA-04C6-4270-8BBD-E2B8B2ECBA1B}" destId="{76CA5E88-F8C1-4F8B-8329-081C1B08B71D}" srcOrd="3" destOrd="0" presId="urn:microsoft.com/office/officeart/2018/5/layout/IconLeafLabelList"/>
    <dgm:cxn modelId="{D51AF2CC-961B-47B8-9EA4-D4E12E634464}" type="presParOf" srcId="{6FCBABDE-5F0A-4467-8447-7F2F5DAFB76A}" destId="{1080E660-4F8E-4CE1-AD0B-8252658D3DB7}" srcOrd="9" destOrd="0" presId="urn:microsoft.com/office/officeart/2018/5/layout/IconLeafLabelList"/>
    <dgm:cxn modelId="{3078BDAF-9E0D-48DF-BDAC-B596223BBB44}" type="presParOf" srcId="{6FCBABDE-5F0A-4467-8447-7F2F5DAFB76A}" destId="{9BCF47D4-EC8E-4306-8193-1ABEBB35837E}" srcOrd="10" destOrd="0" presId="urn:microsoft.com/office/officeart/2018/5/layout/IconLeafLabelList"/>
    <dgm:cxn modelId="{BAC4B472-27C9-47BD-AB92-569FB70BABF3}" type="presParOf" srcId="{9BCF47D4-EC8E-4306-8193-1ABEBB35837E}" destId="{A2518134-3332-455F-9B48-2125E620B115}" srcOrd="0" destOrd="0" presId="urn:microsoft.com/office/officeart/2018/5/layout/IconLeafLabelList"/>
    <dgm:cxn modelId="{D4EBA4D5-F381-48C4-AB57-9601947928A0}" type="presParOf" srcId="{9BCF47D4-EC8E-4306-8193-1ABEBB35837E}" destId="{55D1920F-9025-48CC-AACC-813C8D64E56E}" srcOrd="1" destOrd="0" presId="urn:microsoft.com/office/officeart/2018/5/layout/IconLeafLabelList"/>
    <dgm:cxn modelId="{376018CE-4F73-4079-A5B3-1E396DEB9CCE}" type="presParOf" srcId="{9BCF47D4-EC8E-4306-8193-1ABEBB35837E}" destId="{661B28F0-C53E-4A9D-9B49-D3EF495D60D6}" srcOrd="2" destOrd="0" presId="urn:microsoft.com/office/officeart/2018/5/layout/IconLeafLabelList"/>
    <dgm:cxn modelId="{485DC2C2-8FD0-4475-B0B7-E17B6FCAC930}" type="presParOf" srcId="{9BCF47D4-EC8E-4306-8193-1ABEBB35837E}" destId="{409ED6D6-A772-44CD-A9E4-BE5A297F5A55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A05E715-11D5-48AE-AA93-77A4F91088DB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8188838-7415-4001-8018-B8E0AC9E6CB6}">
      <dgm:prSet custT="1"/>
      <dgm:spPr/>
      <dgm:t>
        <a:bodyPr/>
        <a:lstStyle/>
        <a:p>
          <a:r>
            <a:rPr lang="en-US" sz="2200" dirty="0">
              <a:latin typeface="Franklin Gothic Book" panose="020B0503020102020204" pitchFamily="34" charset="0"/>
            </a:rPr>
            <a:t>Objective: </a:t>
          </a:r>
          <a:r>
            <a:rPr lang="en-US" sz="2200" dirty="0">
              <a:solidFill>
                <a:schemeClr val="tx1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</a:t>
          </a:r>
          <a:r>
            <a:rPr lang="en-US" sz="2200" dirty="0">
              <a:highlight>
                <a:srgbClr val="FFFF00"/>
              </a:highlight>
              <a:latin typeface="Franklin Gothic Book" panose="020B0503020102020204" pitchFamily="34" charset="0"/>
            </a:rPr>
            <a:t>Proposed Objective</a:t>
          </a:r>
          <a:r>
            <a:rPr lang="en-US" sz="2200" dirty="0">
              <a:solidFill>
                <a:schemeClr val="tx1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]</a:t>
          </a:r>
        </a:p>
      </dgm:t>
    </dgm:pt>
    <dgm:pt modelId="{8E84A9B7-CEE3-4179-825B-78D57612B48E}" type="parTrans" cxnId="{299CC738-ABD0-47B9-A254-6E487B877848}">
      <dgm:prSet/>
      <dgm:spPr/>
      <dgm:t>
        <a:bodyPr/>
        <a:lstStyle/>
        <a:p>
          <a:endParaRPr lang="en-US"/>
        </a:p>
      </dgm:t>
    </dgm:pt>
    <dgm:pt modelId="{B59F9188-E18D-43FC-8C15-06CC157637A8}" type="sibTrans" cxnId="{299CC738-ABD0-47B9-A254-6E487B877848}">
      <dgm:prSet/>
      <dgm:spPr/>
      <dgm:t>
        <a:bodyPr/>
        <a:lstStyle/>
        <a:p>
          <a:endParaRPr lang="en-US"/>
        </a:p>
      </dgm:t>
    </dgm:pt>
    <dgm:pt modelId="{3B080ED0-4AAC-43FE-B679-D537BE00B7F1}">
      <dgm:prSet custT="1"/>
      <dgm:spPr/>
      <dgm:t>
        <a:bodyPr/>
        <a:lstStyle/>
        <a:p>
          <a:r>
            <a:rPr lang="en-US" sz="2200" dirty="0">
              <a:solidFill>
                <a:srgbClr val="333333"/>
              </a:solidFill>
              <a:latin typeface="Franklin Gothic Book" panose="020B0503020102020204" pitchFamily="34" charset="0"/>
            </a:rPr>
            <a:t>Aligns to: </a:t>
          </a:r>
          <a:r>
            <a:rPr lang="en-US" sz="2200" dirty="0">
              <a:solidFill>
                <a:srgbClr val="333333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[Capability]</a:t>
          </a:r>
        </a:p>
      </dgm:t>
    </dgm:pt>
    <dgm:pt modelId="{FB7D6AD3-E171-42A2-9DC7-073D0FF5C85E}" type="sibTrans" cxnId="{D323DE0B-99D6-464F-8D4B-CFB55135B304}">
      <dgm:prSet/>
      <dgm:spPr/>
      <dgm:t>
        <a:bodyPr/>
        <a:lstStyle/>
        <a:p>
          <a:endParaRPr lang="en-US"/>
        </a:p>
      </dgm:t>
    </dgm:pt>
    <dgm:pt modelId="{E6F24F48-60AB-4D61-AFC9-967A3898D069}" type="parTrans" cxnId="{D323DE0B-99D6-464F-8D4B-CFB55135B304}">
      <dgm:prSet/>
      <dgm:spPr/>
      <dgm:t>
        <a:bodyPr/>
        <a:lstStyle/>
        <a:p>
          <a:endParaRPr lang="en-US"/>
        </a:p>
      </dgm:t>
    </dgm:pt>
    <dgm:pt modelId="{6259760E-DED2-408F-B629-7A424D422A6B}">
      <dgm:prSet custT="1"/>
      <dgm:spPr/>
      <dgm:t>
        <a:bodyPr/>
        <a:lstStyle/>
        <a:p>
          <a:r>
            <a:rPr lang="en-US" sz="2200" dirty="0">
              <a:latin typeface="Franklin Gothic Book" panose="020B0503020102020204" pitchFamily="34" charset="0"/>
            </a:rPr>
            <a:t>Objective: </a:t>
          </a:r>
          <a:r>
            <a:rPr lang="en-US" sz="2200" dirty="0">
              <a:solidFill>
                <a:schemeClr val="tx1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</a:t>
          </a:r>
          <a:r>
            <a:rPr lang="en-US" sz="2200" dirty="0">
              <a:highlight>
                <a:srgbClr val="FFFF00"/>
              </a:highlight>
              <a:latin typeface="Franklin Gothic Book" panose="020B0503020102020204" pitchFamily="34" charset="0"/>
            </a:rPr>
            <a:t>Proposed Objective</a:t>
          </a:r>
          <a:r>
            <a:rPr lang="en-US" sz="2200" dirty="0">
              <a:solidFill>
                <a:schemeClr val="tx1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]</a:t>
          </a:r>
        </a:p>
      </dgm:t>
    </dgm:pt>
    <dgm:pt modelId="{674DE1BB-C299-4478-A206-B11BF4114747}" type="parTrans" cxnId="{58B6B39D-C7B0-4852-BF53-61C5BB2A5C1C}">
      <dgm:prSet/>
      <dgm:spPr/>
      <dgm:t>
        <a:bodyPr/>
        <a:lstStyle/>
        <a:p>
          <a:endParaRPr lang="en-US"/>
        </a:p>
      </dgm:t>
    </dgm:pt>
    <dgm:pt modelId="{0FEE6BF2-AB9B-4D52-A8F2-39EA4C0F88B1}" type="sibTrans" cxnId="{58B6B39D-C7B0-4852-BF53-61C5BB2A5C1C}">
      <dgm:prSet/>
      <dgm:spPr/>
      <dgm:t>
        <a:bodyPr/>
        <a:lstStyle/>
        <a:p>
          <a:endParaRPr lang="en-US"/>
        </a:p>
      </dgm:t>
    </dgm:pt>
    <dgm:pt modelId="{530EC748-32AF-4698-A2E2-3BF6F742720C}">
      <dgm:prSet/>
      <dgm:spPr/>
      <dgm:t>
        <a:bodyPr/>
        <a:lstStyle/>
        <a:p>
          <a:r>
            <a:rPr lang="en-US" dirty="0">
              <a:solidFill>
                <a:srgbClr val="333333"/>
              </a:solidFill>
              <a:latin typeface="Franklin Gothic Book" panose="020B0503020102020204" pitchFamily="34" charset="0"/>
            </a:rPr>
            <a:t>Aligns to: </a:t>
          </a:r>
          <a:r>
            <a:rPr lang="en-US" dirty="0">
              <a:solidFill>
                <a:srgbClr val="333333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[Capability]</a:t>
          </a:r>
        </a:p>
      </dgm:t>
    </dgm:pt>
    <dgm:pt modelId="{4B62B700-E661-4118-9327-1BE949333B5C}" type="parTrans" cxnId="{6CD4E5C5-CFBA-4AC5-9380-7E2E531FBF74}">
      <dgm:prSet/>
      <dgm:spPr/>
      <dgm:t>
        <a:bodyPr/>
        <a:lstStyle/>
        <a:p>
          <a:endParaRPr lang="en-US"/>
        </a:p>
      </dgm:t>
    </dgm:pt>
    <dgm:pt modelId="{F988CEFE-80E1-4AA4-A99C-CBAF1FA355BC}" type="sibTrans" cxnId="{6CD4E5C5-CFBA-4AC5-9380-7E2E531FBF74}">
      <dgm:prSet/>
      <dgm:spPr/>
      <dgm:t>
        <a:bodyPr/>
        <a:lstStyle/>
        <a:p>
          <a:endParaRPr lang="en-US"/>
        </a:p>
      </dgm:t>
    </dgm:pt>
    <dgm:pt modelId="{431269BA-AFBB-42A7-BF68-8FD6D2431233}">
      <dgm:prSet/>
      <dgm:spPr/>
      <dgm:t>
        <a:bodyPr/>
        <a:lstStyle/>
        <a:p>
          <a:r>
            <a:rPr lang="en-US" dirty="0">
              <a:latin typeface="Franklin Gothic Book" panose="020B0503020102020204" pitchFamily="34" charset="0"/>
            </a:rPr>
            <a:t>Objective: </a:t>
          </a:r>
          <a:r>
            <a:rPr lang="en-US" dirty="0">
              <a:solidFill>
                <a:schemeClr val="tx1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</a:t>
          </a:r>
          <a:r>
            <a:rPr lang="en-US" dirty="0">
              <a:highlight>
                <a:srgbClr val="FFFF00"/>
              </a:highlight>
              <a:latin typeface="Franklin Gothic Book" panose="020B0503020102020204" pitchFamily="34" charset="0"/>
            </a:rPr>
            <a:t>Proposed Objective</a:t>
          </a:r>
          <a:r>
            <a:rPr lang="en-US" dirty="0">
              <a:solidFill>
                <a:schemeClr val="tx1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]</a:t>
          </a:r>
        </a:p>
      </dgm:t>
    </dgm:pt>
    <dgm:pt modelId="{E0657596-0271-4546-8D61-F1804AACCA96}" type="parTrans" cxnId="{C6560947-6E3C-4CD1-BD1E-B9511C8E5032}">
      <dgm:prSet/>
      <dgm:spPr/>
      <dgm:t>
        <a:bodyPr/>
        <a:lstStyle/>
        <a:p>
          <a:endParaRPr lang="en-US"/>
        </a:p>
      </dgm:t>
    </dgm:pt>
    <dgm:pt modelId="{3B86ECD4-ABDB-4EC5-9E7C-24296FEAC266}" type="sibTrans" cxnId="{C6560947-6E3C-4CD1-BD1E-B9511C8E5032}">
      <dgm:prSet/>
      <dgm:spPr/>
      <dgm:t>
        <a:bodyPr/>
        <a:lstStyle/>
        <a:p>
          <a:endParaRPr lang="en-US"/>
        </a:p>
      </dgm:t>
    </dgm:pt>
    <dgm:pt modelId="{EB75D456-77E3-4A94-9248-1F6B511193A6}">
      <dgm:prSet/>
      <dgm:spPr/>
      <dgm:t>
        <a:bodyPr/>
        <a:lstStyle/>
        <a:p>
          <a:r>
            <a:rPr lang="en-US" dirty="0">
              <a:solidFill>
                <a:srgbClr val="333333"/>
              </a:solidFill>
              <a:latin typeface="Franklin Gothic Book" panose="020B0503020102020204" pitchFamily="34" charset="0"/>
            </a:rPr>
            <a:t>Aligns to: </a:t>
          </a:r>
          <a:r>
            <a:rPr lang="en-US" dirty="0">
              <a:solidFill>
                <a:srgbClr val="333333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[Capability]</a:t>
          </a:r>
        </a:p>
      </dgm:t>
    </dgm:pt>
    <dgm:pt modelId="{64FCFF92-D56F-495F-B22C-4D81CA91EB68}" type="parTrans" cxnId="{ECBCF83F-C3C0-4CDD-9E4D-1EF7CA1DF999}">
      <dgm:prSet/>
      <dgm:spPr/>
      <dgm:t>
        <a:bodyPr/>
        <a:lstStyle/>
        <a:p>
          <a:endParaRPr lang="en-US"/>
        </a:p>
      </dgm:t>
    </dgm:pt>
    <dgm:pt modelId="{1D2379B0-741E-4375-A337-2E212A96D42A}" type="sibTrans" cxnId="{ECBCF83F-C3C0-4CDD-9E4D-1EF7CA1DF999}">
      <dgm:prSet/>
      <dgm:spPr/>
      <dgm:t>
        <a:bodyPr/>
        <a:lstStyle/>
        <a:p>
          <a:endParaRPr lang="en-US"/>
        </a:p>
      </dgm:t>
    </dgm:pt>
    <dgm:pt modelId="{ACC3CEB4-D378-478F-9D58-2905026D0CFE}" type="pres">
      <dgm:prSet presAssocID="{3A05E715-11D5-48AE-AA93-77A4F91088DB}" presName="linear" presStyleCnt="0">
        <dgm:presLayoutVars>
          <dgm:dir/>
          <dgm:animLvl val="lvl"/>
          <dgm:resizeHandles val="exact"/>
        </dgm:presLayoutVars>
      </dgm:prSet>
      <dgm:spPr/>
    </dgm:pt>
    <dgm:pt modelId="{77773FFA-152F-463B-9E9F-D66D2E78E77F}" type="pres">
      <dgm:prSet presAssocID="{88188838-7415-4001-8018-B8E0AC9E6CB6}" presName="parentLin" presStyleCnt="0"/>
      <dgm:spPr/>
    </dgm:pt>
    <dgm:pt modelId="{92B8E58D-C7AD-4CCB-A97D-47AEF1120703}" type="pres">
      <dgm:prSet presAssocID="{88188838-7415-4001-8018-B8E0AC9E6CB6}" presName="parentLeftMargin" presStyleLbl="node1" presStyleIdx="0" presStyleCnt="3"/>
      <dgm:spPr/>
    </dgm:pt>
    <dgm:pt modelId="{F351AF17-8CD1-4D0C-A5CF-F8805CD02084}" type="pres">
      <dgm:prSet presAssocID="{88188838-7415-4001-8018-B8E0AC9E6CB6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563AB8B5-1EF2-43E9-9EDB-4D24D6CB5EF1}" type="pres">
      <dgm:prSet presAssocID="{88188838-7415-4001-8018-B8E0AC9E6CB6}" presName="negativeSpace" presStyleCnt="0"/>
      <dgm:spPr/>
    </dgm:pt>
    <dgm:pt modelId="{700E801F-2D9B-4E1B-BD1F-98EE9022A301}" type="pres">
      <dgm:prSet presAssocID="{88188838-7415-4001-8018-B8E0AC9E6CB6}" presName="childText" presStyleLbl="conFgAcc1" presStyleIdx="0" presStyleCnt="3">
        <dgm:presLayoutVars>
          <dgm:bulletEnabled val="1"/>
        </dgm:presLayoutVars>
      </dgm:prSet>
      <dgm:spPr/>
    </dgm:pt>
    <dgm:pt modelId="{1E76B73F-2286-45F0-98EB-026F74DC7F63}" type="pres">
      <dgm:prSet presAssocID="{B59F9188-E18D-43FC-8C15-06CC157637A8}" presName="spaceBetweenRectangles" presStyleCnt="0"/>
      <dgm:spPr/>
    </dgm:pt>
    <dgm:pt modelId="{ED1DB6B4-3FA2-47F8-801D-7C66A921EF22}" type="pres">
      <dgm:prSet presAssocID="{6259760E-DED2-408F-B629-7A424D422A6B}" presName="parentLin" presStyleCnt="0"/>
      <dgm:spPr/>
    </dgm:pt>
    <dgm:pt modelId="{777D6169-E5A3-4DBF-A4C7-29ACCB491C30}" type="pres">
      <dgm:prSet presAssocID="{6259760E-DED2-408F-B629-7A424D422A6B}" presName="parentLeftMargin" presStyleLbl="node1" presStyleIdx="0" presStyleCnt="3"/>
      <dgm:spPr/>
    </dgm:pt>
    <dgm:pt modelId="{6F4C0C30-30F9-4D90-8B13-4B11C95D858D}" type="pres">
      <dgm:prSet presAssocID="{6259760E-DED2-408F-B629-7A424D422A6B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9451C5E0-AD66-41FA-94E1-383F18292593}" type="pres">
      <dgm:prSet presAssocID="{6259760E-DED2-408F-B629-7A424D422A6B}" presName="negativeSpace" presStyleCnt="0"/>
      <dgm:spPr/>
    </dgm:pt>
    <dgm:pt modelId="{7C1C02E5-F2D8-475F-893D-E3934D6F0D24}" type="pres">
      <dgm:prSet presAssocID="{6259760E-DED2-408F-B629-7A424D422A6B}" presName="childText" presStyleLbl="conFgAcc1" presStyleIdx="1" presStyleCnt="3">
        <dgm:presLayoutVars>
          <dgm:bulletEnabled val="1"/>
        </dgm:presLayoutVars>
      </dgm:prSet>
      <dgm:spPr/>
    </dgm:pt>
    <dgm:pt modelId="{22C80189-C688-45B8-9CE7-E754F65773F3}" type="pres">
      <dgm:prSet presAssocID="{0FEE6BF2-AB9B-4D52-A8F2-39EA4C0F88B1}" presName="spaceBetweenRectangles" presStyleCnt="0"/>
      <dgm:spPr/>
    </dgm:pt>
    <dgm:pt modelId="{D6BE57BA-8D49-49E3-AF9E-CDDA08720E8B}" type="pres">
      <dgm:prSet presAssocID="{431269BA-AFBB-42A7-BF68-8FD6D2431233}" presName="parentLin" presStyleCnt="0"/>
      <dgm:spPr/>
    </dgm:pt>
    <dgm:pt modelId="{CA9403E7-1A67-45A2-BFF4-235213312793}" type="pres">
      <dgm:prSet presAssocID="{431269BA-AFBB-42A7-BF68-8FD6D2431233}" presName="parentLeftMargin" presStyleLbl="node1" presStyleIdx="1" presStyleCnt="3"/>
      <dgm:spPr/>
    </dgm:pt>
    <dgm:pt modelId="{59AD1F60-A43F-4253-8991-EB6406633315}" type="pres">
      <dgm:prSet presAssocID="{431269BA-AFBB-42A7-BF68-8FD6D2431233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9D85163C-19FA-4621-AA05-458CD8CD93D6}" type="pres">
      <dgm:prSet presAssocID="{431269BA-AFBB-42A7-BF68-8FD6D2431233}" presName="negativeSpace" presStyleCnt="0"/>
      <dgm:spPr/>
    </dgm:pt>
    <dgm:pt modelId="{6054AC71-CB3F-4E26-A3E0-4984E0E9AEAE}" type="pres">
      <dgm:prSet presAssocID="{431269BA-AFBB-42A7-BF68-8FD6D2431233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66465307-ABFE-452D-862D-7B964ADAE605}" type="presOf" srcId="{3A05E715-11D5-48AE-AA93-77A4F91088DB}" destId="{ACC3CEB4-D378-478F-9D58-2905026D0CFE}" srcOrd="0" destOrd="0" presId="urn:microsoft.com/office/officeart/2005/8/layout/list1"/>
    <dgm:cxn modelId="{3DEADC07-918C-4942-B1B4-6A277161DA90}" type="presOf" srcId="{EB75D456-77E3-4A94-9248-1F6B511193A6}" destId="{6054AC71-CB3F-4E26-A3E0-4984E0E9AEAE}" srcOrd="0" destOrd="0" presId="urn:microsoft.com/office/officeart/2005/8/layout/list1"/>
    <dgm:cxn modelId="{D323DE0B-99D6-464F-8D4B-CFB55135B304}" srcId="{88188838-7415-4001-8018-B8E0AC9E6CB6}" destId="{3B080ED0-4AAC-43FE-B679-D537BE00B7F1}" srcOrd="0" destOrd="0" parTransId="{E6F24F48-60AB-4D61-AFC9-967A3898D069}" sibTransId="{FB7D6AD3-E171-42A2-9DC7-073D0FF5C85E}"/>
    <dgm:cxn modelId="{18F0952A-28A8-4588-B5EE-2A5DD0E67F02}" type="presOf" srcId="{530EC748-32AF-4698-A2E2-3BF6F742720C}" destId="{7C1C02E5-F2D8-475F-893D-E3934D6F0D24}" srcOrd="0" destOrd="0" presId="urn:microsoft.com/office/officeart/2005/8/layout/list1"/>
    <dgm:cxn modelId="{27918835-D0A7-4656-926C-DD40FB6E606D}" type="presOf" srcId="{88188838-7415-4001-8018-B8E0AC9E6CB6}" destId="{F351AF17-8CD1-4D0C-A5CF-F8805CD02084}" srcOrd="1" destOrd="0" presId="urn:microsoft.com/office/officeart/2005/8/layout/list1"/>
    <dgm:cxn modelId="{299CC738-ABD0-47B9-A254-6E487B877848}" srcId="{3A05E715-11D5-48AE-AA93-77A4F91088DB}" destId="{88188838-7415-4001-8018-B8E0AC9E6CB6}" srcOrd="0" destOrd="0" parTransId="{8E84A9B7-CEE3-4179-825B-78D57612B48E}" sibTransId="{B59F9188-E18D-43FC-8C15-06CC157637A8}"/>
    <dgm:cxn modelId="{ECBCF83F-C3C0-4CDD-9E4D-1EF7CA1DF999}" srcId="{431269BA-AFBB-42A7-BF68-8FD6D2431233}" destId="{EB75D456-77E3-4A94-9248-1F6B511193A6}" srcOrd="0" destOrd="0" parTransId="{64FCFF92-D56F-495F-B22C-4D81CA91EB68}" sibTransId="{1D2379B0-741E-4375-A337-2E212A96D42A}"/>
    <dgm:cxn modelId="{C6560947-6E3C-4CD1-BD1E-B9511C8E5032}" srcId="{3A05E715-11D5-48AE-AA93-77A4F91088DB}" destId="{431269BA-AFBB-42A7-BF68-8FD6D2431233}" srcOrd="2" destOrd="0" parTransId="{E0657596-0271-4546-8D61-F1804AACCA96}" sibTransId="{3B86ECD4-ABDB-4EC5-9E7C-24296FEAC266}"/>
    <dgm:cxn modelId="{99BC2F6B-8668-4F32-AB72-19EB2225B6C5}" type="presOf" srcId="{431269BA-AFBB-42A7-BF68-8FD6D2431233}" destId="{59AD1F60-A43F-4253-8991-EB6406633315}" srcOrd="1" destOrd="0" presId="urn:microsoft.com/office/officeart/2005/8/layout/list1"/>
    <dgm:cxn modelId="{A327004F-D7F3-4CC1-9B5E-31751DE5739D}" type="presOf" srcId="{431269BA-AFBB-42A7-BF68-8FD6D2431233}" destId="{CA9403E7-1A67-45A2-BFF4-235213312793}" srcOrd="0" destOrd="0" presId="urn:microsoft.com/office/officeart/2005/8/layout/list1"/>
    <dgm:cxn modelId="{54D5B471-F40A-4281-AF59-E25A125965ED}" type="presOf" srcId="{6259760E-DED2-408F-B629-7A424D422A6B}" destId="{6F4C0C30-30F9-4D90-8B13-4B11C95D858D}" srcOrd="1" destOrd="0" presId="urn:microsoft.com/office/officeart/2005/8/layout/list1"/>
    <dgm:cxn modelId="{58B6B39D-C7B0-4852-BF53-61C5BB2A5C1C}" srcId="{3A05E715-11D5-48AE-AA93-77A4F91088DB}" destId="{6259760E-DED2-408F-B629-7A424D422A6B}" srcOrd="1" destOrd="0" parTransId="{674DE1BB-C299-4478-A206-B11BF4114747}" sibTransId="{0FEE6BF2-AB9B-4D52-A8F2-39EA4C0F88B1}"/>
    <dgm:cxn modelId="{F2264EA4-2A1C-47D1-A7ED-EC01F6FE4407}" type="presOf" srcId="{3B080ED0-4AAC-43FE-B679-D537BE00B7F1}" destId="{700E801F-2D9B-4E1B-BD1F-98EE9022A301}" srcOrd="0" destOrd="0" presId="urn:microsoft.com/office/officeart/2005/8/layout/list1"/>
    <dgm:cxn modelId="{6CD4E5C5-CFBA-4AC5-9380-7E2E531FBF74}" srcId="{6259760E-DED2-408F-B629-7A424D422A6B}" destId="{530EC748-32AF-4698-A2E2-3BF6F742720C}" srcOrd="0" destOrd="0" parTransId="{4B62B700-E661-4118-9327-1BE949333B5C}" sibTransId="{F988CEFE-80E1-4AA4-A99C-CBAF1FA355BC}"/>
    <dgm:cxn modelId="{6A8BE6C7-ADFC-4AFB-B26F-4F53D005FD46}" type="presOf" srcId="{88188838-7415-4001-8018-B8E0AC9E6CB6}" destId="{92B8E58D-C7AD-4CCB-A97D-47AEF1120703}" srcOrd="0" destOrd="0" presId="urn:microsoft.com/office/officeart/2005/8/layout/list1"/>
    <dgm:cxn modelId="{858FABF9-D5E1-4C15-A621-9690A841BAC2}" type="presOf" srcId="{6259760E-DED2-408F-B629-7A424D422A6B}" destId="{777D6169-E5A3-4DBF-A4C7-29ACCB491C30}" srcOrd="0" destOrd="0" presId="urn:microsoft.com/office/officeart/2005/8/layout/list1"/>
    <dgm:cxn modelId="{70C62F7F-4B7D-48D1-8008-9B588979535B}" type="presParOf" srcId="{ACC3CEB4-D378-478F-9D58-2905026D0CFE}" destId="{77773FFA-152F-463B-9E9F-D66D2E78E77F}" srcOrd="0" destOrd="0" presId="urn:microsoft.com/office/officeart/2005/8/layout/list1"/>
    <dgm:cxn modelId="{3CD215A7-A360-4B0E-9D29-1868A2E2DE2F}" type="presParOf" srcId="{77773FFA-152F-463B-9E9F-D66D2E78E77F}" destId="{92B8E58D-C7AD-4CCB-A97D-47AEF1120703}" srcOrd="0" destOrd="0" presId="urn:microsoft.com/office/officeart/2005/8/layout/list1"/>
    <dgm:cxn modelId="{8B554ED4-9DDB-489E-9541-CEB497F802B5}" type="presParOf" srcId="{77773FFA-152F-463B-9E9F-D66D2E78E77F}" destId="{F351AF17-8CD1-4D0C-A5CF-F8805CD02084}" srcOrd="1" destOrd="0" presId="urn:microsoft.com/office/officeart/2005/8/layout/list1"/>
    <dgm:cxn modelId="{55F682DA-3B52-4ED2-A7B2-8A03204BDAC8}" type="presParOf" srcId="{ACC3CEB4-D378-478F-9D58-2905026D0CFE}" destId="{563AB8B5-1EF2-43E9-9EDB-4D24D6CB5EF1}" srcOrd="1" destOrd="0" presId="urn:microsoft.com/office/officeart/2005/8/layout/list1"/>
    <dgm:cxn modelId="{5CF3A713-D477-4366-9D15-0CE0F7D79B9B}" type="presParOf" srcId="{ACC3CEB4-D378-478F-9D58-2905026D0CFE}" destId="{700E801F-2D9B-4E1B-BD1F-98EE9022A301}" srcOrd="2" destOrd="0" presId="urn:microsoft.com/office/officeart/2005/8/layout/list1"/>
    <dgm:cxn modelId="{A68A369D-8669-4E9B-94AE-5471E53C2C98}" type="presParOf" srcId="{ACC3CEB4-D378-478F-9D58-2905026D0CFE}" destId="{1E76B73F-2286-45F0-98EB-026F74DC7F63}" srcOrd="3" destOrd="0" presId="urn:microsoft.com/office/officeart/2005/8/layout/list1"/>
    <dgm:cxn modelId="{B9CC7594-7D41-4155-95AE-35218FF32871}" type="presParOf" srcId="{ACC3CEB4-D378-478F-9D58-2905026D0CFE}" destId="{ED1DB6B4-3FA2-47F8-801D-7C66A921EF22}" srcOrd="4" destOrd="0" presId="urn:microsoft.com/office/officeart/2005/8/layout/list1"/>
    <dgm:cxn modelId="{BBD350F3-79A3-4024-8FD7-C1667AEECF70}" type="presParOf" srcId="{ED1DB6B4-3FA2-47F8-801D-7C66A921EF22}" destId="{777D6169-E5A3-4DBF-A4C7-29ACCB491C30}" srcOrd="0" destOrd="0" presId="urn:microsoft.com/office/officeart/2005/8/layout/list1"/>
    <dgm:cxn modelId="{EC6E189D-8FBF-4205-B0F4-1FDD94080045}" type="presParOf" srcId="{ED1DB6B4-3FA2-47F8-801D-7C66A921EF22}" destId="{6F4C0C30-30F9-4D90-8B13-4B11C95D858D}" srcOrd="1" destOrd="0" presId="urn:microsoft.com/office/officeart/2005/8/layout/list1"/>
    <dgm:cxn modelId="{84BE0878-8286-4F1B-99C1-EB9E429A99AB}" type="presParOf" srcId="{ACC3CEB4-D378-478F-9D58-2905026D0CFE}" destId="{9451C5E0-AD66-41FA-94E1-383F18292593}" srcOrd="5" destOrd="0" presId="urn:microsoft.com/office/officeart/2005/8/layout/list1"/>
    <dgm:cxn modelId="{1B8444BF-31D7-4AD5-9315-F3A2041F63B5}" type="presParOf" srcId="{ACC3CEB4-D378-478F-9D58-2905026D0CFE}" destId="{7C1C02E5-F2D8-475F-893D-E3934D6F0D24}" srcOrd="6" destOrd="0" presId="urn:microsoft.com/office/officeart/2005/8/layout/list1"/>
    <dgm:cxn modelId="{30BDC87B-95A6-457B-9718-4DB9CE2A5DC5}" type="presParOf" srcId="{ACC3CEB4-D378-478F-9D58-2905026D0CFE}" destId="{22C80189-C688-45B8-9CE7-E754F65773F3}" srcOrd="7" destOrd="0" presId="urn:microsoft.com/office/officeart/2005/8/layout/list1"/>
    <dgm:cxn modelId="{845089E5-7033-4C56-99DC-3ACF79ACE1B4}" type="presParOf" srcId="{ACC3CEB4-D378-478F-9D58-2905026D0CFE}" destId="{D6BE57BA-8D49-49E3-AF9E-CDDA08720E8B}" srcOrd="8" destOrd="0" presId="urn:microsoft.com/office/officeart/2005/8/layout/list1"/>
    <dgm:cxn modelId="{9CA8C73A-35C3-43D2-AD1B-A6E1D62442FB}" type="presParOf" srcId="{D6BE57BA-8D49-49E3-AF9E-CDDA08720E8B}" destId="{CA9403E7-1A67-45A2-BFF4-235213312793}" srcOrd="0" destOrd="0" presId="urn:microsoft.com/office/officeart/2005/8/layout/list1"/>
    <dgm:cxn modelId="{AF3FF2F0-B5B8-44D9-A8A3-FFCE0DF50389}" type="presParOf" srcId="{D6BE57BA-8D49-49E3-AF9E-CDDA08720E8B}" destId="{59AD1F60-A43F-4253-8991-EB6406633315}" srcOrd="1" destOrd="0" presId="urn:microsoft.com/office/officeart/2005/8/layout/list1"/>
    <dgm:cxn modelId="{85246ECA-CE8D-4F35-8707-9965D4B48AF1}" type="presParOf" srcId="{ACC3CEB4-D378-478F-9D58-2905026D0CFE}" destId="{9D85163C-19FA-4621-AA05-458CD8CD93D6}" srcOrd="9" destOrd="0" presId="urn:microsoft.com/office/officeart/2005/8/layout/list1"/>
    <dgm:cxn modelId="{CA858873-570C-433D-B459-7E4AD17A51BD}" type="presParOf" srcId="{ACC3CEB4-D378-478F-9D58-2905026D0CFE}" destId="{6054AC71-CB3F-4E26-A3E0-4984E0E9AEAE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60E99F4-3F8F-445B-BC6C-187B3DC31DE0}" type="doc">
      <dgm:prSet loTypeId="urn:microsoft.com/office/officeart/2018/5/layout/IconLeaf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0F7E731A-1345-4B95-AF53-CAB7E5631BC6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2000" cap="none" dirty="0">
              <a:solidFill>
                <a:srgbClr val="333333"/>
              </a:solidFill>
              <a:latin typeface="Franklin Gothic Book" panose="020B0503020102020204" pitchFamily="34" charset="0"/>
            </a:rPr>
            <a:t>Exercise Logistics</a:t>
          </a:r>
        </a:p>
      </dgm:t>
    </dgm:pt>
    <dgm:pt modelId="{F8F32BC7-9CDC-49CB-AFF7-C3001A1A22ED}" type="parTrans" cxnId="{6A0BFC74-659B-45F9-9936-75DDAF273704}">
      <dgm:prSet/>
      <dgm:spPr/>
      <dgm:t>
        <a:bodyPr/>
        <a:lstStyle/>
        <a:p>
          <a:endParaRPr lang="en-US"/>
        </a:p>
      </dgm:t>
    </dgm:pt>
    <dgm:pt modelId="{88EBE8B7-2E70-4340-9BB4-0CF6F23CDE00}" type="sibTrans" cxnId="{6A0BFC74-659B-45F9-9936-75DDAF273704}">
      <dgm:prSet/>
      <dgm:spPr/>
      <dgm:t>
        <a:bodyPr/>
        <a:lstStyle/>
        <a:p>
          <a:endParaRPr lang="en-US"/>
        </a:p>
      </dgm:t>
    </dgm:pt>
    <dgm:pt modelId="{4310DECC-5F21-4AE3-A669-4F1223C422AA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2000" cap="none" dirty="0">
              <a:solidFill>
                <a:srgbClr val="333333"/>
              </a:solidFill>
              <a:latin typeface="Franklin Gothic Book" panose="020B0503020102020204" pitchFamily="34" charset="0"/>
            </a:rPr>
            <a:t>Exercise Schedule </a:t>
          </a:r>
        </a:p>
      </dgm:t>
    </dgm:pt>
    <dgm:pt modelId="{732A2BF4-4E63-43F4-850A-5FF391805525}" type="parTrans" cxnId="{8BF9BF60-7B5D-48DD-AFE8-A7EB95F6C217}">
      <dgm:prSet/>
      <dgm:spPr/>
      <dgm:t>
        <a:bodyPr/>
        <a:lstStyle/>
        <a:p>
          <a:endParaRPr lang="en-US"/>
        </a:p>
      </dgm:t>
    </dgm:pt>
    <dgm:pt modelId="{4328270A-4E97-4BE0-9F05-F37A4BA2E7AC}" type="sibTrans" cxnId="{8BF9BF60-7B5D-48DD-AFE8-A7EB95F6C217}">
      <dgm:prSet/>
      <dgm:spPr/>
      <dgm:t>
        <a:bodyPr/>
        <a:lstStyle/>
        <a:p>
          <a:endParaRPr lang="en-US"/>
        </a:p>
      </dgm:t>
    </dgm:pt>
    <dgm:pt modelId="{9DA09232-6689-4498-B95F-34C5E3604723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2000" cap="none" dirty="0">
              <a:solidFill>
                <a:srgbClr val="333333"/>
              </a:solidFill>
              <a:latin typeface="Franklin Gothic Book" panose="020B0503020102020204" pitchFamily="34" charset="0"/>
            </a:rPr>
            <a:t>Exercise Staffing</a:t>
          </a:r>
        </a:p>
      </dgm:t>
    </dgm:pt>
    <dgm:pt modelId="{523066C4-DC5B-4ED2-9B5C-14794C7CB4F3}" type="parTrans" cxnId="{328D83B4-5909-47F6-A9D5-6E372E651C91}">
      <dgm:prSet/>
      <dgm:spPr/>
      <dgm:t>
        <a:bodyPr/>
        <a:lstStyle/>
        <a:p>
          <a:endParaRPr lang="en-US"/>
        </a:p>
      </dgm:t>
    </dgm:pt>
    <dgm:pt modelId="{4A07DA63-A600-44A8-A471-B2556818B229}" type="sibTrans" cxnId="{328D83B4-5909-47F6-A9D5-6E372E651C91}">
      <dgm:prSet/>
      <dgm:spPr/>
      <dgm:t>
        <a:bodyPr/>
        <a:lstStyle/>
        <a:p>
          <a:endParaRPr lang="en-US"/>
        </a:p>
      </dgm:t>
    </dgm:pt>
    <dgm:pt modelId="{A0E251FF-9C00-429A-845B-11F1FB4F539A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2000" cap="none" dirty="0">
              <a:solidFill>
                <a:srgbClr val="333333"/>
              </a:solidFill>
              <a:latin typeface="Franklin Gothic Book" panose="020B0503020102020204" pitchFamily="34" charset="0"/>
            </a:rPr>
            <a:t>Exercise Planning Timeline</a:t>
          </a:r>
        </a:p>
      </dgm:t>
    </dgm:pt>
    <dgm:pt modelId="{BA945484-F075-43CF-9CB2-D0FCF551FDC5}" type="parTrans" cxnId="{76684A14-C743-4E0C-82E3-7FC9559B1206}">
      <dgm:prSet/>
      <dgm:spPr/>
      <dgm:t>
        <a:bodyPr/>
        <a:lstStyle/>
        <a:p>
          <a:endParaRPr lang="en-US"/>
        </a:p>
      </dgm:t>
    </dgm:pt>
    <dgm:pt modelId="{58E6CE55-70A1-4232-BFF4-7F7ADA64A2F2}" type="sibTrans" cxnId="{76684A14-C743-4E0C-82E3-7FC9559B1206}">
      <dgm:prSet/>
      <dgm:spPr/>
      <dgm:t>
        <a:bodyPr/>
        <a:lstStyle/>
        <a:p>
          <a:endParaRPr lang="en-US"/>
        </a:p>
      </dgm:t>
    </dgm:pt>
    <dgm:pt modelId="{6FCBABDE-5F0A-4467-8447-7F2F5DAFB76A}" type="pres">
      <dgm:prSet presAssocID="{960E99F4-3F8F-445B-BC6C-187B3DC31DE0}" presName="root" presStyleCnt="0">
        <dgm:presLayoutVars>
          <dgm:dir/>
          <dgm:resizeHandles val="exact"/>
        </dgm:presLayoutVars>
      </dgm:prSet>
      <dgm:spPr/>
    </dgm:pt>
    <dgm:pt modelId="{83F0EC21-91C9-4C94-A8D4-C848BD4A561C}" type="pres">
      <dgm:prSet presAssocID="{0F7E731A-1345-4B95-AF53-CAB7E5631BC6}" presName="compNode" presStyleCnt="0"/>
      <dgm:spPr/>
    </dgm:pt>
    <dgm:pt modelId="{B154169A-ED81-4265-AF05-C35301126E5F}" type="pres">
      <dgm:prSet presAssocID="{0F7E731A-1345-4B95-AF53-CAB7E5631BC6}" presName="iconBgRect" presStyleLbl="bgShp" presStyleIdx="0" presStyleCnt="4" custLinFactNeighborY="36341"/>
      <dgm:spPr>
        <a:prstGeom prst="round2DiagRect">
          <a:avLst>
            <a:gd name="adj1" fmla="val 29727"/>
            <a:gd name="adj2" fmla="val 0"/>
          </a:avLst>
        </a:prstGeom>
      </dgm:spPr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E5F0031D-2B78-4381-A551-DD7053127DB5}" type="pres">
      <dgm:prSet presAssocID="{0F7E731A-1345-4B95-AF53-CAB7E5631BC6}" presName="iconRect" presStyleLbl="node1" presStyleIdx="0" presStyleCnt="4" custLinFactNeighborY="63336"/>
      <dgm:spPr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</dgm:pt>
    <dgm:pt modelId="{F9DFE2D4-C71A-4DAE-A044-7BD5824EDFBA}" type="pres">
      <dgm:prSet presAssocID="{0F7E731A-1345-4B95-AF53-CAB7E5631BC6}" presName="spaceRect" presStyleCnt="0"/>
      <dgm:spPr/>
    </dgm:pt>
    <dgm:pt modelId="{A587CA10-A6D8-4B85-B850-25DD88FF984C}" type="pres">
      <dgm:prSet presAssocID="{0F7E731A-1345-4B95-AF53-CAB7E5631BC6}" presName="textRect" presStyleLbl="revTx" presStyleIdx="0" presStyleCnt="4" custScaleX="120516" custLinFactNeighborY="27819">
        <dgm:presLayoutVars>
          <dgm:chMax val="1"/>
          <dgm:chPref val="1"/>
        </dgm:presLayoutVars>
      </dgm:prSet>
      <dgm:spPr/>
    </dgm:pt>
    <dgm:pt modelId="{0A7282FA-2ACB-4F73-B3DE-CD8C0A610C97}" type="pres">
      <dgm:prSet presAssocID="{88EBE8B7-2E70-4340-9BB4-0CF6F23CDE00}" presName="sibTrans" presStyleCnt="0"/>
      <dgm:spPr/>
    </dgm:pt>
    <dgm:pt modelId="{A3AE7193-B567-42DD-8505-85F69BB2AFB3}" type="pres">
      <dgm:prSet presAssocID="{4310DECC-5F21-4AE3-A669-4F1223C422AA}" presName="compNode" presStyleCnt="0"/>
      <dgm:spPr/>
    </dgm:pt>
    <dgm:pt modelId="{BA38477F-DAEA-4C00-83DE-834888BEA60A}" type="pres">
      <dgm:prSet presAssocID="{4310DECC-5F21-4AE3-A669-4F1223C422AA}" presName="iconBgRect" presStyleLbl="bgShp" presStyleIdx="1" presStyleCnt="4" custLinFactNeighborY="35661"/>
      <dgm:spPr>
        <a:prstGeom prst="round2DiagRect">
          <a:avLst>
            <a:gd name="adj1" fmla="val 29727"/>
            <a:gd name="adj2" fmla="val 0"/>
          </a:avLst>
        </a:prstGeom>
      </dgm:spPr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F7E8E0B9-7DFB-4B92-BB1A-8F0890DD8015}" type="pres">
      <dgm:prSet presAssocID="{4310DECC-5F21-4AE3-A669-4F1223C422AA}" presName="iconRect" presStyleLbl="node1" presStyleIdx="1" presStyleCnt="4" custLinFactNeighborY="62150"/>
      <dgm:spPr>
        <a:blipFill rotWithShape="1"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</dgm:spPr>
    </dgm:pt>
    <dgm:pt modelId="{BCA1FF2A-871B-4D37-B4F3-01732514E8EB}" type="pres">
      <dgm:prSet presAssocID="{4310DECC-5F21-4AE3-A669-4F1223C422AA}" presName="spaceRect" presStyleCnt="0"/>
      <dgm:spPr/>
    </dgm:pt>
    <dgm:pt modelId="{6FDE7653-26D2-4E9F-95F6-05C7F7461AC8}" type="pres">
      <dgm:prSet presAssocID="{4310DECC-5F21-4AE3-A669-4F1223C422AA}" presName="textRect" presStyleLbl="revTx" presStyleIdx="1" presStyleCnt="4" custLinFactNeighborY="33214">
        <dgm:presLayoutVars>
          <dgm:chMax val="1"/>
          <dgm:chPref val="1"/>
        </dgm:presLayoutVars>
      </dgm:prSet>
      <dgm:spPr/>
    </dgm:pt>
    <dgm:pt modelId="{8C080902-4127-4311-8CD9-64246484293D}" type="pres">
      <dgm:prSet presAssocID="{4328270A-4E97-4BE0-9F05-F37A4BA2E7AC}" presName="sibTrans" presStyleCnt="0"/>
      <dgm:spPr/>
    </dgm:pt>
    <dgm:pt modelId="{C0983250-A26C-4A5F-A71A-89E63381B7A6}" type="pres">
      <dgm:prSet presAssocID="{9DA09232-6689-4498-B95F-34C5E3604723}" presName="compNode" presStyleCnt="0"/>
      <dgm:spPr/>
    </dgm:pt>
    <dgm:pt modelId="{0003D41E-BB00-48F5-9B17-B70284853D9C}" type="pres">
      <dgm:prSet presAssocID="{9DA09232-6689-4498-B95F-34C5E3604723}" presName="iconBgRect" presStyleLbl="bgShp" presStyleIdx="2" presStyleCnt="4" custLinFactNeighborY="-25137"/>
      <dgm:spPr>
        <a:prstGeom prst="round2DiagRect">
          <a:avLst>
            <a:gd name="adj1" fmla="val 29727"/>
            <a:gd name="adj2" fmla="val 0"/>
          </a:avLst>
        </a:prstGeom>
      </dgm:spPr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B8157040-8E9F-4F0D-95BE-8EB14A94B80C}" type="pres">
      <dgm:prSet presAssocID="{9DA09232-6689-4498-B95F-34C5E3604723}" presName="iconRect" presStyleLbl="node1" presStyleIdx="2" presStyleCnt="4" custLinFactNeighborY="-43809"/>
      <dgm:spPr>
        <a:blipFill rotWithShape="1"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</dgm:spPr>
    </dgm:pt>
    <dgm:pt modelId="{31A19F00-8C1A-4044-865F-6AD516C400C0}" type="pres">
      <dgm:prSet presAssocID="{9DA09232-6689-4498-B95F-34C5E3604723}" presName="spaceRect" presStyleCnt="0"/>
      <dgm:spPr/>
    </dgm:pt>
    <dgm:pt modelId="{5DCB48DF-B270-4997-8552-47B745911A46}" type="pres">
      <dgm:prSet presAssocID="{9DA09232-6689-4498-B95F-34C5E3604723}" presName="textRect" presStyleLbl="revTx" presStyleIdx="2" presStyleCnt="4" custLinFactNeighborY="-87089">
        <dgm:presLayoutVars>
          <dgm:chMax val="1"/>
          <dgm:chPref val="1"/>
        </dgm:presLayoutVars>
      </dgm:prSet>
      <dgm:spPr/>
    </dgm:pt>
    <dgm:pt modelId="{45FB75D4-4F97-4DDB-8C7F-4A508676AED0}" type="pres">
      <dgm:prSet presAssocID="{4A07DA63-A600-44A8-A471-B2556818B229}" presName="sibTrans" presStyleCnt="0"/>
      <dgm:spPr/>
    </dgm:pt>
    <dgm:pt modelId="{80BD38E0-67C9-4B4B-88C9-59D4F6C78202}" type="pres">
      <dgm:prSet presAssocID="{A0E251FF-9C00-429A-845B-11F1FB4F539A}" presName="compNode" presStyleCnt="0"/>
      <dgm:spPr/>
    </dgm:pt>
    <dgm:pt modelId="{42F64F60-08E7-4E4E-8483-623916FC8456}" type="pres">
      <dgm:prSet presAssocID="{A0E251FF-9C00-429A-845B-11F1FB4F539A}" presName="iconBgRect" presStyleLbl="bgShp" presStyleIdx="3" presStyleCnt="4" custLinFactNeighborY="-25137"/>
      <dgm:spPr>
        <a:prstGeom prst="round2DiagRect">
          <a:avLst>
            <a:gd name="adj1" fmla="val 29727"/>
            <a:gd name="adj2" fmla="val 0"/>
          </a:avLst>
        </a:prstGeom>
      </dgm:spPr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E13D58DA-383A-4111-B233-C72DCBBA2C78}" type="pres">
      <dgm:prSet presAssocID="{A0E251FF-9C00-429A-845B-11F1FB4F539A}" presName="iconRect" presStyleLbl="node1" presStyleIdx="3" presStyleCnt="4" custLinFactNeighborY="-43809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aily calendar"/>
        </a:ext>
      </dgm:extLst>
    </dgm:pt>
    <dgm:pt modelId="{48393E0C-B2A7-4ECE-B146-E5CAE8470C9E}" type="pres">
      <dgm:prSet presAssocID="{A0E251FF-9C00-429A-845B-11F1FB4F539A}" presName="spaceRect" presStyleCnt="0"/>
      <dgm:spPr/>
    </dgm:pt>
    <dgm:pt modelId="{3517474E-F761-44B8-BEDE-F7F328ADB3E5}" type="pres">
      <dgm:prSet presAssocID="{A0E251FF-9C00-429A-845B-11F1FB4F539A}" presName="textRect" presStyleLbl="revTx" presStyleIdx="3" presStyleCnt="4" custLinFactNeighborY="-87089">
        <dgm:presLayoutVars>
          <dgm:chMax val="1"/>
          <dgm:chPref val="1"/>
        </dgm:presLayoutVars>
      </dgm:prSet>
      <dgm:spPr/>
    </dgm:pt>
  </dgm:ptLst>
  <dgm:cxnLst>
    <dgm:cxn modelId="{76684A14-C743-4E0C-82E3-7FC9559B1206}" srcId="{960E99F4-3F8F-445B-BC6C-187B3DC31DE0}" destId="{A0E251FF-9C00-429A-845B-11F1FB4F539A}" srcOrd="3" destOrd="0" parTransId="{BA945484-F075-43CF-9CB2-D0FCF551FDC5}" sibTransId="{58E6CE55-70A1-4232-BFF4-7F7ADA64A2F2}"/>
    <dgm:cxn modelId="{1DFCC41A-F33D-42A7-A6DC-1D62975B9FB3}" type="presOf" srcId="{A0E251FF-9C00-429A-845B-11F1FB4F539A}" destId="{3517474E-F761-44B8-BEDE-F7F328ADB3E5}" srcOrd="0" destOrd="0" presId="urn:microsoft.com/office/officeart/2018/5/layout/IconLeafLabelList"/>
    <dgm:cxn modelId="{D1CBE924-AFEA-4E7D-840E-11568E13DDCC}" type="presOf" srcId="{960E99F4-3F8F-445B-BC6C-187B3DC31DE0}" destId="{6FCBABDE-5F0A-4467-8447-7F2F5DAFB76A}" srcOrd="0" destOrd="0" presId="urn:microsoft.com/office/officeart/2018/5/layout/IconLeafLabelList"/>
    <dgm:cxn modelId="{8BF9BF60-7B5D-48DD-AFE8-A7EB95F6C217}" srcId="{960E99F4-3F8F-445B-BC6C-187B3DC31DE0}" destId="{4310DECC-5F21-4AE3-A669-4F1223C422AA}" srcOrd="1" destOrd="0" parTransId="{732A2BF4-4E63-43F4-850A-5FF391805525}" sibTransId="{4328270A-4E97-4BE0-9F05-F37A4BA2E7AC}"/>
    <dgm:cxn modelId="{6A0BFC74-659B-45F9-9936-75DDAF273704}" srcId="{960E99F4-3F8F-445B-BC6C-187B3DC31DE0}" destId="{0F7E731A-1345-4B95-AF53-CAB7E5631BC6}" srcOrd="0" destOrd="0" parTransId="{F8F32BC7-9CDC-49CB-AFF7-C3001A1A22ED}" sibTransId="{88EBE8B7-2E70-4340-9BB4-0CF6F23CDE00}"/>
    <dgm:cxn modelId="{E823DC59-EACF-4016-A049-BBFF923A8891}" type="presOf" srcId="{0F7E731A-1345-4B95-AF53-CAB7E5631BC6}" destId="{A587CA10-A6D8-4B85-B850-25DD88FF984C}" srcOrd="0" destOrd="0" presId="urn:microsoft.com/office/officeart/2018/5/layout/IconLeafLabelList"/>
    <dgm:cxn modelId="{328D83B4-5909-47F6-A9D5-6E372E651C91}" srcId="{960E99F4-3F8F-445B-BC6C-187B3DC31DE0}" destId="{9DA09232-6689-4498-B95F-34C5E3604723}" srcOrd="2" destOrd="0" parTransId="{523066C4-DC5B-4ED2-9B5C-14794C7CB4F3}" sibTransId="{4A07DA63-A600-44A8-A471-B2556818B229}"/>
    <dgm:cxn modelId="{83EF60D7-7A79-4071-B7A2-C7EC6824776D}" type="presOf" srcId="{4310DECC-5F21-4AE3-A669-4F1223C422AA}" destId="{6FDE7653-26D2-4E9F-95F6-05C7F7461AC8}" srcOrd="0" destOrd="0" presId="urn:microsoft.com/office/officeart/2018/5/layout/IconLeafLabelList"/>
    <dgm:cxn modelId="{4F503AF9-1A7C-40AF-98FC-32B13909413C}" type="presOf" srcId="{9DA09232-6689-4498-B95F-34C5E3604723}" destId="{5DCB48DF-B270-4997-8552-47B745911A46}" srcOrd="0" destOrd="0" presId="urn:microsoft.com/office/officeart/2018/5/layout/IconLeafLabelList"/>
    <dgm:cxn modelId="{0B011BFB-9419-4D4A-91DB-B28B713FF52C}" type="presParOf" srcId="{6FCBABDE-5F0A-4467-8447-7F2F5DAFB76A}" destId="{83F0EC21-91C9-4C94-A8D4-C848BD4A561C}" srcOrd="0" destOrd="0" presId="urn:microsoft.com/office/officeart/2018/5/layout/IconLeafLabelList"/>
    <dgm:cxn modelId="{7B30FAD3-8B94-4E14-977D-CC1033870961}" type="presParOf" srcId="{83F0EC21-91C9-4C94-A8D4-C848BD4A561C}" destId="{B154169A-ED81-4265-AF05-C35301126E5F}" srcOrd="0" destOrd="0" presId="urn:microsoft.com/office/officeart/2018/5/layout/IconLeafLabelList"/>
    <dgm:cxn modelId="{4F5BF571-2098-493B-8AE2-AC986B652122}" type="presParOf" srcId="{83F0EC21-91C9-4C94-A8D4-C848BD4A561C}" destId="{E5F0031D-2B78-4381-A551-DD7053127DB5}" srcOrd="1" destOrd="0" presId="urn:microsoft.com/office/officeart/2018/5/layout/IconLeafLabelList"/>
    <dgm:cxn modelId="{AEEF1DB2-F244-49E3-BA35-95087E3504EA}" type="presParOf" srcId="{83F0EC21-91C9-4C94-A8D4-C848BD4A561C}" destId="{F9DFE2D4-C71A-4DAE-A044-7BD5824EDFBA}" srcOrd="2" destOrd="0" presId="urn:microsoft.com/office/officeart/2018/5/layout/IconLeafLabelList"/>
    <dgm:cxn modelId="{7DCDC9C9-0D82-4DCB-B205-34E5544B1B25}" type="presParOf" srcId="{83F0EC21-91C9-4C94-A8D4-C848BD4A561C}" destId="{A587CA10-A6D8-4B85-B850-25DD88FF984C}" srcOrd="3" destOrd="0" presId="urn:microsoft.com/office/officeart/2018/5/layout/IconLeafLabelList"/>
    <dgm:cxn modelId="{4F332171-E7F3-4A62-9405-41998FC2A83F}" type="presParOf" srcId="{6FCBABDE-5F0A-4467-8447-7F2F5DAFB76A}" destId="{0A7282FA-2ACB-4F73-B3DE-CD8C0A610C97}" srcOrd="1" destOrd="0" presId="urn:microsoft.com/office/officeart/2018/5/layout/IconLeafLabelList"/>
    <dgm:cxn modelId="{65EC1F90-E774-4FDE-81FB-6A7C64ECA777}" type="presParOf" srcId="{6FCBABDE-5F0A-4467-8447-7F2F5DAFB76A}" destId="{A3AE7193-B567-42DD-8505-85F69BB2AFB3}" srcOrd="2" destOrd="0" presId="urn:microsoft.com/office/officeart/2018/5/layout/IconLeafLabelList"/>
    <dgm:cxn modelId="{0150A825-6155-45B6-9DB0-ABD9D7C257AE}" type="presParOf" srcId="{A3AE7193-B567-42DD-8505-85F69BB2AFB3}" destId="{BA38477F-DAEA-4C00-83DE-834888BEA60A}" srcOrd="0" destOrd="0" presId="urn:microsoft.com/office/officeart/2018/5/layout/IconLeafLabelList"/>
    <dgm:cxn modelId="{F02AD171-A503-45BE-AD0A-53105B643C5C}" type="presParOf" srcId="{A3AE7193-B567-42DD-8505-85F69BB2AFB3}" destId="{F7E8E0B9-7DFB-4B92-BB1A-8F0890DD8015}" srcOrd="1" destOrd="0" presId="urn:microsoft.com/office/officeart/2018/5/layout/IconLeafLabelList"/>
    <dgm:cxn modelId="{06D45597-1D9B-46DB-84CD-89D2C71FE37E}" type="presParOf" srcId="{A3AE7193-B567-42DD-8505-85F69BB2AFB3}" destId="{BCA1FF2A-871B-4D37-B4F3-01732514E8EB}" srcOrd="2" destOrd="0" presId="urn:microsoft.com/office/officeart/2018/5/layout/IconLeafLabelList"/>
    <dgm:cxn modelId="{052C5817-2776-4B71-84C3-D05E3DA53174}" type="presParOf" srcId="{A3AE7193-B567-42DD-8505-85F69BB2AFB3}" destId="{6FDE7653-26D2-4E9F-95F6-05C7F7461AC8}" srcOrd="3" destOrd="0" presId="urn:microsoft.com/office/officeart/2018/5/layout/IconLeafLabelList"/>
    <dgm:cxn modelId="{85C94156-D3F4-4090-A3DB-75897238B5FD}" type="presParOf" srcId="{6FCBABDE-5F0A-4467-8447-7F2F5DAFB76A}" destId="{8C080902-4127-4311-8CD9-64246484293D}" srcOrd="3" destOrd="0" presId="urn:microsoft.com/office/officeart/2018/5/layout/IconLeafLabelList"/>
    <dgm:cxn modelId="{7C950172-EC15-42F6-8F06-D784EF6EB01F}" type="presParOf" srcId="{6FCBABDE-5F0A-4467-8447-7F2F5DAFB76A}" destId="{C0983250-A26C-4A5F-A71A-89E63381B7A6}" srcOrd="4" destOrd="0" presId="urn:microsoft.com/office/officeart/2018/5/layout/IconLeafLabelList"/>
    <dgm:cxn modelId="{E7BB343F-4608-44C4-9BA0-D7674AAA8307}" type="presParOf" srcId="{C0983250-A26C-4A5F-A71A-89E63381B7A6}" destId="{0003D41E-BB00-48F5-9B17-B70284853D9C}" srcOrd="0" destOrd="0" presId="urn:microsoft.com/office/officeart/2018/5/layout/IconLeafLabelList"/>
    <dgm:cxn modelId="{F15E8944-3EEB-4868-B0FA-56D23F50F673}" type="presParOf" srcId="{C0983250-A26C-4A5F-A71A-89E63381B7A6}" destId="{B8157040-8E9F-4F0D-95BE-8EB14A94B80C}" srcOrd="1" destOrd="0" presId="urn:microsoft.com/office/officeart/2018/5/layout/IconLeafLabelList"/>
    <dgm:cxn modelId="{3A00500F-F65D-4F0F-96F6-7835B1BFDA71}" type="presParOf" srcId="{C0983250-A26C-4A5F-A71A-89E63381B7A6}" destId="{31A19F00-8C1A-4044-865F-6AD516C400C0}" srcOrd="2" destOrd="0" presId="urn:microsoft.com/office/officeart/2018/5/layout/IconLeafLabelList"/>
    <dgm:cxn modelId="{1A95014A-7799-40D0-9B5C-51BAF4395351}" type="presParOf" srcId="{C0983250-A26C-4A5F-A71A-89E63381B7A6}" destId="{5DCB48DF-B270-4997-8552-47B745911A46}" srcOrd="3" destOrd="0" presId="urn:microsoft.com/office/officeart/2018/5/layout/IconLeafLabelList"/>
    <dgm:cxn modelId="{C690921D-CF27-4FD4-A347-DF50CE25BBA8}" type="presParOf" srcId="{6FCBABDE-5F0A-4467-8447-7F2F5DAFB76A}" destId="{45FB75D4-4F97-4DDB-8C7F-4A508676AED0}" srcOrd="5" destOrd="0" presId="urn:microsoft.com/office/officeart/2018/5/layout/IconLeafLabelList"/>
    <dgm:cxn modelId="{813CEE35-237A-40CE-91CF-BFCBB5427112}" type="presParOf" srcId="{6FCBABDE-5F0A-4467-8447-7F2F5DAFB76A}" destId="{80BD38E0-67C9-4B4B-88C9-59D4F6C78202}" srcOrd="6" destOrd="0" presId="urn:microsoft.com/office/officeart/2018/5/layout/IconLeafLabelList"/>
    <dgm:cxn modelId="{26B7A647-80C8-479C-9D25-88C1F9870D6D}" type="presParOf" srcId="{80BD38E0-67C9-4B4B-88C9-59D4F6C78202}" destId="{42F64F60-08E7-4E4E-8483-623916FC8456}" srcOrd="0" destOrd="0" presId="urn:microsoft.com/office/officeart/2018/5/layout/IconLeafLabelList"/>
    <dgm:cxn modelId="{31CAA248-DFDE-415F-A177-905F2EDD8E9D}" type="presParOf" srcId="{80BD38E0-67C9-4B4B-88C9-59D4F6C78202}" destId="{E13D58DA-383A-4111-B233-C72DCBBA2C78}" srcOrd="1" destOrd="0" presId="urn:microsoft.com/office/officeart/2018/5/layout/IconLeafLabelList"/>
    <dgm:cxn modelId="{784CB990-BE6B-456D-BC48-A4FAD1ADEFDE}" type="presParOf" srcId="{80BD38E0-67C9-4B4B-88C9-59D4F6C78202}" destId="{48393E0C-B2A7-4ECE-B146-E5CAE8470C9E}" srcOrd="2" destOrd="0" presId="urn:microsoft.com/office/officeart/2018/5/layout/IconLeafLabelList"/>
    <dgm:cxn modelId="{26281801-96AC-440D-9B82-FAB633AC9CE4}" type="presParOf" srcId="{80BD38E0-67C9-4B4B-88C9-59D4F6C78202}" destId="{3517474E-F761-44B8-BEDE-F7F328ADB3E5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C7D5222-BB25-4089-BF44-1CA143FE95B7}" type="doc">
      <dgm:prSet loTypeId="urn:microsoft.com/office/officeart/2018/5/layout/IconLeaf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AC2F86FE-EF7A-4526-BED9-4571DDF34133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3600" dirty="0">
              <a:solidFill>
                <a:srgbClr val="333333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[Date]</a:t>
          </a:r>
        </a:p>
      </dgm:t>
    </dgm:pt>
    <dgm:pt modelId="{12D6CB33-FACA-4DD4-8F36-FEBC11BFC4A8}" type="parTrans" cxnId="{E97E7E89-055B-488A-BC1B-0C5032BAD8C9}">
      <dgm:prSet/>
      <dgm:spPr/>
      <dgm:t>
        <a:bodyPr/>
        <a:lstStyle/>
        <a:p>
          <a:endParaRPr lang="en-US"/>
        </a:p>
      </dgm:t>
    </dgm:pt>
    <dgm:pt modelId="{7B64CB4D-CBB7-4E17-B4B9-E374F27C2C4F}" type="sibTrans" cxnId="{E97E7E89-055B-488A-BC1B-0C5032BAD8C9}">
      <dgm:prSet/>
      <dgm:spPr/>
      <dgm:t>
        <a:bodyPr/>
        <a:lstStyle/>
        <a:p>
          <a:endParaRPr lang="en-US"/>
        </a:p>
      </dgm:t>
    </dgm:pt>
    <dgm:pt modelId="{43EDD932-DE89-4BFB-9657-36BDB2F31674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3600" dirty="0">
              <a:solidFill>
                <a:srgbClr val="333333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[Time]</a:t>
          </a:r>
        </a:p>
      </dgm:t>
    </dgm:pt>
    <dgm:pt modelId="{A3BF2256-11CE-4094-9600-647468DF0708}" type="parTrans" cxnId="{FACB6177-66BA-41EC-A871-AA85CE5C39A2}">
      <dgm:prSet/>
      <dgm:spPr/>
      <dgm:t>
        <a:bodyPr/>
        <a:lstStyle/>
        <a:p>
          <a:endParaRPr lang="en-US"/>
        </a:p>
      </dgm:t>
    </dgm:pt>
    <dgm:pt modelId="{86373AE0-3A84-4516-9017-49DF22D5AED1}" type="sibTrans" cxnId="{FACB6177-66BA-41EC-A871-AA85CE5C39A2}">
      <dgm:prSet/>
      <dgm:spPr/>
      <dgm:t>
        <a:bodyPr/>
        <a:lstStyle/>
        <a:p>
          <a:endParaRPr lang="en-US"/>
        </a:p>
      </dgm:t>
    </dgm:pt>
    <dgm:pt modelId="{E9F735C8-28DD-400E-ACE5-5B244C9699F6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3600" dirty="0">
              <a:solidFill>
                <a:srgbClr val="333333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[Location]</a:t>
          </a:r>
        </a:p>
      </dgm:t>
    </dgm:pt>
    <dgm:pt modelId="{A88BDB29-002A-476B-922C-AB0897E5EA34}" type="parTrans" cxnId="{2F71E5BE-AF55-47A3-8938-798EBE3D43F6}">
      <dgm:prSet/>
      <dgm:spPr/>
      <dgm:t>
        <a:bodyPr/>
        <a:lstStyle/>
        <a:p>
          <a:endParaRPr lang="en-US"/>
        </a:p>
      </dgm:t>
    </dgm:pt>
    <dgm:pt modelId="{698A11B5-4C10-4618-B8EF-BC1C3DFB1C5E}" type="sibTrans" cxnId="{2F71E5BE-AF55-47A3-8938-798EBE3D43F6}">
      <dgm:prSet/>
      <dgm:spPr/>
      <dgm:t>
        <a:bodyPr/>
        <a:lstStyle/>
        <a:p>
          <a:endParaRPr lang="en-US"/>
        </a:p>
      </dgm:t>
    </dgm:pt>
    <dgm:pt modelId="{506D736D-B92D-4A2B-A8D4-D6E535D902F9}" type="pres">
      <dgm:prSet presAssocID="{AC7D5222-BB25-4089-BF44-1CA143FE95B7}" presName="root" presStyleCnt="0">
        <dgm:presLayoutVars>
          <dgm:dir/>
          <dgm:resizeHandles val="exact"/>
        </dgm:presLayoutVars>
      </dgm:prSet>
      <dgm:spPr/>
    </dgm:pt>
    <dgm:pt modelId="{76AFD048-3296-4ECD-A0C5-C9F61FA3508F}" type="pres">
      <dgm:prSet presAssocID="{AC2F86FE-EF7A-4526-BED9-4571DDF34133}" presName="compNode" presStyleCnt="0"/>
      <dgm:spPr/>
    </dgm:pt>
    <dgm:pt modelId="{9257D929-04AA-4E5E-A8CA-0C7034416B16}" type="pres">
      <dgm:prSet presAssocID="{AC2F86FE-EF7A-4526-BED9-4571DDF34133}" presName="iconBgRect" presStyleLbl="bgShp" presStyleIdx="0" presStyleCnt="3"/>
      <dgm:spPr>
        <a:prstGeom prst="round2DiagRect">
          <a:avLst>
            <a:gd name="adj1" fmla="val 29727"/>
            <a:gd name="adj2" fmla="val 0"/>
          </a:avLst>
        </a:prstGeom>
        <a:solidFill>
          <a:schemeClr val="tx1"/>
        </a:solidFill>
        <a:ln>
          <a:solidFill>
            <a:schemeClr val="tx1"/>
          </a:solidFill>
        </a:ln>
      </dgm:spPr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80882319-8449-4E83-BE3B-F5C887E18559}" type="pres">
      <dgm:prSet presAssocID="{AC2F86FE-EF7A-4526-BED9-4571DDF34133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aily Calendar"/>
        </a:ext>
      </dgm:extLst>
    </dgm:pt>
    <dgm:pt modelId="{16FA507F-73CB-475F-8081-E9D8E56E4FB4}" type="pres">
      <dgm:prSet presAssocID="{AC2F86FE-EF7A-4526-BED9-4571DDF34133}" presName="spaceRect" presStyleCnt="0"/>
      <dgm:spPr/>
    </dgm:pt>
    <dgm:pt modelId="{E072B792-2F62-4506-9A03-0E1F4B905F21}" type="pres">
      <dgm:prSet presAssocID="{AC2F86FE-EF7A-4526-BED9-4571DDF34133}" presName="textRect" presStyleLbl="revTx" presStyleIdx="0" presStyleCnt="3">
        <dgm:presLayoutVars>
          <dgm:chMax val="1"/>
          <dgm:chPref val="1"/>
        </dgm:presLayoutVars>
      </dgm:prSet>
      <dgm:spPr/>
    </dgm:pt>
    <dgm:pt modelId="{105249D6-9811-4364-963F-0D3CF75A93AA}" type="pres">
      <dgm:prSet presAssocID="{7B64CB4D-CBB7-4E17-B4B9-E374F27C2C4F}" presName="sibTrans" presStyleCnt="0"/>
      <dgm:spPr/>
    </dgm:pt>
    <dgm:pt modelId="{D11B60CC-E135-4D06-A158-6822E1F7A77B}" type="pres">
      <dgm:prSet presAssocID="{43EDD932-DE89-4BFB-9657-36BDB2F31674}" presName="compNode" presStyleCnt="0"/>
      <dgm:spPr/>
    </dgm:pt>
    <dgm:pt modelId="{E05938BE-29DB-4295-842E-5CBB6E2C4450}" type="pres">
      <dgm:prSet presAssocID="{43EDD932-DE89-4BFB-9657-36BDB2F31674}" presName="iconBgRect" presStyleLbl="bgShp" presStyleIdx="1" presStyleCnt="3"/>
      <dgm:spPr>
        <a:prstGeom prst="round2DiagRect">
          <a:avLst>
            <a:gd name="adj1" fmla="val 29727"/>
            <a:gd name="adj2" fmla="val 0"/>
          </a:avLst>
        </a:prstGeom>
        <a:solidFill>
          <a:schemeClr val="tx1"/>
        </a:solidFill>
        <a:ln>
          <a:solidFill>
            <a:schemeClr val="tx1"/>
          </a:solidFill>
        </a:ln>
      </dgm:spPr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750425A0-5195-440F-93D4-F91D68A51F5B}" type="pres">
      <dgm:prSet presAssocID="{43EDD932-DE89-4BFB-9657-36BDB2F31674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ourglass"/>
        </a:ext>
      </dgm:extLst>
    </dgm:pt>
    <dgm:pt modelId="{7AE75F78-3F0C-44A1-97AA-5565BA12EC1D}" type="pres">
      <dgm:prSet presAssocID="{43EDD932-DE89-4BFB-9657-36BDB2F31674}" presName="spaceRect" presStyleCnt="0"/>
      <dgm:spPr/>
    </dgm:pt>
    <dgm:pt modelId="{BA8FB59B-BD23-48D9-9EAF-043A7B066939}" type="pres">
      <dgm:prSet presAssocID="{43EDD932-DE89-4BFB-9657-36BDB2F31674}" presName="textRect" presStyleLbl="revTx" presStyleIdx="1" presStyleCnt="3">
        <dgm:presLayoutVars>
          <dgm:chMax val="1"/>
          <dgm:chPref val="1"/>
        </dgm:presLayoutVars>
      </dgm:prSet>
      <dgm:spPr/>
    </dgm:pt>
    <dgm:pt modelId="{81FFCEBD-CF8B-4CC5-842E-30FA13ED2E2F}" type="pres">
      <dgm:prSet presAssocID="{86373AE0-3A84-4516-9017-49DF22D5AED1}" presName="sibTrans" presStyleCnt="0"/>
      <dgm:spPr/>
    </dgm:pt>
    <dgm:pt modelId="{71CE2ED4-2A5C-4FDE-A803-159B3BA0BB6E}" type="pres">
      <dgm:prSet presAssocID="{E9F735C8-28DD-400E-ACE5-5B244C9699F6}" presName="compNode" presStyleCnt="0"/>
      <dgm:spPr/>
    </dgm:pt>
    <dgm:pt modelId="{E55A8423-7316-46EF-AE7A-EA7B49D84743}" type="pres">
      <dgm:prSet presAssocID="{E9F735C8-28DD-400E-ACE5-5B244C9699F6}" presName="iconBgRect" presStyleLbl="bgShp" presStyleIdx="2" presStyleCnt="3"/>
      <dgm:spPr>
        <a:prstGeom prst="round2DiagRect">
          <a:avLst>
            <a:gd name="adj1" fmla="val 29727"/>
            <a:gd name="adj2" fmla="val 0"/>
          </a:avLst>
        </a:prstGeom>
        <a:solidFill>
          <a:schemeClr val="tx1"/>
        </a:solidFill>
        <a:ln>
          <a:solidFill>
            <a:schemeClr val="tx1"/>
          </a:solidFill>
        </a:ln>
      </dgm:spPr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BFD0F46F-1595-4F07-B18E-E287A6AC8549}" type="pres">
      <dgm:prSet presAssocID="{E9F735C8-28DD-400E-ACE5-5B244C9699F6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arth Globe Americas"/>
        </a:ext>
      </dgm:extLst>
    </dgm:pt>
    <dgm:pt modelId="{5A7F1AF2-F83D-443A-B55C-6746992BD902}" type="pres">
      <dgm:prSet presAssocID="{E9F735C8-28DD-400E-ACE5-5B244C9699F6}" presName="spaceRect" presStyleCnt="0"/>
      <dgm:spPr/>
    </dgm:pt>
    <dgm:pt modelId="{88CCCD86-E508-498C-8212-951679F82A96}" type="pres">
      <dgm:prSet presAssocID="{E9F735C8-28DD-400E-ACE5-5B244C9699F6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201A9C35-1B56-457C-98FC-DF230274F62B}" type="presOf" srcId="{AC7D5222-BB25-4089-BF44-1CA143FE95B7}" destId="{506D736D-B92D-4A2B-A8D4-D6E535D902F9}" srcOrd="0" destOrd="0" presId="urn:microsoft.com/office/officeart/2018/5/layout/IconLeafLabelList"/>
    <dgm:cxn modelId="{36E74F4A-B745-45EE-BD25-1AA4390D5687}" type="presOf" srcId="{43EDD932-DE89-4BFB-9657-36BDB2F31674}" destId="{BA8FB59B-BD23-48D9-9EAF-043A7B066939}" srcOrd="0" destOrd="0" presId="urn:microsoft.com/office/officeart/2018/5/layout/IconLeafLabelList"/>
    <dgm:cxn modelId="{FACB6177-66BA-41EC-A871-AA85CE5C39A2}" srcId="{AC7D5222-BB25-4089-BF44-1CA143FE95B7}" destId="{43EDD932-DE89-4BFB-9657-36BDB2F31674}" srcOrd="1" destOrd="0" parTransId="{A3BF2256-11CE-4094-9600-647468DF0708}" sibTransId="{86373AE0-3A84-4516-9017-49DF22D5AED1}"/>
    <dgm:cxn modelId="{52EF207F-E22B-428B-89AE-8DF4581213D5}" type="presOf" srcId="{E9F735C8-28DD-400E-ACE5-5B244C9699F6}" destId="{88CCCD86-E508-498C-8212-951679F82A96}" srcOrd="0" destOrd="0" presId="urn:microsoft.com/office/officeart/2018/5/layout/IconLeafLabelList"/>
    <dgm:cxn modelId="{E97E7E89-055B-488A-BC1B-0C5032BAD8C9}" srcId="{AC7D5222-BB25-4089-BF44-1CA143FE95B7}" destId="{AC2F86FE-EF7A-4526-BED9-4571DDF34133}" srcOrd="0" destOrd="0" parTransId="{12D6CB33-FACA-4DD4-8F36-FEBC11BFC4A8}" sibTransId="{7B64CB4D-CBB7-4E17-B4B9-E374F27C2C4F}"/>
    <dgm:cxn modelId="{2F71E5BE-AF55-47A3-8938-798EBE3D43F6}" srcId="{AC7D5222-BB25-4089-BF44-1CA143FE95B7}" destId="{E9F735C8-28DD-400E-ACE5-5B244C9699F6}" srcOrd="2" destOrd="0" parTransId="{A88BDB29-002A-476B-922C-AB0897E5EA34}" sibTransId="{698A11B5-4C10-4618-B8EF-BC1C3DFB1C5E}"/>
    <dgm:cxn modelId="{E54B05FA-A230-48E0-9A3D-C051CB378E32}" type="presOf" srcId="{AC2F86FE-EF7A-4526-BED9-4571DDF34133}" destId="{E072B792-2F62-4506-9A03-0E1F4B905F21}" srcOrd="0" destOrd="0" presId="urn:microsoft.com/office/officeart/2018/5/layout/IconLeafLabelList"/>
    <dgm:cxn modelId="{6F049BEC-4090-4519-967C-4633DFFAF9BB}" type="presParOf" srcId="{506D736D-B92D-4A2B-A8D4-D6E535D902F9}" destId="{76AFD048-3296-4ECD-A0C5-C9F61FA3508F}" srcOrd="0" destOrd="0" presId="urn:microsoft.com/office/officeart/2018/5/layout/IconLeafLabelList"/>
    <dgm:cxn modelId="{83609676-F933-4783-BCC4-89BF6CC7C9EC}" type="presParOf" srcId="{76AFD048-3296-4ECD-A0C5-C9F61FA3508F}" destId="{9257D929-04AA-4E5E-A8CA-0C7034416B16}" srcOrd="0" destOrd="0" presId="urn:microsoft.com/office/officeart/2018/5/layout/IconLeafLabelList"/>
    <dgm:cxn modelId="{31EECED6-CDB3-4AA6-88D2-7DF9A004D491}" type="presParOf" srcId="{76AFD048-3296-4ECD-A0C5-C9F61FA3508F}" destId="{80882319-8449-4E83-BE3B-F5C887E18559}" srcOrd="1" destOrd="0" presId="urn:microsoft.com/office/officeart/2018/5/layout/IconLeafLabelList"/>
    <dgm:cxn modelId="{84B6C5BB-01BD-4F52-813C-CE48EFDBC4DE}" type="presParOf" srcId="{76AFD048-3296-4ECD-A0C5-C9F61FA3508F}" destId="{16FA507F-73CB-475F-8081-E9D8E56E4FB4}" srcOrd="2" destOrd="0" presId="urn:microsoft.com/office/officeart/2018/5/layout/IconLeafLabelList"/>
    <dgm:cxn modelId="{99432614-6FA1-43F0-B5C4-E765C1578955}" type="presParOf" srcId="{76AFD048-3296-4ECD-A0C5-C9F61FA3508F}" destId="{E072B792-2F62-4506-9A03-0E1F4B905F21}" srcOrd="3" destOrd="0" presId="urn:microsoft.com/office/officeart/2018/5/layout/IconLeafLabelList"/>
    <dgm:cxn modelId="{F8A1D873-B35A-4C6F-BF69-754F6984C1FC}" type="presParOf" srcId="{506D736D-B92D-4A2B-A8D4-D6E535D902F9}" destId="{105249D6-9811-4364-963F-0D3CF75A93AA}" srcOrd="1" destOrd="0" presId="urn:microsoft.com/office/officeart/2018/5/layout/IconLeafLabelList"/>
    <dgm:cxn modelId="{A18F4B5E-AA2B-405C-A509-BCF16DF68E2D}" type="presParOf" srcId="{506D736D-B92D-4A2B-A8D4-D6E535D902F9}" destId="{D11B60CC-E135-4D06-A158-6822E1F7A77B}" srcOrd="2" destOrd="0" presId="urn:microsoft.com/office/officeart/2018/5/layout/IconLeafLabelList"/>
    <dgm:cxn modelId="{E5AF515A-DF33-45E8-96A9-5391EBAFFC53}" type="presParOf" srcId="{D11B60CC-E135-4D06-A158-6822E1F7A77B}" destId="{E05938BE-29DB-4295-842E-5CBB6E2C4450}" srcOrd="0" destOrd="0" presId="urn:microsoft.com/office/officeart/2018/5/layout/IconLeafLabelList"/>
    <dgm:cxn modelId="{2E673641-567B-4EBB-8A00-B3DE7CA22EAD}" type="presParOf" srcId="{D11B60CC-E135-4D06-A158-6822E1F7A77B}" destId="{750425A0-5195-440F-93D4-F91D68A51F5B}" srcOrd="1" destOrd="0" presId="urn:microsoft.com/office/officeart/2018/5/layout/IconLeafLabelList"/>
    <dgm:cxn modelId="{64A31458-BE36-4462-AC76-EB1338EB832D}" type="presParOf" srcId="{D11B60CC-E135-4D06-A158-6822E1F7A77B}" destId="{7AE75F78-3F0C-44A1-97AA-5565BA12EC1D}" srcOrd="2" destOrd="0" presId="urn:microsoft.com/office/officeart/2018/5/layout/IconLeafLabelList"/>
    <dgm:cxn modelId="{9E916DE0-49B6-429B-A31A-EFC84CAE0E70}" type="presParOf" srcId="{D11B60CC-E135-4D06-A158-6822E1F7A77B}" destId="{BA8FB59B-BD23-48D9-9EAF-043A7B066939}" srcOrd="3" destOrd="0" presId="urn:microsoft.com/office/officeart/2018/5/layout/IconLeafLabelList"/>
    <dgm:cxn modelId="{F4B40410-1050-4037-949E-039EAB59F836}" type="presParOf" srcId="{506D736D-B92D-4A2B-A8D4-D6E535D902F9}" destId="{81FFCEBD-CF8B-4CC5-842E-30FA13ED2E2F}" srcOrd="3" destOrd="0" presId="urn:microsoft.com/office/officeart/2018/5/layout/IconLeafLabelList"/>
    <dgm:cxn modelId="{A50623C1-623B-4A21-89D9-E5FCF61021BF}" type="presParOf" srcId="{506D736D-B92D-4A2B-A8D4-D6E535D902F9}" destId="{71CE2ED4-2A5C-4FDE-A803-159B3BA0BB6E}" srcOrd="4" destOrd="0" presId="urn:microsoft.com/office/officeart/2018/5/layout/IconLeafLabelList"/>
    <dgm:cxn modelId="{375C98D0-CF68-4099-9ECB-5B20A4ADED71}" type="presParOf" srcId="{71CE2ED4-2A5C-4FDE-A803-159B3BA0BB6E}" destId="{E55A8423-7316-46EF-AE7A-EA7B49D84743}" srcOrd="0" destOrd="0" presId="urn:microsoft.com/office/officeart/2018/5/layout/IconLeafLabelList"/>
    <dgm:cxn modelId="{58A13FD8-EB85-4387-BD56-90AAF4314CC8}" type="presParOf" srcId="{71CE2ED4-2A5C-4FDE-A803-159B3BA0BB6E}" destId="{BFD0F46F-1595-4F07-B18E-E287A6AC8549}" srcOrd="1" destOrd="0" presId="urn:microsoft.com/office/officeart/2018/5/layout/IconLeafLabelList"/>
    <dgm:cxn modelId="{FE3BD925-0025-4228-BDBE-C72EF2B2E38B}" type="presParOf" srcId="{71CE2ED4-2A5C-4FDE-A803-159B3BA0BB6E}" destId="{5A7F1AF2-F83D-443A-B55C-6746992BD902}" srcOrd="2" destOrd="0" presId="urn:microsoft.com/office/officeart/2018/5/layout/IconLeafLabelList"/>
    <dgm:cxn modelId="{BEBCE4C7-B0B2-4172-8688-1691E90805F2}" type="presParOf" srcId="{71CE2ED4-2A5C-4FDE-A803-159B3BA0BB6E}" destId="{88CCCD86-E508-498C-8212-951679F82A96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54169A-ED81-4265-AF05-C35301126E5F}">
      <dsp:nvSpPr>
        <dsp:cNvPr id="0" name=""/>
        <dsp:cNvSpPr/>
      </dsp:nvSpPr>
      <dsp:spPr>
        <a:xfrm>
          <a:off x="1272977" y="426569"/>
          <a:ext cx="1098000" cy="1098000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5F0031D-2B78-4381-A551-DD7053127DB5}">
      <dsp:nvSpPr>
        <dsp:cNvPr id="0" name=""/>
        <dsp:cNvSpPr/>
      </dsp:nvSpPr>
      <dsp:spPr>
        <a:xfrm>
          <a:off x="1506977" y="660562"/>
          <a:ext cx="630000" cy="630000"/>
        </a:xfrm>
        <a:prstGeom prst="rect">
          <a:avLst/>
        </a:prstGeom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87CA10-A6D8-4B85-B850-25DD88FF984C}">
      <dsp:nvSpPr>
        <dsp:cNvPr id="0" name=""/>
        <dsp:cNvSpPr/>
      </dsp:nvSpPr>
      <dsp:spPr>
        <a:xfrm>
          <a:off x="737333" y="1674101"/>
          <a:ext cx="2169288" cy="742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kern="1200" cap="none" dirty="0">
              <a:solidFill>
                <a:srgbClr val="333333"/>
              </a:solidFill>
              <a:latin typeface="Franklin Gothic Book" panose="020B0503020102020204" pitchFamily="34" charset="0"/>
            </a:rPr>
            <a:t>Objectives and Aligned Capabilities</a:t>
          </a:r>
        </a:p>
      </dsp:txBody>
      <dsp:txXfrm>
        <a:off x="737333" y="1674101"/>
        <a:ext cx="2169288" cy="742500"/>
      </dsp:txXfrm>
    </dsp:sp>
    <dsp:sp modelId="{DC6E123B-05DD-4F7C-8724-2964174BF3A8}">
      <dsp:nvSpPr>
        <dsp:cNvPr id="0" name=""/>
        <dsp:cNvSpPr/>
      </dsp:nvSpPr>
      <dsp:spPr>
        <a:xfrm>
          <a:off x="3864743" y="426569"/>
          <a:ext cx="1098000" cy="1098000"/>
        </a:xfrm>
        <a:prstGeom prst="round2DiagRect">
          <a:avLst>
            <a:gd name="adj1" fmla="val 29727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06385EE-7E8F-4E0D-BFDA-AF5A2B5F5A6F}">
      <dsp:nvSpPr>
        <dsp:cNvPr id="0" name=""/>
        <dsp:cNvSpPr/>
      </dsp:nvSpPr>
      <dsp:spPr>
        <a:xfrm>
          <a:off x="4098743" y="660562"/>
          <a:ext cx="630000" cy="630000"/>
        </a:xfrm>
        <a:prstGeom prst="rect">
          <a:avLst/>
        </a:prstGeom>
        <a:blipFill rotWithShape="1"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CAD017-D838-4EC3-8686-5A050DE07770}">
      <dsp:nvSpPr>
        <dsp:cNvPr id="0" name=""/>
        <dsp:cNvSpPr/>
      </dsp:nvSpPr>
      <dsp:spPr>
        <a:xfrm>
          <a:off x="3221621" y="1674101"/>
          <a:ext cx="2384244" cy="742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kern="1200" cap="none" dirty="0">
              <a:solidFill>
                <a:srgbClr val="333333"/>
              </a:solidFill>
              <a:latin typeface="Franklin Gothic Book" panose="020B0503020102020204" pitchFamily="34" charset="0"/>
            </a:rPr>
            <a:t>Exercise Participants</a:t>
          </a:r>
        </a:p>
      </dsp:txBody>
      <dsp:txXfrm>
        <a:off x="3221621" y="1674101"/>
        <a:ext cx="2384244" cy="742500"/>
      </dsp:txXfrm>
    </dsp:sp>
    <dsp:sp modelId="{31E4226E-5FBE-48F3-9D2E-4F7A139A39B6}">
      <dsp:nvSpPr>
        <dsp:cNvPr id="0" name=""/>
        <dsp:cNvSpPr/>
      </dsp:nvSpPr>
      <dsp:spPr>
        <a:xfrm>
          <a:off x="6271866" y="426569"/>
          <a:ext cx="1098000" cy="1098000"/>
        </a:xfrm>
        <a:prstGeom prst="round2DiagRect">
          <a:avLst>
            <a:gd name="adj1" fmla="val 29727"/>
            <a:gd name="adj2" fmla="val 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798DA9C-B72D-4C91-9DE0-91E77FB5491F}">
      <dsp:nvSpPr>
        <dsp:cNvPr id="0" name=""/>
        <dsp:cNvSpPr/>
      </dsp:nvSpPr>
      <dsp:spPr>
        <a:xfrm>
          <a:off x="6505866" y="660562"/>
          <a:ext cx="630000" cy="630000"/>
        </a:xfrm>
        <a:prstGeom prst="rect">
          <a:avLst/>
        </a:prstGeom>
        <a:blipFill rotWithShape="1"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C1040E-0707-427C-BFE6-EC510F0368C0}">
      <dsp:nvSpPr>
        <dsp:cNvPr id="0" name=""/>
        <dsp:cNvSpPr/>
      </dsp:nvSpPr>
      <dsp:spPr>
        <a:xfrm>
          <a:off x="5920866" y="1674101"/>
          <a:ext cx="1800000" cy="742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kern="1200" cap="none" dirty="0">
              <a:solidFill>
                <a:srgbClr val="333333"/>
              </a:solidFill>
              <a:latin typeface="Franklin Gothic Book" panose="020B0503020102020204" pitchFamily="34" charset="0"/>
            </a:rPr>
            <a:t>Scenario</a:t>
          </a:r>
        </a:p>
      </dsp:txBody>
      <dsp:txXfrm>
        <a:off x="5920866" y="1674101"/>
        <a:ext cx="1800000" cy="742500"/>
      </dsp:txXfrm>
    </dsp:sp>
    <dsp:sp modelId="{A10752DB-EDEA-44D1-B1BF-18BA1786FC2B}">
      <dsp:nvSpPr>
        <dsp:cNvPr id="0" name=""/>
        <dsp:cNvSpPr/>
      </dsp:nvSpPr>
      <dsp:spPr>
        <a:xfrm>
          <a:off x="1219120" y="2660045"/>
          <a:ext cx="1098000" cy="1098000"/>
        </a:xfrm>
        <a:prstGeom prst="round2DiagRect">
          <a:avLst>
            <a:gd name="adj1" fmla="val 29727"/>
            <a:gd name="adj2" fmla="val 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BC26F8-6F0D-4D6F-AF47-F4EF5FBB0015}">
      <dsp:nvSpPr>
        <dsp:cNvPr id="0" name=""/>
        <dsp:cNvSpPr/>
      </dsp:nvSpPr>
      <dsp:spPr>
        <a:xfrm>
          <a:off x="1453122" y="2894045"/>
          <a:ext cx="630000" cy="630000"/>
        </a:xfrm>
        <a:prstGeom prst="rect">
          <a:avLst/>
        </a:prstGeom>
        <a:blipFill rotWithShape="1"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E54C45-D3A3-430F-95F3-BF5541CB6127}">
      <dsp:nvSpPr>
        <dsp:cNvPr id="0" name=""/>
        <dsp:cNvSpPr/>
      </dsp:nvSpPr>
      <dsp:spPr>
        <a:xfrm>
          <a:off x="868139" y="3866633"/>
          <a:ext cx="1800000" cy="742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kern="1200" cap="none" dirty="0">
              <a:solidFill>
                <a:srgbClr val="333333"/>
              </a:solidFill>
              <a:latin typeface="Franklin Gothic Book" panose="020B0503020102020204" pitchFamily="34" charset="0"/>
            </a:rPr>
            <a:t>MSEL</a:t>
          </a:r>
        </a:p>
      </dsp:txBody>
      <dsp:txXfrm>
        <a:off x="868139" y="3866633"/>
        <a:ext cx="1800000" cy="742500"/>
      </dsp:txXfrm>
    </dsp:sp>
    <dsp:sp modelId="{E7D53546-D6CE-4F76-938E-BE3C7B2D7F68}">
      <dsp:nvSpPr>
        <dsp:cNvPr id="0" name=""/>
        <dsp:cNvSpPr/>
      </dsp:nvSpPr>
      <dsp:spPr>
        <a:xfrm>
          <a:off x="3809949" y="2660045"/>
          <a:ext cx="1098000" cy="1098000"/>
        </a:xfrm>
        <a:prstGeom prst="round2DiagRect">
          <a:avLst>
            <a:gd name="adj1" fmla="val 29727"/>
            <a:gd name="adj2" fmla="val 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48772AA-2EA3-442C-A509-4362A25B7B2A}">
      <dsp:nvSpPr>
        <dsp:cNvPr id="0" name=""/>
        <dsp:cNvSpPr/>
      </dsp:nvSpPr>
      <dsp:spPr>
        <a:xfrm>
          <a:off x="4043949" y="2894045"/>
          <a:ext cx="630000" cy="630000"/>
        </a:xfrm>
        <a:prstGeom prst="rect">
          <a:avLst/>
        </a:prstGeom>
        <a:blipFill rotWithShape="1"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CA5E88-F8C1-4F8B-8329-081C1B08B71D}">
      <dsp:nvSpPr>
        <dsp:cNvPr id="0" name=""/>
        <dsp:cNvSpPr/>
      </dsp:nvSpPr>
      <dsp:spPr>
        <a:xfrm>
          <a:off x="3458952" y="3866633"/>
          <a:ext cx="1800000" cy="742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kern="1200" cap="none" dirty="0">
              <a:solidFill>
                <a:srgbClr val="333333"/>
              </a:solidFill>
              <a:latin typeface="Franklin Gothic Book" panose="020B0503020102020204" pitchFamily="34" charset="0"/>
            </a:rPr>
            <a:t>Exercise Documentation</a:t>
          </a:r>
        </a:p>
      </dsp:txBody>
      <dsp:txXfrm>
        <a:off x="3458952" y="3866633"/>
        <a:ext cx="1800000" cy="742500"/>
      </dsp:txXfrm>
    </dsp:sp>
    <dsp:sp modelId="{A2518134-3332-455F-9B48-2125E620B115}">
      <dsp:nvSpPr>
        <dsp:cNvPr id="0" name=""/>
        <dsp:cNvSpPr/>
      </dsp:nvSpPr>
      <dsp:spPr>
        <a:xfrm>
          <a:off x="6248332" y="2660045"/>
          <a:ext cx="1098000" cy="1098000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D1920F-9025-48CC-AACC-813C8D64E56E}">
      <dsp:nvSpPr>
        <dsp:cNvPr id="0" name=""/>
        <dsp:cNvSpPr/>
      </dsp:nvSpPr>
      <dsp:spPr>
        <a:xfrm>
          <a:off x="6482328" y="2894045"/>
          <a:ext cx="630000" cy="630000"/>
        </a:xfrm>
        <a:prstGeom prst="rect">
          <a:avLst/>
        </a:prstGeom>
        <a:blipFill rotWithShape="1"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9ED6D6-A772-44CD-A9E4-BE5A297F5A55}">
      <dsp:nvSpPr>
        <dsp:cNvPr id="0" name=""/>
        <dsp:cNvSpPr/>
      </dsp:nvSpPr>
      <dsp:spPr>
        <a:xfrm>
          <a:off x="5897340" y="3866633"/>
          <a:ext cx="1800000" cy="742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kern="1200" cap="none" dirty="0">
              <a:solidFill>
                <a:srgbClr val="333333"/>
              </a:solidFill>
              <a:latin typeface="Franklin Gothic Book" panose="020B0503020102020204" pitchFamily="34" charset="0"/>
            </a:rPr>
            <a:t>Local Issues Or Concerns</a:t>
          </a:r>
        </a:p>
      </dsp:txBody>
      <dsp:txXfrm>
        <a:off x="5897340" y="3866633"/>
        <a:ext cx="1800000" cy="7425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0E801F-2D9B-4E1B-BD1F-98EE9022A301}">
      <dsp:nvSpPr>
        <dsp:cNvPr id="0" name=""/>
        <dsp:cNvSpPr/>
      </dsp:nvSpPr>
      <dsp:spPr>
        <a:xfrm>
          <a:off x="0" y="413649"/>
          <a:ext cx="7478866" cy="945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0443" tIns="499872" rIns="580443" bIns="156464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 dirty="0">
              <a:solidFill>
                <a:srgbClr val="333333"/>
              </a:solidFill>
              <a:latin typeface="Franklin Gothic Book" panose="020B0503020102020204" pitchFamily="34" charset="0"/>
            </a:rPr>
            <a:t>Aligns to: </a:t>
          </a:r>
          <a:r>
            <a:rPr lang="en-US" sz="2200" kern="1200" dirty="0">
              <a:solidFill>
                <a:srgbClr val="333333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[Capability]</a:t>
          </a:r>
        </a:p>
      </dsp:txBody>
      <dsp:txXfrm>
        <a:off x="0" y="413649"/>
        <a:ext cx="7478866" cy="945000"/>
      </dsp:txXfrm>
    </dsp:sp>
    <dsp:sp modelId="{F351AF17-8CD1-4D0C-A5CF-F8805CD02084}">
      <dsp:nvSpPr>
        <dsp:cNvPr id="0" name=""/>
        <dsp:cNvSpPr/>
      </dsp:nvSpPr>
      <dsp:spPr>
        <a:xfrm>
          <a:off x="373943" y="59409"/>
          <a:ext cx="5235206" cy="7084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7878" tIns="0" rIns="197878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latin typeface="Franklin Gothic Book" panose="020B0503020102020204" pitchFamily="34" charset="0"/>
            </a:rPr>
            <a:t>Objective: </a:t>
          </a:r>
          <a:r>
            <a:rPr lang="en-US" sz="2200" kern="1200" dirty="0">
              <a:solidFill>
                <a:schemeClr val="tx1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</a:t>
          </a:r>
          <a:r>
            <a:rPr lang="en-US" sz="2200" kern="1200" dirty="0">
              <a:highlight>
                <a:srgbClr val="FFFF00"/>
              </a:highlight>
              <a:latin typeface="Franklin Gothic Book" panose="020B0503020102020204" pitchFamily="34" charset="0"/>
            </a:rPr>
            <a:t>Proposed Objective</a:t>
          </a:r>
          <a:r>
            <a:rPr lang="en-US" sz="2200" kern="1200" dirty="0">
              <a:solidFill>
                <a:schemeClr val="tx1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]</a:t>
          </a:r>
        </a:p>
      </dsp:txBody>
      <dsp:txXfrm>
        <a:off x="408528" y="93994"/>
        <a:ext cx="5166036" cy="639310"/>
      </dsp:txXfrm>
    </dsp:sp>
    <dsp:sp modelId="{7C1C02E5-F2D8-475F-893D-E3934D6F0D24}">
      <dsp:nvSpPr>
        <dsp:cNvPr id="0" name=""/>
        <dsp:cNvSpPr/>
      </dsp:nvSpPr>
      <dsp:spPr>
        <a:xfrm>
          <a:off x="0" y="1842489"/>
          <a:ext cx="7478866" cy="98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0443" tIns="499872" rIns="580443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>
              <a:solidFill>
                <a:srgbClr val="333333"/>
              </a:solidFill>
              <a:latin typeface="Franklin Gothic Book" panose="020B0503020102020204" pitchFamily="34" charset="0"/>
            </a:rPr>
            <a:t>Aligns to: </a:t>
          </a:r>
          <a:r>
            <a:rPr lang="en-US" sz="2400" kern="1200" dirty="0">
              <a:solidFill>
                <a:srgbClr val="333333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[Capability]</a:t>
          </a:r>
        </a:p>
      </dsp:txBody>
      <dsp:txXfrm>
        <a:off x="0" y="1842489"/>
        <a:ext cx="7478866" cy="982800"/>
      </dsp:txXfrm>
    </dsp:sp>
    <dsp:sp modelId="{6F4C0C30-30F9-4D90-8B13-4B11C95D858D}">
      <dsp:nvSpPr>
        <dsp:cNvPr id="0" name=""/>
        <dsp:cNvSpPr/>
      </dsp:nvSpPr>
      <dsp:spPr>
        <a:xfrm>
          <a:off x="373943" y="1488249"/>
          <a:ext cx="5235206" cy="7084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7878" tIns="0" rIns="197878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latin typeface="Franklin Gothic Book" panose="020B0503020102020204" pitchFamily="34" charset="0"/>
            </a:rPr>
            <a:t>Objective: </a:t>
          </a:r>
          <a:r>
            <a:rPr lang="en-US" sz="2200" kern="1200" dirty="0">
              <a:solidFill>
                <a:schemeClr val="tx1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</a:t>
          </a:r>
          <a:r>
            <a:rPr lang="en-US" sz="2200" kern="1200" dirty="0">
              <a:highlight>
                <a:srgbClr val="FFFF00"/>
              </a:highlight>
              <a:latin typeface="Franklin Gothic Book" panose="020B0503020102020204" pitchFamily="34" charset="0"/>
            </a:rPr>
            <a:t>Proposed Objective</a:t>
          </a:r>
          <a:r>
            <a:rPr lang="en-US" sz="2200" kern="1200" dirty="0">
              <a:solidFill>
                <a:schemeClr val="tx1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]</a:t>
          </a:r>
        </a:p>
      </dsp:txBody>
      <dsp:txXfrm>
        <a:off x="408528" y="1522834"/>
        <a:ext cx="5166036" cy="639310"/>
      </dsp:txXfrm>
    </dsp:sp>
    <dsp:sp modelId="{6054AC71-CB3F-4E26-A3E0-4984E0E9AEAE}">
      <dsp:nvSpPr>
        <dsp:cNvPr id="0" name=""/>
        <dsp:cNvSpPr/>
      </dsp:nvSpPr>
      <dsp:spPr>
        <a:xfrm>
          <a:off x="0" y="3309129"/>
          <a:ext cx="7478866" cy="98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0443" tIns="499872" rIns="580443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>
              <a:solidFill>
                <a:srgbClr val="333333"/>
              </a:solidFill>
              <a:latin typeface="Franklin Gothic Book" panose="020B0503020102020204" pitchFamily="34" charset="0"/>
            </a:rPr>
            <a:t>Aligns to: </a:t>
          </a:r>
          <a:r>
            <a:rPr lang="en-US" sz="2400" kern="1200" dirty="0">
              <a:solidFill>
                <a:srgbClr val="333333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[Capability]</a:t>
          </a:r>
        </a:p>
      </dsp:txBody>
      <dsp:txXfrm>
        <a:off x="0" y="3309129"/>
        <a:ext cx="7478866" cy="982800"/>
      </dsp:txXfrm>
    </dsp:sp>
    <dsp:sp modelId="{59AD1F60-A43F-4253-8991-EB6406633315}">
      <dsp:nvSpPr>
        <dsp:cNvPr id="0" name=""/>
        <dsp:cNvSpPr/>
      </dsp:nvSpPr>
      <dsp:spPr>
        <a:xfrm>
          <a:off x="373943" y="2954889"/>
          <a:ext cx="5235206" cy="7084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7878" tIns="0" rIns="197878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Franklin Gothic Book" panose="020B0503020102020204" pitchFamily="34" charset="0"/>
            </a:rPr>
            <a:t>Objective: </a:t>
          </a:r>
          <a:r>
            <a:rPr lang="en-US" sz="2400" kern="1200" dirty="0">
              <a:solidFill>
                <a:schemeClr val="tx1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</a:t>
          </a:r>
          <a:r>
            <a:rPr lang="en-US" sz="2400" kern="1200" dirty="0">
              <a:highlight>
                <a:srgbClr val="FFFF00"/>
              </a:highlight>
              <a:latin typeface="Franklin Gothic Book" panose="020B0503020102020204" pitchFamily="34" charset="0"/>
            </a:rPr>
            <a:t>Proposed Objective</a:t>
          </a:r>
          <a:r>
            <a:rPr lang="en-US" sz="2400" kern="1200" dirty="0">
              <a:solidFill>
                <a:schemeClr val="tx1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]</a:t>
          </a:r>
        </a:p>
      </dsp:txBody>
      <dsp:txXfrm>
        <a:off x="408528" y="2989474"/>
        <a:ext cx="5166036" cy="63931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54169A-ED81-4265-AF05-C35301126E5F}">
      <dsp:nvSpPr>
        <dsp:cNvPr id="0" name=""/>
        <dsp:cNvSpPr/>
      </dsp:nvSpPr>
      <dsp:spPr>
        <a:xfrm>
          <a:off x="1431011" y="532994"/>
          <a:ext cx="1391612" cy="1391612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5F0031D-2B78-4381-A551-DD7053127DB5}">
      <dsp:nvSpPr>
        <dsp:cNvPr id="0" name=""/>
        <dsp:cNvSpPr/>
      </dsp:nvSpPr>
      <dsp:spPr>
        <a:xfrm>
          <a:off x="1727584" y="829558"/>
          <a:ext cx="798465" cy="798465"/>
        </a:xfrm>
        <a:prstGeom prst="rect">
          <a:avLst/>
        </a:prstGeom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87CA10-A6D8-4B85-B850-25DD88FF984C}">
      <dsp:nvSpPr>
        <dsp:cNvPr id="0" name=""/>
        <dsp:cNvSpPr/>
      </dsp:nvSpPr>
      <dsp:spPr>
        <a:xfrm>
          <a:off x="752133" y="2052630"/>
          <a:ext cx="274936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kern="1200" cap="none" dirty="0">
              <a:solidFill>
                <a:srgbClr val="333333"/>
              </a:solidFill>
              <a:latin typeface="Franklin Gothic Book" panose="020B0503020102020204" pitchFamily="34" charset="0"/>
            </a:rPr>
            <a:t>Exercise Logistics</a:t>
          </a:r>
        </a:p>
      </dsp:txBody>
      <dsp:txXfrm>
        <a:off x="752133" y="2052630"/>
        <a:ext cx="2749369" cy="720000"/>
      </dsp:txXfrm>
    </dsp:sp>
    <dsp:sp modelId="{BA38477F-DAEA-4C00-83DE-834888BEA60A}">
      <dsp:nvSpPr>
        <dsp:cNvPr id="0" name=""/>
        <dsp:cNvSpPr/>
      </dsp:nvSpPr>
      <dsp:spPr>
        <a:xfrm>
          <a:off x="4345595" y="523531"/>
          <a:ext cx="1391612" cy="1391612"/>
        </a:xfrm>
        <a:prstGeom prst="round2DiagRect">
          <a:avLst>
            <a:gd name="adj1" fmla="val 29727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7E8E0B9-7DFB-4B92-BB1A-8F0890DD8015}">
      <dsp:nvSpPr>
        <dsp:cNvPr id="0" name=""/>
        <dsp:cNvSpPr/>
      </dsp:nvSpPr>
      <dsp:spPr>
        <a:xfrm>
          <a:off x="4642168" y="820088"/>
          <a:ext cx="798465" cy="798465"/>
        </a:xfrm>
        <a:prstGeom prst="rect">
          <a:avLst/>
        </a:prstGeom>
        <a:blipFill rotWithShape="1"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DE7653-26D2-4E9F-95F6-05C7F7461AC8}">
      <dsp:nvSpPr>
        <dsp:cNvPr id="0" name=""/>
        <dsp:cNvSpPr/>
      </dsp:nvSpPr>
      <dsp:spPr>
        <a:xfrm>
          <a:off x="3900735" y="2091474"/>
          <a:ext cx="2281331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kern="1200" cap="none" dirty="0">
              <a:solidFill>
                <a:srgbClr val="333333"/>
              </a:solidFill>
              <a:latin typeface="Franklin Gothic Book" panose="020B0503020102020204" pitchFamily="34" charset="0"/>
            </a:rPr>
            <a:t>Exercise Schedule </a:t>
          </a:r>
        </a:p>
      </dsp:txBody>
      <dsp:txXfrm>
        <a:off x="3900735" y="2091474"/>
        <a:ext cx="2281331" cy="720000"/>
      </dsp:txXfrm>
    </dsp:sp>
    <dsp:sp modelId="{0003D41E-BB00-48F5-9B17-B70284853D9C}">
      <dsp:nvSpPr>
        <dsp:cNvPr id="0" name=""/>
        <dsp:cNvSpPr/>
      </dsp:nvSpPr>
      <dsp:spPr>
        <a:xfrm>
          <a:off x="1431011" y="2792856"/>
          <a:ext cx="1391612" cy="1391612"/>
        </a:xfrm>
        <a:prstGeom prst="round2DiagRect">
          <a:avLst>
            <a:gd name="adj1" fmla="val 29727"/>
            <a:gd name="adj2" fmla="val 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8157040-8E9F-4F0D-95BE-8EB14A94B80C}">
      <dsp:nvSpPr>
        <dsp:cNvPr id="0" name=""/>
        <dsp:cNvSpPr/>
      </dsp:nvSpPr>
      <dsp:spPr>
        <a:xfrm>
          <a:off x="1727584" y="3089439"/>
          <a:ext cx="798465" cy="798465"/>
        </a:xfrm>
        <a:prstGeom prst="rect">
          <a:avLst/>
        </a:prstGeom>
        <a:blipFill rotWithShape="1"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CB48DF-B270-4997-8552-47B745911A46}">
      <dsp:nvSpPr>
        <dsp:cNvPr id="0" name=""/>
        <dsp:cNvSpPr/>
      </dsp:nvSpPr>
      <dsp:spPr>
        <a:xfrm>
          <a:off x="986152" y="4340690"/>
          <a:ext cx="2281331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kern="1200" cap="none" dirty="0">
              <a:solidFill>
                <a:srgbClr val="333333"/>
              </a:solidFill>
              <a:latin typeface="Franklin Gothic Book" panose="020B0503020102020204" pitchFamily="34" charset="0"/>
            </a:rPr>
            <a:t>Exercise Staffing</a:t>
          </a:r>
        </a:p>
      </dsp:txBody>
      <dsp:txXfrm>
        <a:off x="986152" y="4340690"/>
        <a:ext cx="2281331" cy="720000"/>
      </dsp:txXfrm>
    </dsp:sp>
    <dsp:sp modelId="{42F64F60-08E7-4E4E-8483-623916FC8456}">
      <dsp:nvSpPr>
        <dsp:cNvPr id="0" name=""/>
        <dsp:cNvSpPr/>
      </dsp:nvSpPr>
      <dsp:spPr>
        <a:xfrm>
          <a:off x="4111576" y="2792856"/>
          <a:ext cx="1391612" cy="1391612"/>
        </a:xfrm>
        <a:prstGeom prst="round2DiagRect">
          <a:avLst>
            <a:gd name="adj1" fmla="val 29727"/>
            <a:gd name="adj2" fmla="val 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3D58DA-383A-4111-B233-C72DCBBA2C78}">
      <dsp:nvSpPr>
        <dsp:cNvPr id="0" name=""/>
        <dsp:cNvSpPr/>
      </dsp:nvSpPr>
      <dsp:spPr>
        <a:xfrm>
          <a:off x="4408149" y="3089439"/>
          <a:ext cx="798465" cy="798465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17474E-F761-44B8-BEDE-F7F328ADB3E5}">
      <dsp:nvSpPr>
        <dsp:cNvPr id="0" name=""/>
        <dsp:cNvSpPr/>
      </dsp:nvSpPr>
      <dsp:spPr>
        <a:xfrm>
          <a:off x="3666716" y="4340690"/>
          <a:ext cx="2281331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kern="1200" cap="none" dirty="0">
              <a:solidFill>
                <a:srgbClr val="333333"/>
              </a:solidFill>
              <a:latin typeface="Franklin Gothic Book" panose="020B0503020102020204" pitchFamily="34" charset="0"/>
            </a:rPr>
            <a:t>Exercise Planning Timeline</a:t>
          </a:r>
        </a:p>
      </dsp:txBody>
      <dsp:txXfrm>
        <a:off x="3666716" y="4340690"/>
        <a:ext cx="2281331" cy="7200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57D929-04AA-4E5E-A8CA-0C7034416B16}">
      <dsp:nvSpPr>
        <dsp:cNvPr id="0" name=""/>
        <dsp:cNvSpPr/>
      </dsp:nvSpPr>
      <dsp:spPr>
        <a:xfrm>
          <a:off x="531557" y="803169"/>
          <a:ext cx="1544062" cy="1544062"/>
        </a:xfrm>
        <a:prstGeom prst="round2DiagRect">
          <a:avLst>
            <a:gd name="adj1" fmla="val 29727"/>
            <a:gd name="adj2" fmla="val 0"/>
          </a:avLst>
        </a:prstGeom>
        <a:solidFill>
          <a:schemeClr val="tx1"/>
        </a:solidFill>
        <a:ln>
          <a:solidFill>
            <a:schemeClr val="tx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0882319-8449-4E83-BE3B-F5C887E18559}">
      <dsp:nvSpPr>
        <dsp:cNvPr id="0" name=""/>
        <dsp:cNvSpPr/>
      </dsp:nvSpPr>
      <dsp:spPr>
        <a:xfrm>
          <a:off x="860620" y="1132231"/>
          <a:ext cx="885937" cy="88593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72B792-2F62-4506-9A03-0E1F4B905F21}">
      <dsp:nvSpPr>
        <dsp:cNvPr id="0" name=""/>
        <dsp:cNvSpPr/>
      </dsp:nvSpPr>
      <dsp:spPr>
        <a:xfrm>
          <a:off x="37963" y="2828169"/>
          <a:ext cx="2531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600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3600" kern="1200" dirty="0">
              <a:solidFill>
                <a:srgbClr val="333333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[Date]</a:t>
          </a:r>
        </a:p>
      </dsp:txBody>
      <dsp:txXfrm>
        <a:off x="37963" y="2828169"/>
        <a:ext cx="2531250" cy="720000"/>
      </dsp:txXfrm>
    </dsp:sp>
    <dsp:sp modelId="{E05938BE-29DB-4295-842E-5CBB6E2C4450}">
      <dsp:nvSpPr>
        <dsp:cNvPr id="0" name=""/>
        <dsp:cNvSpPr/>
      </dsp:nvSpPr>
      <dsp:spPr>
        <a:xfrm>
          <a:off x="3505776" y="803169"/>
          <a:ext cx="1544062" cy="1544062"/>
        </a:xfrm>
        <a:prstGeom prst="round2DiagRect">
          <a:avLst>
            <a:gd name="adj1" fmla="val 29727"/>
            <a:gd name="adj2" fmla="val 0"/>
          </a:avLst>
        </a:prstGeom>
        <a:solidFill>
          <a:schemeClr val="tx1"/>
        </a:solidFill>
        <a:ln>
          <a:solidFill>
            <a:schemeClr val="tx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50425A0-5195-440F-93D4-F91D68A51F5B}">
      <dsp:nvSpPr>
        <dsp:cNvPr id="0" name=""/>
        <dsp:cNvSpPr/>
      </dsp:nvSpPr>
      <dsp:spPr>
        <a:xfrm>
          <a:off x="3834838" y="1132231"/>
          <a:ext cx="885937" cy="88593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8FB59B-BD23-48D9-9EAF-043A7B066939}">
      <dsp:nvSpPr>
        <dsp:cNvPr id="0" name=""/>
        <dsp:cNvSpPr/>
      </dsp:nvSpPr>
      <dsp:spPr>
        <a:xfrm>
          <a:off x="3012182" y="2828169"/>
          <a:ext cx="2531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600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3600" kern="1200" dirty="0">
              <a:solidFill>
                <a:srgbClr val="333333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[Time]</a:t>
          </a:r>
        </a:p>
      </dsp:txBody>
      <dsp:txXfrm>
        <a:off x="3012182" y="2828169"/>
        <a:ext cx="2531250" cy="720000"/>
      </dsp:txXfrm>
    </dsp:sp>
    <dsp:sp modelId="{E55A8423-7316-46EF-AE7A-EA7B49D84743}">
      <dsp:nvSpPr>
        <dsp:cNvPr id="0" name=""/>
        <dsp:cNvSpPr/>
      </dsp:nvSpPr>
      <dsp:spPr>
        <a:xfrm>
          <a:off x="6479995" y="803169"/>
          <a:ext cx="1544062" cy="1544062"/>
        </a:xfrm>
        <a:prstGeom prst="round2DiagRect">
          <a:avLst>
            <a:gd name="adj1" fmla="val 29727"/>
            <a:gd name="adj2" fmla="val 0"/>
          </a:avLst>
        </a:prstGeom>
        <a:solidFill>
          <a:schemeClr val="tx1"/>
        </a:solidFill>
        <a:ln>
          <a:solidFill>
            <a:schemeClr val="tx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FD0F46F-1595-4F07-B18E-E287A6AC8549}">
      <dsp:nvSpPr>
        <dsp:cNvPr id="0" name=""/>
        <dsp:cNvSpPr/>
      </dsp:nvSpPr>
      <dsp:spPr>
        <a:xfrm>
          <a:off x="6809057" y="1132231"/>
          <a:ext cx="885937" cy="88593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CCCD86-E508-498C-8212-951679F82A96}">
      <dsp:nvSpPr>
        <dsp:cNvPr id="0" name=""/>
        <dsp:cNvSpPr/>
      </dsp:nvSpPr>
      <dsp:spPr>
        <a:xfrm>
          <a:off x="5986401" y="2828169"/>
          <a:ext cx="2531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600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3600" kern="1200" dirty="0">
              <a:solidFill>
                <a:srgbClr val="333333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[Location]</a:t>
          </a:r>
        </a:p>
      </dsp:txBody>
      <dsp:txXfrm>
        <a:off x="5986401" y="2828169"/>
        <a:ext cx="2531250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8C2E23-DF45-4352-BA04-AC340C3EBFB0}" type="datetimeFigureOut">
              <a:rPr lang="en-US" smtClean="0"/>
              <a:pPr/>
              <a:t>4/3/2023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C84FED-3F94-4C44-A9A4-BE018A5079C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94195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b="1" dirty="0"/>
              <a:t>Organizations can modify and augment this briefing as needed.</a:t>
            </a:r>
          </a:p>
          <a:p>
            <a:endParaRPr lang="en-US" dirty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 eaLnBrk="0" hangingPunct="0">
              <a:defRPr sz="4400" b="1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0275" eaLnBrk="0" hangingPunct="0">
              <a:defRPr sz="4400" b="1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0275" eaLnBrk="0" hangingPunct="0">
              <a:defRPr sz="4400" b="1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0275" eaLnBrk="0" hangingPunct="0">
              <a:defRPr sz="4400" b="1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0275" eaLnBrk="0" hangingPunct="0">
              <a:defRPr sz="44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930275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930275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930275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930275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9551336-4541-41EB-9DE2-5B4C434608F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800098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C84FED-3F94-4C44-A9A4-BE018A5079C7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72391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FC84FED-3F94-4C44-A9A4-BE018A5079C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541527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FC84FED-3F94-4C44-A9A4-BE018A5079C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676238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228600"/>
            <a:ext cx="771144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2">
                    <a:lumMod val="10000"/>
                  </a:schemeClr>
                </a:solidFill>
                <a:latin typeface="Franklin Gothic Book" panose="020B0503020102020204" pitchFamily="34" charset="0"/>
                <a:cs typeface="Times New Roman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371600"/>
            <a:ext cx="6339840" cy="1371600"/>
          </a:xfrm>
        </p:spPr>
        <p:txBody>
          <a:bodyPr>
            <a:normAutofit/>
          </a:bodyPr>
          <a:lstStyle>
            <a:lvl1pPr marL="0" indent="0" algn="l">
              <a:buNone/>
              <a:defRPr sz="2500">
                <a:solidFill>
                  <a:srgbClr val="333333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6BB66511-D3BB-4613-90F0-0E3179CEB073}"/>
              </a:ext>
            </a:extLst>
          </p:cNvPr>
          <p:cNvGrpSpPr/>
          <p:nvPr userDrawn="1"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7" name="object 28">
              <a:extLst>
                <a:ext uri="{FF2B5EF4-FFF2-40B4-BE49-F238E27FC236}">
                  <a16:creationId xmlns:a16="http://schemas.microsoft.com/office/drawing/2014/main" id="{5D60F07E-D5D5-4108-B90B-58715085F037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8" name="object 37">
              <a:extLst>
                <a:ext uri="{FF2B5EF4-FFF2-40B4-BE49-F238E27FC236}">
                  <a16:creationId xmlns:a16="http://schemas.microsoft.com/office/drawing/2014/main" id="{E5A973E2-C8F5-4C08-A8B6-C23FBC920E42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38101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7BE6EE70-CB7E-46A6-BCB4-F3AEED694894}"/>
              </a:ext>
            </a:extLst>
          </p:cNvPr>
          <p:cNvGrpSpPr/>
          <p:nvPr userDrawn="1"/>
        </p:nvGrpSpPr>
        <p:grpSpPr>
          <a:xfrm rot="5400000">
            <a:off x="-72308" y="651746"/>
            <a:ext cx="1514445" cy="760229"/>
            <a:chOff x="11153731" y="8820150"/>
            <a:chExt cx="1506855" cy="638175"/>
          </a:xfrm>
        </p:grpSpPr>
        <p:sp>
          <p:nvSpPr>
            <p:cNvPr id="7" name="object 28">
              <a:extLst>
                <a:ext uri="{FF2B5EF4-FFF2-40B4-BE49-F238E27FC236}">
                  <a16:creationId xmlns:a16="http://schemas.microsoft.com/office/drawing/2014/main" id="{EE89E775-B821-41C2-8825-2295CB8049C9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8" name="object 37">
              <a:extLst>
                <a:ext uri="{FF2B5EF4-FFF2-40B4-BE49-F238E27FC236}">
                  <a16:creationId xmlns:a16="http://schemas.microsoft.com/office/drawing/2014/main" id="{5212E5CB-C2FA-4014-B74B-8310F0EAC3CD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49173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40" y="228600"/>
            <a:ext cx="7772400" cy="1143000"/>
          </a:xfrm>
        </p:spPr>
        <p:txBody>
          <a:bodyPr>
            <a:normAutofit/>
          </a:bodyPr>
          <a:lstStyle>
            <a:lvl1pPr algn="l">
              <a:defRPr sz="4200">
                <a:solidFill>
                  <a:srgbClr val="002F80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" y="1371600"/>
            <a:ext cx="6400800" cy="1371600"/>
          </a:xfrm>
        </p:spPr>
        <p:txBody>
          <a:bodyPr>
            <a:normAutofit/>
          </a:bodyPr>
          <a:lstStyle>
            <a:lvl1pPr marL="0" indent="0" algn="l">
              <a:buNone/>
              <a:defRPr sz="2500">
                <a:solidFill>
                  <a:srgbClr val="333333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36504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600"/>
              </a:spcBef>
              <a:defRPr/>
            </a:lvl1pPr>
            <a:lvl2pPr>
              <a:spcBef>
                <a:spcPts val="600"/>
              </a:spcBef>
              <a:defRPr/>
            </a:lvl2pPr>
            <a:lvl3pPr>
              <a:spcBef>
                <a:spcPts val="600"/>
              </a:spcBef>
              <a:defRPr/>
            </a:lvl3pPr>
            <a:lvl4pPr>
              <a:spcBef>
                <a:spcPts val="600"/>
              </a:spcBef>
              <a:defRPr/>
            </a:lvl4pPr>
            <a:lvl5pPr>
              <a:spcBef>
                <a:spcPts val="6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57270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>
            <a:normAutofit/>
          </a:bodyPr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75660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73967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87753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17537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normAutofit/>
          </a:bodyPr>
          <a:lstStyle>
            <a:lvl1pPr algn="l">
              <a:defRPr sz="26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61119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>
              <a:defRPr sz="26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739963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5497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600"/>
              </a:spcBef>
              <a:defRPr/>
            </a:lvl1pPr>
            <a:lvl2pPr>
              <a:spcBef>
                <a:spcPts val="600"/>
              </a:spcBef>
              <a:defRPr/>
            </a:lvl2pPr>
            <a:lvl3pPr>
              <a:spcBef>
                <a:spcPts val="600"/>
              </a:spcBef>
              <a:defRPr/>
            </a:lvl3pPr>
            <a:lvl4pPr>
              <a:spcBef>
                <a:spcPts val="600"/>
              </a:spcBef>
              <a:defRPr/>
            </a:lvl4pPr>
            <a:lvl5pPr>
              <a:spcBef>
                <a:spcPts val="6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074636AE-A83A-47F9-A592-B63537D6B46F}"/>
              </a:ext>
            </a:extLst>
          </p:cNvPr>
          <p:cNvGrpSpPr/>
          <p:nvPr userDrawn="1"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7" name="object 28">
              <a:extLst>
                <a:ext uri="{FF2B5EF4-FFF2-40B4-BE49-F238E27FC236}">
                  <a16:creationId xmlns:a16="http://schemas.microsoft.com/office/drawing/2014/main" id="{3198CCE1-0488-4B3A-BF50-B528AA2D376A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8" name="object 37">
              <a:extLst>
                <a:ext uri="{FF2B5EF4-FFF2-40B4-BE49-F238E27FC236}">
                  <a16:creationId xmlns:a16="http://schemas.microsoft.com/office/drawing/2014/main" id="{CCF32C70-2AA3-4D1B-A0F7-0EBB0F5EA464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4489565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22562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40" y="228600"/>
            <a:ext cx="77724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/>
                </a:solidFill>
                <a:latin typeface="Franklin Gothic Book" panose="020B0503020102020204" pitchFamily="34" charset="0"/>
                <a:cs typeface="Times New Roman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" y="1371600"/>
            <a:ext cx="6400800" cy="1371600"/>
          </a:xfrm>
        </p:spPr>
        <p:txBody>
          <a:bodyPr>
            <a:normAutofit/>
          </a:bodyPr>
          <a:lstStyle>
            <a:lvl1pPr marL="0" indent="0" algn="l">
              <a:buNone/>
              <a:defRPr sz="2500">
                <a:solidFill>
                  <a:srgbClr val="333333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547160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600"/>
              </a:spcBef>
              <a:defRPr/>
            </a:lvl1pPr>
            <a:lvl2pPr>
              <a:spcBef>
                <a:spcPts val="600"/>
              </a:spcBef>
              <a:defRPr/>
            </a:lvl2pPr>
            <a:lvl3pPr>
              <a:spcBef>
                <a:spcPts val="600"/>
              </a:spcBef>
              <a:defRPr/>
            </a:lvl3pPr>
            <a:lvl4pPr>
              <a:spcBef>
                <a:spcPts val="600"/>
              </a:spcBef>
              <a:defRPr/>
            </a:lvl4pPr>
            <a:lvl5pPr>
              <a:spcBef>
                <a:spcPts val="6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459274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>
            <a:normAutofit/>
          </a:bodyPr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061314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21267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881771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180846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normAutofit/>
          </a:bodyPr>
          <a:lstStyle>
            <a:lvl1pPr algn="l">
              <a:defRPr sz="26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569130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>
              <a:defRPr sz="26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116168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5799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>
            <a:normAutofit/>
          </a:bodyPr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60FDC3B-E15F-4BFC-ABB1-5724648FEB40}"/>
              </a:ext>
            </a:extLst>
          </p:cNvPr>
          <p:cNvGrpSpPr/>
          <p:nvPr userDrawn="1"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10" name="object 28">
              <a:extLst>
                <a:ext uri="{FF2B5EF4-FFF2-40B4-BE49-F238E27FC236}">
                  <a16:creationId xmlns:a16="http://schemas.microsoft.com/office/drawing/2014/main" id="{0A2E2146-A33D-4616-8D00-E0F8AFAD0BB8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1" name="object 37">
              <a:extLst>
                <a:ext uri="{FF2B5EF4-FFF2-40B4-BE49-F238E27FC236}">
                  <a16:creationId xmlns:a16="http://schemas.microsoft.com/office/drawing/2014/main" id="{3EEFBDE0-298B-4377-8CEC-93C2D5ACBEF8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9470189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2882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9135F0-1EE7-4775-BBD5-A6CA044777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C3116B1-08E8-44A5-B9B9-00D3D4C6C0F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7699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Franklin Gothic Book" panose="020B05030201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56306EA6-5ABE-43D4-9394-9A0A80C53030}"/>
              </a:ext>
            </a:extLst>
          </p:cNvPr>
          <p:cNvGrpSpPr/>
          <p:nvPr userDrawn="1"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8" name="object 28">
              <a:extLst>
                <a:ext uri="{FF2B5EF4-FFF2-40B4-BE49-F238E27FC236}">
                  <a16:creationId xmlns:a16="http://schemas.microsoft.com/office/drawing/2014/main" id="{C43FF038-FF35-4290-A55F-398522FF988B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9" name="object 37">
              <a:extLst>
                <a:ext uri="{FF2B5EF4-FFF2-40B4-BE49-F238E27FC236}">
                  <a16:creationId xmlns:a16="http://schemas.microsoft.com/office/drawing/2014/main" id="{77B91A4A-0A81-4B95-886D-68ED63B570BB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76694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17A52E6C-80AF-442C-BD60-D72FF0A6BA2A}"/>
              </a:ext>
            </a:extLst>
          </p:cNvPr>
          <p:cNvGrpSpPr/>
          <p:nvPr userDrawn="1"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10" name="object 28">
              <a:extLst>
                <a:ext uri="{FF2B5EF4-FFF2-40B4-BE49-F238E27FC236}">
                  <a16:creationId xmlns:a16="http://schemas.microsoft.com/office/drawing/2014/main" id="{D7A9B048-D676-456B-A832-1E9BC6C3E746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1" name="object 37">
              <a:extLst>
                <a:ext uri="{FF2B5EF4-FFF2-40B4-BE49-F238E27FC236}">
                  <a16:creationId xmlns:a16="http://schemas.microsoft.com/office/drawing/2014/main" id="{4EEE1724-41D5-4CAD-B27E-2E07C87ABF25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02259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87D60DC2-2D7E-4537-B181-B06A98F8168A}"/>
              </a:ext>
            </a:extLst>
          </p:cNvPr>
          <p:cNvGrpSpPr/>
          <p:nvPr userDrawn="1"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9" name="object 28">
              <a:extLst>
                <a:ext uri="{FF2B5EF4-FFF2-40B4-BE49-F238E27FC236}">
                  <a16:creationId xmlns:a16="http://schemas.microsoft.com/office/drawing/2014/main" id="{3A23E625-8E99-4CFC-8A57-464C9AF65BB9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" name="object 37">
              <a:extLst>
                <a:ext uri="{FF2B5EF4-FFF2-40B4-BE49-F238E27FC236}">
                  <a16:creationId xmlns:a16="http://schemas.microsoft.com/office/drawing/2014/main" id="{5182D650-A8B7-43B8-AE36-D81739470623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163219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normAutofit/>
          </a:bodyPr>
          <a:lstStyle>
            <a:lvl1pPr algn="l">
              <a:defRPr sz="26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254EAF1-4AA8-4CE8-8664-4A02E8B730AE}"/>
              </a:ext>
            </a:extLst>
          </p:cNvPr>
          <p:cNvGrpSpPr/>
          <p:nvPr userDrawn="1"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8" name="object 28">
              <a:extLst>
                <a:ext uri="{FF2B5EF4-FFF2-40B4-BE49-F238E27FC236}">
                  <a16:creationId xmlns:a16="http://schemas.microsoft.com/office/drawing/2014/main" id="{BA1B6103-60D0-442F-BA58-5D14B184325B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9" name="object 37">
              <a:extLst>
                <a:ext uri="{FF2B5EF4-FFF2-40B4-BE49-F238E27FC236}">
                  <a16:creationId xmlns:a16="http://schemas.microsoft.com/office/drawing/2014/main" id="{7F8AB6D1-976B-42F7-8DB9-746F3BEFB07B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48447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>
              <a:defRPr sz="26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1EDD1DCA-BAD6-4614-AD2B-896EAD540E3D}"/>
              </a:ext>
            </a:extLst>
          </p:cNvPr>
          <p:cNvGrpSpPr/>
          <p:nvPr userDrawn="1"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8" name="object 28">
              <a:extLst>
                <a:ext uri="{FF2B5EF4-FFF2-40B4-BE49-F238E27FC236}">
                  <a16:creationId xmlns:a16="http://schemas.microsoft.com/office/drawing/2014/main" id="{320C14E8-A03D-47FB-9BE6-85AB552A54F6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9" name="object 37">
              <a:extLst>
                <a:ext uri="{FF2B5EF4-FFF2-40B4-BE49-F238E27FC236}">
                  <a16:creationId xmlns:a16="http://schemas.microsoft.com/office/drawing/2014/main" id="{F95A67F8-E19C-41CC-A231-3F9F26A8354E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57952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D5898115-2457-4483-BA98-8ABE0816B2CC}"/>
              </a:ext>
            </a:extLst>
          </p:cNvPr>
          <p:cNvGrpSpPr/>
          <p:nvPr userDrawn="1"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7" name="object 28">
              <a:extLst>
                <a:ext uri="{FF2B5EF4-FFF2-40B4-BE49-F238E27FC236}">
                  <a16:creationId xmlns:a16="http://schemas.microsoft.com/office/drawing/2014/main" id="{ACBB34E4-720C-40F7-9947-4059C772BB73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8" name="object 37">
              <a:extLst>
                <a:ext uri="{FF2B5EF4-FFF2-40B4-BE49-F238E27FC236}">
                  <a16:creationId xmlns:a16="http://schemas.microsoft.com/office/drawing/2014/main" id="{0904E936-F4A1-46CE-9BE9-BA8912F70A23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25136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3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7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1.xml"/><Relationship Id="rId5" Type="http://schemas.openxmlformats.org/officeDocument/2006/relationships/slideLayout" Target="../slideLayouts/slideLayout25.xml"/><Relationship Id="rId10" Type="http://schemas.openxmlformats.org/officeDocument/2006/relationships/slideLayout" Target="../slideLayouts/slideLayout30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rgbClr val="767676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FCDA7BC4-8CBB-4A13-A96C-7EA38305D0A0}"/>
              </a:ext>
            </a:extLst>
          </p:cNvPr>
          <p:cNvGrpSpPr/>
          <p:nvPr userDrawn="1"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7" name="object 28">
              <a:extLst>
                <a:ext uri="{FF2B5EF4-FFF2-40B4-BE49-F238E27FC236}">
                  <a16:creationId xmlns:a16="http://schemas.microsoft.com/office/drawing/2014/main" id="{04990BD7-B2F2-42A4-9C1E-C04BF8AEDB40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8" name="object 37">
              <a:extLst>
                <a:ext uri="{FF2B5EF4-FFF2-40B4-BE49-F238E27FC236}">
                  <a16:creationId xmlns:a16="http://schemas.microsoft.com/office/drawing/2014/main" id="{80D2866C-09AB-41ED-8D1E-B0BC8504AB39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31385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bg2">
              <a:lumMod val="10000"/>
            </a:schemeClr>
          </a:solidFill>
          <a:latin typeface="Franklin Gothic Book" panose="020B0503020102020204" pitchFamily="34" charset="0"/>
          <a:ea typeface="+mj-ea"/>
          <a:cs typeface="Times New Roman" pitchFamily="18" charset="0"/>
        </a:defRPr>
      </a:lvl1pPr>
    </p:titleStyle>
    <p:bodyStyle>
      <a:lvl1pPr marL="234950" indent="-234950" algn="l" defTabSz="914400" rtl="0" eaLnBrk="1" latinLnBrk="0" hangingPunct="1">
        <a:spcBef>
          <a:spcPct val="20000"/>
        </a:spcBef>
        <a:buFont typeface="Wingdings" pitchFamily="2" charset="2"/>
        <a:buChar char="§"/>
        <a:defRPr sz="2200" kern="1200">
          <a:solidFill>
            <a:srgbClr val="333333"/>
          </a:solidFill>
          <a:latin typeface="Franklin Gothic Book" panose="020B0503020102020204" pitchFamily="34" charset="0"/>
          <a:ea typeface="+mn-ea"/>
          <a:cs typeface="Arial" pitchFamily="34" charset="0"/>
        </a:defRPr>
      </a:lvl1pPr>
      <a:lvl2pPr marL="457200" indent="-234950" algn="l" defTabSz="914400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rgbClr val="333333"/>
          </a:solidFill>
          <a:latin typeface="Franklin Gothic Book" panose="020B0503020102020204" pitchFamily="34" charset="0"/>
          <a:ea typeface="+mn-ea"/>
          <a:cs typeface="Arial" pitchFamily="34" charset="0"/>
        </a:defRPr>
      </a:lvl2pPr>
      <a:lvl3pPr marL="692150" indent="-234950" algn="l" defTabSz="914400" rtl="0" eaLnBrk="1" latinLnBrk="0" hangingPunct="1">
        <a:spcBef>
          <a:spcPct val="20000"/>
        </a:spcBef>
        <a:buFont typeface="Wingdings" pitchFamily="2" charset="2"/>
        <a:buChar char="§"/>
        <a:defRPr sz="2200" kern="1200">
          <a:solidFill>
            <a:srgbClr val="333333"/>
          </a:solidFill>
          <a:latin typeface="Franklin Gothic Book" panose="020B0503020102020204" pitchFamily="34" charset="0"/>
          <a:ea typeface="+mn-ea"/>
          <a:cs typeface="Arial" pitchFamily="34" charset="0"/>
        </a:defRPr>
      </a:lvl3pPr>
      <a:lvl4pPr marL="914400" indent="-234950" algn="l" defTabSz="914400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rgbClr val="333333"/>
          </a:solidFill>
          <a:latin typeface="Franklin Gothic Book" panose="020B0503020102020204" pitchFamily="34" charset="0"/>
          <a:ea typeface="+mn-ea"/>
          <a:cs typeface="Arial" pitchFamily="34" charset="0"/>
        </a:defRPr>
      </a:lvl4pPr>
      <a:lvl5pPr marL="1149350" indent="-234950" algn="l" defTabSz="914400" rtl="0" eaLnBrk="1" latinLnBrk="0" hangingPunct="1">
        <a:spcBef>
          <a:spcPct val="20000"/>
        </a:spcBef>
        <a:buFont typeface="Wingdings" pitchFamily="2" charset="2"/>
        <a:buChar char="§"/>
        <a:defRPr sz="2200" kern="1200">
          <a:solidFill>
            <a:srgbClr val="333333"/>
          </a:solidFill>
          <a:latin typeface="Franklin Gothic Book" panose="020B0503020102020204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rgbClr val="767676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05A0D512-FBBB-4DF4-A7C1-10FF2857F2CE}"/>
              </a:ext>
            </a:extLst>
          </p:cNvPr>
          <p:cNvGrpSpPr/>
          <p:nvPr userDrawn="1"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8" name="object 28">
              <a:extLst>
                <a:ext uri="{FF2B5EF4-FFF2-40B4-BE49-F238E27FC236}">
                  <a16:creationId xmlns:a16="http://schemas.microsoft.com/office/drawing/2014/main" id="{D89F74EF-C7D9-43DE-8555-F278EA6B3D63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9" name="object 37">
              <a:extLst>
                <a:ext uri="{FF2B5EF4-FFF2-40B4-BE49-F238E27FC236}">
                  <a16:creationId xmlns:a16="http://schemas.microsoft.com/office/drawing/2014/main" id="{1A29D147-6832-4158-8CD7-E36127F0A64C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13183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200" kern="1200">
          <a:solidFill>
            <a:srgbClr val="002F80"/>
          </a:solidFill>
          <a:latin typeface="Times New Roman" pitchFamily="18" charset="0"/>
          <a:ea typeface="+mj-ea"/>
          <a:cs typeface="Times New Roman" pitchFamily="18" charset="0"/>
        </a:defRPr>
      </a:lvl1pPr>
    </p:titleStyle>
    <p:bodyStyle>
      <a:lvl1pPr marL="234950" indent="-234950" algn="l" defTabSz="914400" rtl="0" eaLnBrk="1" latinLnBrk="0" hangingPunct="1">
        <a:spcBef>
          <a:spcPct val="20000"/>
        </a:spcBef>
        <a:buFont typeface="Wingdings" pitchFamily="2" charset="2"/>
        <a:buChar char="§"/>
        <a:defRPr sz="22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1pPr>
      <a:lvl2pPr marL="457200" indent="-234950" algn="l" defTabSz="914400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2pPr>
      <a:lvl3pPr marL="692150" indent="-234950" algn="l" defTabSz="914400" rtl="0" eaLnBrk="1" latinLnBrk="0" hangingPunct="1">
        <a:spcBef>
          <a:spcPct val="20000"/>
        </a:spcBef>
        <a:buFont typeface="Wingdings" pitchFamily="2" charset="2"/>
        <a:buChar char="§"/>
        <a:defRPr sz="22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3pPr>
      <a:lvl4pPr marL="914400" indent="-234950" algn="l" defTabSz="914400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4pPr>
      <a:lvl5pPr marL="1149350" indent="-234950" algn="l" defTabSz="914400" rtl="0" eaLnBrk="1" latinLnBrk="0" hangingPunct="1">
        <a:spcBef>
          <a:spcPct val="20000"/>
        </a:spcBef>
        <a:buFont typeface="Wingdings" pitchFamily="2" charset="2"/>
        <a:buChar char="§"/>
        <a:defRPr sz="22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05A0D512-FBBB-4DF4-A7C1-10FF2857F2CE}"/>
              </a:ext>
            </a:extLst>
          </p:cNvPr>
          <p:cNvGrpSpPr/>
          <p:nvPr userDrawn="1"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8" name="object 28">
              <a:extLst>
                <a:ext uri="{FF2B5EF4-FFF2-40B4-BE49-F238E27FC236}">
                  <a16:creationId xmlns:a16="http://schemas.microsoft.com/office/drawing/2014/main" id="{D89F74EF-C7D9-43DE-8555-F278EA6B3D63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9" name="object 37">
              <a:extLst>
                <a:ext uri="{FF2B5EF4-FFF2-40B4-BE49-F238E27FC236}">
                  <a16:creationId xmlns:a16="http://schemas.microsoft.com/office/drawing/2014/main" id="{1A29D147-6832-4158-8CD7-E36127F0A64C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0553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Franklin Gothic Book" panose="020B0503020102020204" pitchFamily="34" charset="0"/>
          <a:ea typeface="+mj-ea"/>
          <a:cs typeface="Times New Roman" pitchFamily="18" charset="0"/>
        </a:defRPr>
      </a:lvl1pPr>
    </p:titleStyle>
    <p:bodyStyle>
      <a:lvl1pPr marL="234950" indent="-234950" algn="l" defTabSz="914400" rtl="0" eaLnBrk="1" latinLnBrk="0" hangingPunct="1">
        <a:spcBef>
          <a:spcPct val="20000"/>
        </a:spcBef>
        <a:buFont typeface="Wingdings" pitchFamily="2" charset="2"/>
        <a:buChar char="§"/>
        <a:defRPr sz="22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1pPr>
      <a:lvl2pPr marL="457200" indent="-234950" algn="l" defTabSz="914400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2pPr>
      <a:lvl3pPr marL="692150" indent="-234950" algn="l" defTabSz="914400" rtl="0" eaLnBrk="1" latinLnBrk="0" hangingPunct="1">
        <a:spcBef>
          <a:spcPct val="20000"/>
        </a:spcBef>
        <a:buFont typeface="Wingdings" pitchFamily="2" charset="2"/>
        <a:buChar char="§"/>
        <a:defRPr sz="22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3pPr>
      <a:lvl4pPr marL="914400" indent="-234950" algn="l" defTabSz="914400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4pPr>
      <a:lvl5pPr marL="1149350" indent="-234950" algn="l" defTabSz="914400" rtl="0" eaLnBrk="1" latinLnBrk="0" hangingPunct="1">
        <a:spcBef>
          <a:spcPct val="20000"/>
        </a:spcBef>
        <a:buFont typeface="Wingdings" pitchFamily="2" charset="2"/>
        <a:buChar char="§"/>
        <a:defRPr sz="22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sv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2.xml"/><Relationship Id="rId4" Type="http://schemas.openxmlformats.org/officeDocument/2006/relationships/image" Target="../media/image30.sv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sv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sv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sv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sv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sv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sv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sv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svg"/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svg"/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svg"/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svg"/><Relationship Id="rId2" Type="http://schemas.openxmlformats.org/officeDocument/2006/relationships/image" Target="../media/image57.png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svg"/><Relationship Id="rId2" Type="http://schemas.openxmlformats.org/officeDocument/2006/relationships/image" Target="../media/image59.png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457200" y="206708"/>
            <a:ext cx="5913736" cy="994172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+mj-lt"/>
              </a:rPr>
              <a:t>Directions for this Template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 bwMode="auto">
          <a:xfrm>
            <a:off x="594172" y="1185920"/>
            <a:ext cx="5535395" cy="521488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90000"/>
              </a:lnSpc>
              <a:spcAft>
                <a:spcPts val="600"/>
              </a:spcAft>
              <a:buClr>
                <a:schemeClr val="bg1"/>
              </a:buClr>
              <a:buNone/>
            </a:pPr>
            <a:r>
              <a:rPr lang="en-US" sz="2000" dirty="0"/>
              <a:t>Use the Slide Master to make universal changes to the presentation, including inserting your organization’s logo and the appropriate protective marking (e.g., FOUO)</a:t>
            </a:r>
          </a:p>
          <a:p>
            <a:pPr marL="222250" lvl="1" indent="0">
              <a:lnSpc>
                <a:spcPct val="90000"/>
              </a:lnSpc>
              <a:spcAft>
                <a:spcPts val="600"/>
              </a:spcAft>
              <a:buClr>
                <a:schemeClr val="bg1"/>
              </a:buClr>
              <a:buNone/>
            </a:pPr>
            <a:r>
              <a:rPr lang="en-US" sz="2000" dirty="0"/>
              <a:t>“View” tab &gt; “Slide Master”</a:t>
            </a:r>
          </a:p>
          <a:p>
            <a:pPr marL="0" indent="0">
              <a:lnSpc>
                <a:spcPct val="90000"/>
              </a:lnSpc>
              <a:spcAft>
                <a:spcPts val="600"/>
              </a:spcAft>
              <a:buClr>
                <a:schemeClr val="bg1"/>
              </a:buClr>
              <a:buNone/>
            </a:pPr>
            <a:r>
              <a:rPr lang="en-US" sz="2000" dirty="0"/>
              <a:t>Replace placeholders indicated by yellow highlighted brackets </a:t>
            </a:r>
            <a:r>
              <a:rPr lang="en-US" sz="2000" b="1" dirty="0">
                <a:highlight>
                  <a:srgbClr val="FFFF00"/>
                </a:highlight>
              </a:rPr>
              <a:t>[ ]</a:t>
            </a:r>
            <a:r>
              <a:rPr lang="en-US" sz="2000" dirty="0">
                <a:highlight>
                  <a:srgbClr val="FFFF00"/>
                </a:highlight>
              </a:rPr>
              <a:t> </a:t>
            </a:r>
            <a:r>
              <a:rPr lang="en-US" sz="2000" dirty="0"/>
              <a:t>with information specific to your workshop</a:t>
            </a:r>
          </a:p>
          <a:p>
            <a:pPr marL="0" indent="0">
              <a:lnSpc>
                <a:spcPct val="90000"/>
              </a:lnSpc>
              <a:spcAft>
                <a:spcPts val="600"/>
              </a:spcAft>
              <a:buClr>
                <a:schemeClr val="bg1"/>
              </a:buClr>
              <a:buNone/>
            </a:pPr>
            <a:r>
              <a:rPr lang="en-US" sz="2000" dirty="0"/>
              <a:t>Delete any slides that are not relevant for your workshop, including this slide.</a:t>
            </a:r>
          </a:p>
          <a:p>
            <a:pPr marL="0" indent="0">
              <a:lnSpc>
                <a:spcPct val="90000"/>
              </a:lnSpc>
              <a:spcAft>
                <a:spcPts val="600"/>
              </a:spcAft>
              <a:buClr>
                <a:schemeClr val="bg1"/>
              </a:buClr>
              <a:buNone/>
            </a:pPr>
            <a:r>
              <a:rPr lang="en-US" sz="2000" dirty="0"/>
              <a:t>Font size should not be smaller than 20 </a:t>
            </a:r>
            <a:r>
              <a:rPr lang="en-US" sz="2000" dirty="0" err="1"/>
              <a:t>pt</a:t>
            </a:r>
            <a:endParaRPr lang="en-US" sz="2000" dirty="0"/>
          </a:p>
          <a:p>
            <a:pPr marL="0" indent="0">
              <a:lnSpc>
                <a:spcPct val="90000"/>
              </a:lnSpc>
              <a:spcAft>
                <a:spcPts val="600"/>
              </a:spcAft>
              <a:buClr>
                <a:schemeClr val="bg1"/>
              </a:buClr>
              <a:buNone/>
            </a:pPr>
            <a:r>
              <a:rPr lang="en-US" sz="2000" b="1" i="1" dirty="0"/>
              <a:t>For further information see Table 3.3 in the HSEEP Doctrine, January 2020.</a:t>
            </a:r>
          </a:p>
          <a:p>
            <a:pPr marL="0" indent="0">
              <a:lnSpc>
                <a:spcPct val="90000"/>
              </a:lnSpc>
              <a:spcAft>
                <a:spcPts val="600"/>
              </a:spcAft>
              <a:buClr>
                <a:schemeClr val="bg1"/>
              </a:buClr>
              <a:buNone/>
            </a:pPr>
            <a:endParaRPr lang="en-US" sz="2000" dirty="0"/>
          </a:p>
          <a:p>
            <a:pPr indent="-9525" algn="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dirty="0"/>
              <a:t>Rev. 2020 508</a:t>
            </a:r>
          </a:p>
          <a:p>
            <a:pPr indent="-9525" algn="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dirty="0"/>
              <a:t>HSEEP-PM02</a:t>
            </a:r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146" name="Oval 145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pic>
        <p:nvPicPr>
          <p:cNvPr id="141" name="Graphic 140" descr="Paper">
            <a:extLst>
              <a:ext uri="{FF2B5EF4-FFF2-40B4-BE49-F238E27FC236}">
                <a16:creationId xmlns:a16="http://schemas.microsoft.com/office/drawing/2014/main" id="{2DD3E3FD-1751-466A-86EB-E039C8E8A8F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92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92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ransition advTm="8000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B1FCB38D-859A-481D-9FB3-D2E0321F4E39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81000" y="190394"/>
            <a:ext cx="8134350" cy="99417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Franklin Gothic Book" panose="020B0503020102020204" pitchFamily="34" charset="0"/>
                <a:ea typeface="+mj-ea"/>
                <a:cs typeface="Times New Roman" pitchFamily="18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Franklin Gothic Book" panose="020B0503020102020204" pitchFamily="34" charset="0"/>
                <a:ea typeface="+mj-ea"/>
                <a:cs typeface="Times New Roman" pitchFamily="18" charset="0"/>
              </a:rPr>
              <a:t>Objectives and Aligned Capabilities</a:t>
            </a:r>
          </a:p>
        </p:txBody>
      </p:sp>
      <p:graphicFrame>
        <p:nvGraphicFramePr>
          <p:cNvPr id="7" name="Content Placeholder 4" descr="Objective and Aligned capabilities">
            <a:extLst>
              <a:ext uri="{FF2B5EF4-FFF2-40B4-BE49-F238E27FC236}">
                <a16:creationId xmlns:a16="http://schemas.microsoft.com/office/drawing/2014/main" id="{2BF203C9-BD60-44D1-9E3F-93A7D689A1AC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2567" y="1253331"/>
          <a:ext cx="7478866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767676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767676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51749D1B-7D4D-4E02-A466-024A33B9E119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81000" y="190394"/>
            <a:ext cx="5605629" cy="99417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Franklin Gothic Book" panose="020B0503020102020204" pitchFamily="34" charset="0"/>
                <a:ea typeface="+mj-ea"/>
                <a:cs typeface="Times New Roman" pitchFamily="18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Franklin Gothic Book" panose="020B0503020102020204" pitchFamily="34" charset="0"/>
                <a:ea typeface="+mj-ea"/>
                <a:cs typeface="Times New Roman" pitchFamily="18" charset="0"/>
              </a:rPr>
              <a:t>Exercise Participants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BB5AEE9D-8631-4F46-925E-B6E76D25EDA6}"/>
              </a:ext>
            </a:extLst>
          </p:cNvPr>
          <p:cNvGraphicFramePr>
            <a:graphicFrameLocks noGrp="1"/>
          </p:cNvGraphicFramePr>
          <p:nvPr/>
        </p:nvGraphicFramePr>
        <p:xfrm>
          <a:off x="489687" y="1371600"/>
          <a:ext cx="5637535" cy="435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1863">
                  <a:extLst>
                    <a:ext uri="{9D8B030D-6E8A-4147-A177-3AD203B41FA5}">
                      <a16:colId xmlns:a16="http://schemas.microsoft.com/office/drawing/2014/main" val="2582740199"/>
                    </a:ext>
                  </a:extLst>
                </a:gridCol>
                <a:gridCol w="1832199">
                  <a:extLst>
                    <a:ext uri="{9D8B030D-6E8A-4147-A177-3AD203B41FA5}">
                      <a16:colId xmlns:a16="http://schemas.microsoft.com/office/drawing/2014/main" val="3180371911"/>
                    </a:ext>
                  </a:extLst>
                </a:gridCol>
                <a:gridCol w="1723473">
                  <a:extLst>
                    <a:ext uri="{9D8B030D-6E8A-4147-A177-3AD203B41FA5}">
                      <a16:colId xmlns:a16="http://schemas.microsoft.com/office/drawing/2014/main" val="43135565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Franklin Gothic Book" panose="020B0503020102020204" pitchFamily="34" charset="0"/>
                        </a:rPr>
                        <a:t>Participating Organization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Franklin Gothic Book" panose="020B0503020102020204" pitchFamily="34" charset="0"/>
                        </a:rPr>
                        <a:t>Role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Franklin Gothic Book" panose="020B0503020102020204" pitchFamily="34" charset="0"/>
                        </a:rPr>
                        <a:t>Extent of Play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26758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Arial" pitchFamily="34" charset="0"/>
                        </a:rPr>
                        <a:t>[Participating organization]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1603375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Arial" pitchFamily="34" charset="0"/>
                        </a:rPr>
                        <a:t>[Role (e.g., Player, Observer)]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Arial" pitchFamily="34" charset="0"/>
                        </a:rPr>
                        <a:t>[Extent of play]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40583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Arial" pitchFamily="34" charset="0"/>
                        </a:rPr>
                        <a:t>[Participating organization]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Arial" pitchFamily="34" charset="0"/>
                        </a:rPr>
                        <a:t>[Role (e.g., Player, Observer)]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Arial" pitchFamily="34" charset="0"/>
                        </a:rPr>
                        <a:t>[Extent of play]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5703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Arial" pitchFamily="34" charset="0"/>
                        </a:rPr>
                        <a:t>[Participating organization]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Arial" pitchFamily="34" charset="0"/>
                        </a:rPr>
                        <a:t>[Role (e.g., Player, Observer)]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Arial" pitchFamily="34" charset="0"/>
                        </a:rPr>
                        <a:t>[Extent of play]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34496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Arial" pitchFamily="34" charset="0"/>
                        </a:rPr>
                        <a:t>[Participating organization]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Arial" pitchFamily="34" charset="0"/>
                        </a:rPr>
                        <a:t>[Role (e.g., Player, Observer)]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Arial" pitchFamily="34" charset="0"/>
                        </a:rPr>
                        <a:t>[Extent of play]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0810"/>
                  </a:ext>
                </a:extLst>
              </a:tr>
            </a:tbl>
          </a:graphicData>
        </a:graphic>
      </p:graphicFrame>
      <p:sp>
        <p:nvSpPr>
          <p:cNvPr id="11" name="Rectangle 10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" name="Graphic 9" descr="Connections">
            <a:extLst>
              <a:ext uri="{FF2B5EF4-FFF2-40B4-BE49-F238E27FC236}">
                <a16:creationId xmlns:a16="http://schemas.microsoft.com/office/drawing/2014/main" id="{4CD7CBB5-318B-40CE-9106-17341334344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92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92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16414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"/>
            <a:ext cx="5989128" cy="994172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en-US" dirty="0">
                <a:solidFill>
                  <a:srgbClr val="333333"/>
                </a:solidFill>
              </a:rPr>
              <a:t>Scenario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5638800" cy="4114800"/>
          </a:xfrm>
        </p:spPr>
        <p:txBody>
          <a:bodyPr anchor="ctr">
            <a:noAutofit/>
          </a:bodyPr>
          <a:lstStyle/>
          <a:p>
            <a:pPr lvl="0">
              <a:spcAft>
                <a:spcPts val="600"/>
              </a:spcAft>
            </a:pPr>
            <a:r>
              <a:rPr lang="en-US" dirty="0"/>
              <a:t>Threat or Hazard: </a:t>
            </a:r>
            <a:r>
              <a:rPr lang="en-US" dirty="0">
                <a:highlight>
                  <a:srgbClr val="FFFF00"/>
                </a:highlight>
              </a:rPr>
              <a:t>[Proposed threat/hazard]</a:t>
            </a:r>
          </a:p>
          <a:p>
            <a:pPr lvl="0">
              <a:spcAft>
                <a:spcPts val="600"/>
              </a:spcAft>
            </a:pPr>
            <a:r>
              <a:rPr lang="en-US" dirty="0"/>
              <a:t>Conditions: </a:t>
            </a:r>
            <a:r>
              <a:rPr lang="en-US" dirty="0">
                <a:highlight>
                  <a:srgbClr val="FFFF00"/>
                </a:highlight>
              </a:rPr>
              <a:t>[Scenario details such as locations, time, weather, etc.]</a:t>
            </a:r>
          </a:p>
          <a:p>
            <a:pPr lvl="0">
              <a:spcAft>
                <a:spcPts val="600"/>
              </a:spcAft>
            </a:pPr>
            <a:r>
              <a:rPr lang="en-US" dirty="0"/>
              <a:t>Modeling and Simulation: </a:t>
            </a:r>
            <a:r>
              <a:rPr lang="en-US" dirty="0">
                <a:highlight>
                  <a:srgbClr val="FFFF00"/>
                </a:highlight>
              </a:rPr>
              <a:t>[Any models or simulations to be used]</a:t>
            </a:r>
          </a:p>
          <a:p>
            <a:pPr lvl="1">
              <a:spcAft>
                <a:spcPts val="600"/>
              </a:spcAft>
            </a:pPr>
            <a:r>
              <a:rPr lang="en-US" dirty="0"/>
              <a:t>Human-based</a:t>
            </a:r>
          </a:p>
          <a:p>
            <a:pPr lvl="1">
              <a:spcAft>
                <a:spcPts val="600"/>
              </a:spcAft>
            </a:pPr>
            <a:r>
              <a:rPr lang="en-US" dirty="0"/>
              <a:t>Computer-based</a:t>
            </a:r>
          </a:p>
          <a:p>
            <a:pPr lvl="0">
              <a:spcAft>
                <a:spcPts val="600"/>
              </a:spcAft>
            </a:pPr>
            <a:r>
              <a:rPr lang="en-US" dirty="0"/>
              <a:t>Subject-Matter Experts (SMEs)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pic>
        <p:nvPicPr>
          <p:cNvPr id="7" name="Graphic 6" descr="Explosion">
            <a:extLst>
              <a:ext uri="{FF2B5EF4-FFF2-40B4-BE49-F238E27FC236}">
                <a16:creationId xmlns:a16="http://schemas.microsoft.com/office/drawing/2014/main" id="{4BB6A70E-869F-48FB-A830-BE8CEEFC40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  <a:prstGeom prst="ellipse">
            <a:avLst/>
          </a:prstGeom>
        </p:spPr>
        <p:txBody>
          <a:bodyPr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7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7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65206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"/>
            <a:ext cx="5989128" cy="994172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en-US" dirty="0">
                <a:solidFill>
                  <a:srgbClr val="333333"/>
                </a:solidFill>
              </a:rPr>
              <a:t>Scenario Timeline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5638800" cy="4267200"/>
          </a:xfrm>
        </p:spPr>
        <p:txBody>
          <a:bodyPr anchor="ctr">
            <a:noAutofit/>
          </a:bodyPr>
          <a:lstStyle/>
          <a:p>
            <a:pPr lvl="0"/>
            <a:r>
              <a:rPr lang="en-US" dirty="0">
                <a:highlight>
                  <a:srgbClr val="FFFF00"/>
                </a:highlight>
              </a:rPr>
              <a:t>[Event]</a:t>
            </a:r>
          </a:p>
          <a:p>
            <a:pPr lvl="1"/>
            <a:r>
              <a:rPr lang="en-US" dirty="0">
                <a:highlight>
                  <a:srgbClr val="FFFF00"/>
                </a:highlight>
              </a:rPr>
              <a:t>[Date/time]</a:t>
            </a:r>
          </a:p>
          <a:p>
            <a:pPr lvl="1"/>
            <a:r>
              <a:rPr lang="en-US" dirty="0">
                <a:highlight>
                  <a:srgbClr val="FFFF00"/>
                </a:highlight>
              </a:rPr>
              <a:t>[Event description]</a:t>
            </a:r>
          </a:p>
          <a:p>
            <a:pPr lvl="1"/>
            <a:r>
              <a:rPr lang="en-US" dirty="0">
                <a:highlight>
                  <a:srgbClr val="FFFF00"/>
                </a:highlight>
              </a:rPr>
              <a:t>[Related evaluation component (capability/critical task)]</a:t>
            </a:r>
          </a:p>
          <a:p>
            <a:pPr lvl="0"/>
            <a:r>
              <a:rPr lang="en-US" dirty="0">
                <a:highlight>
                  <a:srgbClr val="FFFF00"/>
                </a:highlight>
              </a:rPr>
              <a:t>[Event]</a:t>
            </a:r>
          </a:p>
          <a:p>
            <a:pPr lvl="1"/>
            <a:r>
              <a:rPr lang="en-US" dirty="0">
                <a:highlight>
                  <a:srgbClr val="FFFF00"/>
                </a:highlight>
              </a:rPr>
              <a:t>[Date/time]</a:t>
            </a:r>
          </a:p>
          <a:p>
            <a:pPr lvl="1"/>
            <a:r>
              <a:rPr lang="en-US" dirty="0">
                <a:highlight>
                  <a:srgbClr val="FFFF00"/>
                </a:highlight>
              </a:rPr>
              <a:t>[Event description]</a:t>
            </a:r>
          </a:p>
          <a:p>
            <a:pPr lvl="1"/>
            <a:r>
              <a:rPr lang="en-US" dirty="0">
                <a:highlight>
                  <a:srgbClr val="FFFF00"/>
                </a:highlight>
              </a:rPr>
              <a:t>[Related evaluation component (capability/critical task)]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pic>
        <p:nvPicPr>
          <p:cNvPr id="7" name="Graphic 6" descr="Explosion">
            <a:extLst>
              <a:ext uri="{FF2B5EF4-FFF2-40B4-BE49-F238E27FC236}">
                <a16:creationId xmlns:a16="http://schemas.microsoft.com/office/drawing/2014/main" id="{A986BB31-4318-4451-8980-14FC93D3E6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  <a:prstGeom prst="ellipse">
            <a:avLst/>
          </a:prstGeom>
        </p:spPr>
        <p:txBody>
          <a:bodyPr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7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7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10205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999" y="301228"/>
            <a:ext cx="7086601" cy="994172"/>
          </a:xfrm>
        </p:spPr>
        <p:txBody>
          <a:bodyPr>
            <a:normAutofit fontScale="90000"/>
          </a:bodyPr>
          <a:lstStyle/>
          <a:p>
            <a:pPr lvl="0">
              <a:defRPr/>
            </a:pPr>
            <a:r>
              <a:rPr lang="en-US" sz="4000" dirty="0">
                <a:solidFill>
                  <a:srgbClr val="333333"/>
                </a:solidFill>
              </a:rPr>
              <a:t>Master Scenario Event List (MSEL) </a:t>
            </a:r>
            <a:br>
              <a:rPr lang="en-US" dirty="0">
                <a:solidFill>
                  <a:srgbClr val="333333"/>
                </a:solidFill>
              </a:rPr>
            </a:br>
            <a:r>
              <a:rPr lang="en-US" sz="2200" dirty="0">
                <a:solidFill>
                  <a:srgbClr val="333333"/>
                </a:solidFill>
                <a:highlight>
                  <a:srgbClr val="FFFF00"/>
                </a:highlight>
              </a:rPr>
              <a:t>[if not a separate meeting]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6815367" cy="4495800"/>
          </a:xfrm>
        </p:spPr>
        <p:txBody>
          <a:bodyPr anchor="ctr">
            <a:noAutofit/>
          </a:bodyPr>
          <a:lstStyle/>
          <a:p>
            <a:pPr marL="0" lvl="0" indent="0">
              <a:lnSpc>
                <a:spcPct val="80000"/>
              </a:lnSpc>
              <a:spcAft>
                <a:spcPts val="600"/>
              </a:spcAft>
              <a:buNone/>
            </a:pPr>
            <a:r>
              <a:rPr lang="en-US" sz="2000" dirty="0"/>
              <a:t>A MSEL contains a chronological listing of the events that drives exercise play.</a:t>
            </a:r>
          </a:p>
          <a:p>
            <a:pPr marL="0" lvl="0" indent="0">
              <a:lnSpc>
                <a:spcPct val="80000"/>
              </a:lnSpc>
              <a:buNone/>
            </a:pPr>
            <a:r>
              <a:rPr lang="en-US" sz="2000" dirty="0"/>
              <a:t>Each MSEL entry should contain the following:</a:t>
            </a:r>
          </a:p>
          <a:p>
            <a:pPr marL="223838" indent="-223838">
              <a:lnSpc>
                <a:spcPct val="80000"/>
              </a:lnSpc>
            </a:pPr>
            <a:r>
              <a:rPr lang="en-US" sz="2000" dirty="0"/>
              <a:t>Event number</a:t>
            </a:r>
          </a:p>
          <a:p>
            <a:pPr marL="223838" indent="-223838">
              <a:lnSpc>
                <a:spcPct val="80000"/>
              </a:lnSpc>
            </a:pPr>
            <a:r>
              <a:rPr lang="en-US" sz="2000" dirty="0"/>
              <a:t>Designated scenario time</a:t>
            </a:r>
          </a:p>
          <a:p>
            <a:pPr marL="223838" indent="-223838">
              <a:lnSpc>
                <a:spcPct val="80000"/>
              </a:lnSpc>
            </a:pPr>
            <a:r>
              <a:rPr lang="en-US" sz="2000" dirty="0"/>
              <a:t>Event type</a:t>
            </a:r>
          </a:p>
          <a:p>
            <a:pPr marL="223838" indent="-223838">
              <a:lnSpc>
                <a:spcPct val="80000"/>
              </a:lnSpc>
            </a:pPr>
            <a:r>
              <a:rPr lang="en-US" sz="2000" dirty="0"/>
              <a:t>Inject mode</a:t>
            </a:r>
          </a:p>
          <a:p>
            <a:pPr marL="223838" indent="-223838">
              <a:lnSpc>
                <a:spcPct val="80000"/>
              </a:lnSpc>
            </a:pPr>
            <a:r>
              <a:rPr lang="en-US" sz="2000" dirty="0"/>
              <a:t>From (non-playing entity sent by Control Staff)</a:t>
            </a:r>
          </a:p>
          <a:p>
            <a:pPr marL="223838" indent="-223838">
              <a:lnSpc>
                <a:spcPct val="80000"/>
              </a:lnSpc>
            </a:pPr>
            <a:r>
              <a:rPr lang="en-US" sz="2000" dirty="0"/>
              <a:t>To (Intended player)</a:t>
            </a:r>
          </a:p>
          <a:p>
            <a:pPr marL="223838" indent="-223838">
              <a:lnSpc>
                <a:spcPct val="80000"/>
              </a:lnSpc>
            </a:pPr>
            <a:r>
              <a:rPr lang="en-US" sz="2000" dirty="0"/>
              <a:t>Message</a:t>
            </a:r>
          </a:p>
          <a:p>
            <a:pPr marL="223838" indent="-223838">
              <a:lnSpc>
                <a:spcPct val="80000"/>
              </a:lnSpc>
            </a:pPr>
            <a:r>
              <a:rPr lang="en-US" sz="2000" dirty="0"/>
              <a:t>Expected participant response</a:t>
            </a:r>
          </a:p>
          <a:p>
            <a:pPr marL="223838" indent="-223838">
              <a:lnSpc>
                <a:spcPct val="80000"/>
              </a:lnSpc>
            </a:pPr>
            <a:r>
              <a:rPr lang="en-US" sz="2000" dirty="0"/>
              <a:t>Objective, capability, capability target, and/or critical task to be addressed </a:t>
            </a:r>
          </a:p>
          <a:p>
            <a:pPr marL="223838" indent="-223838">
              <a:lnSpc>
                <a:spcPct val="80000"/>
              </a:lnSpc>
            </a:pPr>
            <a:r>
              <a:rPr lang="en-US" sz="2000" dirty="0"/>
              <a:t>Notes section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pic>
        <p:nvPicPr>
          <p:cNvPr id="7" name="Graphic 6" descr="Checklist RTL">
            <a:extLst>
              <a:ext uri="{FF2B5EF4-FFF2-40B4-BE49-F238E27FC236}">
                <a16:creationId xmlns:a16="http://schemas.microsoft.com/office/drawing/2014/main" id="{476EF4C3-5DF9-4AD5-91A2-4FA79DB701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  <a:prstGeom prst="ellipse">
            <a:avLst/>
          </a:prstGeom>
        </p:spPr>
        <p:txBody>
          <a:bodyPr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7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7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17612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5028"/>
            <a:ext cx="6629400" cy="994172"/>
          </a:xfrm>
        </p:spPr>
        <p:txBody>
          <a:bodyPr>
            <a:normAutofit fontScale="90000"/>
          </a:bodyPr>
          <a:lstStyle/>
          <a:p>
            <a:pPr lvl="0">
              <a:defRPr/>
            </a:pPr>
            <a:r>
              <a:rPr lang="en-US" sz="4000" dirty="0">
                <a:solidFill>
                  <a:srgbClr val="333333"/>
                </a:solidFill>
              </a:rPr>
              <a:t>MSEL Development Session</a:t>
            </a:r>
            <a:br>
              <a:rPr lang="en-US" dirty="0">
                <a:solidFill>
                  <a:srgbClr val="333333"/>
                </a:solidFill>
              </a:rPr>
            </a:br>
            <a:r>
              <a:rPr lang="en-US" sz="2700" dirty="0">
                <a:solidFill>
                  <a:srgbClr val="333333"/>
                </a:solidFill>
                <a:highlight>
                  <a:srgbClr val="FFFF00"/>
                </a:highlight>
              </a:rPr>
              <a:t>[as needed]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452264"/>
            <a:ext cx="5748567" cy="2119736"/>
          </a:xfrm>
        </p:spPr>
        <p:txBody>
          <a:bodyPr anchor="ctr">
            <a:normAutofit/>
          </a:bodyPr>
          <a:lstStyle/>
          <a:p>
            <a:pPr lvl="0"/>
            <a:r>
              <a:rPr lang="en-US" dirty="0"/>
              <a:t>Participants suggest specific MSEL entries to support the evaluation of their organizations’ objectives, capabilities, capability targets, and critical tasks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pic>
        <p:nvPicPr>
          <p:cNvPr id="7" name="Graphic 6" descr="Pencil">
            <a:extLst>
              <a:ext uri="{FF2B5EF4-FFF2-40B4-BE49-F238E27FC236}">
                <a16:creationId xmlns:a16="http://schemas.microsoft.com/office/drawing/2014/main" id="{C425563E-92F0-4FB4-92B2-31BF3797F1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  <a:prstGeom prst="ellipse">
            <a:avLst/>
          </a:prstGeom>
        </p:spPr>
        <p:txBody>
          <a:bodyPr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7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7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3692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"/>
            <a:ext cx="5989128" cy="994172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en-US" dirty="0">
                <a:solidFill>
                  <a:srgbClr val="333333"/>
                </a:solidFill>
              </a:rPr>
              <a:t>Exercise Documentation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369132"/>
            <a:ext cx="5486400" cy="2119736"/>
          </a:xfrm>
        </p:spPr>
        <p:txBody>
          <a:bodyPr anchor="ctr">
            <a:normAutofit/>
          </a:bodyPr>
          <a:lstStyle/>
          <a:p>
            <a:r>
              <a:rPr lang="en-US" dirty="0">
                <a:highlight>
                  <a:srgbClr val="FFFF00"/>
                </a:highlight>
              </a:rPr>
              <a:t>[</a:t>
            </a:r>
            <a:r>
              <a:rPr lang="en-US" dirty="0" err="1">
                <a:highlight>
                  <a:srgbClr val="FFFF00"/>
                </a:highlight>
              </a:rPr>
              <a:t>SitMan</a:t>
            </a:r>
            <a:r>
              <a:rPr lang="en-US" dirty="0">
                <a:highlight>
                  <a:srgbClr val="FFFF00"/>
                </a:highlight>
              </a:rPr>
              <a:t> or </a:t>
            </a:r>
            <a:r>
              <a:rPr lang="en-US" dirty="0" err="1">
                <a:highlight>
                  <a:srgbClr val="FFFF00"/>
                </a:highlight>
              </a:rPr>
              <a:t>ExPlan</a:t>
            </a:r>
            <a:r>
              <a:rPr lang="en-US" dirty="0">
                <a:highlight>
                  <a:srgbClr val="FFFF00"/>
                </a:highlight>
              </a:rPr>
              <a:t>]</a:t>
            </a:r>
          </a:p>
          <a:p>
            <a:r>
              <a:rPr lang="en-US" dirty="0">
                <a:highlight>
                  <a:srgbClr val="FFFF00"/>
                </a:highlight>
              </a:rPr>
              <a:t>[Facilitator Guide or C/E Handbook]</a:t>
            </a:r>
          </a:p>
          <a:p>
            <a:r>
              <a:rPr lang="en-US" dirty="0"/>
              <a:t>EEGs</a:t>
            </a:r>
          </a:p>
          <a:p>
            <a:r>
              <a:rPr lang="en-US" dirty="0">
                <a:highlight>
                  <a:srgbClr val="FFFF00"/>
                </a:highlight>
              </a:rPr>
              <a:t>[Other documents as needed]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pic>
        <p:nvPicPr>
          <p:cNvPr id="7" name="Graphic 6" descr="Books">
            <a:extLst>
              <a:ext uri="{FF2B5EF4-FFF2-40B4-BE49-F238E27FC236}">
                <a16:creationId xmlns:a16="http://schemas.microsoft.com/office/drawing/2014/main" id="{369368AC-D658-43E0-BE83-0E952EB3CB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  <a:prstGeom prst="ellipse">
            <a:avLst/>
          </a:prstGeom>
        </p:spPr>
        <p:txBody>
          <a:bodyPr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7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7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39801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"/>
            <a:ext cx="5989128" cy="994172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en-US" dirty="0">
                <a:solidFill>
                  <a:srgbClr val="333333"/>
                </a:solidFill>
              </a:rPr>
              <a:t>Local Issues or Concerns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369132"/>
            <a:ext cx="5638800" cy="2119736"/>
          </a:xfrm>
        </p:spPr>
        <p:txBody>
          <a:bodyPr anchor="ctr">
            <a:normAutofit/>
          </a:bodyPr>
          <a:lstStyle/>
          <a:p>
            <a:pPr lvl="0"/>
            <a:r>
              <a:rPr lang="en-US" dirty="0">
                <a:highlight>
                  <a:srgbClr val="FFFF00"/>
                </a:highlight>
              </a:rPr>
              <a:t>[Any issues, concerns, or sensitivities for discussion and consideration]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pic>
        <p:nvPicPr>
          <p:cNvPr id="7" name="Graphic 6" descr="Map with pin">
            <a:extLst>
              <a:ext uri="{FF2B5EF4-FFF2-40B4-BE49-F238E27FC236}">
                <a16:creationId xmlns:a16="http://schemas.microsoft.com/office/drawing/2014/main" id="{18E072FF-EDA8-49C5-9443-55F82F270E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  <a:prstGeom prst="ellipse">
            <a:avLst/>
          </a:prstGeom>
        </p:spPr>
        <p:txBody>
          <a:bodyPr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7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7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66715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3122EB-35F1-45FB-B739-F438E81BD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13072"/>
            <a:ext cx="8229600" cy="1143000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en-US" sz="3600" dirty="0">
                <a:solidFill>
                  <a:srgbClr val="333333"/>
                </a:solidFill>
                <a:latin typeface="Franklin Gothic Book" panose="020B0503020102020204" pitchFamily="34" charset="0"/>
                <a:ea typeface="+mn-ea"/>
              </a:rPr>
              <a:t>Exercise Development Discussion Points</a:t>
            </a:r>
            <a:endParaRPr lang="en-US" dirty="0"/>
          </a:p>
        </p:txBody>
      </p:sp>
      <p:graphicFrame>
        <p:nvGraphicFramePr>
          <p:cNvPr id="6" name="Content Placeholder 2" descr="Exercise Logistics, Exercise Schedule, Exercise Staffing, and Exercise Planning Timeline">
            <a:extLst>
              <a:ext uri="{FF2B5EF4-FFF2-40B4-BE49-F238E27FC236}">
                <a16:creationId xmlns:a16="http://schemas.microsoft.com/office/drawing/2014/main" id="{8ABBC869-1EC2-41DF-B289-5EA0139A700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2745166"/>
              </p:ext>
            </p:extLst>
          </p:nvPr>
        </p:nvGraphicFramePr>
        <p:xfrm>
          <a:off x="914400" y="990600"/>
          <a:ext cx="6934200" cy="5715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11" name="Group 10" descr="Placeholder for sponsor logo">
            <a:extLst>
              <a:ext uri="{FF2B5EF4-FFF2-40B4-BE49-F238E27FC236}">
                <a16:creationId xmlns:a16="http://schemas.microsoft.com/office/drawing/2014/main" id="{8900BCE9-4BAF-4222-A2A0-EBB1AAB00EDF}"/>
              </a:ext>
            </a:extLst>
          </p:cNvPr>
          <p:cNvGrpSpPr/>
          <p:nvPr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12" name="object 28">
              <a:extLst>
                <a:ext uri="{FF2B5EF4-FFF2-40B4-BE49-F238E27FC236}">
                  <a16:creationId xmlns:a16="http://schemas.microsoft.com/office/drawing/2014/main" id="{7764EF70-F366-4CC8-A30C-5A02D7CE19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227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3" name="object 37">
              <a:extLst>
                <a:ext uri="{FF2B5EF4-FFF2-40B4-BE49-F238E27FC236}">
                  <a16:creationId xmlns:a16="http://schemas.microsoft.com/office/drawing/2014/main" id="{A47336E6-B99A-49FA-82E2-1799862AFC2B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36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/>
                  <a:ea typeface="+mn-ea"/>
                  <a:cs typeface="Calibri"/>
                </a:rPr>
                <a:t>Spo</a:t>
              </a:r>
              <a:r>
                <a:rPr kumimoji="0" lang="en-US" sz="1636" b="1" i="0" u="none" strike="noStrike" kern="1200" cap="none" spc="-7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/>
                  <a:ea typeface="+mn-ea"/>
                  <a:cs typeface="Calibri"/>
                </a:rPr>
                <a:t>n</a:t>
              </a:r>
              <a:r>
                <a:rPr kumimoji="0" lang="en-US" sz="1636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/>
                  <a:ea typeface="+mn-ea"/>
                  <a:cs typeface="Calibri"/>
                </a:rPr>
                <a:t>sor </a:t>
              </a:r>
              <a:r>
                <a:rPr kumimoji="0" lang="en-US" sz="1636" b="1" i="0" u="none" strike="noStrike" kern="1200" cap="none" spc="-7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/>
                  <a:ea typeface="+mn-ea"/>
                  <a:cs typeface="Calibri"/>
                </a:rPr>
                <a:t>L</a:t>
              </a:r>
              <a:r>
                <a:rPr kumimoji="0" lang="en-US" sz="1636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/>
                  <a:ea typeface="+mn-ea"/>
                  <a:cs typeface="Calibri"/>
                </a:rPr>
                <a:t>ogo</a:t>
              </a:r>
            </a:p>
          </p:txBody>
        </p:sp>
      </p:grp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767676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767676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0593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48828"/>
            <a:ext cx="5989128" cy="994172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en-US" dirty="0">
                <a:solidFill>
                  <a:srgbClr val="333333"/>
                </a:solidFill>
              </a:rPr>
              <a:t>Exercise Logistics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6705600" cy="5029200"/>
          </a:xfrm>
        </p:spPr>
        <p:txBody>
          <a:bodyPr anchor="ctr">
            <a:noAutofit/>
          </a:bodyPr>
          <a:lstStyle/>
          <a:p>
            <a:pPr lvl="0">
              <a:spcBef>
                <a:spcPts val="300"/>
              </a:spcBef>
            </a:pPr>
            <a:r>
              <a:rPr lang="en-US" sz="2000" dirty="0"/>
              <a:t>Exercise Location</a:t>
            </a:r>
          </a:p>
          <a:p>
            <a:pPr lvl="1">
              <a:spcBef>
                <a:spcPts val="300"/>
              </a:spcBef>
            </a:pPr>
            <a:r>
              <a:rPr lang="en-US" sz="2000" dirty="0">
                <a:highlight>
                  <a:srgbClr val="FFFF00"/>
                </a:highlight>
              </a:rPr>
              <a:t>[Venue arrangements, including location(s), setup, etc.]</a:t>
            </a:r>
          </a:p>
          <a:p>
            <a:pPr lvl="1">
              <a:spcBef>
                <a:spcPts val="300"/>
              </a:spcBef>
            </a:pPr>
            <a:r>
              <a:rPr lang="en-US" sz="2000" dirty="0">
                <a:highlight>
                  <a:srgbClr val="FFFF00"/>
                </a:highlight>
              </a:rPr>
              <a:t>[Any locations for designated exercise areas, such as exercise assembly area, observer/media area, etc.]</a:t>
            </a:r>
          </a:p>
          <a:p>
            <a:pPr lvl="0">
              <a:spcBef>
                <a:spcPts val="300"/>
              </a:spcBef>
            </a:pPr>
            <a:r>
              <a:rPr lang="en-US" sz="2000" dirty="0"/>
              <a:t>A/V Requirements</a:t>
            </a:r>
          </a:p>
          <a:p>
            <a:pPr lvl="1">
              <a:spcBef>
                <a:spcPts val="300"/>
              </a:spcBef>
            </a:pPr>
            <a:r>
              <a:rPr lang="en-US" sz="2000" dirty="0">
                <a:highlight>
                  <a:srgbClr val="FFFF00"/>
                </a:highlight>
              </a:rPr>
              <a:t>[A/V arrangements, such as screens, </a:t>
            </a:r>
            <a:br>
              <a:rPr lang="en-US" sz="2000" dirty="0">
                <a:highlight>
                  <a:srgbClr val="FFFF00"/>
                </a:highlight>
              </a:rPr>
            </a:br>
            <a:r>
              <a:rPr lang="en-US" sz="2000" dirty="0">
                <a:highlight>
                  <a:srgbClr val="FFFF00"/>
                </a:highlight>
              </a:rPr>
              <a:t>microphones, etc.]</a:t>
            </a:r>
          </a:p>
          <a:p>
            <a:pPr lvl="0">
              <a:spcBef>
                <a:spcPts val="300"/>
              </a:spcBef>
            </a:pPr>
            <a:r>
              <a:rPr lang="en-US" sz="2000" dirty="0"/>
              <a:t>Supplies, Food, and Refreshment</a:t>
            </a:r>
          </a:p>
          <a:p>
            <a:pPr lvl="0">
              <a:spcBef>
                <a:spcPts val="300"/>
              </a:spcBef>
            </a:pPr>
            <a:r>
              <a:rPr lang="en-US" sz="2000" dirty="0"/>
              <a:t>Badging and Identification</a:t>
            </a:r>
          </a:p>
          <a:p>
            <a:pPr lvl="1">
              <a:spcBef>
                <a:spcPts val="300"/>
              </a:spcBef>
            </a:pPr>
            <a:r>
              <a:rPr lang="en-US" sz="2000" dirty="0">
                <a:highlight>
                  <a:srgbClr val="FFFF00"/>
                </a:highlight>
              </a:rPr>
              <a:t>[Table/Breakout Identification]</a:t>
            </a:r>
          </a:p>
          <a:p>
            <a:pPr lvl="1">
              <a:spcBef>
                <a:spcPts val="300"/>
              </a:spcBef>
            </a:pPr>
            <a:r>
              <a:rPr lang="en-US" sz="2000" dirty="0">
                <a:highlight>
                  <a:srgbClr val="FFFF00"/>
                </a:highlight>
              </a:rPr>
              <a:t>[Badging and identification arrangements]</a:t>
            </a:r>
          </a:p>
          <a:p>
            <a:pPr lvl="0">
              <a:spcBef>
                <a:spcPts val="300"/>
              </a:spcBef>
            </a:pPr>
            <a:r>
              <a:rPr lang="en-US" sz="2000" dirty="0"/>
              <a:t>Parking and Transportation</a:t>
            </a:r>
          </a:p>
          <a:p>
            <a:pPr lvl="1">
              <a:spcBef>
                <a:spcPts val="300"/>
              </a:spcBef>
            </a:pPr>
            <a:r>
              <a:rPr lang="en-US" sz="2000" dirty="0">
                <a:highlight>
                  <a:srgbClr val="FFFF00"/>
                </a:highlight>
              </a:rPr>
              <a:t>[Parking and transportation arrangements]</a:t>
            </a:r>
          </a:p>
          <a:p>
            <a:pPr lvl="0">
              <a:spcBef>
                <a:spcPts val="300"/>
              </a:spcBef>
            </a:pPr>
            <a:r>
              <a:rPr lang="en-US" sz="2000" dirty="0"/>
              <a:t>Media, Public Affairs, and VIPs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pic>
        <p:nvPicPr>
          <p:cNvPr id="7" name="Graphic 6" descr="Playbook">
            <a:extLst>
              <a:ext uri="{FF2B5EF4-FFF2-40B4-BE49-F238E27FC236}">
                <a16:creationId xmlns:a16="http://schemas.microsoft.com/office/drawing/2014/main" id="{799AA885-3527-4F6F-BB9A-C9DA0759C4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  <a:prstGeom prst="ellipse">
            <a:avLst/>
          </a:prstGeom>
        </p:spPr>
        <p:txBody>
          <a:bodyPr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7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7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63447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9" name="Rectangle 138">
            <a:extLst>
              <a:ext uri="{FF2B5EF4-FFF2-40B4-BE49-F238E27FC236}">
                <a16:creationId xmlns:a16="http://schemas.microsoft.com/office/drawing/2014/main" id="{47942995-B07F-4636-9A06-C6A104B260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5122" name="Title 1"/>
          <p:cNvSpPr>
            <a:spLocks noGrp="1"/>
          </p:cNvSpPr>
          <p:nvPr>
            <p:ph type="ctrTitle"/>
          </p:nvPr>
        </p:nvSpPr>
        <p:spPr>
          <a:xfrm>
            <a:off x="566637" y="2743626"/>
            <a:ext cx="3776763" cy="1156192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n-US" kern="1200" dirty="0">
                <a:latin typeface="+mj-lt"/>
                <a:ea typeface="+mj-ea"/>
                <a:cs typeface="+mj-cs"/>
              </a:rPr>
              <a:t>Midterm Planning Meeting (MPM)</a:t>
            </a:r>
          </a:p>
        </p:txBody>
      </p:sp>
      <p:grpSp>
        <p:nvGrpSpPr>
          <p:cNvPr id="141" name="Group 140" hidden="1">
            <a:extLst>
              <a:ext uri="{FF2B5EF4-FFF2-40B4-BE49-F238E27FC236}">
                <a16:creationId xmlns:a16="http://schemas.microsoft.com/office/drawing/2014/main" id="{032D8612-31EB-44CF-A1D0-14FD4C7054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2984992"/>
            <a:ext cx="548639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42" name="Rectangle 141">
              <a:extLst>
                <a:ext uri="{FF2B5EF4-FFF2-40B4-BE49-F238E27FC236}">
                  <a16:creationId xmlns:a16="http://schemas.microsoft.com/office/drawing/2014/main" id="{F19A4A0F-1B59-4DB0-9764-D10936E98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endParaRPr>
            </a:p>
          </p:txBody>
        </p:sp>
        <p:sp>
          <p:nvSpPr>
            <p:cNvPr id="143" name="Rectangle 142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endParaRPr>
            </a:p>
          </p:txBody>
        </p:sp>
        <p:sp>
          <p:nvSpPr>
            <p:cNvPr id="144" name="Rectangle 143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endParaRPr>
            </a:p>
          </p:txBody>
        </p:sp>
      </p:grpSp>
      <p:sp>
        <p:nvSpPr>
          <p:cNvPr id="146" name="Rectangle 145">
            <a:extLst>
              <a:ext uri="{FF2B5EF4-FFF2-40B4-BE49-F238E27FC236}">
                <a16:creationId xmlns:a16="http://schemas.microsoft.com/office/drawing/2014/main" id="{B81933D1-5615-42C7-9C0B-4EB7105CCE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23252" y="0"/>
            <a:ext cx="112074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64357" y="391886"/>
            <a:ext cx="4507025" cy="60170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pic>
        <p:nvPicPr>
          <p:cNvPr id="5126" name="Graphic 134" descr="Meeting">
            <a:extLst>
              <a:ext uri="{FF2B5EF4-FFF2-40B4-BE49-F238E27FC236}">
                <a16:creationId xmlns:a16="http://schemas.microsoft.com/office/drawing/2014/main" id="{F6F7DDB8-701E-44DC-A3C5-FA9675EB06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441869" y="1323623"/>
            <a:ext cx="4152000" cy="4152000"/>
          </a:xfrm>
          <a:prstGeom prst="rect">
            <a:avLst/>
          </a:prstGeom>
        </p:spPr>
      </p:pic>
      <p:sp>
        <p:nvSpPr>
          <p:cNvPr id="5123" name="Subtitle 2"/>
          <p:cNvSpPr>
            <a:spLocks noGrp="1"/>
          </p:cNvSpPr>
          <p:nvPr>
            <p:ph type="subTitle" idx="1"/>
          </p:nvPr>
        </p:nvSpPr>
        <p:spPr>
          <a:xfrm>
            <a:off x="4818489" y="4493391"/>
            <a:ext cx="3952892" cy="1709849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b">
            <a:normAutofit/>
          </a:bodyPr>
          <a:lstStyle/>
          <a:p>
            <a:pPr>
              <a:spcAft>
                <a:spcPts val="1200"/>
              </a:spcAft>
            </a:pPr>
            <a:r>
              <a:rPr lang="en-US" sz="2400" dirty="0">
                <a:highlight>
                  <a:srgbClr val="FFFF00"/>
                </a:highlight>
                <a:latin typeface="+mn-lt"/>
                <a:cs typeface="+mn-cs"/>
              </a:rPr>
              <a:t>[Sponsor Jurisdiction/Organization]</a:t>
            </a:r>
          </a:p>
          <a:p>
            <a:r>
              <a:rPr lang="en-US" sz="2400" dirty="0">
                <a:highlight>
                  <a:srgbClr val="FFFF00"/>
                </a:highlight>
                <a:latin typeface="+mn-lt"/>
                <a:cs typeface="+mn-cs"/>
              </a:rPr>
              <a:t>[Date]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2" y="190394"/>
            <a:ext cx="5605629" cy="994172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rgbClr val="333333"/>
                </a:solidFill>
                <a:latin typeface="Franklin Gothic Book" panose="020B0503020102020204" pitchFamily="34" charset="0"/>
              </a:rPr>
              <a:t>Exercise Schedule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DA0BF76-9B95-47DE-B4C2-4BFDF28F66F7}"/>
              </a:ext>
            </a:extLst>
          </p:cNvPr>
          <p:cNvGraphicFramePr>
            <a:graphicFrameLocks noGrp="1"/>
          </p:cNvGraphicFramePr>
          <p:nvPr/>
        </p:nvGraphicFramePr>
        <p:xfrm>
          <a:off x="476567" y="1640443"/>
          <a:ext cx="5866162" cy="3527089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279507">
                  <a:extLst>
                    <a:ext uri="{9D8B030D-6E8A-4147-A177-3AD203B41FA5}">
                      <a16:colId xmlns:a16="http://schemas.microsoft.com/office/drawing/2014/main" val="4059891172"/>
                    </a:ext>
                  </a:extLst>
                </a:gridCol>
                <a:gridCol w="1153551">
                  <a:extLst>
                    <a:ext uri="{9D8B030D-6E8A-4147-A177-3AD203B41FA5}">
                      <a16:colId xmlns:a16="http://schemas.microsoft.com/office/drawing/2014/main" val="333376520"/>
                    </a:ext>
                  </a:extLst>
                </a:gridCol>
                <a:gridCol w="1433104">
                  <a:extLst>
                    <a:ext uri="{9D8B030D-6E8A-4147-A177-3AD203B41FA5}">
                      <a16:colId xmlns:a16="http://schemas.microsoft.com/office/drawing/2014/main" val="1430052194"/>
                    </a:ext>
                  </a:extLst>
                </a:gridCol>
              </a:tblGrid>
              <a:tr h="498634"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Franklin Gothic Book" panose="020B0503020102020204" pitchFamily="34" charset="0"/>
                        </a:rPr>
                        <a:t>Event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Franklin Gothic Book" panose="020B0503020102020204" pitchFamily="34" charset="0"/>
                        </a:rPr>
                        <a:t>Date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Franklin Gothic Book" panose="020B0503020102020204" pitchFamily="34" charset="0"/>
                        </a:rPr>
                        <a:t>Location </a:t>
                      </a:r>
                    </a:p>
                    <a:p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Franklin Gothic Book" panose="020B0503020102020204" pitchFamily="34" charset="0"/>
                        </a:rPr>
                        <a:t>(if needed)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90371750"/>
                  </a:ext>
                </a:extLst>
              </a:tr>
              <a:tr h="448609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Franklin Gothic Book" panose="020B0503020102020204" pitchFamily="34" charset="0"/>
                        </a:rPr>
                        <a:t>Controller/Evaluator Brief</a:t>
                      </a:r>
                      <a:endParaRPr lang="en-US" sz="2000" b="0" dirty="0">
                        <a:solidFill>
                          <a:srgbClr val="333333"/>
                        </a:solidFill>
                        <a:latin typeface="Franklin Gothic Book" panose="020B0503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highlight>
                            <a:srgbClr val="FFFF00"/>
                          </a:highlight>
                          <a:latin typeface="Franklin Gothic Book" panose="020B0503020102020204" pitchFamily="34" charset="0"/>
                        </a:rPr>
                        <a:t>[Date]</a:t>
                      </a:r>
                      <a:endParaRPr lang="en-US" sz="2000" b="0" dirty="0">
                        <a:solidFill>
                          <a:srgbClr val="333333"/>
                        </a:solidFill>
                        <a:highlight>
                          <a:srgbClr val="FFFF00"/>
                        </a:highlight>
                        <a:latin typeface="Franklin Gothic Book" panose="020B0503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highlight>
                            <a:srgbClr val="FFFF00"/>
                          </a:highlight>
                          <a:latin typeface="Franklin Gothic Book" panose="020B0503020102020204" pitchFamily="34" charset="0"/>
                        </a:rPr>
                        <a:t>[Location]</a:t>
                      </a:r>
                      <a:endParaRPr lang="en-US" sz="2000" b="0" dirty="0">
                        <a:solidFill>
                          <a:srgbClr val="333333"/>
                        </a:solidFill>
                        <a:highlight>
                          <a:srgbClr val="FFFF00"/>
                        </a:highlight>
                        <a:latin typeface="Franklin Gothic Book" panose="020B05030201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98735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Franklin Gothic Book" panose="020B0503020102020204" pitchFamily="34" charset="0"/>
                        </a:rPr>
                        <a:t>Participant Registration</a:t>
                      </a:r>
                      <a:endParaRPr lang="en-US" sz="2000" b="0" dirty="0">
                        <a:solidFill>
                          <a:srgbClr val="333333"/>
                        </a:solidFill>
                        <a:latin typeface="Franklin Gothic Book" panose="020B0503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highlight>
                            <a:srgbClr val="FFFF00"/>
                          </a:highlight>
                          <a:latin typeface="Franklin Gothic Book" panose="020B0503020102020204" pitchFamily="34" charset="0"/>
                        </a:rPr>
                        <a:t>[Date]</a:t>
                      </a:r>
                      <a:endParaRPr lang="en-US" sz="2000" b="0" dirty="0">
                        <a:solidFill>
                          <a:srgbClr val="333333"/>
                        </a:solidFill>
                        <a:highlight>
                          <a:srgbClr val="FFFF00"/>
                        </a:highlight>
                        <a:latin typeface="Franklin Gothic Book" panose="020B0503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highlight>
                            <a:srgbClr val="FFFF00"/>
                          </a:highlight>
                          <a:latin typeface="Franklin Gothic Book" panose="020B0503020102020204" pitchFamily="34" charset="0"/>
                        </a:rPr>
                        <a:t>[Location]</a:t>
                      </a:r>
                      <a:endParaRPr lang="en-US" sz="2000" b="0" dirty="0">
                        <a:solidFill>
                          <a:srgbClr val="333333"/>
                        </a:solidFill>
                        <a:highlight>
                          <a:srgbClr val="FFFF00"/>
                        </a:highlight>
                        <a:latin typeface="Franklin Gothic Book" panose="020B05030201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4689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Franklin Gothic Book" panose="020B0503020102020204" pitchFamily="34" charset="0"/>
                        </a:rPr>
                        <a:t>Participant Brief</a:t>
                      </a:r>
                      <a:endParaRPr lang="en-US" sz="2000" b="0" dirty="0">
                        <a:solidFill>
                          <a:srgbClr val="333333"/>
                        </a:solidFill>
                        <a:latin typeface="Franklin Gothic Book" panose="020B0503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</a:rPr>
                        <a:t>[Date]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</a:rPr>
                        <a:t>[Location]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09143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Franklin Gothic Book" panose="020B0503020102020204" pitchFamily="34" charset="0"/>
                        </a:rPr>
                        <a:t>Start of Exercise (StartEx)</a:t>
                      </a:r>
                      <a:endParaRPr lang="en-US" sz="2000" b="0" dirty="0">
                        <a:solidFill>
                          <a:srgbClr val="333333"/>
                        </a:solidFill>
                        <a:latin typeface="Franklin Gothic Book" panose="020B0503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</a:rPr>
                        <a:t>[Date]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</a:rPr>
                        <a:t>[Location]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31341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Franklin Gothic Book" panose="020B0503020102020204" pitchFamily="34" charset="0"/>
                        </a:rPr>
                        <a:t>End of Exercise (EndEx)</a:t>
                      </a:r>
                      <a:endParaRPr lang="en-US" sz="2000" b="0" dirty="0">
                        <a:solidFill>
                          <a:srgbClr val="333333"/>
                        </a:solidFill>
                        <a:latin typeface="Franklin Gothic Book" panose="020B0503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</a:rPr>
                        <a:t>[Date]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</a:rPr>
                        <a:t>[Location]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93275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Franklin Gothic Book" panose="020B0503020102020204" pitchFamily="34" charset="0"/>
                        </a:rPr>
                        <a:t>Hotwash</a:t>
                      </a:r>
                      <a:endParaRPr lang="en-US" sz="2000" b="0" dirty="0">
                        <a:solidFill>
                          <a:srgbClr val="333333"/>
                        </a:solidFill>
                        <a:latin typeface="Franklin Gothic Book" panose="020B0503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</a:rPr>
                        <a:t>[Date]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</a:rPr>
                        <a:t>[Location] 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42538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Franklin Gothic Book" panose="020B0503020102020204" pitchFamily="34" charset="0"/>
                        </a:rPr>
                        <a:t>Controller/Evaluator Debrief</a:t>
                      </a:r>
                      <a:endParaRPr lang="en-US" sz="2000" b="0" dirty="0">
                        <a:solidFill>
                          <a:srgbClr val="333333"/>
                        </a:solidFill>
                        <a:latin typeface="Franklin Gothic Book" panose="020B0503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</a:rPr>
                        <a:t>[Date]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</a:rPr>
                        <a:t>[Location]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1122610"/>
                  </a:ext>
                </a:extLst>
              </a:tr>
            </a:tbl>
          </a:graphicData>
        </a:graphic>
      </p:graphicFrame>
      <p:sp>
        <p:nvSpPr>
          <p:cNvPr id="11" name="Rectangle 10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7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9" name="Graphic 8" descr="Monthly calendar">
            <a:extLst>
              <a:ext uri="{FF2B5EF4-FFF2-40B4-BE49-F238E27FC236}">
                <a16:creationId xmlns:a16="http://schemas.microsoft.com/office/drawing/2014/main" id="{042692E0-6FAD-438B-ABE5-2D524C71AD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92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92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20787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90394"/>
            <a:ext cx="5605629" cy="994172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rgbClr val="333333"/>
                </a:solidFill>
                <a:latin typeface="Franklin Gothic Book" panose="020B0503020102020204" pitchFamily="34" charset="0"/>
              </a:rPr>
              <a:t>Exercise Staffing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15834"/>
            <a:ext cx="6327551" cy="4627766"/>
          </a:xfrm>
        </p:spPr>
        <p:txBody>
          <a:bodyPr anchor="ctr"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dirty="0">
                <a:latin typeface="Franklin Gothic Book" panose="020B0503020102020204" pitchFamily="34" charset="0"/>
              </a:rPr>
              <a:t>Exercise Control</a:t>
            </a:r>
          </a:p>
          <a:p>
            <a:pPr marL="288925" lvl="1" indent="-288925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dirty="0">
                <a:latin typeface="Franklin Gothic Book" panose="020B0503020102020204" pitchFamily="34" charset="0"/>
              </a:rPr>
              <a:t>Lead or Senior Controller: </a:t>
            </a:r>
            <a:r>
              <a:rPr lang="en-US" dirty="0">
                <a:highlight>
                  <a:srgbClr val="FFFF00"/>
                </a:highlight>
                <a:latin typeface="Franklin Gothic Book" panose="020B0503020102020204" pitchFamily="34" charset="0"/>
              </a:rPr>
              <a:t>[Name/organization]</a:t>
            </a:r>
          </a:p>
          <a:p>
            <a:pPr marL="288925" lvl="1" indent="-288925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dirty="0">
                <a:latin typeface="Franklin Gothic Book" panose="020B0503020102020204" pitchFamily="34" charset="0"/>
              </a:rPr>
              <a:t>Safety Controller</a:t>
            </a:r>
            <a:r>
              <a:rPr lang="en-US" dirty="0">
                <a:highlight>
                  <a:srgbClr val="FFFF00"/>
                </a:highlight>
                <a:latin typeface="Franklin Gothic Book" panose="020B0503020102020204" pitchFamily="34" charset="0"/>
              </a:rPr>
              <a:t>: [Name/organization]</a:t>
            </a:r>
          </a:p>
          <a:p>
            <a:pPr marL="288925" lvl="1" indent="-288925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dirty="0">
                <a:highlight>
                  <a:srgbClr val="FFFF00"/>
                </a:highlight>
                <a:latin typeface="Franklin Gothic Book" panose="020B0503020102020204" pitchFamily="34" charset="0"/>
              </a:rPr>
              <a:t>[Other controllers as needed]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>
                <a:latin typeface="Franklin Gothic Book" panose="020B0503020102020204" pitchFamily="34" charset="0"/>
              </a:rPr>
              <a:t>Exercise Evaluation</a:t>
            </a:r>
          </a:p>
          <a:p>
            <a:pPr marL="288925" lvl="1" indent="-288925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dirty="0">
                <a:latin typeface="Franklin Gothic Book" panose="020B0503020102020204" pitchFamily="34" charset="0"/>
              </a:rPr>
              <a:t>Lead Evaluator: </a:t>
            </a:r>
            <a:r>
              <a:rPr lang="en-US" dirty="0">
                <a:highlight>
                  <a:srgbClr val="FFFF00"/>
                </a:highlight>
                <a:latin typeface="Franklin Gothic Book" panose="020B0503020102020204" pitchFamily="34" charset="0"/>
              </a:rPr>
              <a:t>[Name/organization]</a:t>
            </a:r>
          </a:p>
          <a:p>
            <a:pPr marL="288925" lvl="1" indent="-288925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dirty="0">
                <a:highlight>
                  <a:srgbClr val="FFFF00"/>
                </a:highlight>
                <a:latin typeface="Franklin Gothic Book" panose="020B0503020102020204" pitchFamily="34" charset="0"/>
              </a:rPr>
              <a:t>[Site/Function specific evaluators, as needed]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>
                <a:latin typeface="Franklin Gothic Book" panose="020B0503020102020204" pitchFamily="34" charset="0"/>
              </a:rPr>
              <a:t>Other Exercise Support/Subject-Matter Experts</a:t>
            </a:r>
          </a:p>
          <a:p>
            <a:pPr marL="288925" lvl="1" indent="-288925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dirty="0">
                <a:highlight>
                  <a:srgbClr val="FFFF00"/>
                </a:highlight>
                <a:latin typeface="Franklin Gothic Book" panose="020B0503020102020204" pitchFamily="34" charset="0"/>
              </a:rPr>
              <a:t>[Any identified SMEs]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dirty="0">
                <a:highlight>
                  <a:srgbClr val="FFFF00"/>
                </a:highlight>
                <a:latin typeface="Franklin Gothic Book" panose="020B0503020102020204" pitchFamily="34" charset="0"/>
              </a:rPr>
              <a:t>[Other Staff As Needed]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8" name="Graphic 7" descr="Flowchart">
            <a:extLst>
              <a:ext uri="{FF2B5EF4-FFF2-40B4-BE49-F238E27FC236}">
                <a16:creationId xmlns:a16="http://schemas.microsoft.com/office/drawing/2014/main" id="{97B2C7C2-440F-4CC6-82CB-791CDA05EA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92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sz="92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2" y="190394"/>
            <a:ext cx="5605629" cy="994172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rgbClr val="333333"/>
                </a:solidFill>
                <a:latin typeface="Franklin Gothic Book" panose="020B0503020102020204" pitchFamily="34" charset="0"/>
              </a:rPr>
              <a:t>Exercise Planning Timeline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DA0BF76-9B95-47DE-B4C2-4BFDF28F66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9643516"/>
              </p:ext>
            </p:extLst>
          </p:nvPr>
        </p:nvGraphicFramePr>
        <p:xfrm>
          <a:off x="476567" y="1640443"/>
          <a:ext cx="5866162" cy="307848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279507">
                  <a:extLst>
                    <a:ext uri="{9D8B030D-6E8A-4147-A177-3AD203B41FA5}">
                      <a16:colId xmlns:a16="http://schemas.microsoft.com/office/drawing/2014/main" val="4059891172"/>
                    </a:ext>
                  </a:extLst>
                </a:gridCol>
                <a:gridCol w="1153551">
                  <a:extLst>
                    <a:ext uri="{9D8B030D-6E8A-4147-A177-3AD203B41FA5}">
                      <a16:colId xmlns:a16="http://schemas.microsoft.com/office/drawing/2014/main" val="333376520"/>
                    </a:ext>
                  </a:extLst>
                </a:gridCol>
                <a:gridCol w="1433104">
                  <a:extLst>
                    <a:ext uri="{9D8B030D-6E8A-4147-A177-3AD203B41FA5}">
                      <a16:colId xmlns:a16="http://schemas.microsoft.com/office/drawing/2014/main" val="1430052194"/>
                    </a:ext>
                  </a:extLst>
                </a:gridCol>
              </a:tblGrid>
              <a:tr h="498634"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Franklin Gothic Book" panose="020B0503020102020204" pitchFamily="34" charset="0"/>
                        </a:rPr>
                        <a:t>Event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Franklin Gothic Book" panose="020B0503020102020204" pitchFamily="34" charset="0"/>
                        </a:rPr>
                        <a:t>Date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Franklin Gothic Book" panose="020B0503020102020204" pitchFamily="34" charset="0"/>
                        </a:rPr>
                        <a:t>Location </a:t>
                      </a:r>
                    </a:p>
                    <a:p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Franklin Gothic Book" panose="020B0503020102020204" pitchFamily="34" charset="0"/>
                        </a:rPr>
                        <a:t>(if needed)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903717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Franklin Gothic Book" panose="020B0503020102020204" pitchFamily="34" charset="0"/>
                        </a:rPr>
                        <a:t>MSEL Meeting</a:t>
                      </a:r>
                      <a:endParaRPr lang="en-US" sz="2000" b="0" dirty="0">
                        <a:solidFill>
                          <a:srgbClr val="333333"/>
                        </a:solidFill>
                        <a:latin typeface="Franklin Gothic Book" panose="020B0503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</a:rPr>
                        <a:t>[Date]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</a:rPr>
                        <a:t>[Location]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09143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Franklin Gothic Book" panose="020B0503020102020204" pitchFamily="34" charset="0"/>
                        </a:rPr>
                        <a:t>Final Planning Meeting</a:t>
                      </a:r>
                      <a:endParaRPr lang="en-US" sz="2000" b="0" dirty="0">
                        <a:solidFill>
                          <a:srgbClr val="333333"/>
                        </a:solidFill>
                        <a:latin typeface="Franklin Gothic Book" panose="020B0503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</a:rPr>
                        <a:t>[Date]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</a:rPr>
                        <a:t>[Location]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31341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Franklin Gothic Book" panose="020B0503020102020204" pitchFamily="34" charset="0"/>
                        </a:rPr>
                        <a:t>Exercise</a:t>
                      </a:r>
                      <a:endParaRPr lang="en-US" sz="2000" b="0" dirty="0">
                        <a:solidFill>
                          <a:srgbClr val="333333"/>
                        </a:solidFill>
                        <a:latin typeface="Franklin Gothic Book" panose="020B0503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</a:rPr>
                        <a:t>[Date]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</a:rPr>
                        <a:t>[Location]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93275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Franklin Gothic Book" panose="020B0503020102020204" pitchFamily="34" charset="0"/>
                        </a:rPr>
                        <a:t>Draft AAR</a:t>
                      </a:r>
                      <a:endParaRPr lang="en-US" sz="2000" b="0" dirty="0">
                        <a:solidFill>
                          <a:srgbClr val="333333"/>
                        </a:solidFill>
                        <a:latin typeface="Franklin Gothic Book" panose="020B0503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</a:rPr>
                        <a:t>[Date]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42538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Franklin Gothic Book" panose="020B0503020102020204" pitchFamily="34" charset="0"/>
                        </a:rPr>
                        <a:t>After-Action Meeting</a:t>
                      </a:r>
                      <a:endParaRPr lang="en-US" sz="2000" b="0" dirty="0">
                        <a:solidFill>
                          <a:srgbClr val="333333"/>
                        </a:solidFill>
                        <a:latin typeface="Franklin Gothic Book" panose="020B0503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</a:rPr>
                        <a:t>[Date]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</a:rPr>
                        <a:t>[Location]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1122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Franklin Gothic Book" panose="020B0503020102020204" pitchFamily="34" charset="0"/>
                        </a:rPr>
                        <a:t>Final AAR/IP</a:t>
                      </a:r>
                      <a:endParaRPr lang="en-US" sz="2000" b="0" dirty="0">
                        <a:solidFill>
                          <a:srgbClr val="333333"/>
                        </a:solidFill>
                        <a:latin typeface="Franklin Gothic Book" panose="020B0503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</a:rPr>
                        <a:t>[Date]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6977038"/>
                  </a:ext>
                </a:extLst>
              </a:tr>
            </a:tbl>
          </a:graphicData>
        </a:graphic>
      </p:graphicFrame>
      <p:sp>
        <p:nvSpPr>
          <p:cNvPr id="11" name="Rectangle 10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7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8" name="Graphic 7" descr="Daily Calendar">
            <a:extLst>
              <a:ext uri="{FF2B5EF4-FFF2-40B4-BE49-F238E27FC236}">
                <a16:creationId xmlns:a16="http://schemas.microsoft.com/office/drawing/2014/main" id="{97B2C7C2-440F-4CC6-82CB-791CDA05EA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4966" y="2865143"/>
            <a:ext cx="1143455" cy="114345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92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sz="92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37204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90394"/>
            <a:ext cx="5605629" cy="994172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rgbClr val="333333"/>
                </a:solidFill>
                <a:latin typeface="Franklin Gothic Book" panose="020B0503020102020204" pitchFamily="34" charset="0"/>
              </a:rPr>
              <a:t>Outstanding Issues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272149"/>
            <a:ext cx="5791200" cy="2313702"/>
          </a:xfrm>
        </p:spPr>
        <p:txBody>
          <a:bodyPr anchor="ctr">
            <a:normAutofit/>
          </a:bodyPr>
          <a:lstStyle/>
          <a:p>
            <a:pPr lvl="0"/>
            <a:r>
              <a:rPr lang="en-US" dirty="0">
                <a:highlight>
                  <a:srgbClr val="FFFF00"/>
                </a:highlight>
                <a:latin typeface="Franklin Gothic Book" panose="020B0503020102020204" pitchFamily="34" charset="0"/>
              </a:rPr>
              <a:t>[Any outstanding issues to address]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8" name="Graphic 7" descr="Exclamation mark">
            <a:extLst>
              <a:ext uri="{FF2B5EF4-FFF2-40B4-BE49-F238E27FC236}">
                <a16:creationId xmlns:a16="http://schemas.microsoft.com/office/drawing/2014/main" id="{97B2C7C2-440F-4CC6-82CB-791CDA05EA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92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US" sz="92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970594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90394"/>
            <a:ext cx="5605629" cy="994172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rgbClr val="333333"/>
                </a:solidFill>
                <a:latin typeface="Franklin Gothic Book" panose="020B0503020102020204" pitchFamily="34" charset="0"/>
              </a:rPr>
              <a:t>Action Items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434" y="1184566"/>
            <a:ext cx="5783133" cy="4627766"/>
          </a:xfrm>
        </p:spPr>
        <p:txBody>
          <a:bodyPr anchor="ctr">
            <a:normAutofit fontScale="92500" lnSpcReduction="10000"/>
          </a:bodyPr>
          <a:lstStyle/>
          <a:p>
            <a:pPr marL="0" lvl="1" indent="0">
              <a:buNone/>
            </a:pPr>
            <a:r>
              <a:rPr lang="en-US" sz="2400" dirty="0">
                <a:latin typeface="Franklin Gothic Book" panose="020B0503020102020204" pitchFamily="34" charset="0"/>
              </a:rPr>
              <a:t>Distribute MPM minutes: </a:t>
            </a:r>
            <a:r>
              <a:rPr lang="en-US" sz="2400" dirty="0">
                <a:highlight>
                  <a:srgbClr val="FFFF00"/>
                </a:highlight>
                <a:latin typeface="Franklin Gothic Book" panose="020B0503020102020204" pitchFamily="34" charset="0"/>
              </a:rPr>
              <a:t>[Responsible individual or jurisdiction/organization], [Due date]</a:t>
            </a:r>
          </a:p>
          <a:p>
            <a:pPr marL="0" lvl="0" indent="0">
              <a:buNone/>
            </a:pPr>
            <a:r>
              <a:rPr lang="en-US" sz="2400" dirty="0">
                <a:latin typeface="Franklin Gothic Book" panose="020B0503020102020204" pitchFamily="34" charset="0"/>
              </a:rPr>
              <a:t>Revise draft exercise documentation:</a:t>
            </a:r>
          </a:p>
          <a:p>
            <a:pPr marL="288925" lvl="1" indent="-288925">
              <a:buFont typeface="Wingdings" panose="05000000000000000000" pitchFamily="2" charset="2"/>
              <a:buChar char="§"/>
            </a:pPr>
            <a:r>
              <a:rPr lang="en-US" sz="2400" dirty="0">
                <a:highlight>
                  <a:srgbClr val="FFFF00"/>
                </a:highlight>
                <a:latin typeface="Franklin Gothic Book" panose="020B0503020102020204" pitchFamily="34" charset="0"/>
              </a:rPr>
              <a:t>[SitMan or ExPlan]: [Responsible individual or jurisdiction/organization], [Due date]</a:t>
            </a:r>
          </a:p>
          <a:p>
            <a:pPr marL="288925" lvl="1" indent="-288925">
              <a:buFont typeface="Wingdings" panose="05000000000000000000" pitchFamily="2" charset="2"/>
              <a:buChar char="§"/>
            </a:pPr>
            <a:r>
              <a:rPr lang="en-US" sz="2400" dirty="0">
                <a:latin typeface="Franklin Gothic Book" panose="020B0503020102020204" pitchFamily="34" charset="0"/>
              </a:rPr>
              <a:t>EEGs: </a:t>
            </a:r>
            <a:r>
              <a:rPr lang="en-US" sz="2400" dirty="0">
                <a:highlight>
                  <a:srgbClr val="FFFF00"/>
                </a:highlight>
                <a:latin typeface="Franklin Gothic Book" panose="020B0503020102020204" pitchFamily="34" charset="0"/>
              </a:rPr>
              <a:t>[Responsible individual or jurisdiction/organization], [Due date]</a:t>
            </a:r>
          </a:p>
          <a:p>
            <a:pPr marL="288925" lvl="1" indent="-288925">
              <a:buFont typeface="Wingdings" panose="05000000000000000000" pitchFamily="2" charset="2"/>
              <a:buChar char="§"/>
            </a:pPr>
            <a:r>
              <a:rPr lang="en-US" sz="2400" dirty="0">
                <a:highlight>
                  <a:srgbClr val="FFFF00"/>
                </a:highlight>
                <a:latin typeface="Franklin Gothic Book" panose="020B0503020102020204" pitchFamily="34" charset="0"/>
              </a:rPr>
              <a:t>[Scenario and/or MSEL]: [Responsible individual or jurisdiction/organization], [Due date]</a:t>
            </a:r>
          </a:p>
          <a:p>
            <a:pPr marL="288925" lvl="1" indent="-288925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highlight>
                  <a:srgbClr val="FFFF00"/>
                </a:highlight>
                <a:latin typeface="Franklin Gothic Book" panose="020B0503020102020204" pitchFamily="34" charset="0"/>
              </a:rPr>
              <a:t>[Other documents]</a:t>
            </a:r>
          </a:p>
          <a:p>
            <a:pPr marL="0" lvl="0" indent="0">
              <a:buNone/>
            </a:pPr>
            <a:r>
              <a:rPr lang="en-US" sz="2400" dirty="0">
                <a:highlight>
                  <a:srgbClr val="FFFF00"/>
                </a:highlight>
                <a:latin typeface="Franklin Gothic Book" panose="020B0503020102020204" pitchFamily="34" charset="0"/>
              </a:rPr>
              <a:t>[Additional action items]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8" name="Graphic 7" descr="Checklist">
            <a:extLst>
              <a:ext uri="{FF2B5EF4-FFF2-40B4-BE49-F238E27FC236}">
                <a16:creationId xmlns:a16="http://schemas.microsoft.com/office/drawing/2014/main" id="{97B2C7C2-440F-4CC6-82CB-791CDA05EA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92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en-US" sz="92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186509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533" y="76200"/>
            <a:ext cx="8555615" cy="1325563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rgbClr val="333333"/>
                </a:solidFill>
                <a:latin typeface="Franklin Gothic Book" panose="020B0503020102020204" pitchFamily="34" charset="0"/>
              </a:rPr>
              <a:t>Next Meeting</a:t>
            </a:r>
          </a:p>
        </p:txBody>
      </p:sp>
      <p:graphicFrame>
        <p:nvGraphicFramePr>
          <p:cNvPr id="6" name="Content Placeholder 2" descr="Placeholder text for Date, Time, and Location">
            <a:extLst>
              <a:ext uri="{FF2B5EF4-FFF2-40B4-BE49-F238E27FC236}">
                <a16:creationId xmlns:a16="http://schemas.microsoft.com/office/drawing/2014/main" id="{83EB008B-9628-4D3B-AF62-D5D862E438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1720969"/>
              </p:ext>
            </p:extLst>
          </p:nvPr>
        </p:nvGraphicFramePr>
        <p:xfrm>
          <a:off x="293534" y="1524000"/>
          <a:ext cx="8555615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767676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767676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"/>
            <a:ext cx="5989128" cy="994172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+mn-lt"/>
              </a:rPr>
              <a:t>Welcome and Introductions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369132"/>
            <a:ext cx="5033221" cy="2119736"/>
          </a:xfrm>
        </p:spPr>
        <p:txBody>
          <a:bodyPr anchor="ctr">
            <a:normAutofit/>
          </a:bodyPr>
          <a:lstStyle/>
          <a:p>
            <a:r>
              <a:rPr lang="en-US" dirty="0">
                <a:highlight>
                  <a:srgbClr val="FFFF00"/>
                </a:highlight>
              </a:rPr>
              <a:t>[Name]</a:t>
            </a:r>
          </a:p>
          <a:p>
            <a:r>
              <a:rPr lang="en-US" dirty="0">
                <a:highlight>
                  <a:srgbClr val="FFFF00"/>
                </a:highlight>
              </a:rPr>
              <a:t>[Title (e.g., Exercise Director or Lead Planner)]</a:t>
            </a:r>
          </a:p>
          <a:p>
            <a:r>
              <a:rPr lang="en-US" dirty="0">
                <a:highlight>
                  <a:srgbClr val="FFFF00"/>
                </a:highlight>
              </a:rPr>
              <a:t>[Jurisdiction/Organization]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pic>
        <p:nvPicPr>
          <p:cNvPr id="10" name="Graphic 9" descr="Users">
            <a:extLst>
              <a:ext uri="{FF2B5EF4-FFF2-40B4-BE49-F238E27FC236}">
                <a16:creationId xmlns:a16="http://schemas.microsoft.com/office/drawing/2014/main" id="{97FED12C-5426-462F-BFBF-3670B306B7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  <a:prstGeom prst="ellipse">
            <a:avLst/>
          </a:prstGeom>
        </p:spPr>
        <p:txBody>
          <a:bodyPr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7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7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"/>
            <a:ext cx="5989128" cy="994172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en-US" dirty="0">
                <a:solidFill>
                  <a:srgbClr val="333333"/>
                </a:solidFill>
              </a:rPr>
              <a:t>Administrative Remarks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981200"/>
            <a:ext cx="5033221" cy="2507668"/>
          </a:xfrm>
        </p:spPr>
        <p:txBody>
          <a:bodyPr anchor="ctr">
            <a:no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Safety and emergency information</a:t>
            </a:r>
          </a:p>
          <a:p>
            <a:pPr>
              <a:spcAft>
                <a:spcPts val="600"/>
              </a:spcAft>
            </a:pPr>
            <a:r>
              <a:rPr lang="en-US" dirty="0"/>
              <a:t>Restrooms</a:t>
            </a:r>
          </a:p>
          <a:p>
            <a:pPr>
              <a:spcAft>
                <a:spcPts val="600"/>
              </a:spcAft>
            </a:pPr>
            <a:r>
              <a:rPr lang="en-US" dirty="0"/>
              <a:t>Cell phone etiquette</a:t>
            </a:r>
          </a:p>
          <a:p>
            <a:pPr>
              <a:spcAft>
                <a:spcPts val="600"/>
              </a:spcAft>
            </a:pPr>
            <a:r>
              <a:rPr lang="en-US" dirty="0"/>
              <a:t>Breaks and lunch</a:t>
            </a:r>
          </a:p>
          <a:p>
            <a:pPr>
              <a:spcAft>
                <a:spcPts val="600"/>
              </a:spcAft>
            </a:pPr>
            <a:r>
              <a:rPr lang="en-US" dirty="0"/>
              <a:t>Microphones (if applicable)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pic>
        <p:nvPicPr>
          <p:cNvPr id="8" name="Graphic 7" descr="Smart Phone">
            <a:extLst>
              <a:ext uri="{FF2B5EF4-FFF2-40B4-BE49-F238E27FC236}">
                <a16:creationId xmlns:a16="http://schemas.microsoft.com/office/drawing/2014/main" id="{8351F5B7-C160-492A-9F00-ED16EBAFF1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  <a:prstGeom prst="ellipse">
            <a:avLst/>
          </a:prstGeom>
        </p:spPr>
        <p:txBody>
          <a:bodyPr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7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7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36769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"/>
            <a:ext cx="5989128" cy="994172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en-US" dirty="0">
                <a:solidFill>
                  <a:srgbClr val="333333"/>
                </a:solidFill>
              </a:rPr>
              <a:t>Trusted Agents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14400"/>
            <a:ext cx="5638800" cy="4876800"/>
          </a:xfrm>
        </p:spPr>
        <p:txBody>
          <a:bodyPr anchor="ctr">
            <a:noAutofit/>
          </a:bodyPr>
          <a:lstStyle/>
          <a:p>
            <a:pPr lvl="0"/>
            <a:r>
              <a:rPr lang="en-US" sz="2000" dirty="0">
                <a:cs typeface="Arial" charset="0"/>
              </a:rPr>
              <a:t>Trusted agents are the individuals on the Exercise Planning Team(s) who are trusted not to reveal exercise and scenario details to players or third parties before exercise conduct.</a:t>
            </a:r>
          </a:p>
          <a:p>
            <a:pPr lvl="0"/>
            <a:r>
              <a:rPr lang="en-US" sz="2000" dirty="0">
                <a:cs typeface="Arial" charset="0"/>
              </a:rPr>
              <a:t>Trusted agents also develop pre-exercise materials, conduct exercise briefings, and support training sessions.</a:t>
            </a:r>
          </a:p>
          <a:p>
            <a:pPr lvl="0"/>
            <a:r>
              <a:rPr lang="en-US" sz="2000" dirty="0">
                <a:cs typeface="Arial" charset="0"/>
              </a:rPr>
              <a:t>Information in this document is intended for the exclusive use of the exercise planners and is not to be released to the public or other personnel who do not have a valid need-to-know without prior approval from an authorized sponsor organization representative. </a:t>
            </a:r>
          </a:p>
          <a:p>
            <a:pPr lvl="0"/>
            <a:r>
              <a:rPr lang="en-US" sz="2000" dirty="0">
                <a:cs typeface="Arial" charset="0"/>
              </a:rPr>
              <a:t>This document is not releasable to any public website.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pic>
        <p:nvPicPr>
          <p:cNvPr id="7" name="Graphic 6" descr="Laptop Secure">
            <a:extLst>
              <a:ext uri="{FF2B5EF4-FFF2-40B4-BE49-F238E27FC236}">
                <a16:creationId xmlns:a16="http://schemas.microsoft.com/office/drawing/2014/main" id="{17EE2066-FB3E-47D3-AD28-7431EF3799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  <a:prstGeom prst="ellipse">
            <a:avLst/>
          </a:prstGeom>
        </p:spPr>
        <p:txBody>
          <a:bodyPr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7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7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92896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5989128" cy="607920"/>
          </a:xfrm>
        </p:spPr>
        <p:txBody>
          <a:bodyPr>
            <a:noAutofit/>
          </a:bodyPr>
          <a:lstStyle/>
          <a:p>
            <a:r>
              <a:rPr lang="en-US" sz="3600" dirty="0">
                <a:latin typeface="+mn-lt"/>
              </a:rPr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1263" y="1534886"/>
            <a:ext cx="6163701" cy="3788227"/>
          </a:xfrm>
        </p:spPr>
        <p:txBody>
          <a:bodyPr anchor="ctr">
            <a:noAutofit/>
          </a:bodyPr>
          <a:lstStyle/>
          <a:p>
            <a:pPr lvl="0">
              <a:spcAft>
                <a:spcPts val="600"/>
              </a:spcAft>
            </a:pPr>
            <a:r>
              <a:rPr lang="en-US" dirty="0">
                <a:highlight>
                  <a:srgbClr val="FFFF00"/>
                </a:highlight>
              </a:rPr>
              <a:t>[Time] </a:t>
            </a:r>
            <a:r>
              <a:rPr lang="en-US" dirty="0"/>
              <a:t>Welcome and Introductions</a:t>
            </a:r>
          </a:p>
          <a:p>
            <a:pPr lvl="0">
              <a:spcAft>
                <a:spcPts val="600"/>
              </a:spcAft>
            </a:pPr>
            <a:r>
              <a:rPr lang="en-US" dirty="0">
                <a:highlight>
                  <a:srgbClr val="FFFF00"/>
                </a:highlight>
              </a:rPr>
              <a:t>[Time] </a:t>
            </a:r>
            <a:r>
              <a:rPr lang="en-US" dirty="0"/>
              <a:t>Planning Updates</a:t>
            </a:r>
          </a:p>
          <a:p>
            <a:pPr lvl="0">
              <a:spcAft>
                <a:spcPts val="600"/>
              </a:spcAft>
            </a:pPr>
            <a:r>
              <a:rPr lang="en-US" dirty="0">
                <a:highlight>
                  <a:srgbClr val="FFFF00"/>
                </a:highlight>
              </a:rPr>
              <a:t>[Time] </a:t>
            </a:r>
            <a:r>
              <a:rPr lang="en-US" dirty="0"/>
              <a:t>Exercise Design</a:t>
            </a:r>
          </a:p>
          <a:p>
            <a:pPr lvl="0">
              <a:spcAft>
                <a:spcPts val="600"/>
              </a:spcAft>
            </a:pPr>
            <a:r>
              <a:rPr lang="en-US" dirty="0">
                <a:highlight>
                  <a:srgbClr val="FFFF00"/>
                </a:highlight>
              </a:rPr>
              <a:t>[Time] </a:t>
            </a:r>
            <a:r>
              <a:rPr lang="en-US" dirty="0"/>
              <a:t>Exercise Development</a:t>
            </a:r>
          </a:p>
          <a:p>
            <a:pPr lvl="0">
              <a:spcAft>
                <a:spcPts val="600"/>
              </a:spcAft>
            </a:pPr>
            <a:r>
              <a:rPr lang="en-US" dirty="0">
                <a:highlight>
                  <a:srgbClr val="FFFF00"/>
                </a:highlight>
              </a:rPr>
              <a:t>[Time] </a:t>
            </a:r>
            <a:r>
              <a:rPr lang="en-US" dirty="0"/>
              <a:t>Outstanding Issues</a:t>
            </a:r>
          </a:p>
          <a:p>
            <a:pPr lvl="0">
              <a:spcAft>
                <a:spcPts val="600"/>
              </a:spcAft>
            </a:pPr>
            <a:r>
              <a:rPr lang="en-US" dirty="0">
                <a:highlight>
                  <a:srgbClr val="FFFF00"/>
                </a:highlight>
              </a:rPr>
              <a:t>[Time] </a:t>
            </a:r>
            <a:r>
              <a:rPr lang="en-US" dirty="0"/>
              <a:t>Action Items and Next Steps</a:t>
            </a: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pic>
        <p:nvPicPr>
          <p:cNvPr id="35" name="Graphic 34" descr="History">
            <a:extLst>
              <a:ext uri="{FF2B5EF4-FFF2-40B4-BE49-F238E27FC236}">
                <a16:creationId xmlns:a16="http://schemas.microsoft.com/office/drawing/2014/main" id="{B2BE83BD-6147-4A54-BEAC-92DECD5AC2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92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92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"/>
            <a:ext cx="5989128" cy="994172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en-US" dirty="0">
                <a:solidFill>
                  <a:srgbClr val="333333"/>
                </a:solidFill>
              </a:rPr>
              <a:t>Meeting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5989128" cy="3886200"/>
          </a:xfrm>
        </p:spPr>
        <p:txBody>
          <a:bodyPr anchor="ctr">
            <a:noAutofit/>
          </a:bodyPr>
          <a:lstStyle/>
          <a:p>
            <a:pPr marL="0" lvl="0" indent="0">
              <a:spcAft>
                <a:spcPts val="600"/>
              </a:spcAft>
              <a:buNone/>
            </a:pPr>
            <a:r>
              <a:rPr lang="en-US" b="1" dirty="0"/>
              <a:t>Exercise Design</a:t>
            </a:r>
          </a:p>
          <a:p>
            <a:pPr>
              <a:spcAft>
                <a:spcPts val="600"/>
              </a:spcAft>
            </a:pPr>
            <a:r>
              <a:rPr lang="en-US" dirty="0"/>
              <a:t>Well developed scenario and injects </a:t>
            </a:r>
            <a:r>
              <a:rPr lang="en-US" dirty="0">
                <a:solidFill>
                  <a:srgbClr val="FF0000"/>
                </a:solidFill>
                <a:highlight>
                  <a:srgbClr val="FFFF00"/>
                </a:highlight>
              </a:rPr>
              <a:t>[if needed]</a:t>
            </a:r>
            <a:endParaRPr lang="en-US" dirty="0">
              <a:highlight>
                <a:srgbClr val="FFFF00"/>
              </a:highlight>
            </a:endParaRPr>
          </a:p>
          <a:p>
            <a:pPr>
              <a:spcAft>
                <a:spcPts val="1200"/>
              </a:spcAft>
            </a:pPr>
            <a:r>
              <a:rPr lang="en-US" dirty="0"/>
              <a:t>Review/Approve exercise documentation</a:t>
            </a:r>
          </a:p>
          <a:p>
            <a:pPr marL="0" lvl="0" indent="0">
              <a:spcAft>
                <a:spcPts val="600"/>
              </a:spcAft>
              <a:buNone/>
            </a:pPr>
            <a:r>
              <a:rPr lang="en-US" b="1" dirty="0"/>
              <a:t>Exercise Development</a:t>
            </a:r>
          </a:p>
          <a:p>
            <a:pPr>
              <a:spcAft>
                <a:spcPts val="1200"/>
              </a:spcAft>
            </a:pPr>
            <a:r>
              <a:rPr lang="en-US" dirty="0"/>
              <a:t>Agreement on exercise logistics</a:t>
            </a:r>
          </a:p>
          <a:p>
            <a:pPr marL="0" lvl="0" indent="0">
              <a:spcAft>
                <a:spcPts val="600"/>
              </a:spcAft>
              <a:buNone/>
            </a:pPr>
            <a:r>
              <a:rPr lang="en-US" b="1" dirty="0"/>
              <a:t>Discuss next steps and assign tasks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pic>
        <p:nvPicPr>
          <p:cNvPr id="7" name="Graphic 6" descr="Illustrative pie chart (no data)">
            <a:extLst>
              <a:ext uri="{FF2B5EF4-FFF2-40B4-BE49-F238E27FC236}">
                <a16:creationId xmlns:a16="http://schemas.microsoft.com/office/drawing/2014/main" id="{F1639979-422B-4297-AD7C-B599236C17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  <a:prstGeom prst="ellipse">
            <a:avLst/>
          </a:prstGeom>
        </p:spPr>
        <p:txBody>
          <a:bodyPr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7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7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37906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"/>
            <a:ext cx="5989128" cy="994172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en-US" dirty="0">
                <a:solidFill>
                  <a:srgbClr val="333333"/>
                </a:solidFill>
              </a:rPr>
              <a:t>Planning Updates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369132"/>
            <a:ext cx="5748567" cy="2119736"/>
          </a:xfrm>
        </p:spPr>
        <p:txBody>
          <a:bodyPr anchor="ctr">
            <a:normAutofit/>
          </a:bodyPr>
          <a:lstStyle/>
          <a:p>
            <a:r>
              <a:rPr lang="en-US" dirty="0">
                <a:highlight>
                  <a:srgbClr val="FFFF00"/>
                </a:highlight>
              </a:rPr>
              <a:t>[Outcomes of the Initial Planning Meeting]</a:t>
            </a:r>
          </a:p>
          <a:p>
            <a:r>
              <a:rPr lang="en-US" dirty="0">
                <a:highlight>
                  <a:srgbClr val="FFFF00"/>
                </a:highlight>
              </a:rPr>
              <a:t>[Additional updates]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pic>
        <p:nvPicPr>
          <p:cNvPr id="7" name="Graphic 6" descr="Chat">
            <a:extLst>
              <a:ext uri="{FF2B5EF4-FFF2-40B4-BE49-F238E27FC236}">
                <a16:creationId xmlns:a16="http://schemas.microsoft.com/office/drawing/2014/main" id="{FA36D4B3-4501-45A7-AC64-6B862759C4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  <a:prstGeom prst="ellipse">
            <a:avLst/>
          </a:prstGeom>
        </p:spPr>
        <p:txBody>
          <a:bodyPr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7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7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83710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91CB0-DC76-4B9D-803F-280D702E5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13072"/>
            <a:ext cx="8229600" cy="1143000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en-US" sz="3600" dirty="0">
                <a:solidFill>
                  <a:srgbClr val="333333"/>
                </a:solidFill>
                <a:latin typeface="Franklin Gothic Book" panose="020B0503020102020204" pitchFamily="34" charset="0"/>
                <a:ea typeface="+mn-ea"/>
              </a:rPr>
              <a:t>Exercise Design Discussion Points</a:t>
            </a:r>
            <a:endParaRPr lang="en-US" dirty="0"/>
          </a:p>
        </p:txBody>
      </p:sp>
      <p:graphicFrame>
        <p:nvGraphicFramePr>
          <p:cNvPr id="6" name="Content Placeholder 2" descr="Objectives and Aligned Capabilities, Exercise Participants, Scenario, MSEL, Exercise Documentation, Local Issues or Concerns">
            <a:extLst>
              <a:ext uri="{FF2B5EF4-FFF2-40B4-BE49-F238E27FC236}">
                <a16:creationId xmlns:a16="http://schemas.microsoft.com/office/drawing/2014/main" id="{8ABBC869-1EC2-41DF-B289-5EA0139A700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6425837"/>
              </p:ext>
            </p:extLst>
          </p:nvPr>
        </p:nvGraphicFramePr>
        <p:xfrm>
          <a:off x="152400" y="1302109"/>
          <a:ext cx="8458200" cy="48700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11" name="Group 10" descr="Placeholder for sponsor logo">
            <a:extLst>
              <a:ext uri="{FF2B5EF4-FFF2-40B4-BE49-F238E27FC236}">
                <a16:creationId xmlns:a16="http://schemas.microsoft.com/office/drawing/2014/main" id="{8900BCE9-4BAF-4222-A2A0-EBB1AAB00EDF}"/>
              </a:ext>
            </a:extLst>
          </p:cNvPr>
          <p:cNvGrpSpPr/>
          <p:nvPr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12" name="object 28">
              <a:extLst>
                <a:ext uri="{FF2B5EF4-FFF2-40B4-BE49-F238E27FC236}">
                  <a16:creationId xmlns:a16="http://schemas.microsoft.com/office/drawing/2014/main" id="{7764EF70-F366-4CC8-A30C-5A02D7CE19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227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3" name="object 37">
              <a:extLst>
                <a:ext uri="{FF2B5EF4-FFF2-40B4-BE49-F238E27FC236}">
                  <a16:creationId xmlns:a16="http://schemas.microsoft.com/office/drawing/2014/main" id="{A47336E6-B99A-49FA-82E2-1799862AFC2B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36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/>
                  <a:ea typeface="+mn-ea"/>
                  <a:cs typeface="Calibri"/>
                </a:rPr>
                <a:t>Spo</a:t>
              </a:r>
              <a:r>
                <a:rPr kumimoji="0" lang="en-US" sz="1636" b="1" i="0" u="none" strike="noStrike" kern="1200" cap="none" spc="-7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/>
                  <a:ea typeface="+mn-ea"/>
                  <a:cs typeface="Calibri"/>
                </a:rPr>
                <a:t>n</a:t>
              </a:r>
              <a:r>
                <a:rPr kumimoji="0" lang="en-US" sz="1636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/>
                  <a:ea typeface="+mn-ea"/>
                  <a:cs typeface="Calibri"/>
                </a:rPr>
                <a:t>sor </a:t>
              </a:r>
              <a:r>
                <a:rPr kumimoji="0" lang="en-US" sz="1636" b="1" i="0" u="none" strike="noStrike" kern="1200" cap="none" spc="-7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/>
                  <a:ea typeface="+mn-ea"/>
                  <a:cs typeface="Calibri"/>
                </a:rPr>
                <a:t>L</a:t>
              </a:r>
              <a:r>
                <a:rPr kumimoji="0" lang="en-US" sz="1636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/>
                  <a:ea typeface="+mn-ea"/>
                  <a:cs typeface="Calibri"/>
                </a:rPr>
                <a:t>ogo</a:t>
              </a:r>
            </a:p>
          </p:txBody>
        </p:sp>
      </p:grp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767676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767676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9061017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FEMA">
      <a:dk1>
        <a:srgbClr val="005288"/>
      </a:dk1>
      <a:lt1>
        <a:srgbClr val="FFFFFF"/>
      </a:lt1>
      <a:dk2>
        <a:srgbClr val="005288"/>
      </a:dk2>
      <a:lt2>
        <a:srgbClr val="E7E6E6"/>
      </a:lt2>
      <a:accent1>
        <a:srgbClr val="005288"/>
      </a:accent1>
      <a:accent2>
        <a:srgbClr val="005288"/>
      </a:accent2>
      <a:accent3>
        <a:srgbClr val="005288"/>
      </a:accent3>
      <a:accent4>
        <a:srgbClr val="005288"/>
      </a:accent4>
      <a:accent5>
        <a:srgbClr val="005288"/>
      </a:accent5>
      <a:accent6>
        <a:srgbClr val="005288"/>
      </a:accent6>
      <a:hlink>
        <a:srgbClr val="005288"/>
      </a:hlink>
      <a:folHlink>
        <a:srgbClr val="005288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FEMA">
      <a:dk1>
        <a:srgbClr val="005288"/>
      </a:dk1>
      <a:lt1>
        <a:srgbClr val="FFFFFF"/>
      </a:lt1>
      <a:dk2>
        <a:srgbClr val="005288"/>
      </a:dk2>
      <a:lt2>
        <a:srgbClr val="E7E6E6"/>
      </a:lt2>
      <a:accent1>
        <a:srgbClr val="005288"/>
      </a:accent1>
      <a:accent2>
        <a:srgbClr val="005288"/>
      </a:accent2>
      <a:accent3>
        <a:srgbClr val="005288"/>
      </a:accent3>
      <a:accent4>
        <a:srgbClr val="005288"/>
      </a:accent4>
      <a:accent5>
        <a:srgbClr val="005288"/>
      </a:accent5>
      <a:accent6>
        <a:srgbClr val="005288"/>
      </a:accent6>
      <a:hlink>
        <a:srgbClr val="005288"/>
      </a:hlink>
      <a:folHlink>
        <a:srgbClr val="00528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Office Theme">
  <a:themeElements>
    <a:clrScheme name="FEMA">
      <a:dk1>
        <a:srgbClr val="005288"/>
      </a:dk1>
      <a:lt1>
        <a:srgbClr val="FFFFFF"/>
      </a:lt1>
      <a:dk2>
        <a:srgbClr val="005288"/>
      </a:dk2>
      <a:lt2>
        <a:srgbClr val="E7E6E6"/>
      </a:lt2>
      <a:accent1>
        <a:srgbClr val="005288"/>
      </a:accent1>
      <a:accent2>
        <a:srgbClr val="005288"/>
      </a:accent2>
      <a:accent3>
        <a:srgbClr val="005288"/>
      </a:accent3>
      <a:accent4>
        <a:srgbClr val="005288"/>
      </a:accent4>
      <a:accent5>
        <a:srgbClr val="005288"/>
      </a:accent5>
      <a:accent6>
        <a:srgbClr val="005288"/>
      </a:accent6>
      <a:hlink>
        <a:srgbClr val="005288"/>
      </a:hlink>
      <a:folHlink>
        <a:srgbClr val="00528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1053</TotalTime>
  <Words>1175</Words>
  <Application>Microsoft Office PowerPoint</Application>
  <PresentationFormat>On-screen Show (4:3)</PresentationFormat>
  <Paragraphs>234</Paragraphs>
  <Slides>25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25</vt:i4>
      </vt:variant>
    </vt:vector>
  </HeadingPairs>
  <TitlesOfParts>
    <vt:vector size="34" baseType="lpstr">
      <vt:lpstr>Arial</vt:lpstr>
      <vt:lpstr>Calibri</vt:lpstr>
      <vt:lpstr>Franklin Gothic Book</vt:lpstr>
      <vt:lpstr>Franklin Gothic Medium</vt:lpstr>
      <vt:lpstr>Times New Roman</vt:lpstr>
      <vt:lpstr>Wingdings</vt:lpstr>
      <vt:lpstr>1_Office Theme</vt:lpstr>
      <vt:lpstr>2_Office Theme</vt:lpstr>
      <vt:lpstr>3_Office Theme</vt:lpstr>
      <vt:lpstr>Directions for this Template</vt:lpstr>
      <vt:lpstr>Midterm Planning Meeting (MPM)</vt:lpstr>
      <vt:lpstr>Welcome and Introductions</vt:lpstr>
      <vt:lpstr>Administrative Remarks</vt:lpstr>
      <vt:lpstr>Trusted Agents</vt:lpstr>
      <vt:lpstr>Agenda</vt:lpstr>
      <vt:lpstr>Meeting Objectives</vt:lpstr>
      <vt:lpstr>Planning Updates</vt:lpstr>
      <vt:lpstr>Exercise Design Discussion Points</vt:lpstr>
      <vt:lpstr>Objectives and Aligned Capabilities</vt:lpstr>
      <vt:lpstr>Exercise Participants</vt:lpstr>
      <vt:lpstr>Scenario</vt:lpstr>
      <vt:lpstr>Scenario Timeline</vt:lpstr>
      <vt:lpstr>Master Scenario Event List (MSEL)  [if not a separate meeting]</vt:lpstr>
      <vt:lpstr>MSEL Development Session [as needed]</vt:lpstr>
      <vt:lpstr>Exercise Documentation</vt:lpstr>
      <vt:lpstr>Local Issues or Concerns</vt:lpstr>
      <vt:lpstr>Exercise Development Discussion Points</vt:lpstr>
      <vt:lpstr>Exercise Logistics</vt:lpstr>
      <vt:lpstr>Exercise Schedule</vt:lpstr>
      <vt:lpstr>Exercise Staffing</vt:lpstr>
      <vt:lpstr>Exercise Planning Timeline</vt:lpstr>
      <vt:lpstr>Outstanding Issues</vt:lpstr>
      <vt:lpstr>Action Items</vt:lpstr>
      <vt:lpstr>Next Meeting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Midterm Planning Meeting (MPM) Template</dc:title>
  <dc:subject>Midterm Planning Meeting (MPM)</dc:subject>
  <dc:creator>DHS FEMA</dc:creator>
  <cp:keywords>FEMA; Midterm Planning Meeting; MPM; Template; Planning; HSEEP</cp:keywords>
  <cp:lastModifiedBy>Logan Criswell</cp:lastModifiedBy>
  <cp:revision>86</cp:revision>
  <dcterms:created xsi:type="dcterms:W3CDTF">2016-11-30T15:49:32Z</dcterms:created>
  <dcterms:modified xsi:type="dcterms:W3CDTF">2023-04-03T19:25:44Z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nguage">
    <vt:lpwstr>English</vt:lpwstr>
  </property>
</Properties>
</file>