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3" r:id="rId3"/>
    <p:sldMasterId id="2147483701" r:id="rId4"/>
  </p:sldMasterIdLst>
  <p:notesMasterIdLst>
    <p:notesMasterId r:id="rId29"/>
  </p:notesMasterIdLst>
  <p:sldIdLst>
    <p:sldId id="352" r:id="rId5"/>
    <p:sldId id="355" r:id="rId6"/>
    <p:sldId id="356" r:id="rId7"/>
    <p:sldId id="429" r:id="rId8"/>
    <p:sldId id="357" r:id="rId9"/>
    <p:sldId id="430" r:id="rId10"/>
    <p:sldId id="432" r:id="rId11"/>
    <p:sldId id="413" r:id="rId12"/>
    <p:sldId id="267" r:id="rId13"/>
    <p:sldId id="433" r:id="rId14"/>
    <p:sldId id="435" r:id="rId15"/>
    <p:sldId id="436" r:id="rId16"/>
    <p:sldId id="437" r:id="rId17"/>
    <p:sldId id="421" r:id="rId18"/>
    <p:sldId id="438" r:id="rId19"/>
    <p:sldId id="447" r:id="rId20"/>
    <p:sldId id="446" r:id="rId21"/>
    <p:sldId id="443" r:id="rId22"/>
    <p:sldId id="445" r:id="rId23"/>
    <p:sldId id="444" r:id="rId24"/>
    <p:sldId id="440" r:id="rId25"/>
    <p:sldId id="442" r:id="rId26"/>
    <p:sldId id="441" r:id="rId27"/>
    <p:sldId id="36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ynch, Jennifer" initials="LJ" lastIdx="10" clrIdx="0">
    <p:extLst>
      <p:ext uri="{19B8F6BF-5375-455C-9EA6-DF929625EA0E}">
        <p15:presenceInfo xmlns:p15="http://schemas.microsoft.com/office/powerpoint/2012/main" userId="S::0498341371@FEMA.DHS.GOV::812dd786-d6ef-42da-9c37-b6526e10fb65" providerId="AD"/>
      </p:ext>
    </p:extLst>
  </p:cmAuthor>
  <p:cmAuthor id="2" name="Lewis, Monique [USA]" initials="LM[" lastIdx="8" clrIdx="1">
    <p:extLst>
      <p:ext uri="{19B8F6BF-5375-455C-9EA6-DF929625EA0E}">
        <p15:presenceInfo xmlns:p15="http://schemas.microsoft.com/office/powerpoint/2012/main" userId="S::582461@bah.com::e7e41beb-5359-465e-a63f-3d9611c37de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456E"/>
    <a:srgbClr val="007FAC"/>
    <a:srgbClr val="8E7500"/>
    <a:srgbClr val="EF0000"/>
    <a:srgbClr val="568324"/>
    <a:srgbClr val="777777"/>
    <a:srgbClr val="002F80"/>
    <a:srgbClr val="000063"/>
    <a:srgbClr val="003366"/>
    <a:srgbClr val="85A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63" autoAdjust="0"/>
    <p:restoredTop sz="94242" autoAdjust="0"/>
  </p:normalViewPr>
  <p:slideViewPr>
    <p:cSldViewPr snapToGrid="0">
      <p:cViewPr varScale="1">
        <p:scale>
          <a:sx n="71" d="100"/>
          <a:sy n="71" d="100"/>
        </p:scale>
        <p:origin x="129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8" Type="http://schemas.openxmlformats.org/officeDocument/2006/relationships/slide" Target="slides/slide4.xml"/></Relationships>
</file>

<file path=ppt/diagrams/_rels/data1.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svg"/><Relationship Id="rId7" Type="http://schemas.openxmlformats.org/officeDocument/2006/relationships/image" Target="../media/image20.svg"/><Relationship Id="rId2" Type="http://schemas.openxmlformats.org/officeDocument/2006/relationships/image" Target="../media/image15.png"/><Relationship Id="rId1" Type="http://schemas.openxmlformats.org/officeDocument/2006/relationships/image" Target="../media/image14.png"/><Relationship Id="rId6" Type="http://schemas.openxmlformats.org/officeDocument/2006/relationships/image" Target="../media/image19.png"/><Relationship Id="rId11" Type="http://schemas.openxmlformats.org/officeDocument/2006/relationships/image" Target="../media/image24.svg"/><Relationship Id="rId5" Type="http://schemas.openxmlformats.org/officeDocument/2006/relationships/image" Target="../media/image18.sv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svg"/></Relationships>
</file>

<file path=ppt/diagrams/_rels/data3.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svg"/><Relationship Id="rId1" Type="http://schemas.openxmlformats.org/officeDocument/2006/relationships/image" Target="../media/image35.png"/><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svg"/><Relationship Id="rId7" Type="http://schemas.openxmlformats.org/officeDocument/2006/relationships/image" Target="../media/image20.svg"/><Relationship Id="rId2" Type="http://schemas.openxmlformats.org/officeDocument/2006/relationships/image" Target="../media/image15.png"/><Relationship Id="rId1" Type="http://schemas.openxmlformats.org/officeDocument/2006/relationships/image" Target="../media/image14.png"/><Relationship Id="rId6" Type="http://schemas.openxmlformats.org/officeDocument/2006/relationships/image" Target="../media/image19.png"/><Relationship Id="rId11" Type="http://schemas.openxmlformats.org/officeDocument/2006/relationships/image" Target="../media/image24.svg"/><Relationship Id="rId5" Type="http://schemas.openxmlformats.org/officeDocument/2006/relationships/image" Target="../media/image18.sv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svg"/></Relationships>
</file>

<file path=ppt/diagrams/_rels/drawing3.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svg"/><Relationship Id="rId1" Type="http://schemas.openxmlformats.org/officeDocument/2006/relationships/image" Target="../media/image35.png"/><Relationship Id="rId6" Type="http://schemas.openxmlformats.org/officeDocument/2006/relationships/image" Target="../media/image40.svg"/><Relationship Id="rId5" Type="http://schemas.openxmlformats.org/officeDocument/2006/relationships/image" Target="../media/image39.png"/><Relationship Id="rId4" Type="http://schemas.openxmlformats.org/officeDocument/2006/relationships/image" Target="../media/image38.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0E99F4-3F8F-445B-BC6C-187B3DC31DE0}"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83986E13-8A8D-4F72-BBBA-866C47D918A0}">
      <dgm:prSet phldrT="[Text]" custT="1"/>
      <dgm:spPr/>
      <dgm:t>
        <a:bodyPr/>
        <a:lstStyle/>
        <a:p>
          <a:pPr>
            <a:lnSpc>
              <a:spcPct val="100000"/>
            </a:lnSpc>
            <a:defRPr cap="all"/>
          </a:pPr>
          <a:r>
            <a:rPr lang="en-US" sz="2200" cap="none" dirty="0">
              <a:solidFill>
                <a:schemeClr val="bg2">
                  <a:lumMod val="10000"/>
                </a:schemeClr>
              </a:solidFill>
              <a:latin typeface="Franklin Gothic Book" panose="020B0503020102020204" pitchFamily="34" charset="0"/>
            </a:rPr>
            <a:t>Exercise Summary</a:t>
          </a:r>
        </a:p>
      </dgm:t>
    </dgm:pt>
    <dgm:pt modelId="{827EA6A4-93BD-4722-802E-F53BC1A1F389}" type="parTrans" cxnId="{D57C33E3-ACA1-458E-8901-ACC861E3E59A}">
      <dgm:prSet/>
      <dgm:spPr/>
      <dgm:t>
        <a:bodyPr/>
        <a:lstStyle/>
        <a:p>
          <a:endParaRPr lang="en-US"/>
        </a:p>
      </dgm:t>
    </dgm:pt>
    <dgm:pt modelId="{CB695079-CBC7-406B-907D-1159EAFE152B}" type="sibTrans" cxnId="{D57C33E3-ACA1-458E-8901-ACC861E3E59A}">
      <dgm:prSet/>
      <dgm:spPr/>
      <dgm:t>
        <a:bodyPr/>
        <a:lstStyle/>
        <a:p>
          <a:endParaRPr lang="en-US"/>
        </a:p>
      </dgm:t>
    </dgm:pt>
    <dgm:pt modelId="{72B3BC6C-98D2-41E0-A908-7C63B620CEBB}">
      <dgm:prSet custT="1"/>
      <dgm:spPr/>
      <dgm:t>
        <a:bodyPr/>
        <a:lstStyle/>
        <a:p>
          <a:pPr>
            <a:lnSpc>
              <a:spcPct val="100000"/>
            </a:lnSpc>
            <a:defRPr cap="all"/>
          </a:pPr>
          <a:r>
            <a:rPr lang="en-US" sz="2200" cap="none" dirty="0">
              <a:solidFill>
                <a:schemeClr val="bg2">
                  <a:lumMod val="10000"/>
                </a:schemeClr>
              </a:solidFill>
              <a:latin typeface="Franklin Gothic Book" panose="020B0503020102020204" pitchFamily="34" charset="0"/>
            </a:rPr>
            <a:t>Exercise Results</a:t>
          </a:r>
        </a:p>
      </dgm:t>
    </dgm:pt>
    <dgm:pt modelId="{119DFCB7-24B3-4D20-99E2-5B207DD58E3C}" type="parTrans" cxnId="{E87F9AC1-6222-44B7-9577-520F089F589C}">
      <dgm:prSet/>
      <dgm:spPr/>
      <dgm:t>
        <a:bodyPr/>
        <a:lstStyle/>
        <a:p>
          <a:endParaRPr lang="en-US"/>
        </a:p>
      </dgm:t>
    </dgm:pt>
    <dgm:pt modelId="{69D32B49-BB7C-4F53-8341-DC94159C3D1C}" type="sibTrans" cxnId="{E87F9AC1-6222-44B7-9577-520F089F589C}">
      <dgm:prSet/>
      <dgm:spPr/>
      <dgm:t>
        <a:bodyPr/>
        <a:lstStyle/>
        <a:p>
          <a:endParaRPr lang="en-US"/>
        </a:p>
      </dgm:t>
    </dgm:pt>
    <dgm:pt modelId="{1E231A04-C671-40C9-9832-906304713B14}">
      <dgm:prSet custT="1"/>
      <dgm:spPr/>
      <dgm:t>
        <a:bodyPr/>
        <a:lstStyle/>
        <a:p>
          <a:pPr>
            <a:lnSpc>
              <a:spcPct val="100000"/>
            </a:lnSpc>
            <a:defRPr cap="all"/>
          </a:pPr>
          <a:r>
            <a:rPr lang="en-US" sz="2200" cap="none" dirty="0">
              <a:solidFill>
                <a:schemeClr val="bg2">
                  <a:lumMod val="10000"/>
                </a:schemeClr>
              </a:solidFill>
              <a:latin typeface="Franklin Gothic Book" panose="020B0503020102020204" pitchFamily="34" charset="0"/>
            </a:rPr>
            <a:t>Strengths</a:t>
          </a:r>
        </a:p>
      </dgm:t>
    </dgm:pt>
    <dgm:pt modelId="{79378FEE-5592-4016-BEE3-272254ACA791}" type="parTrans" cxnId="{4BFA26D9-A2C7-4337-83CC-C8377E74C93B}">
      <dgm:prSet/>
      <dgm:spPr/>
      <dgm:t>
        <a:bodyPr/>
        <a:lstStyle/>
        <a:p>
          <a:endParaRPr lang="en-US"/>
        </a:p>
      </dgm:t>
    </dgm:pt>
    <dgm:pt modelId="{73F50B48-C87D-49FD-8404-1D72F95BD829}" type="sibTrans" cxnId="{4BFA26D9-A2C7-4337-83CC-C8377E74C93B}">
      <dgm:prSet/>
      <dgm:spPr/>
      <dgm:t>
        <a:bodyPr/>
        <a:lstStyle/>
        <a:p>
          <a:endParaRPr lang="en-US"/>
        </a:p>
      </dgm:t>
    </dgm:pt>
    <dgm:pt modelId="{FADFF7E5-4441-46B0-A6DF-4E87CDE7AD5C}">
      <dgm:prSet phldrT="[Text]" custT="1"/>
      <dgm:spPr/>
      <dgm:t>
        <a:bodyPr/>
        <a:lstStyle/>
        <a:p>
          <a:pPr>
            <a:lnSpc>
              <a:spcPct val="100000"/>
            </a:lnSpc>
            <a:defRPr cap="all"/>
          </a:pPr>
          <a:r>
            <a:rPr lang="en-US" sz="2200" cap="none" dirty="0">
              <a:solidFill>
                <a:schemeClr val="bg2">
                  <a:lumMod val="10000"/>
                </a:schemeClr>
              </a:solidFill>
              <a:latin typeface="Franklin Gothic Book" panose="020B0503020102020204" pitchFamily="34" charset="0"/>
            </a:rPr>
            <a:t>Areas for Improvement</a:t>
          </a:r>
        </a:p>
      </dgm:t>
    </dgm:pt>
    <dgm:pt modelId="{678BEEAC-506B-421A-84F8-2C1708B3D685}" type="parTrans" cxnId="{0E3F7E83-7975-4429-B52F-54A68DB56D8F}">
      <dgm:prSet/>
      <dgm:spPr/>
      <dgm:t>
        <a:bodyPr/>
        <a:lstStyle/>
        <a:p>
          <a:endParaRPr lang="en-US"/>
        </a:p>
      </dgm:t>
    </dgm:pt>
    <dgm:pt modelId="{3EF8816C-3F0E-430B-BC5C-6DA600E9F193}" type="sibTrans" cxnId="{0E3F7E83-7975-4429-B52F-54A68DB56D8F}">
      <dgm:prSet/>
      <dgm:spPr/>
      <dgm:t>
        <a:bodyPr/>
        <a:lstStyle/>
        <a:p>
          <a:endParaRPr lang="en-US"/>
        </a:p>
      </dgm:t>
    </dgm:pt>
    <dgm:pt modelId="{F28636F7-B813-44DC-ABAC-7DFF2217B171}">
      <dgm:prSet phldrT="[Text]" custT="1"/>
      <dgm:spPr/>
      <dgm:t>
        <a:bodyPr/>
        <a:lstStyle/>
        <a:p>
          <a:pPr>
            <a:lnSpc>
              <a:spcPct val="100000"/>
            </a:lnSpc>
            <a:defRPr cap="all"/>
          </a:pPr>
          <a:r>
            <a:rPr lang="en-US" sz="2200" cap="none" dirty="0">
              <a:solidFill>
                <a:schemeClr val="bg2">
                  <a:lumMod val="10000"/>
                </a:schemeClr>
              </a:solidFill>
              <a:latin typeface="Franklin Gothic Book" panose="020B0503020102020204" pitchFamily="34" charset="0"/>
            </a:rPr>
            <a:t>Objectives and Capabilities </a:t>
          </a:r>
        </a:p>
      </dgm:t>
    </dgm:pt>
    <dgm:pt modelId="{1AE0B736-BE4D-4B49-B865-B3DC312197E2}" type="parTrans" cxnId="{967D936E-9125-4BFE-A2CE-7C2EBEB1B2F9}">
      <dgm:prSet/>
      <dgm:spPr/>
      <dgm:t>
        <a:bodyPr/>
        <a:lstStyle/>
        <a:p>
          <a:endParaRPr lang="en-US"/>
        </a:p>
      </dgm:t>
    </dgm:pt>
    <dgm:pt modelId="{C4CB112D-AF40-47DC-8C97-93FB8D4366A0}" type="sibTrans" cxnId="{967D936E-9125-4BFE-A2CE-7C2EBEB1B2F9}">
      <dgm:prSet/>
      <dgm:spPr/>
      <dgm:t>
        <a:bodyPr/>
        <a:lstStyle/>
        <a:p>
          <a:endParaRPr lang="en-US"/>
        </a:p>
      </dgm:t>
    </dgm:pt>
    <dgm:pt modelId="{42DF1612-A5F8-4A73-9396-E2B8FFC543C1}">
      <dgm:prSet phldrT="[Text]" custT="1"/>
      <dgm:spPr/>
      <dgm:t>
        <a:bodyPr/>
        <a:lstStyle/>
        <a:p>
          <a:pPr>
            <a:lnSpc>
              <a:spcPct val="100000"/>
            </a:lnSpc>
            <a:defRPr cap="all"/>
          </a:pPr>
          <a:r>
            <a:rPr lang="en-US" sz="2200" cap="none" dirty="0">
              <a:solidFill>
                <a:schemeClr val="bg2">
                  <a:lumMod val="10000"/>
                </a:schemeClr>
              </a:solidFill>
              <a:latin typeface="Franklin Gothic Book" panose="020B0503020102020204" pitchFamily="34" charset="0"/>
            </a:rPr>
            <a:t>Exercise Participants</a:t>
          </a:r>
        </a:p>
      </dgm:t>
    </dgm:pt>
    <dgm:pt modelId="{BE4A620E-FE33-4DF5-A8E5-8638FA73FB90}" type="parTrans" cxnId="{3E2616AE-774D-43A2-9A3D-A14C3F005162}">
      <dgm:prSet/>
      <dgm:spPr/>
      <dgm:t>
        <a:bodyPr/>
        <a:lstStyle/>
        <a:p>
          <a:endParaRPr lang="en-US"/>
        </a:p>
      </dgm:t>
    </dgm:pt>
    <dgm:pt modelId="{C5F41F61-8988-4EEF-A610-FC43698C90B7}" type="sibTrans" cxnId="{3E2616AE-774D-43A2-9A3D-A14C3F005162}">
      <dgm:prSet/>
      <dgm:spPr/>
      <dgm:t>
        <a:bodyPr/>
        <a:lstStyle/>
        <a:p>
          <a:endParaRPr lang="en-US"/>
        </a:p>
      </dgm:t>
    </dgm:pt>
    <dgm:pt modelId="{6FCBABDE-5F0A-4467-8447-7F2F5DAFB76A}" type="pres">
      <dgm:prSet presAssocID="{960E99F4-3F8F-445B-BC6C-187B3DC31DE0}" presName="root" presStyleCnt="0">
        <dgm:presLayoutVars>
          <dgm:dir/>
          <dgm:resizeHandles val="exact"/>
        </dgm:presLayoutVars>
      </dgm:prSet>
      <dgm:spPr/>
    </dgm:pt>
    <dgm:pt modelId="{F8E63B09-AD3E-40FD-B0B5-1A955DEEEDED}" type="pres">
      <dgm:prSet presAssocID="{83986E13-8A8D-4F72-BBBA-866C47D918A0}" presName="compNode" presStyleCnt="0"/>
      <dgm:spPr/>
    </dgm:pt>
    <dgm:pt modelId="{B1A3D99B-E378-4CE4-A970-5501A5FC15F8}" type="pres">
      <dgm:prSet presAssocID="{83986E13-8A8D-4F72-BBBA-866C47D918A0}" presName="iconBgRect" presStyleLbl="bgShp" presStyleIdx="0" presStyleCnt="6" custLinFactNeighborX="-15357" custLinFactNeighborY="2578"/>
      <dgm:spPr>
        <a:prstGeom prst="round2DiagRect">
          <a:avLst>
            <a:gd name="adj1" fmla="val 29727"/>
            <a:gd name="adj2" fmla="val 0"/>
          </a:avLst>
        </a:prstGeom>
        <a:solidFill>
          <a:schemeClr val="tx1"/>
        </a:solidFill>
        <a:ln>
          <a:solidFill>
            <a:schemeClr val="tx2"/>
          </a:solid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3BF1E08D-04EA-402A-ACC6-931F7AE5F08B}" type="pres">
      <dgm:prSet presAssocID="{83986E13-8A8D-4F72-BBBA-866C47D918A0}" presName="iconRect" presStyleLbl="node1" presStyleIdx="0" presStyleCnt="6" custScaleX="147932" custScaleY="138387" custLinFactNeighborX="-26766" custLinFactNeighborY="4490"/>
      <dgm:spPr>
        <a:blipFill rotWithShape="1">
          <a:blip xmlns:r="http://schemas.openxmlformats.org/officeDocument/2006/relationships" r:embed="rId1">
            <a:duotone>
              <a:schemeClr val="bg1">
                <a:hueOff val="0"/>
                <a:satOff val="0"/>
                <a:lumOff val="0"/>
                <a:alphaOff val="0"/>
                <a:shade val="20000"/>
                <a:satMod val="200000"/>
              </a:schemeClr>
              <a:schemeClr val="bg1">
                <a:hueOff val="0"/>
                <a:satOff val="0"/>
                <a:lumOff val="0"/>
                <a:alphaOff val="0"/>
                <a:tint val="12000"/>
                <a:satMod val="190000"/>
              </a:schemeClr>
            </a:duotone>
          </a:blip>
          <a:srcRect/>
          <a:stretch>
            <a:fillRect t="-3000" b="-3000"/>
          </a:stretch>
        </a:blipFill>
        <a:ln>
          <a:solidFill>
            <a:schemeClr val="bg1">
              <a:alpha val="0"/>
            </a:schemeClr>
          </a:solidFill>
        </a:ln>
      </dgm:spPr>
      <dgm:extLst>
        <a:ext uri="{E40237B7-FDA0-4F09-8148-C483321AD2D9}">
          <dgm14:cNvPr xmlns:dgm14="http://schemas.microsoft.com/office/drawing/2010/diagram" id="0" name="" descr="magnifying glass over a piece of paper"/>
        </a:ext>
      </dgm:extLst>
    </dgm:pt>
    <dgm:pt modelId="{CAF8B05F-33E0-4102-AA51-4CA3141B9A38}" type="pres">
      <dgm:prSet presAssocID="{83986E13-8A8D-4F72-BBBA-866C47D918A0}" presName="spaceRect" presStyleCnt="0"/>
      <dgm:spPr/>
    </dgm:pt>
    <dgm:pt modelId="{D4A3653C-4744-45AF-B5B8-D4DB63E43049}" type="pres">
      <dgm:prSet presAssocID="{83986E13-8A8D-4F72-BBBA-866C47D918A0}" presName="textRect" presStyleLbl="revTx" presStyleIdx="0" presStyleCnt="6" custLinFactNeighborX="-4859" custLinFactNeighborY="-15851">
        <dgm:presLayoutVars>
          <dgm:chMax val="1"/>
          <dgm:chPref val="1"/>
        </dgm:presLayoutVars>
      </dgm:prSet>
      <dgm:spPr/>
    </dgm:pt>
    <dgm:pt modelId="{D3077F8B-E6EA-46C8-8C0D-196B80AC948F}" type="pres">
      <dgm:prSet presAssocID="{CB695079-CBC7-406B-907D-1159EAFE152B}" presName="sibTrans" presStyleCnt="0"/>
      <dgm:spPr/>
    </dgm:pt>
    <dgm:pt modelId="{8F117B1A-A294-4A9C-8F81-474CA41B6E9A}" type="pres">
      <dgm:prSet presAssocID="{F28636F7-B813-44DC-ABAC-7DFF2217B171}" presName="compNode" presStyleCnt="0"/>
      <dgm:spPr/>
    </dgm:pt>
    <dgm:pt modelId="{7E88283F-DC70-453C-A3CB-0FFB580F9CE4}" type="pres">
      <dgm:prSet presAssocID="{F28636F7-B813-44DC-ABAC-7DFF2217B171}" presName="iconBgRect" presStyleLbl="bgShp" presStyleIdx="1" presStyleCnt="6"/>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63D7B87F-E6D9-4BEE-9B4C-08CEC1BAF584}" type="pres">
      <dgm:prSet presAssocID="{F28636F7-B813-44DC-ABAC-7DFF2217B171}" presName="iconRect" presStyleLbl="node1" presStyleIdx="1" presStyleCnt="6"/>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a:blipFill>
      </dgm:spPr>
      <dgm:extLst>
        <a:ext uri="{E40237B7-FDA0-4F09-8148-C483321AD2D9}">
          <dgm14:cNvPr xmlns:dgm14="http://schemas.microsoft.com/office/drawing/2010/diagram" id="0" name="" descr="Bullseye"/>
        </a:ext>
      </dgm:extLst>
    </dgm:pt>
    <dgm:pt modelId="{19DC92F7-81BF-4099-9A5E-37CA48E4D7BF}" type="pres">
      <dgm:prSet presAssocID="{F28636F7-B813-44DC-ABAC-7DFF2217B171}" presName="spaceRect" presStyleCnt="0"/>
      <dgm:spPr/>
    </dgm:pt>
    <dgm:pt modelId="{DC527DC4-092C-46C5-8D04-1A1D609BA43D}" type="pres">
      <dgm:prSet presAssocID="{F28636F7-B813-44DC-ABAC-7DFF2217B171}" presName="textRect" presStyleLbl="revTx" presStyleIdx="1" presStyleCnt="6" custLinFactNeighborY="-29263">
        <dgm:presLayoutVars>
          <dgm:chMax val="1"/>
          <dgm:chPref val="1"/>
        </dgm:presLayoutVars>
      </dgm:prSet>
      <dgm:spPr/>
    </dgm:pt>
    <dgm:pt modelId="{2B39A9F9-2D4E-4E9D-B18B-30A458711E9C}" type="pres">
      <dgm:prSet presAssocID="{C4CB112D-AF40-47DC-8C97-93FB8D4366A0}" presName="sibTrans" presStyleCnt="0"/>
      <dgm:spPr/>
    </dgm:pt>
    <dgm:pt modelId="{81BFEA76-B662-4D90-AE79-6146647A6F3D}" type="pres">
      <dgm:prSet presAssocID="{42DF1612-A5F8-4A73-9396-E2B8FFC543C1}" presName="compNode" presStyleCnt="0"/>
      <dgm:spPr/>
    </dgm:pt>
    <dgm:pt modelId="{68F04D47-D4D3-42B2-A372-1E46AEABE828}" type="pres">
      <dgm:prSet presAssocID="{42DF1612-A5F8-4A73-9396-E2B8FFC543C1}" presName="iconBgRect" presStyleLbl="bgShp" presStyleIdx="2" presStyleCnt="6"/>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EE9717C9-FF94-449F-9919-3C4E2402DB58}" type="pres">
      <dgm:prSet presAssocID="{42DF1612-A5F8-4A73-9396-E2B8FFC543C1}" presName="iconRect" presStyleLbl="node1" presStyleIdx="2" presStyleCnt="6"/>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a:blipFill>
      </dgm:spPr>
      <dgm:extLst>
        <a:ext uri="{E40237B7-FDA0-4F09-8148-C483321AD2D9}">
          <dgm14:cNvPr xmlns:dgm14="http://schemas.microsoft.com/office/drawing/2010/diagram" id="0" name="" descr="Connections"/>
        </a:ext>
      </dgm:extLst>
    </dgm:pt>
    <dgm:pt modelId="{AC33E0B4-62AA-4E4A-8B04-BE58C102DC88}" type="pres">
      <dgm:prSet presAssocID="{42DF1612-A5F8-4A73-9396-E2B8FFC543C1}" presName="spaceRect" presStyleCnt="0"/>
      <dgm:spPr/>
    </dgm:pt>
    <dgm:pt modelId="{E0530830-44D0-4DCF-811B-6CB8FCBF244A}" type="pres">
      <dgm:prSet presAssocID="{42DF1612-A5F8-4A73-9396-E2B8FFC543C1}" presName="textRect" presStyleLbl="revTx" presStyleIdx="2" presStyleCnt="6" custLinFactNeighborY="-29263">
        <dgm:presLayoutVars>
          <dgm:chMax val="1"/>
          <dgm:chPref val="1"/>
        </dgm:presLayoutVars>
      </dgm:prSet>
      <dgm:spPr/>
    </dgm:pt>
    <dgm:pt modelId="{10887032-61FC-446D-8393-1BC7C6DF9807}" type="pres">
      <dgm:prSet presAssocID="{C5F41F61-8988-4EEF-A610-FC43698C90B7}" presName="sibTrans" presStyleCnt="0"/>
      <dgm:spPr/>
    </dgm:pt>
    <dgm:pt modelId="{51A68D71-C47E-49C0-9DFE-0F6C45624C35}" type="pres">
      <dgm:prSet presAssocID="{72B3BC6C-98D2-41E0-A908-7C63B620CEBB}" presName="compNode" presStyleCnt="0"/>
      <dgm:spPr/>
    </dgm:pt>
    <dgm:pt modelId="{5CF01956-22B2-4AB2-8F44-FDF01982BBD4}" type="pres">
      <dgm:prSet presAssocID="{72B3BC6C-98D2-41E0-A908-7C63B620CEBB}" presName="iconBgRect" presStyleLbl="bgShp" presStyleIdx="3" presStyleCnt="6" custLinFactNeighborX="-14424" custLinFactNeighborY="-47090"/>
      <dgm:spPr>
        <a:prstGeom prst="round2DiagRect">
          <a:avLst>
            <a:gd name="adj1" fmla="val 29727"/>
            <a:gd name="adj2" fmla="val 0"/>
          </a:avLst>
        </a:prstGeom>
        <a:solidFill>
          <a:schemeClr val="tx1"/>
        </a:solidFill>
        <a:ln>
          <a:solidFill>
            <a:schemeClr val="tx1"/>
          </a:solid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0726F456-0E0C-4482-B1B5-7D9E383EB708}" type="pres">
      <dgm:prSet presAssocID="{72B3BC6C-98D2-41E0-A908-7C63B620CEBB}" presName="iconRect" presStyleLbl="node1" presStyleIdx="3" presStyleCnt="6" custLinFactNeighborX="-25138" custLinFactNeighborY="-82075"/>
      <dgm:spPr>
        <a:blipFill>
          <a:blip xmlns:r="http://schemas.openxmlformats.org/officeDocument/2006/relationships" r:embed="rId6">
            <a:extLst>
              <a:ext uri="{96DAC541-7B7A-43D3-8B79-37D633B846F1}">
                <asvg:svgBlip xmlns:asvg="http://schemas.microsoft.com/office/drawing/2016/SVG/main" r:embed="rId7"/>
              </a:ext>
            </a:extLst>
          </a:blip>
          <a:srcRect/>
          <a:stretch>
            <a:fillRect/>
          </a:stretch>
        </a:blipFill>
      </dgm:spPr>
      <dgm:extLst>
        <a:ext uri="{E40237B7-FDA0-4F09-8148-C483321AD2D9}">
          <dgm14:cNvPr xmlns:dgm14="http://schemas.microsoft.com/office/drawing/2010/diagram" id="0" name="" descr="Trophy"/>
        </a:ext>
      </dgm:extLst>
    </dgm:pt>
    <dgm:pt modelId="{96036824-0E4F-4F96-998D-E050DD2C831A}" type="pres">
      <dgm:prSet presAssocID="{72B3BC6C-98D2-41E0-A908-7C63B620CEBB}" presName="spaceRect" presStyleCnt="0"/>
      <dgm:spPr/>
    </dgm:pt>
    <dgm:pt modelId="{731B1D4A-37C2-4A73-AAB4-55F98F43977A}" type="pres">
      <dgm:prSet presAssocID="{72B3BC6C-98D2-41E0-A908-7C63B620CEBB}" presName="textRect" presStyleLbl="revTx" presStyleIdx="3" presStyleCnt="6" custLinFactY="-2790" custLinFactNeighborX="-2003" custLinFactNeighborY="-100000">
        <dgm:presLayoutVars>
          <dgm:chMax val="1"/>
          <dgm:chPref val="1"/>
        </dgm:presLayoutVars>
      </dgm:prSet>
      <dgm:spPr/>
    </dgm:pt>
    <dgm:pt modelId="{F1C64A26-5342-46D5-8F8A-3DD494246ED6}" type="pres">
      <dgm:prSet presAssocID="{69D32B49-BB7C-4F53-8341-DC94159C3D1C}" presName="sibTrans" presStyleCnt="0"/>
      <dgm:spPr/>
    </dgm:pt>
    <dgm:pt modelId="{5441F691-8B0F-4475-A6BD-C0E30BAE8AFA}" type="pres">
      <dgm:prSet presAssocID="{1E231A04-C671-40C9-9832-906304713B14}" presName="compNode" presStyleCnt="0"/>
      <dgm:spPr/>
    </dgm:pt>
    <dgm:pt modelId="{097C9F28-32E7-4B75-B833-B091B5406356}" type="pres">
      <dgm:prSet presAssocID="{1E231A04-C671-40C9-9832-906304713B14}" presName="iconBgRect" presStyleLbl="bgShp" presStyleIdx="4" presStyleCnt="6" custLinFactNeighborY="-46209"/>
      <dgm:spPr>
        <a:prstGeom prst="round2DiagRect">
          <a:avLst>
            <a:gd name="adj1" fmla="val 29727"/>
            <a:gd name="adj2" fmla="val 0"/>
          </a:avLst>
        </a:prstGeom>
        <a:solidFill>
          <a:schemeClr val="tx1"/>
        </a:solidFill>
        <a:ln>
          <a:solidFill>
            <a:schemeClr val="tx1"/>
          </a:solidFill>
        </a:ln>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DEBDCDBF-1EF5-471D-B376-94B0CFD71FAB}" type="pres">
      <dgm:prSet presAssocID="{1E231A04-C671-40C9-9832-906304713B14}" presName="iconRect" presStyleLbl="node1" presStyleIdx="4" presStyleCnt="6" custLinFactNeighborY="-80538"/>
      <dgm:spPr>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a:stretch>
        </a:blipFill>
      </dgm:spPr>
      <dgm:extLst>
        <a:ext uri="{E40237B7-FDA0-4F09-8148-C483321AD2D9}">
          <dgm14:cNvPr xmlns:dgm14="http://schemas.microsoft.com/office/drawing/2010/diagram" id="0" name="" descr="Dumbbell"/>
        </a:ext>
      </dgm:extLst>
    </dgm:pt>
    <dgm:pt modelId="{0D1F01D7-C396-4870-9AD7-7C6AE90BC6DE}" type="pres">
      <dgm:prSet presAssocID="{1E231A04-C671-40C9-9832-906304713B14}" presName="spaceRect" presStyleCnt="0"/>
      <dgm:spPr/>
    </dgm:pt>
    <dgm:pt modelId="{F8914F10-E79E-48B2-8B3D-04952F77C389}" type="pres">
      <dgm:prSet presAssocID="{1E231A04-C671-40C9-9832-906304713B14}" presName="textRect" presStyleLbl="revTx" presStyleIdx="4" presStyleCnt="6" custLinFactY="-7577" custLinFactNeighborY="-100000">
        <dgm:presLayoutVars>
          <dgm:chMax val="1"/>
          <dgm:chPref val="1"/>
        </dgm:presLayoutVars>
      </dgm:prSet>
      <dgm:spPr/>
    </dgm:pt>
    <dgm:pt modelId="{FADA3A9F-080C-4E61-BDB9-93E2B4A6FFFF}" type="pres">
      <dgm:prSet presAssocID="{73F50B48-C87D-49FD-8404-1D72F95BD829}" presName="sibTrans" presStyleCnt="0"/>
      <dgm:spPr/>
    </dgm:pt>
    <dgm:pt modelId="{38EFEF2A-6E3F-45CF-9850-1BBC11F60B1E}" type="pres">
      <dgm:prSet presAssocID="{FADFF7E5-4441-46B0-A6DF-4E87CDE7AD5C}" presName="compNode" presStyleCnt="0"/>
      <dgm:spPr/>
    </dgm:pt>
    <dgm:pt modelId="{2F8A579C-3308-4AD5-86E2-D8C946CD6827}" type="pres">
      <dgm:prSet presAssocID="{FADFF7E5-4441-46B0-A6DF-4E87CDE7AD5C}" presName="iconBgRect" presStyleLbl="bgShp" presStyleIdx="5" presStyleCnt="6" custLinFactNeighborY="-46209"/>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AA5110AC-33A9-4BB3-83B9-53A64A319989}" type="pres">
      <dgm:prSet presAssocID="{FADFF7E5-4441-46B0-A6DF-4E87CDE7AD5C}" presName="iconRect" presStyleLbl="node1" presStyleIdx="5" presStyleCnt="6" custLinFactNeighborY="-80538"/>
      <dgm:spPr>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a:fillRect/>
          </a:stretch>
        </a:blipFill>
      </dgm:spPr>
      <dgm:extLst>
        <a:ext uri="{E40237B7-FDA0-4F09-8148-C483321AD2D9}">
          <dgm14:cNvPr xmlns:dgm14="http://schemas.microsoft.com/office/drawing/2010/diagram" id="0" name="" descr="Illustrative (no data) bar graph with upward trend"/>
        </a:ext>
      </dgm:extLst>
    </dgm:pt>
    <dgm:pt modelId="{F8F2E039-9592-44BC-8F3F-E71A56CCB185}" type="pres">
      <dgm:prSet presAssocID="{FADFF7E5-4441-46B0-A6DF-4E87CDE7AD5C}" presName="spaceRect" presStyleCnt="0"/>
      <dgm:spPr/>
    </dgm:pt>
    <dgm:pt modelId="{030C2CE0-7986-4FC6-B8F7-461871D32F53}" type="pres">
      <dgm:prSet presAssocID="{FADFF7E5-4441-46B0-A6DF-4E87CDE7AD5C}" presName="textRect" presStyleLbl="revTx" presStyleIdx="5" presStyleCnt="6" custLinFactY="-14305" custLinFactNeighborY="-100000">
        <dgm:presLayoutVars>
          <dgm:chMax val="1"/>
          <dgm:chPref val="1"/>
        </dgm:presLayoutVars>
      </dgm:prSet>
      <dgm:spPr/>
    </dgm:pt>
  </dgm:ptLst>
  <dgm:cxnLst>
    <dgm:cxn modelId="{D1CBE924-AFEA-4E7D-840E-11568E13DDCC}" type="presOf" srcId="{960E99F4-3F8F-445B-BC6C-187B3DC31DE0}" destId="{6FCBABDE-5F0A-4467-8447-7F2F5DAFB76A}" srcOrd="0" destOrd="0" presId="urn:microsoft.com/office/officeart/2018/5/layout/IconLeafLabelList"/>
    <dgm:cxn modelId="{967D936E-9125-4BFE-A2CE-7C2EBEB1B2F9}" srcId="{960E99F4-3F8F-445B-BC6C-187B3DC31DE0}" destId="{F28636F7-B813-44DC-ABAC-7DFF2217B171}" srcOrd="1" destOrd="0" parTransId="{1AE0B736-BE4D-4B49-B865-B3DC312197E2}" sibTransId="{C4CB112D-AF40-47DC-8C97-93FB8D4366A0}"/>
    <dgm:cxn modelId="{78CDB553-7E29-4B0A-84A6-496D1DCB58F4}" type="presOf" srcId="{1E231A04-C671-40C9-9832-906304713B14}" destId="{F8914F10-E79E-48B2-8B3D-04952F77C389}" srcOrd="0" destOrd="0" presId="urn:microsoft.com/office/officeart/2018/5/layout/IconLeafLabelList"/>
    <dgm:cxn modelId="{2A69CD76-98C8-407D-941E-12D86F7E79BF}" type="presOf" srcId="{F28636F7-B813-44DC-ABAC-7DFF2217B171}" destId="{DC527DC4-092C-46C5-8D04-1A1D609BA43D}" srcOrd="0" destOrd="0" presId="urn:microsoft.com/office/officeart/2018/5/layout/IconLeafLabelList"/>
    <dgm:cxn modelId="{0E3F7E83-7975-4429-B52F-54A68DB56D8F}" srcId="{960E99F4-3F8F-445B-BC6C-187B3DC31DE0}" destId="{FADFF7E5-4441-46B0-A6DF-4E87CDE7AD5C}" srcOrd="5" destOrd="0" parTransId="{678BEEAC-506B-421A-84F8-2C1708B3D685}" sibTransId="{3EF8816C-3F0E-430B-BC5C-6DA600E9F193}"/>
    <dgm:cxn modelId="{1536618D-D4CD-4C10-9BA1-608216CE627A}" type="presOf" srcId="{FADFF7E5-4441-46B0-A6DF-4E87CDE7AD5C}" destId="{030C2CE0-7986-4FC6-B8F7-461871D32F53}" srcOrd="0" destOrd="0" presId="urn:microsoft.com/office/officeart/2018/5/layout/IconLeafLabelList"/>
    <dgm:cxn modelId="{DF8AD094-B9D5-49DE-A41A-B574B0B1A723}" type="presOf" srcId="{42DF1612-A5F8-4A73-9396-E2B8FFC543C1}" destId="{E0530830-44D0-4DCF-811B-6CB8FCBF244A}" srcOrd="0" destOrd="0" presId="urn:microsoft.com/office/officeart/2018/5/layout/IconLeafLabelList"/>
    <dgm:cxn modelId="{EE9C8DA7-E7E2-428D-9B1A-7982FBEABB88}" type="presOf" srcId="{72B3BC6C-98D2-41E0-A908-7C63B620CEBB}" destId="{731B1D4A-37C2-4A73-AAB4-55F98F43977A}" srcOrd="0" destOrd="0" presId="urn:microsoft.com/office/officeart/2018/5/layout/IconLeafLabelList"/>
    <dgm:cxn modelId="{3E2616AE-774D-43A2-9A3D-A14C3F005162}" srcId="{960E99F4-3F8F-445B-BC6C-187B3DC31DE0}" destId="{42DF1612-A5F8-4A73-9396-E2B8FFC543C1}" srcOrd="2" destOrd="0" parTransId="{BE4A620E-FE33-4DF5-A8E5-8638FA73FB90}" sibTransId="{C5F41F61-8988-4EEF-A610-FC43698C90B7}"/>
    <dgm:cxn modelId="{957FA4BB-82AC-40E6-A7A1-2CCBEF802427}" type="presOf" srcId="{83986E13-8A8D-4F72-BBBA-866C47D918A0}" destId="{D4A3653C-4744-45AF-B5B8-D4DB63E43049}" srcOrd="0" destOrd="0" presId="urn:microsoft.com/office/officeart/2018/5/layout/IconLeafLabelList"/>
    <dgm:cxn modelId="{E87F9AC1-6222-44B7-9577-520F089F589C}" srcId="{960E99F4-3F8F-445B-BC6C-187B3DC31DE0}" destId="{72B3BC6C-98D2-41E0-A908-7C63B620CEBB}" srcOrd="3" destOrd="0" parTransId="{119DFCB7-24B3-4D20-99E2-5B207DD58E3C}" sibTransId="{69D32B49-BB7C-4F53-8341-DC94159C3D1C}"/>
    <dgm:cxn modelId="{4BFA26D9-A2C7-4337-83CC-C8377E74C93B}" srcId="{960E99F4-3F8F-445B-BC6C-187B3DC31DE0}" destId="{1E231A04-C671-40C9-9832-906304713B14}" srcOrd="4" destOrd="0" parTransId="{79378FEE-5592-4016-BEE3-272254ACA791}" sibTransId="{73F50B48-C87D-49FD-8404-1D72F95BD829}"/>
    <dgm:cxn modelId="{D57C33E3-ACA1-458E-8901-ACC861E3E59A}" srcId="{960E99F4-3F8F-445B-BC6C-187B3DC31DE0}" destId="{83986E13-8A8D-4F72-BBBA-866C47D918A0}" srcOrd="0" destOrd="0" parTransId="{827EA6A4-93BD-4722-802E-F53BC1A1F389}" sibTransId="{CB695079-CBC7-406B-907D-1159EAFE152B}"/>
    <dgm:cxn modelId="{06238330-8C9F-436E-99F2-AA9E6305DA25}" type="presParOf" srcId="{6FCBABDE-5F0A-4467-8447-7F2F5DAFB76A}" destId="{F8E63B09-AD3E-40FD-B0B5-1A955DEEEDED}" srcOrd="0" destOrd="0" presId="urn:microsoft.com/office/officeart/2018/5/layout/IconLeafLabelList"/>
    <dgm:cxn modelId="{C528E89E-B955-46CB-BC26-15E528A6F048}" type="presParOf" srcId="{F8E63B09-AD3E-40FD-B0B5-1A955DEEEDED}" destId="{B1A3D99B-E378-4CE4-A970-5501A5FC15F8}" srcOrd="0" destOrd="0" presId="urn:microsoft.com/office/officeart/2018/5/layout/IconLeafLabelList"/>
    <dgm:cxn modelId="{7375FED9-32C7-4A33-9092-881C90785AAD}" type="presParOf" srcId="{F8E63B09-AD3E-40FD-B0B5-1A955DEEEDED}" destId="{3BF1E08D-04EA-402A-ACC6-931F7AE5F08B}" srcOrd="1" destOrd="0" presId="urn:microsoft.com/office/officeart/2018/5/layout/IconLeafLabelList"/>
    <dgm:cxn modelId="{35C5D062-2F0F-4BD3-A57A-372C41997673}" type="presParOf" srcId="{F8E63B09-AD3E-40FD-B0B5-1A955DEEEDED}" destId="{CAF8B05F-33E0-4102-AA51-4CA3141B9A38}" srcOrd="2" destOrd="0" presId="urn:microsoft.com/office/officeart/2018/5/layout/IconLeafLabelList"/>
    <dgm:cxn modelId="{2887A606-94CB-4C86-BFB3-17F3A7BD6F9D}" type="presParOf" srcId="{F8E63B09-AD3E-40FD-B0B5-1A955DEEEDED}" destId="{D4A3653C-4744-45AF-B5B8-D4DB63E43049}" srcOrd="3" destOrd="0" presId="urn:microsoft.com/office/officeart/2018/5/layout/IconLeafLabelList"/>
    <dgm:cxn modelId="{5C7C1EE1-F2B5-4AFF-A1AF-3B99A68A599B}" type="presParOf" srcId="{6FCBABDE-5F0A-4467-8447-7F2F5DAFB76A}" destId="{D3077F8B-E6EA-46C8-8C0D-196B80AC948F}" srcOrd="1" destOrd="0" presId="urn:microsoft.com/office/officeart/2018/5/layout/IconLeafLabelList"/>
    <dgm:cxn modelId="{4B0CF1C7-35F3-4699-9F36-4DC52D47161A}" type="presParOf" srcId="{6FCBABDE-5F0A-4467-8447-7F2F5DAFB76A}" destId="{8F117B1A-A294-4A9C-8F81-474CA41B6E9A}" srcOrd="2" destOrd="0" presId="urn:microsoft.com/office/officeart/2018/5/layout/IconLeafLabelList"/>
    <dgm:cxn modelId="{379D173E-04DD-4557-A2D3-0D67D7E86DCF}" type="presParOf" srcId="{8F117B1A-A294-4A9C-8F81-474CA41B6E9A}" destId="{7E88283F-DC70-453C-A3CB-0FFB580F9CE4}" srcOrd="0" destOrd="0" presId="urn:microsoft.com/office/officeart/2018/5/layout/IconLeafLabelList"/>
    <dgm:cxn modelId="{D74FEF41-54B6-41EA-940B-5D6E7F6C9909}" type="presParOf" srcId="{8F117B1A-A294-4A9C-8F81-474CA41B6E9A}" destId="{63D7B87F-E6D9-4BEE-9B4C-08CEC1BAF584}" srcOrd="1" destOrd="0" presId="urn:microsoft.com/office/officeart/2018/5/layout/IconLeafLabelList"/>
    <dgm:cxn modelId="{C160592D-3E8B-4703-91A8-F8188B5D46DD}" type="presParOf" srcId="{8F117B1A-A294-4A9C-8F81-474CA41B6E9A}" destId="{19DC92F7-81BF-4099-9A5E-37CA48E4D7BF}" srcOrd="2" destOrd="0" presId="urn:microsoft.com/office/officeart/2018/5/layout/IconLeafLabelList"/>
    <dgm:cxn modelId="{5177B137-C7EC-4B6C-9E42-66608A059DF9}" type="presParOf" srcId="{8F117B1A-A294-4A9C-8F81-474CA41B6E9A}" destId="{DC527DC4-092C-46C5-8D04-1A1D609BA43D}" srcOrd="3" destOrd="0" presId="urn:microsoft.com/office/officeart/2018/5/layout/IconLeafLabelList"/>
    <dgm:cxn modelId="{6FF92D96-D033-43C6-9400-0F5C7213004D}" type="presParOf" srcId="{6FCBABDE-5F0A-4467-8447-7F2F5DAFB76A}" destId="{2B39A9F9-2D4E-4E9D-B18B-30A458711E9C}" srcOrd="3" destOrd="0" presId="urn:microsoft.com/office/officeart/2018/5/layout/IconLeafLabelList"/>
    <dgm:cxn modelId="{D368C1BC-1FAB-4CAB-A899-6C0F2F8D343D}" type="presParOf" srcId="{6FCBABDE-5F0A-4467-8447-7F2F5DAFB76A}" destId="{81BFEA76-B662-4D90-AE79-6146647A6F3D}" srcOrd="4" destOrd="0" presId="urn:microsoft.com/office/officeart/2018/5/layout/IconLeafLabelList"/>
    <dgm:cxn modelId="{11360B89-290C-4143-99A7-8BABD0927D73}" type="presParOf" srcId="{81BFEA76-B662-4D90-AE79-6146647A6F3D}" destId="{68F04D47-D4D3-42B2-A372-1E46AEABE828}" srcOrd="0" destOrd="0" presId="urn:microsoft.com/office/officeart/2018/5/layout/IconLeafLabelList"/>
    <dgm:cxn modelId="{14F44099-86BE-4558-B71B-734A25209756}" type="presParOf" srcId="{81BFEA76-B662-4D90-AE79-6146647A6F3D}" destId="{EE9717C9-FF94-449F-9919-3C4E2402DB58}" srcOrd="1" destOrd="0" presId="urn:microsoft.com/office/officeart/2018/5/layout/IconLeafLabelList"/>
    <dgm:cxn modelId="{01C97D90-3DA9-4827-B91E-ECB937D33959}" type="presParOf" srcId="{81BFEA76-B662-4D90-AE79-6146647A6F3D}" destId="{AC33E0B4-62AA-4E4A-8B04-BE58C102DC88}" srcOrd="2" destOrd="0" presId="urn:microsoft.com/office/officeart/2018/5/layout/IconLeafLabelList"/>
    <dgm:cxn modelId="{C77D64EB-2556-4D8B-AD7E-C99461B98A19}" type="presParOf" srcId="{81BFEA76-B662-4D90-AE79-6146647A6F3D}" destId="{E0530830-44D0-4DCF-811B-6CB8FCBF244A}" srcOrd="3" destOrd="0" presId="urn:microsoft.com/office/officeart/2018/5/layout/IconLeafLabelList"/>
    <dgm:cxn modelId="{A8C38DC3-F5CE-4BB6-9F50-E50652EF98A1}" type="presParOf" srcId="{6FCBABDE-5F0A-4467-8447-7F2F5DAFB76A}" destId="{10887032-61FC-446D-8393-1BC7C6DF9807}" srcOrd="5" destOrd="0" presId="urn:microsoft.com/office/officeart/2018/5/layout/IconLeafLabelList"/>
    <dgm:cxn modelId="{F435BE9F-1B0D-48CC-8319-B744D420E1A8}" type="presParOf" srcId="{6FCBABDE-5F0A-4467-8447-7F2F5DAFB76A}" destId="{51A68D71-C47E-49C0-9DFE-0F6C45624C35}" srcOrd="6" destOrd="0" presId="urn:microsoft.com/office/officeart/2018/5/layout/IconLeafLabelList"/>
    <dgm:cxn modelId="{AF853F7E-9887-4396-9336-54DAE522DD17}" type="presParOf" srcId="{51A68D71-C47E-49C0-9DFE-0F6C45624C35}" destId="{5CF01956-22B2-4AB2-8F44-FDF01982BBD4}" srcOrd="0" destOrd="0" presId="urn:microsoft.com/office/officeart/2018/5/layout/IconLeafLabelList"/>
    <dgm:cxn modelId="{5F520E4F-68E2-4206-9C9A-DBB839F4F557}" type="presParOf" srcId="{51A68D71-C47E-49C0-9DFE-0F6C45624C35}" destId="{0726F456-0E0C-4482-B1B5-7D9E383EB708}" srcOrd="1" destOrd="0" presId="urn:microsoft.com/office/officeart/2018/5/layout/IconLeafLabelList"/>
    <dgm:cxn modelId="{42DE11F7-705B-4C83-909D-ABC24F4C5A6E}" type="presParOf" srcId="{51A68D71-C47E-49C0-9DFE-0F6C45624C35}" destId="{96036824-0E4F-4F96-998D-E050DD2C831A}" srcOrd="2" destOrd="0" presId="urn:microsoft.com/office/officeart/2018/5/layout/IconLeafLabelList"/>
    <dgm:cxn modelId="{494EB89E-8011-46EB-A5C9-124172592CBB}" type="presParOf" srcId="{51A68D71-C47E-49C0-9DFE-0F6C45624C35}" destId="{731B1D4A-37C2-4A73-AAB4-55F98F43977A}" srcOrd="3" destOrd="0" presId="urn:microsoft.com/office/officeart/2018/5/layout/IconLeafLabelList"/>
    <dgm:cxn modelId="{23EA1D5C-4757-4428-A4FE-49976FEF67FA}" type="presParOf" srcId="{6FCBABDE-5F0A-4467-8447-7F2F5DAFB76A}" destId="{F1C64A26-5342-46D5-8F8A-3DD494246ED6}" srcOrd="7" destOrd="0" presId="urn:microsoft.com/office/officeart/2018/5/layout/IconLeafLabelList"/>
    <dgm:cxn modelId="{342A62DD-A361-4E86-A84A-0D78B4990AEA}" type="presParOf" srcId="{6FCBABDE-5F0A-4467-8447-7F2F5DAFB76A}" destId="{5441F691-8B0F-4475-A6BD-C0E30BAE8AFA}" srcOrd="8" destOrd="0" presId="urn:microsoft.com/office/officeart/2018/5/layout/IconLeafLabelList"/>
    <dgm:cxn modelId="{DBE8FD47-43BC-4EE5-A88E-F2CAB98711CE}" type="presParOf" srcId="{5441F691-8B0F-4475-A6BD-C0E30BAE8AFA}" destId="{097C9F28-32E7-4B75-B833-B091B5406356}" srcOrd="0" destOrd="0" presId="urn:microsoft.com/office/officeart/2018/5/layout/IconLeafLabelList"/>
    <dgm:cxn modelId="{920377BE-ECDC-4C55-B90A-A142CA0CA1B2}" type="presParOf" srcId="{5441F691-8B0F-4475-A6BD-C0E30BAE8AFA}" destId="{DEBDCDBF-1EF5-471D-B376-94B0CFD71FAB}" srcOrd="1" destOrd="0" presId="urn:microsoft.com/office/officeart/2018/5/layout/IconLeafLabelList"/>
    <dgm:cxn modelId="{D336942A-7069-41E2-A02A-157105670895}" type="presParOf" srcId="{5441F691-8B0F-4475-A6BD-C0E30BAE8AFA}" destId="{0D1F01D7-C396-4870-9AD7-7C6AE90BC6DE}" srcOrd="2" destOrd="0" presId="urn:microsoft.com/office/officeart/2018/5/layout/IconLeafLabelList"/>
    <dgm:cxn modelId="{6322EBF2-5600-4F31-B729-F2899B5FC7A8}" type="presParOf" srcId="{5441F691-8B0F-4475-A6BD-C0E30BAE8AFA}" destId="{F8914F10-E79E-48B2-8B3D-04952F77C389}" srcOrd="3" destOrd="0" presId="urn:microsoft.com/office/officeart/2018/5/layout/IconLeafLabelList"/>
    <dgm:cxn modelId="{A92A378B-51EE-4BCD-9D2B-C419202B91A7}" type="presParOf" srcId="{6FCBABDE-5F0A-4467-8447-7F2F5DAFB76A}" destId="{FADA3A9F-080C-4E61-BDB9-93E2B4A6FFFF}" srcOrd="9" destOrd="0" presId="urn:microsoft.com/office/officeart/2018/5/layout/IconLeafLabelList"/>
    <dgm:cxn modelId="{5A5F233C-1666-469F-AD8A-E0F4E3BA8B30}" type="presParOf" srcId="{6FCBABDE-5F0A-4467-8447-7F2F5DAFB76A}" destId="{38EFEF2A-6E3F-45CF-9850-1BBC11F60B1E}" srcOrd="10" destOrd="0" presId="urn:microsoft.com/office/officeart/2018/5/layout/IconLeafLabelList"/>
    <dgm:cxn modelId="{F4014EB7-516C-4845-9482-7E3085D2A329}" type="presParOf" srcId="{38EFEF2A-6E3F-45CF-9850-1BBC11F60B1E}" destId="{2F8A579C-3308-4AD5-86E2-D8C946CD6827}" srcOrd="0" destOrd="0" presId="urn:microsoft.com/office/officeart/2018/5/layout/IconLeafLabelList"/>
    <dgm:cxn modelId="{A46AC96E-9DF7-4F02-979F-A8CD9879D2AE}" type="presParOf" srcId="{38EFEF2A-6E3F-45CF-9850-1BBC11F60B1E}" destId="{AA5110AC-33A9-4BB3-83B9-53A64A319989}" srcOrd="1" destOrd="0" presId="urn:microsoft.com/office/officeart/2018/5/layout/IconLeafLabelList"/>
    <dgm:cxn modelId="{5FD00315-4937-423E-A2A5-E8C8CCE05C03}" type="presParOf" srcId="{38EFEF2A-6E3F-45CF-9850-1BBC11F60B1E}" destId="{F8F2E039-9592-44BC-8F3F-E71A56CCB185}" srcOrd="2" destOrd="0" presId="urn:microsoft.com/office/officeart/2018/5/layout/IconLeafLabelList"/>
    <dgm:cxn modelId="{AF64E8F3-4626-40C0-A61E-62E2F02F8509}" type="presParOf" srcId="{38EFEF2A-6E3F-45CF-9850-1BBC11F60B1E}" destId="{030C2CE0-7986-4FC6-B8F7-461871D32F53}"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3A05E715-11D5-48AE-AA93-77A4F91088D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88188838-7415-4001-8018-B8E0AC9E6CB6}">
      <dgm:prSet custT="1"/>
      <dgm:spPr/>
      <dgm:t>
        <a:bodyPr/>
        <a:lstStyle/>
        <a:p>
          <a:r>
            <a:rPr lang="en-US" sz="2200" dirty="0">
              <a:latin typeface="Franklin Gothic Book" panose="020B0503020102020204" pitchFamily="34" charset="0"/>
            </a:rPr>
            <a:t>Objective: </a:t>
          </a:r>
          <a:r>
            <a:rPr lang="en-US" sz="2200" dirty="0">
              <a:solidFill>
                <a:schemeClr val="tx1"/>
              </a:solidFill>
              <a:highlight>
                <a:srgbClr val="FFFF00"/>
              </a:highlight>
              <a:latin typeface="Franklin Gothic Book" panose="020B0503020102020204" pitchFamily="34" charset="0"/>
            </a:rPr>
            <a:t>[</a:t>
          </a:r>
          <a:r>
            <a:rPr lang="en-US" sz="2200" dirty="0">
              <a:highlight>
                <a:srgbClr val="FFFF00"/>
              </a:highlight>
              <a:latin typeface="Franklin Gothic Book" panose="020B0503020102020204" pitchFamily="34" charset="0"/>
            </a:rPr>
            <a:t>Proposed Objective</a:t>
          </a:r>
          <a:r>
            <a:rPr lang="en-US" sz="2200" dirty="0">
              <a:solidFill>
                <a:schemeClr val="tx1"/>
              </a:solidFill>
              <a:highlight>
                <a:srgbClr val="FFFF00"/>
              </a:highlight>
              <a:latin typeface="Franklin Gothic Book" panose="020B0503020102020204" pitchFamily="34" charset="0"/>
            </a:rPr>
            <a:t>]</a:t>
          </a:r>
        </a:p>
      </dgm:t>
    </dgm:pt>
    <dgm:pt modelId="{8E84A9B7-CEE3-4179-825B-78D57612B48E}" type="parTrans" cxnId="{299CC738-ABD0-47B9-A254-6E487B877848}">
      <dgm:prSet/>
      <dgm:spPr/>
      <dgm:t>
        <a:bodyPr/>
        <a:lstStyle/>
        <a:p>
          <a:endParaRPr lang="en-US"/>
        </a:p>
      </dgm:t>
    </dgm:pt>
    <dgm:pt modelId="{B59F9188-E18D-43FC-8C15-06CC157637A8}" type="sibTrans" cxnId="{299CC738-ABD0-47B9-A254-6E487B877848}">
      <dgm:prSet/>
      <dgm:spPr/>
      <dgm:t>
        <a:bodyPr/>
        <a:lstStyle/>
        <a:p>
          <a:endParaRPr lang="en-US"/>
        </a:p>
      </dgm:t>
    </dgm:pt>
    <dgm:pt modelId="{3B080ED0-4AAC-43FE-B679-D537BE00B7F1}">
      <dgm:prSet custT="1"/>
      <dgm:spPr/>
      <dgm:t>
        <a:bodyPr/>
        <a:lstStyle/>
        <a:p>
          <a:r>
            <a:rPr lang="en-US" sz="2200" dirty="0">
              <a:solidFill>
                <a:srgbClr val="333333"/>
              </a:solidFill>
              <a:latin typeface="Franklin Gothic Book" panose="020B0503020102020204" pitchFamily="34" charset="0"/>
            </a:rPr>
            <a:t>Aligns to: </a:t>
          </a:r>
          <a:r>
            <a:rPr lang="en-US" sz="2200" dirty="0">
              <a:solidFill>
                <a:srgbClr val="333333"/>
              </a:solidFill>
              <a:highlight>
                <a:srgbClr val="FFFF00"/>
              </a:highlight>
              <a:latin typeface="Franklin Gothic Book" panose="020B0503020102020204" pitchFamily="34" charset="0"/>
            </a:rPr>
            <a:t>[Capability]</a:t>
          </a:r>
        </a:p>
      </dgm:t>
    </dgm:pt>
    <dgm:pt modelId="{FB7D6AD3-E171-42A2-9DC7-073D0FF5C85E}" type="sibTrans" cxnId="{D323DE0B-99D6-464F-8D4B-CFB55135B304}">
      <dgm:prSet/>
      <dgm:spPr/>
      <dgm:t>
        <a:bodyPr/>
        <a:lstStyle/>
        <a:p>
          <a:endParaRPr lang="en-US"/>
        </a:p>
      </dgm:t>
    </dgm:pt>
    <dgm:pt modelId="{E6F24F48-60AB-4D61-AFC9-967A3898D069}" type="parTrans" cxnId="{D323DE0B-99D6-464F-8D4B-CFB55135B304}">
      <dgm:prSet/>
      <dgm:spPr/>
      <dgm:t>
        <a:bodyPr/>
        <a:lstStyle/>
        <a:p>
          <a:endParaRPr lang="en-US"/>
        </a:p>
      </dgm:t>
    </dgm:pt>
    <dgm:pt modelId="{6259760E-DED2-408F-B629-7A424D422A6B}">
      <dgm:prSet custT="1"/>
      <dgm:spPr/>
      <dgm:t>
        <a:bodyPr/>
        <a:lstStyle/>
        <a:p>
          <a:r>
            <a:rPr lang="en-US" sz="2200" dirty="0">
              <a:latin typeface="Franklin Gothic Book" panose="020B0503020102020204" pitchFamily="34" charset="0"/>
            </a:rPr>
            <a:t>Objective: </a:t>
          </a:r>
          <a:r>
            <a:rPr lang="en-US" sz="2200" dirty="0">
              <a:solidFill>
                <a:schemeClr val="tx1"/>
              </a:solidFill>
              <a:highlight>
                <a:srgbClr val="FFFF00"/>
              </a:highlight>
              <a:latin typeface="Franklin Gothic Book" panose="020B0503020102020204" pitchFamily="34" charset="0"/>
            </a:rPr>
            <a:t>[</a:t>
          </a:r>
          <a:r>
            <a:rPr lang="en-US" sz="2200" dirty="0">
              <a:highlight>
                <a:srgbClr val="FFFF00"/>
              </a:highlight>
              <a:latin typeface="Franklin Gothic Book" panose="020B0503020102020204" pitchFamily="34" charset="0"/>
            </a:rPr>
            <a:t>Proposed Objective</a:t>
          </a:r>
          <a:r>
            <a:rPr lang="en-US" sz="2200" dirty="0">
              <a:solidFill>
                <a:schemeClr val="tx1"/>
              </a:solidFill>
              <a:highlight>
                <a:srgbClr val="FFFF00"/>
              </a:highlight>
              <a:latin typeface="Franklin Gothic Book" panose="020B0503020102020204" pitchFamily="34" charset="0"/>
            </a:rPr>
            <a:t>]</a:t>
          </a:r>
        </a:p>
      </dgm:t>
    </dgm:pt>
    <dgm:pt modelId="{674DE1BB-C299-4478-A206-B11BF4114747}" type="parTrans" cxnId="{58B6B39D-C7B0-4852-BF53-61C5BB2A5C1C}">
      <dgm:prSet/>
      <dgm:spPr/>
      <dgm:t>
        <a:bodyPr/>
        <a:lstStyle/>
        <a:p>
          <a:endParaRPr lang="en-US"/>
        </a:p>
      </dgm:t>
    </dgm:pt>
    <dgm:pt modelId="{0FEE6BF2-AB9B-4D52-A8F2-39EA4C0F88B1}" type="sibTrans" cxnId="{58B6B39D-C7B0-4852-BF53-61C5BB2A5C1C}">
      <dgm:prSet/>
      <dgm:spPr/>
      <dgm:t>
        <a:bodyPr/>
        <a:lstStyle/>
        <a:p>
          <a:endParaRPr lang="en-US"/>
        </a:p>
      </dgm:t>
    </dgm:pt>
    <dgm:pt modelId="{530EC748-32AF-4698-A2E2-3BF6F742720C}">
      <dgm:prSet custT="1"/>
      <dgm:spPr/>
      <dgm:t>
        <a:bodyPr/>
        <a:lstStyle/>
        <a:p>
          <a:r>
            <a:rPr lang="en-US" sz="2200" dirty="0">
              <a:solidFill>
                <a:srgbClr val="333333"/>
              </a:solidFill>
              <a:latin typeface="Franklin Gothic Book" panose="020B0503020102020204" pitchFamily="34" charset="0"/>
            </a:rPr>
            <a:t>Aligns to: </a:t>
          </a:r>
          <a:r>
            <a:rPr lang="en-US" sz="2200" dirty="0">
              <a:solidFill>
                <a:srgbClr val="333333"/>
              </a:solidFill>
              <a:highlight>
                <a:srgbClr val="FFFF00"/>
              </a:highlight>
              <a:latin typeface="Franklin Gothic Book" panose="020B0503020102020204" pitchFamily="34" charset="0"/>
            </a:rPr>
            <a:t>[Capability]</a:t>
          </a:r>
        </a:p>
      </dgm:t>
    </dgm:pt>
    <dgm:pt modelId="{4B62B700-E661-4118-9327-1BE949333B5C}" type="parTrans" cxnId="{6CD4E5C5-CFBA-4AC5-9380-7E2E531FBF74}">
      <dgm:prSet/>
      <dgm:spPr/>
      <dgm:t>
        <a:bodyPr/>
        <a:lstStyle/>
        <a:p>
          <a:endParaRPr lang="en-US"/>
        </a:p>
      </dgm:t>
    </dgm:pt>
    <dgm:pt modelId="{F988CEFE-80E1-4AA4-A99C-CBAF1FA355BC}" type="sibTrans" cxnId="{6CD4E5C5-CFBA-4AC5-9380-7E2E531FBF74}">
      <dgm:prSet/>
      <dgm:spPr/>
      <dgm:t>
        <a:bodyPr/>
        <a:lstStyle/>
        <a:p>
          <a:endParaRPr lang="en-US"/>
        </a:p>
      </dgm:t>
    </dgm:pt>
    <dgm:pt modelId="{431269BA-AFBB-42A7-BF68-8FD6D2431233}">
      <dgm:prSet custT="1"/>
      <dgm:spPr/>
      <dgm:t>
        <a:bodyPr/>
        <a:lstStyle/>
        <a:p>
          <a:r>
            <a:rPr lang="en-US" sz="2200" dirty="0">
              <a:latin typeface="Franklin Gothic Book" panose="020B0503020102020204" pitchFamily="34" charset="0"/>
            </a:rPr>
            <a:t>Objective: </a:t>
          </a:r>
          <a:r>
            <a:rPr lang="en-US" sz="2200" dirty="0">
              <a:solidFill>
                <a:schemeClr val="tx1"/>
              </a:solidFill>
              <a:highlight>
                <a:srgbClr val="FFFF00"/>
              </a:highlight>
              <a:latin typeface="Franklin Gothic Book" panose="020B0503020102020204" pitchFamily="34" charset="0"/>
            </a:rPr>
            <a:t>[</a:t>
          </a:r>
          <a:r>
            <a:rPr lang="en-US" sz="2200" dirty="0">
              <a:highlight>
                <a:srgbClr val="FFFF00"/>
              </a:highlight>
              <a:latin typeface="Franklin Gothic Book" panose="020B0503020102020204" pitchFamily="34" charset="0"/>
            </a:rPr>
            <a:t>Proposed Objective</a:t>
          </a:r>
          <a:r>
            <a:rPr lang="en-US" sz="2200" dirty="0">
              <a:solidFill>
                <a:schemeClr val="tx1"/>
              </a:solidFill>
              <a:highlight>
                <a:srgbClr val="FFFF00"/>
              </a:highlight>
              <a:latin typeface="Franklin Gothic Book" panose="020B0503020102020204" pitchFamily="34" charset="0"/>
            </a:rPr>
            <a:t>]</a:t>
          </a:r>
        </a:p>
      </dgm:t>
    </dgm:pt>
    <dgm:pt modelId="{E0657596-0271-4546-8D61-F1804AACCA96}" type="parTrans" cxnId="{C6560947-6E3C-4CD1-BD1E-B9511C8E5032}">
      <dgm:prSet/>
      <dgm:spPr/>
      <dgm:t>
        <a:bodyPr/>
        <a:lstStyle/>
        <a:p>
          <a:endParaRPr lang="en-US"/>
        </a:p>
      </dgm:t>
    </dgm:pt>
    <dgm:pt modelId="{3B86ECD4-ABDB-4EC5-9E7C-24296FEAC266}" type="sibTrans" cxnId="{C6560947-6E3C-4CD1-BD1E-B9511C8E5032}">
      <dgm:prSet/>
      <dgm:spPr/>
      <dgm:t>
        <a:bodyPr/>
        <a:lstStyle/>
        <a:p>
          <a:endParaRPr lang="en-US"/>
        </a:p>
      </dgm:t>
    </dgm:pt>
    <dgm:pt modelId="{EB75D456-77E3-4A94-9248-1F6B511193A6}">
      <dgm:prSet custT="1"/>
      <dgm:spPr/>
      <dgm:t>
        <a:bodyPr/>
        <a:lstStyle/>
        <a:p>
          <a:r>
            <a:rPr lang="en-US" sz="2200" dirty="0">
              <a:solidFill>
                <a:srgbClr val="333333"/>
              </a:solidFill>
              <a:latin typeface="Franklin Gothic Book" panose="020B0503020102020204" pitchFamily="34" charset="0"/>
            </a:rPr>
            <a:t>Aligns to: </a:t>
          </a:r>
          <a:r>
            <a:rPr lang="en-US" sz="2200" dirty="0">
              <a:solidFill>
                <a:srgbClr val="333333"/>
              </a:solidFill>
              <a:highlight>
                <a:srgbClr val="FFFF00"/>
              </a:highlight>
              <a:latin typeface="Franklin Gothic Book" panose="020B0503020102020204" pitchFamily="34" charset="0"/>
            </a:rPr>
            <a:t>[Capability]</a:t>
          </a:r>
        </a:p>
      </dgm:t>
    </dgm:pt>
    <dgm:pt modelId="{64FCFF92-D56F-495F-B22C-4D81CA91EB68}" type="parTrans" cxnId="{ECBCF83F-C3C0-4CDD-9E4D-1EF7CA1DF999}">
      <dgm:prSet/>
      <dgm:spPr/>
      <dgm:t>
        <a:bodyPr/>
        <a:lstStyle/>
        <a:p>
          <a:endParaRPr lang="en-US"/>
        </a:p>
      </dgm:t>
    </dgm:pt>
    <dgm:pt modelId="{1D2379B0-741E-4375-A337-2E212A96D42A}" type="sibTrans" cxnId="{ECBCF83F-C3C0-4CDD-9E4D-1EF7CA1DF999}">
      <dgm:prSet/>
      <dgm:spPr/>
      <dgm:t>
        <a:bodyPr/>
        <a:lstStyle/>
        <a:p>
          <a:endParaRPr lang="en-US"/>
        </a:p>
      </dgm:t>
    </dgm:pt>
    <dgm:pt modelId="{ACC3CEB4-D378-478F-9D58-2905026D0CFE}" type="pres">
      <dgm:prSet presAssocID="{3A05E715-11D5-48AE-AA93-77A4F91088DB}" presName="linear" presStyleCnt="0">
        <dgm:presLayoutVars>
          <dgm:dir/>
          <dgm:animLvl val="lvl"/>
          <dgm:resizeHandles val="exact"/>
        </dgm:presLayoutVars>
      </dgm:prSet>
      <dgm:spPr/>
    </dgm:pt>
    <dgm:pt modelId="{77773FFA-152F-463B-9E9F-D66D2E78E77F}" type="pres">
      <dgm:prSet presAssocID="{88188838-7415-4001-8018-B8E0AC9E6CB6}" presName="parentLin" presStyleCnt="0"/>
      <dgm:spPr/>
    </dgm:pt>
    <dgm:pt modelId="{92B8E58D-C7AD-4CCB-A97D-47AEF1120703}" type="pres">
      <dgm:prSet presAssocID="{88188838-7415-4001-8018-B8E0AC9E6CB6}" presName="parentLeftMargin" presStyleLbl="node1" presStyleIdx="0" presStyleCnt="3"/>
      <dgm:spPr/>
    </dgm:pt>
    <dgm:pt modelId="{F351AF17-8CD1-4D0C-A5CF-F8805CD02084}" type="pres">
      <dgm:prSet presAssocID="{88188838-7415-4001-8018-B8E0AC9E6CB6}" presName="parentText" presStyleLbl="node1" presStyleIdx="0" presStyleCnt="3">
        <dgm:presLayoutVars>
          <dgm:chMax val="0"/>
          <dgm:bulletEnabled val="1"/>
        </dgm:presLayoutVars>
      </dgm:prSet>
      <dgm:spPr/>
    </dgm:pt>
    <dgm:pt modelId="{563AB8B5-1EF2-43E9-9EDB-4D24D6CB5EF1}" type="pres">
      <dgm:prSet presAssocID="{88188838-7415-4001-8018-B8E0AC9E6CB6}" presName="negativeSpace" presStyleCnt="0"/>
      <dgm:spPr/>
    </dgm:pt>
    <dgm:pt modelId="{700E801F-2D9B-4E1B-BD1F-98EE9022A301}" type="pres">
      <dgm:prSet presAssocID="{88188838-7415-4001-8018-B8E0AC9E6CB6}" presName="childText" presStyleLbl="conFgAcc1" presStyleIdx="0" presStyleCnt="3">
        <dgm:presLayoutVars>
          <dgm:bulletEnabled val="1"/>
        </dgm:presLayoutVars>
      </dgm:prSet>
      <dgm:spPr/>
    </dgm:pt>
    <dgm:pt modelId="{1E76B73F-2286-45F0-98EB-026F74DC7F63}" type="pres">
      <dgm:prSet presAssocID="{B59F9188-E18D-43FC-8C15-06CC157637A8}" presName="spaceBetweenRectangles" presStyleCnt="0"/>
      <dgm:spPr/>
    </dgm:pt>
    <dgm:pt modelId="{ED1DB6B4-3FA2-47F8-801D-7C66A921EF22}" type="pres">
      <dgm:prSet presAssocID="{6259760E-DED2-408F-B629-7A424D422A6B}" presName="parentLin" presStyleCnt="0"/>
      <dgm:spPr/>
    </dgm:pt>
    <dgm:pt modelId="{777D6169-E5A3-4DBF-A4C7-29ACCB491C30}" type="pres">
      <dgm:prSet presAssocID="{6259760E-DED2-408F-B629-7A424D422A6B}" presName="parentLeftMargin" presStyleLbl="node1" presStyleIdx="0" presStyleCnt="3"/>
      <dgm:spPr/>
    </dgm:pt>
    <dgm:pt modelId="{6F4C0C30-30F9-4D90-8B13-4B11C95D858D}" type="pres">
      <dgm:prSet presAssocID="{6259760E-DED2-408F-B629-7A424D422A6B}" presName="parentText" presStyleLbl="node1" presStyleIdx="1" presStyleCnt="3">
        <dgm:presLayoutVars>
          <dgm:chMax val="0"/>
          <dgm:bulletEnabled val="1"/>
        </dgm:presLayoutVars>
      </dgm:prSet>
      <dgm:spPr/>
    </dgm:pt>
    <dgm:pt modelId="{9451C5E0-AD66-41FA-94E1-383F18292593}" type="pres">
      <dgm:prSet presAssocID="{6259760E-DED2-408F-B629-7A424D422A6B}" presName="negativeSpace" presStyleCnt="0"/>
      <dgm:spPr/>
    </dgm:pt>
    <dgm:pt modelId="{7C1C02E5-F2D8-475F-893D-E3934D6F0D24}" type="pres">
      <dgm:prSet presAssocID="{6259760E-DED2-408F-B629-7A424D422A6B}" presName="childText" presStyleLbl="conFgAcc1" presStyleIdx="1" presStyleCnt="3">
        <dgm:presLayoutVars>
          <dgm:bulletEnabled val="1"/>
        </dgm:presLayoutVars>
      </dgm:prSet>
      <dgm:spPr/>
    </dgm:pt>
    <dgm:pt modelId="{22C80189-C688-45B8-9CE7-E754F65773F3}" type="pres">
      <dgm:prSet presAssocID="{0FEE6BF2-AB9B-4D52-A8F2-39EA4C0F88B1}" presName="spaceBetweenRectangles" presStyleCnt="0"/>
      <dgm:spPr/>
    </dgm:pt>
    <dgm:pt modelId="{D6BE57BA-8D49-49E3-AF9E-CDDA08720E8B}" type="pres">
      <dgm:prSet presAssocID="{431269BA-AFBB-42A7-BF68-8FD6D2431233}" presName="parentLin" presStyleCnt="0"/>
      <dgm:spPr/>
    </dgm:pt>
    <dgm:pt modelId="{CA9403E7-1A67-45A2-BFF4-235213312793}" type="pres">
      <dgm:prSet presAssocID="{431269BA-AFBB-42A7-BF68-8FD6D2431233}" presName="parentLeftMargin" presStyleLbl="node1" presStyleIdx="1" presStyleCnt="3"/>
      <dgm:spPr/>
    </dgm:pt>
    <dgm:pt modelId="{59AD1F60-A43F-4253-8991-EB6406633315}" type="pres">
      <dgm:prSet presAssocID="{431269BA-AFBB-42A7-BF68-8FD6D2431233}" presName="parentText" presStyleLbl="node1" presStyleIdx="2" presStyleCnt="3">
        <dgm:presLayoutVars>
          <dgm:chMax val="0"/>
          <dgm:bulletEnabled val="1"/>
        </dgm:presLayoutVars>
      </dgm:prSet>
      <dgm:spPr/>
    </dgm:pt>
    <dgm:pt modelId="{9D85163C-19FA-4621-AA05-458CD8CD93D6}" type="pres">
      <dgm:prSet presAssocID="{431269BA-AFBB-42A7-BF68-8FD6D2431233}" presName="negativeSpace" presStyleCnt="0"/>
      <dgm:spPr/>
    </dgm:pt>
    <dgm:pt modelId="{6054AC71-CB3F-4E26-A3E0-4984E0E9AEAE}" type="pres">
      <dgm:prSet presAssocID="{431269BA-AFBB-42A7-BF68-8FD6D2431233}" presName="childText" presStyleLbl="conFgAcc1" presStyleIdx="2" presStyleCnt="3">
        <dgm:presLayoutVars>
          <dgm:bulletEnabled val="1"/>
        </dgm:presLayoutVars>
      </dgm:prSet>
      <dgm:spPr/>
    </dgm:pt>
  </dgm:ptLst>
  <dgm:cxnLst>
    <dgm:cxn modelId="{66465307-ABFE-452D-862D-7B964ADAE605}" type="presOf" srcId="{3A05E715-11D5-48AE-AA93-77A4F91088DB}" destId="{ACC3CEB4-D378-478F-9D58-2905026D0CFE}" srcOrd="0" destOrd="0" presId="urn:microsoft.com/office/officeart/2005/8/layout/list1"/>
    <dgm:cxn modelId="{3DEADC07-918C-4942-B1B4-6A277161DA90}" type="presOf" srcId="{EB75D456-77E3-4A94-9248-1F6B511193A6}" destId="{6054AC71-CB3F-4E26-A3E0-4984E0E9AEAE}" srcOrd="0" destOrd="0" presId="urn:microsoft.com/office/officeart/2005/8/layout/list1"/>
    <dgm:cxn modelId="{D323DE0B-99D6-464F-8D4B-CFB55135B304}" srcId="{88188838-7415-4001-8018-B8E0AC9E6CB6}" destId="{3B080ED0-4AAC-43FE-B679-D537BE00B7F1}" srcOrd="0" destOrd="0" parTransId="{E6F24F48-60AB-4D61-AFC9-967A3898D069}" sibTransId="{FB7D6AD3-E171-42A2-9DC7-073D0FF5C85E}"/>
    <dgm:cxn modelId="{18F0952A-28A8-4588-B5EE-2A5DD0E67F02}" type="presOf" srcId="{530EC748-32AF-4698-A2E2-3BF6F742720C}" destId="{7C1C02E5-F2D8-475F-893D-E3934D6F0D24}" srcOrd="0" destOrd="0" presId="urn:microsoft.com/office/officeart/2005/8/layout/list1"/>
    <dgm:cxn modelId="{27918835-D0A7-4656-926C-DD40FB6E606D}" type="presOf" srcId="{88188838-7415-4001-8018-B8E0AC9E6CB6}" destId="{F351AF17-8CD1-4D0C-A5CF-F8805CD02084}" srcOrd="1" destOrd="0" presId="urn:microsoft.com/office/officeart/2005/8/layout/list1"/>
    <dgm:cxn modelId="{299CC738-ABD0-47B9-A254-6E487B877848}" srcId="{3A05E715-11D5-48AE-AA93-77A4F91088DB}" destId="{88188838-7415-4001-8018-B8E0AC9E6CB6}" srcOrd="0" destOrd="0" parTransId="{8E84A9B7-CEE3-4179-825B-78D57612B48E}" sibTransId="{B59F9188-E18D-43FC-8C15-06CC157637A8}"/>
    <dgm:cxn modelId="{ECBCF83F-C3C0-4CDD-9E4D-1EF7CA1DF999}" srcId="{431269BA-AFBB-42A7-BF68-8FD6D2431233}" destId="{EB75D456-77E3-4A94-9248-1F6B511193A6}" srcOrd="0" destOrd="0" parTransId="{64FCFF92-D56F-495F-B22C-4D81CA91EB68}" sibTransId="{1D2379B0-741E-4375-A337-2E212A96D42A}"/>
    <dgm:cxn modelId="{C6560947-6E3C-4CD1-BD1E-B9511C8E5032}" srcId="{3A05E715-11D5-48AE-AA93-77A4F91088DB}" destId="{431269BA-AFBB-42A7-BF68-8FD6D2431233}" srcOrd="2" destOrd="0" parTransId="{E0657596-0271-4546-8D61-F1804AACCA96}" sibTransId="{3B86ECD4-ABDB-4EC5-9E7C-24296FEAC266}"/>
    <dgm:cxn modelId="{99BC2F6B-8668-4F32-AB72-19EB2225B6C5}" type="presOf" srcId="{431269BA-AFBB-42A7-BF68-8FD6D2431233}" destId="{59AD1F60-A43F-4253-8991-EB6406633315}" srcOrd="1" destOrd="0" presId="urn:microsoft.com/office/officeart/2005/8/layout/list1"/>
    <dgm:cxn modelId="{A327004F-D7F3-4CC1-9B5E-31751DE5739D}" type="presOf" srcId="{431269BA-AFBB-42A7-BF68-8FD6D2431233}" destId="{CA9403E7-1A67-45A2-BFF4-235213312793}" srcOrd="0" destOrd="0" presId="urn:microsoft.com/office/officeart/2005/8/layout/list1"/>
    <dgm:cxn modelId="{54D5B471-F40A-4281-AF59-E25A125965ED}" type="presOf" srcId="{6259760E-DED2-408F-B629-7A424D422A6B}" destId="{6F4C0C30-30F9-4D90-8B13-4B11C95D858D}" srcOrd="1" destOrd="0" presId="urn:microsoft.com/office/officeart/2005/8/layout/list1"/>
    <dgm:cxn modelId="{58B6B39D-C7B0-4852-BF53-61C5BB2A5C1C}" srcId="{3A05E715-11D5-48AE-AA93-77A4F91088DB}" destId="{6259760E-DED2-408F-B629-7A424D422A6B}" srcOrd="1" destOrd="0" parTransId="{674DE1BB-C299-4478-A206-B11BF4114747}" sibTransId="{0FEE6BF2-AB9B-4D52-A8F2-39EA4C0F88B1}"/>
    <dgm:cxn modelId="{F2264EA4-2A1C-47D1-A7ED-EC01F6FE4407}" type="presOf" srcId="{3B080ED0-4AAC-43FE-B679-D537BE00B7F1}" destId="{700E801F-2D9B-4E1B-BD1F-98EE9022A301}" srcOrd="0" destOrd="0" presId="urn:microsoft.com/office/officeart/2005/8/layout/list1"/>
    <dgm:cxn modelId="{6CD4E5C5-CFBA-4AC5-9380-7E2E531FBF74}" srcId="{6259760E-DED2-408F-B629-7A424D422A6B}" destId="{530EC748-32AF-4698-A2E2-3BF6F742720C}" srcOrd="0" destOrd="0" parTransId="{4B62B700-E661-4118-9327-1BE949333B5C}" sibTransId="{F988CEFE-80E1-4AA4-A99C-CBAF1FA355BC}"/>
    <dgm:cxn modelId="{6A8BE6C7-ADFC-4AFB-B26F-4F53D005FD46}" type="presOf" srcId="{88188838-7415-4001-8018-B8E0AC9E6CB6}" destId="{92B8E58D-C7AD-4CCB-A97D-47AEF1120703}" srcOrd="0" destOrd="0" presId="urn:microsoft.com/office/officeart/2005/8/layout/list1"/>
    <dgm:cxn modelId="{858FABF9-D5E1-4C15-A621-9690A841BAC2}" type="presOf" srcId="{6259760E-DED2-408F-B629-7A424D422A6B}" destId="{777D6169-E5A3-4DBF-A4C7-29ACCB491C30}" srcOrd="0" destOrd="0" presId="urn:microsoft.com/office/officeart/2005/8/layout/list1"/>
    <dgm:cxn modelId="{70C62F7F-4B7D-48D1-8008-9B588979535B}" type="presParOf" srcId="{ACC3CEB4-D378-478F-9D58-2905026D0CFE}" destId="{77773FFA-152F-463B-9E9F-D66D2E78E77F}" srcOrd="0" destOrd="0" presId="urn:microsoft.com/office/officeart/2005/8/layout/list1"/>
    <dgm:cxn modelId="{3CD215A7-A360-4B0E-9D29-1868A2E2DE2F}" type="presParOf" srcId="{77773FFA-152F-463B-9E9F-D66D2E78E77F}" destId="{92B8E58D-C7AD-4CCB-A97D-47AEF1120703}" srcOrd="0" destOrd="0" presId="urn:microsoft.com/office/officeart/2005/8/layout/list1"/>
    <dgm:cxn modelId="{8B554ED4-9DDB-489E-9541-CEB497F802B5}" type="presParOf" srcId="{77773FFA-152F-463B-9E9F-D66D2E78E77F}" destId="{F351AF17-8CD1-4D0C-A5CF-F8805CD02084}" srcOrd="1" destOrd="0" presId="urn:microsoft.com/office/officeart/2005/8/layout/list1"/>
    <dgm:cxn modelId="{55F682DA-3B52-4ED2-A7B2-8A03204BDAC8}" type="presParOf" srcId="{ACC3CEB4-D378-478F-9D58-2905026D0CFE}" destId="{563AB8B5-1EF2-43E9-9EDB-4D24D6CB5EF1}" srcOrd="1" destOrd="0" presId="urn:microsoft.com/office/officeart/2005/8/layout/list1"/>
    <dgm:cxn modelId="{5CF3A713-D477-4366-9D15-0CE0F7D79B9B}" type="presParOf" srcId="{ACC3CEB4-D378-478F-9D58-2905026D0CFE}" destId="{700E801F-2D9B-4E1B-BD1F-98EE9022A301}" srcOrd="2" destOrd="0" presId="urn:microsoft.com/office/officeart/2005/8/layout/list1"/>
    <dgm:cxn modelId="{A68A369D-8669-4E9B-94AE-5471E53C2C98}" type="presParOf" srcId="{ACC3CEB4-D378-478F-9D58-2905026D0CFE}" destId="{1E76B73F-2286-45F0-98EB-026F74DC7F63}" srcOrd="3" destOrd="0" presId="urn:microsoft.com/office/officeart/2005/8/layout/list1"/>
    <dgm:cxn modelId="{B9CC7594-7D41-4155-95AE-35218FF32871}" type="presParOf" srcId="{ACC3CEB4-D378-478F-9D58-2905026D0CFE}" destId="{ED1DB6B4-3FA2-47F8-801D-7C66A921EF22}" srcOrd="4" destOrd="0" presId="urn:microsoft.com/office/officeart/2005/8/layout/list1"/>
    <dgm:cxn modelId="{BBD350F3-79A3-4024-8FD7-C1667AEECF70}" type="presParOf" srcId="{ED1DB6B4-3FA2-47F8-801D-7C66A921EF22}" destId="{777D6169-E5A3-4DBF-A4C7-29ACCB491C30}" srcOrd="0" destOrd="0" presId="urn:microsoft.com/office/officeart/2005/8/layout/list1"/>
    <dgm:cxn modelId="{EC6E189D-8FBF-4205-B0F4-1FDD94080045}" type="presParOf" srcId="{ED1DB6B4-3FA2-47F8-801D-7C66A921EF22}" destId="{6F4C0C30-30F9-4D90-8B13-4B11C95D858D}" srcOrd="1" destOrd="0" presId="urn:microsoft.com/office/officeart/2005/8/layout/list1"/>
    <dgm:cxn modelId="{84BE0878-8286-4F1B-99C1-EB9E429A99AB}" type="presParOf" srcId="{ACC3CEB4-D378-478F-9D58-2905026D0CFE}" destId="{9451C5E0-AD66-41FA-94E1-383F18292593}" srcOrd="5" destOrd="0" presId="urn:microsoft.com/office/officeart/2005/8/layout/list1"/>
    <dgm:cxn modelId="{1B8444BF-31D7-4AD5-9315-F3A2041F63B5}" type="presParOf" srcId="{ACC3CEB4-D378-478F-9D58-2905026D0CFE}" destId="{7C1C02E5-F2D8-475F-893D-E3934D6F0D24}" srcOrd="6" destOrd="0" presId="urn:microsoft.com/office/officeart/2005/8/layout/list1"/>
    <dgm:cxn modelId="{30BDC87B-95A6-457B-9718-4DB9CE2A5DC5}" type="presParOf" srcId="{ACC3CEB4-D378-478F-9D58-2905026D0CFE}" destId="{22C80189-C688-45B8-9CE7-E754F65773F3}" srcOrd="7" destOrd="0" presId="urn:microsoft.com/office/officeart/2005/8/layout/list1"/>
    <dgm:cxn modelId="{845089E5-7033-4C56-99DC-3ACF79ACE1B4}" type="presParOf" srcId="{ACC3CEB4-D378-478F-9D58-2905026D0CFE}" destId="{D6BE57BA-8D49-49E3-AF9E-CDDA08720E8B}" srcOrd="8" destOrd="0" presId="urn:microsoft.com/office/officeart/2005/8/layout/list1"/>
    <dgm:cxn modelId="{9CA8C73A-35C3-43D2-AD1B-A6E1D62442FB}" type="presParOf" srcId="{D6BE57BA-8D49-49E3-AF9E-CDDA08720E8B}" destId="{CA9403E7-1A67-45A2-BFF4-235213312793}" srcOrd="0" destOrd="0" presId="urn:microsoft.com/office/officeart/2005/8/layout/list1"/>
    <dgm:cxn modelId="{AF3FF2F0-B5B8-44D9-A8A3-FFCE0DF50389}" type="presParOf" srcId="{D6BE57BA-8D49-49E3-AF9E-CDDA08720E8B}" destId="{59AD1F60-A43F-4253-8991-EB6406633315}" srcOrd="1" destOrd="0" presId="urn:microsoft.com/office/officeart/2005/8/layout/list1"/>
    <dgm:cxn modelId="{85246ECA-CE8D-4F35-8707-9965D4B48AF1}" type="presParOf" srcId="{ACC3CEB4-D378-478F-9D58-2905026D0CFE}" destId="{9D85163C-19FA-4621-AA05-458CD8CD93D6}" srcOrd="9" destOrd="0" presId="urn:microsoft.com/office/officeart/2005/8/layout/list1"/>
    <dgm:cxn modelId="{CA858873-570C-433D-B459-7E4AD17A51BD}" type="presParOf" srcId="{ACC3CEB4-D378-478F-9D58-2905026D0CFE}" destId="{6054AC71-CB3F-4E26-A3E0-4984E0E9AEAE}"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60E99F4-3F8F-445B-BC6C-187B3DC31DE0}" type="doc">
      <dgm:prSet loTypeId="urn:microsoft.com/office/officeart/2018/5/layout/IconLeaf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FADFF7E5-4441-46B0-A6DF-4E87CDE7AD5C}">
      <dgm:prSet phldrT="[Text]" custT="1"/>
      <dgm:spPr/>
      <dgm:t>
        <a:bodyPr/>
        <a:lstStyle/>
        <a:p>
          <a:pPr>
            <a:lnSpc>
              <a:spcPct val="100000"/>
            </a:lnSpc>
            <a:defRPr cap="all"/>
          </a:pPr>
          <a:r>
            <a:rPr lang="en-US" sz="2200" cap="none" dirty="0">
              <a:solidFill>
                <a:schemeClr val="bg2">
                  <a:lumMod val="10000"/>
                </a:schemeClr>
              </a:solidFill>
              <a:latin typeface="Franklin Gothic Book" panose="020B0503020102020204" pitchFamily="34" charset="0"/>
              <a:cs typeface="Arial" charset="0"/>
            </a:rPr>
            <a:t>Proposed Corrective Actions</a:t>
          </a:r>
          <a:endParaRPr lang="en-US" sz="2200" cap="none" dirty="0">
            <a:solidFill>
              <a:schemeClr val="bg2">
                <a:lumMod val="10000"/>
              </a:schemeClr>
            </a:solidFill>
            <a:latin typeface="Franklin Gothic Book" panose="020B0503020102020204" pitchFamily="34" charset="0"/>
          </a:endParaRPr>
        </a:p>
      </dgm:t>
      <dgm:extLst>
        <a:ext uri="{E40237B7-FDA0-4F09-8148-C483321AD2D9}">
          <dgm14:cNvPr xmlns:dgm14="http://schemas.microsoft.com/office/drawing/2010/diagram" id="0" name="" descr="Proposed Corrective Actions&#10;"/>
        </a:ext>
      </dgm:extLst>
    </dgm:pt>
    <dgm:pt modelId="{678BEEAC-506B-421A-84F8-2C1708B3D685}" type="parTrans" cxnId="{0E3F7E83-7975-4429-B52F-54A68DB56D8F}">
      <dgm:prSet/>
      <dgm:spPr/>
      <dgm:t>
        <a:bodyPr/>
        <a:lstStyle/>
        <a:p>
          <a:endParaRPr lang="en-US"/>
        </a:p>
      </dgm:t>
    </dgm:pt>
    <dgm:pt modelId="{3EF8816C-3F0E-430B-BC5C-6DA600E9F193}" type="sibTrans" cxnId="{0E3F7E83-7975-4429-B52F-54A68DB56D8F}">
      <dgm:prSet/>
      <dgm:spPr/>
      <dgm:t>
        <a:bodyPr/>
        <a:lstStyle/>
        <a:p>
          <a:endParaRPr lang="en-US"/>
        </a:p>
      </dgm:t>
    </dgm:pt>
    <dgm:pt modelId="{D017453C-5686-447A-B514-83D2FC953FB4}">
      <dgm:prSet custT="1"/>
      <dgm:spPr/>
      <dgm:t>
        <a:bodyPr/>
        <a:lstStyle/>
        <a:p>
          <a:pPr>
            <a:lnSpc>
              <a:spcPct val="100000"/>
            </a:lnSpc>
            <a:defRPr cap="all"/>
          </a:pPr>
          <a:r>
            <a:rPr lang="en-US" sz="2200" cap="none" dirty="0">
              <a:solidFill>
                <a:schemeClr val="bg2">
                  <a:lumMod val="10000"/>
                </a:schemeClr>
              </a:solidFill>
              <a:latin typeface="Franklin Gothic Book" panose="020B0503020102020204" pitchFamily="34" charset="0"/>
              <a:cs typeface="Arial" charset="0"/>
            </a:rPr>
            <a:t>Assign Corrective Actions to Preparedness Stakeholders</a:t>
          </a:r>
        </a:p>
      </dgm:t>
    </dgm:pt>
    <dgm:pt modelId="{6309BDD2-51C5-4414-AA6E-F5D453F04078}" type="parTrans" cxnId="{9E9FAF98-5625-44B6-B381-42084C58C0CD}">
      <dgm:prSet/>
      <dgm:spPr/>
      <dgm:t>
        <a:bodyPr/>
        <a:lstStyle/>
        <a:p>
          <a:endParaRPr lang="en-US"/>
        </a:p>
      </dgm:t>
    </dgm:pt>
    <dgm:pt modelId="{C446E32D-CEFC-4AA0-82A1-2A17418581B0}" type="sibTrans" cxnId="{9E9FAF98-5625-44B6-B381-42084C58C0CD}">
      <dgm:prSet/>
      <dgm:spPr/>
      <dgm:t>
        <a:bodyPr/>
        <a:lstStyle/>
        <a:p>
          <a:endParaRPr lang="en-US"/>
        </a:p>
      </dgm:t>
    </dgm:pt>
    <dgm:pt modelId="{713F0B02-867C-4137-9C70-AA529E77C282}">
      <dgm:prSet custT="1"/>
      <dgm:spPr/>
      <dgm:t>
        <a:bodyPr/>
        <a:lstStyle/>
        <a:p>
          <a:pPr>
            <a:lnSpc>
              <a:spcPct val="100000"/>
            </a:lnSpc>
            <a:defRPr cap="all"/>
          </a:pPr>
          <a:r>
            <a:rPr lang="en-US" sz="2200" cap="none" dirty="0">
              <a:solidFill>
                <a:schemeClr val="bg2">
                  <a:lumMod val="10000"/>
                </a:schemeClr>
              </a:solidFill>
              <a:latin typeface="Franklin Gothic Book" panose="020B0503020102020204" pitchFamily="34" charset="0"/>
              <a:cs typeface="Arial" charset="0"/>
            </a:rPr>
            <a:t>Develop Corrective Action Deadlines</a:t>
          </a:r>
        </a:p>
      </dgm:t>
    </dgm:pt>
    <dgm:pt modelId="{172B9EA2-D6F3-451B-A3EC-268D03059958}" type="parTrans" cxnId="{562C005A-E312-4369-91D6-109DF9C15D96}">
      <dgm:prSet/>
      <dgm:spPr/>
      <dgm:t>
        <a:bodyPr/>
        <a:lstStyle/>
        <a:p>
          <a:endParaRPr lang="en-US"/>
        </a:p>
      </dgm:t>
    </dgm:pt>
    <dgm:pt modelId="{89BE847D-2E3D-49BB-8D39-22017807421C}" type="sibTrans" cxnId="{562C005A-E312-4369-91D6-109DF9C15D96}">
      <dgm:prSet/>
      <dgm:spPr/>
      <dgm:t>
        <a:bodyPr/>
        <a:lstStyle/>
        <a:p>
          <a:endParaRPr lang="en-US"/>
        </a:p>
      </dgm:t>
    </dgm:pt>
    <dgm:pt modelId="{6FCBABDE-5F0A-4467-8447-7F2F5DAFB76A}" type="pres">
      <dgm:prSet presAssocID="{960E99F4-3F8F-445B-BC6C-187B3DC31DE0}" presName="root" presStyleCnt="0">
        <dgm:presLayoutVars>
          <dgm:dir/>
          <dgm:resizeHandles val="exact"/>
        </dgm:presLayoutVars>
      </dgm:prSet>
      <dgm:spPr/>
    </dgm:pt>
    <dgm:pt modelId="{38EFEF2A-6E3F-45CF-9850-1BBC11F60B1E}" type="pres">
      <dgm:prSet presAssocID="{FADFF7E5-4441-46B0-A6DF-4E87CDE7AD5C}" presName="compNode" presStyleCnt="0"/>
      <dgm:spPr/>
    </dgm:pt>
    <dgm:pt modelId="{2F8A579C-3308-4AD5-86E2-D8C946CD6827}" type="pres">
      <dgm:prSet presAssocID="{FADFF7E5-4441-46B0-A6DF-4E87CDE7AD5C}" presName="iconBgRect" presStyleLbl="bgShp" presStyleIdx="0" presStyleCnt="3" custLinFactNeighborY="-20355"/>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AA5110AC-33A9-4BB3-83B9-53A64A319989}" type="pres">
      <dgm:prSet presAssocID="{FADFF7E5-4441-46B0-A6DF-4E87CDE7AD5C}" presName="iconRect" presStyleLbl="node1" presStyleIdx="0" presStyleCnt="3" custLinFactNeighborY="-35481"/>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Light bulb"/>
        </a:ext>
      </dgm:extLst>
    </dgm:pt>
    <dgm:pt modelId="{F8F2E039-9592-44BC-8F3F-E71A56CCB185}" type="pres">
      <dgm:prSet presAssocID="{FADFF7E5-4441-46B0-A6DF-4E87CDE7AD5C}" presName="spaceRect" presStyleCnt="0"/>
      <dgm:spPr/>
    </dgm:pt>
    <dgm:pt modelId="{030C2CE0-7986-4FC6-B8F7-461871D32F53}" type="pres">
      <dgm:prSet presAssocID="{FADFF7E5-4441-46B0-A6DF-4E87CDE7AD5C}" presName="textRect" presStyleLbl="revTx" presStyleIdx="0" presStyleCnt="3" custLinFactNeighborY="-50691">
        <dgm:presLayoutVars>
          <dgm:chMax val="1"/>
          <dgm:chPref val="1"/>
        </dgm:presLayoutVars>
      </dgm:prSet>
      <dgm:spPr/>
    </dgm:pt>
    <dgm:pt modelId="{CA978F6F-8A36-4507-AF26-D4404D7B3F1C}" type="pres">
      <dgm:prSet presAssocID="{3EF8816C-3F0E-430B-BC5C-6DA600E9F193}" presName="sibTrans" presStyleCnt="0"/>
      <dgm:spPr/>
    </dgm:pt>
    <dgm:pt modelId="{D3D097B7-F3E7-44F8-B721-1978491F9519}" type="pres">
      <dgm:prSet presAssocID="{D017453C-5686-447A-B514-83D2FC953FB4}" presName="compNode" presStyleCnt="0"/>
      <dgm:spPr/>
    </dgm:pt>
    <dgm:pt modelId="{1FE6FC2E-F9ED-4768-936C-261ECD38E894}" type="pres">
      <dgm:prSet presAssocID="{D017453C-5686-447A-B514-83D2FC953FB4}" presName="iconBgRect" presStyleLbl="bgShp" presStyleIdx="1" presStyleCnt="3" custScaleY="100927" custLinFactNeighborY="-16720"/>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1933B822-1145-4F2F-9ADA-10A8403F044A}" type="pres">
      <dgm:prSet presAssocID="{D017453C-5686-447A-B514-83D2FC953FB4}" presName="iconRect" presStyleLbl="node1" presStyleIdx="1" presStyleCnt="3" custLinFactNeighborY="-28860"/>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Customer review"/>
        </a:ext>
      </dgm:extLst>
    </dgm:pt>
    <dgm:pt modelId="{2C1DEED4-03F7-43F9-B462-F69DB85908C3}" type="pres">
      <dgm:prSet presAssocID="{D017453C-5686-447A-B514-83D2FC953FB4}" presName="spaceRect" presStyleCnt="0"/>
      <dgm:spPr/>
    </dgm:pt>
    <dgm:pt modelId="{7AEF9ED7-6B3D-4616-8070-E7B35E934BF3}" type="pres">
      <dgm:prSet presAssocID="{D017453C-5686-447A-B514-83D2FC953FB4}" presName="textRect" presStyleLbl="revTx" presStyleIdx="1" presStyleCnt="3" custScaleX="132145" custLinFactNeighborY="-55206">
        <dgm:presLayoutVars>
          <dgm:chMax val="1"/>
          <dgm:chPref val="1"/>
        </dgm:presLayoutVars>
      </dgm:prSet>
      <dgm:spPr/>
    </dgm:pt>
    <dgm:pt modelId="{0C75F0E0-C582-4BEF-AF90-6D64E6F24B80}" type="pres">
      <dgm:prSet presAssocID="{C446E32D-CEFC-4AA0-82A1-2A17418581B0}" presName="sibTrans" presStyleCnt="0"/>
      <dgm:spPr/>
    </dgm:pt>
    <dgm:pt modelId="{56DB8006-AB1E-4368-BFC6-AF385E84696D}" type="pres">
      <dgm:prSet presAssocID="{713F0B02-867C-4137-9C70-AA529E77C282}" presName="compNode" presStyleCnt="0"/>
      <dgm:spPr/>
    </dgm:pt>
    <dgm:pt modelId="{CC931B16-F530-407C-9928-130B25F7A122}" type="pres">
      <dgm:prSet presAssocID="{713F0B02-867C-4137-9C70-AA529E77C282}" presName="iconBgRect" presStyleLbl="bgShp" presStyleIdx="2" presStyleCnt="3" custLinFactNeighborY="-22008"/>
      <dgm:spPr>
        <a:prstGeom prst="round2DiagRect">
          <a:avLst>
            <a:gd name="adj1" fmla="val 29727"/>
            <a:gd name="adj2" fmla="val 0"/>
          </a:avLst>
        </a:prstGeom>
      </dgm:spPr>
      <dgm:extLst>
        <a:ext uri="{E40237B7-FDA0-4F09-8148-C483321AD2D9}">
          <dgm14:cNvPr xmlns:dgm14="http://schemas.microsoft.com/office/drawing/2010/diagram" id="0" name="">
            <a:extLst>
              <a:ext uri="{C183D7F6-B498-43B3-948B-1728B52AA6E4}">
                <adec:decorative xmlns:adec="http://schemas.microsoft.com/office/drawing/2017/decorative" val="1"/>
              </a:ext>
            </a:extLst>
          </dgm14:cNvPr>
        </a:ext>
      </dgm:extLst>
    </dgm:pt>
    <dgm:pt modelId="{B83E146C-B23E-433B-B0DB-924D93D1BA79}" type="pres">
      <dgm:prSet presAssocID="{713F0B02-867C-4137-9C70-AA529E77C282}" presName="iconRect" presStyleLbl="node1" presStyleIdx="2" presStyleCnt="3" custLinFactNeighborY="-38075"/>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Monthly calendar"/>
        </a:ext>
      </dgm:extLst>
    </dgm:pt>
    <dgm:pt modelId="{6F3F560C-3CE3-45BE-92A1-5AE38D5D383A}" type="pres">
      <dgm:prSet presAssocID="{713F0B02-867C-4137-9C70-AA529E77C282}" presName="spaceRect" presStyleCnt="0"/>
      <dgm:spPr/>
    </dgm:pt>
    <dgm:pt modelId="{5A1F02C3-56B2-47AC-A060-5E0350FC199A}" type="pres">
      <dgm:prSet presAssocID="{713F0B02-867C-4137-9C70-AA529E77C282}" presName="textRect" presStyleLbl="revTx" presStyleIdx="2" presStyleCnt="3" custLinFactNeighborY="-55206">
        <dgm:presLayoutVars>
          <dgm:chMax val="1"/>
          <dgm:chPref val="1"/>
        </dgm:presLayoutVars>
      </dgm:prSet>
      <dgm:spPr/>
    </dgm:pt>
  </dgm:ptLst>
  <dgm:cxnLst>
    <dgm:cxn modelId="{D1CBE924-AFEA-4E7D-840E-11568E13DDCC}" type="presOf" srcId="{960E99F4-3F8F-445B-BC6C-187B3DC31DE0}" destId="{6FCBABDE-5F0A-4467-8447-7F2F5DAFB76A}" srcOrd="0" destOrd="0" presId="urn:microsoft.com/office/officeart/2018/5/layout/IconLeafLabelList"/>
    <dgm:cxn modelId="{E2EB3942-4649-4BF3-8853-A3AFE7C16C3E}" type="presOf" srcId="{D017453C-5686-447A-B514-83D2FC953FB4}" destId="{7AEF9ED7-6B3D-4616-8070-E7B35E934BF3}" srcOrd="0" destOrd="0" presId="urn:microsoft.com/office/officeart/2018/5/layout/IconLeafLabelList"/>
    <dgm:cxn modelId="{2348EA55-EBB1-44EE-AD65-E3ECD0BD8168}" type="presOf" srcId="{713F0B02-867C-4137-9C70-AA529E77C282}" destId="{5A1F02C3-56B2-47AC-A060-5E0350FC199A}" srcOrd="0" destOrd="0" presId="urn:microsoft.com/office/officeart/2018/5/layout/IconLeafLabelList"/>
    <dgm:cxn modelId="{562C005A-E312-4369-91D6-109DF9C15D96}" srcId="{960E99F4-3F8F-445B-BC6C-187B3DC31DE0}" destId="{713F0B02-867C-4137-9C70-AA529E77C282}" srcOrd="2" destOrd="0" parTransId="{172B9EA2-D6F3-451B-A3EC-268D03059958}" sibTransId="{89BE847D-2E3D-49BB-8D39-22017807421C}"/>
    <dgm:cxn modelId="{0E3F7E83-7975-4429-B52F-54A68DB56D8F}" srcId="{960E99F4-3F8F-445B-BC6C-187B3DC31DE0}" destId="{FADFF7E5-4441-46B0-A6DF-4E87CDE7AD5C}" srcOrd="0" destOrd="0" parTransId="{678BEEAC-506B-421A-84F8-2C1708B3D685}" sibTransId="{3EF8816C-3F0E-430B-BC5C-6DA600E9F193}"/>
    <dgm:cxn modelId="{1536618D-D4CD-4C10-9BA1-608216CE627A}" type="presOf" srcId="{FADFF7E5-4441-46B0-A6DF-4E87CDE7AD5C}" destId="{030C2CE0-7986-4FC6-B8F7-461871D32F53}" srcOrd="0" destOrd="0" presId="urn:microsoft.com/office/officeart/2018/5/layout/IconLeafLabelList"/>
    <dgm:cxn modelId="{9E9FAF98-5625-44B6-B381-42084C58C0CD}" srcId="{960E99F4-3F8F-445B-BC6C-187B3DC31DE0}" destId="{D017453C-5686-447A-B514-83D2FC953FB4}" srcOrd="1" destOrd="0" parTransId="{6309BDD2-51C5-4414-AA6E-F5D453F04078}" sibTransId="{C446E32D-CEFC-4AA0-82A1-2A17418581B0}"/>
    <dgm:cxn modelId="{5A5F233C-1666-469F-AD8A-E0F4E3BA8B30}" type="presParOf" srcId="{6FCBABDE-5F0A-4467-8447-7F2F5DAFB76A}" destId="{38EFEF2A-6E3F-45CF-9850-1BBC11F60B1E}" srcOrd="0" destOrd="0" presId="urn:microsoft.com/office/officeart/2018/5/layout/IconLeafLabelList"/>
    <dgm:cxn modelId="{F4014EB7-516C-4845-9482-7E3085D2A329}" type="presParOf" srcId="{38EFEF2A-6E3F-45CF-9850-1BBC11F60B1E}" destId="{2F8A579C-3308-4AD5-86E2-D8C946CD6827}" srcOrd="0" destOrd="0" presId="urn:microsoft.com/office/officeart/2018/5/layout/IconLeafLabelList"/>
    <dgm:cxn modelId="{A46AC96E-9DF7-4F02-979F-A8CD9879D2AE}" type="presParOf" srcId="{38EFEF2A-6E3F-45CF-9850-1BBC11F60B1E}" destId="{AA5110AC-33A9-4BB3-83B9-53A64A319989}" srcOrd="1" destOrd="0" presId="urn:microsoft.com/office/officeart/2018/5/layout/IconLeafLabelList"/>
    <dgm:cxn modelId="{5FD00315-4937-423E-A2A5-E8C8CCE05C03}" type="presParOf" srcId="{38EFEF2A-6E3F-45CF-9850-1BBC11F60B1E}" destId="{F8F2E039-9592-44BC-8F3F-E71A56CCB185}" srcOrd="2" destOrd="0" presId="urn:microsoft.com/office/officeart/2018/5/layout/IconLeafLabelList"/>
    <dgm:cxn modelId="{AF64E8F3-4626-40C0-A61E-62E2F02F8509}" type="presParOf" srcId="{38EFEF2A-6E3F-45CF-9850-1BBC11F60B1E}" destId="{030C2CE0-7986-4FC6-B8F7-461871D32F53}" srcOrd="3" destOrd="0" presId="urn:microsoft.com/office/officeart/2018/5/layout/IconLeafLabelList"/>
    <dgm:cxn modelId="{871181CB-03D2-49FF-8108-E5ADE90B119F}" type="presParOf" srcId="{6FCBABDE-5F0A-4467-8447-7F2F5DAFB76A}" destId="{CA978F6F-8A36-4507-AF26-D4404D7B3F1C}" srcOrd="1" destOrd="0" presId="urn:microsoft.com/office/officeart/2018/5/layout/IconLeafLabelList"/>
    <dgm:cxn modelId="{FF636141-CE3F-4899-A9D0-34D738B7F1B0}" type="presParOf" srcId="{6FCBABDE-5F0A-4467-8447-7F2F5DAFB76A}" destId="{D3D097B7-F3E7-44F8-B721-1978491F9519}" srcOrd="2" destOrd="0" presId="urn:microsoft.com/office/officeart/2018/5/layout/IconLeafLabelList"/>
    <dgm:cxn modelId="{BE9A67A8-0964-4C53-8388-5FC36A5A27AE}" type="presParOf" srcId="{D3D097B7-F3E7-44F8-B721-1978491F9519}" destId="{1FE6FC2E-F9ED-4768-936C-261ECD38E894}" srcOrd="0" destOrd="0" presId="urn:microsoft.com/office/officeart/2018/5/layout/IconLeafLabelList"/>
    <dgm:cxn modelId="{263A09EB-10F3-4D53-BD23-F60DCDCEFD57}" type="presParOf" srcId="{D3D097B7-F3E7-44F8-B721-1978491F9519}" destId="{1933B822-1145-4F2F-9ADA-10A8403F044A}" srcOrd="1" destOrd="0" presId="urn:microsoft.com/office/officeart/2018/5/layout/IconLeafLabelList"/>
    <dgm:cxn modelId="{C1526CD1-F322-4E85-B9AB-321DED59E23E}" type="presParOf" srcId="{D3D097B7-F3E7-44F8-B721-1978491F9519}" destId="{2C1DEED4-03F7-43F9-B462-F69DB85908C3}" srcOrd="2" destOrd="0" presId="urn:microsoft.com/office/officeart/2018/5/layout/IconLeafLabelList"/>
    <dgm:cxn modelId="{DD57A5E8-14F1-466D-A0D5-9D45E13B00CE}" type="presParOf" srcId="{D3D097B7-F3E7-44F8-B721-1978491F9519}" destId="{7AEF9ED7-6B3D-4616-8070-E7B35E934BF3}" srcOrd="3" destOrd="0" presId="urn:microsoft.com/office/officeart/2018/5/layout/IconLeafLabelList"/>
    <dgm:cxn modelId="{1FAD1564-DEFE-48FC-B6B4-ADFA0C44D99C}" type="presParOf" srcId="{6FCBABDE-5F0A-4467-8447-7F2F5DAFB76A}" destId="{0C75F0E0-C582-4BEF-AF90-6D64E6F24B80}" srcOrd="3" destOrd="0" presId="urn:microsoft.com/office/officeart/2018/5/layout/IconLeafLabelList"/>
    <dgm:cxn modelId="{09C5FBBC-E534-4509-A7EB-0BD67852D983}" type="presParOf" srcId="{6FCBABDE-5F0A-4467-8447-7F2F5DAFB76A}" destId="{56DB8006-AB1E-4368-BFC6-AF385E84696D}" srcOrd="4" destOrd="0" presId="urn:microsoft.com/office/officeart/2018/5/layout/IconLeafLabelList"/>
    <dgm:cxn modelId="{BA5BD3C3-9C3C-403E-BEE1-16EDF41056A8}" type="presParOf" srcId="{56DB8006-AB1E-4368-BFC6-AF385E84696D}" destId="{CC931B16-F530-407C-9928-130B25F7A122}" srcOrd="0" destOrd="0" presId="urn:microsoft.com/office/officeart/2018/5/layout/IconLeafLabelList"/>
    <dgm:cxn modelId="{0DBD045D-9B9D-4670-AA87-1FAC68C9179F}" type="presParOf" srcId="{56DB8006-AB1E-4368-BFC6-AF385E84696D}" destId="{B83E146C-B23E-433B-B0DB-924D93D1BA79}" srcOrd="1" destOrd="0" presId="urn:microsoft.com/office/officeart/2018/5/layout/IconLeafLabelList"/>
    <dgm:cxn modelId="{B1A061B3-8688-46B4-BD16-BB95DA2974D9}" type="presParOf" srcId="{56DB8006-AB1E-4368-BFC6-AF385E84696D}" destId="{6F3F560C-3CE3-45BE-92A1-5AE38D5D383A}" srcOrd="2" destOrd="0" presId="urn:microsoft.com/office/officeart/2018/5/layout/IconLeafLabelList"/>
    <dgm:cxn modelId="{CA096EAE-072F-4CE4-8770-88A407DD15F3}" type="presParOf" srcId="{56DB8006-AB1E-4368-BFC6-AF385E84696D}" destId="{5A1F02C3-56B2-47AC-A060-5E0350FC199A}"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1A3D99B-E378-4CE4-A970-5501A5FC15F8}">
      <dsp:nvSpPr>
        <dsp:cNvPr id="0" name=""/>
        <dsp:cNvSpPr/>
      </dsp:nvSpPr>
      <dsp:spPr>
        <a:xfrm>
          <a:off x="583539" y="136633"/>
          <a:ext cx="1204392" cy="1204392"/>
        </a:xfrm>
        <a:prstGeom prst="round2DiagRect">
          <a:avLst>
            <a:gd name="adj1" fmla="val 29727"/>
            <a:gd name="adj2" fmla="val 0"/>
          </a:avLst>
        </a:prstGeom>
        <a:solidFill>
          <a:schemeClr val="tx1"/>
        </a:solidFill>
        <a:ln>
          <a:solidFill>
            <a:schemeClr val="tx2"/>
          </a:solidFill>
        </a:ln>
        <a:effectLst/>
      </dsp:spPr>
      <dsp:style>
        <a:lnRef idx="0">
          <a:scrgbClr r="0" g="0" b="0"/>
        </a:lnRef>
        <a:fillRef idx="1">
          <a:scrgbClr r="0" g="0" b="0"/>
        </a:fillRef>
        <a:effectRef idx="0">
          <a:scrgbClr r="0" g="0" b="0"/>
        </a:effectRef>
        <a:fontRef idx="minor"/>
      </dsp:style>
    </dsp:sp>
    <dsp:sp modelId="{3BF1E08D-04EA-402A-ACC6-931F7AE5F08B}">
      <dsp:nvSpPr>
        <dsp:cNvPr id="0" name=""/>
        <dsp:cNvSpPr/>
      </dsp:nvSpPr>
      <dsp:spPr>
        <a:xfrm>
          <a:off x="674590" y="260650"/>
          <a:ext cx="1022276" cy="956316"/>
        </a:xfrm>
        <a:prstGeom prst="rect">
          <a:avLst/>
        </a:prstGeom>
        <a:blipFill rotWithShape="1">
          <a:blip xmlns:r="http://schemas.openxmlformats.org/officeDocument/2006/relationships" r:embed="rId1">
            <a:duotone>
              <a:schemeClr val="bg1">
                <a:hueOff val="0"/>
                <a:satOff val="0"/>
                <a:lumOff val="0"/>
                <a:alphaOff val="0"/>
                <a:shade val="20000"/>
                <a:satMod val="200000"/>
              </a:schemeClr>
              <a:schemeClr val="bg1">
                <a:hueOff val="0"/>
                <a:satOff val="0"/>
                <a:lumOff val="0"/>
                <a:alphaOff val="0"/>
                <a:tint val="12000"/>
                <a:satMod val="190000"/>
              </a:schemeClr>
            </a:duotone>
          </a:blip>
          <a:srcRect/>
          <a:stretch>
            <a:fillRect t="-3000" b="-3000"/>
          </a:stretch>
        </a:blipFill>
        <a:ln w="25400" cap="flat" cmpd="sng" algn="ctr">
          <a:solidFill>
            <a:schemeClr val="bg1">
              <a:alpha val="0"/>
            </a:schemeClr>
          </a:solidFill>
          <a:prstDash val="solid"/>
        </a:ln>
        <a:effectLst/>
      </dsp:spPr>
      <dsp:style>
        <a:lnRef idx="2">
          <a:scrgbClr r="0" g="0" b="0"/>
        </a:lnRef>
        <a:fillRef idx="1">
          <a:scrgbClr r="0" g="0" b="0"/>
        </a:fillRef>
        <a:effectRef idx="0">
          <a:scrgbClr r="0" g="0" b="0"/>
        </a:effectRef>
        <a:fontRef idx="minor">
          <a:schemeClr val="lt1"/>
        </a:fontRef>
      </dsp:style>
    </dsp:sp>
    <dsp:sp modelId="{D4A3653C-4744-45AF-B5B8-D4DB63E43049}">
      <dsp:nvSpPr>
        <dsp:cNvPr id="0" name=""/>
        <dsp:cNvSpPr/>
      </dsp:nvSpPr>
      <dsp:spPr>
        <a:xfrm>
          <a:off x="287550" y="1570988"/>
          <a:ext cx="1974414"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cap="none" dirty="0">
              <a:solidFill>
                <a:schemeClr val="bg2">
                  <a:lumMod val="10000"/>
                </a:schemeClr>
              </a:solidFill>
              <a:latin typeface="Franklin Gothic Book" panose="020B0503020102020204" pitchFamily="34" charset="0"/>
            </a:rPr>
            <a:t>Exercise Summary</a:t>
          </a:r>
        </a:p>
      </dsp:txBody>
      <dsp:txXfrm>
        <a:off x="287550" y="1570988"/>
        <a:ext cx="1974414" cy="720000"/>
      </dsp:txXfrm>
    </dsp:sp>
    <dsp:sp modelId="{7E88283F-DC70-453C-A3CB-0FFB580F9CE4}">
      <dsp:nvSpPr>
        <dsp:cNvPr id="0" name=""/>
        <dsp:cNvSpPr/>
      </dsp:nvSpPr>
      <dsp:spPr>
        <a:xfrm>
          <a:off x="3088435" y="105584"/>
          <a:ext cx="1204392" cy="1204392"/>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D7B87F-E6D9-4BEE-9B4C-08CEC1BAF584}">
      <dsp:nvSpPr>
        <dsp:cNvPr id="0" name=""/>
        <dsp:cNvSpPr/>
      </dsp:nvSpPr>
      <dsp:spPr>
        <a:xfrm>
          <a:off x="3345108" y="362258"/>
          <a:ext cx="691045" cy="691045"/>
        </a:xfrm>
        <a:prstGeom prst="rect">
          <a:avLst/>
        </a:prstGeom>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527DC4-092C-46C5-8D04-1A1D609BA43D}">
      <dsp:nvSpPr>
        <dsp:cNvPr id="0" name=""/>
        <dsp:cNvSpPr/>
      </dsp:nvSpPr>
      <dsp:spPr>
        <a:xfrm>
          <a:off x="2703424" y="1474422"/>
          <a:ext cx="1974414"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cap="none" dirty="0">
              <a:solidFill>
                <a:schemeClr val="bg2">
                  <a:lumMod val="10000"/>
                </a:schemeClr>
              </a:solidFill>
              <a:latin typeface="Franklin Gothic Book" panose="020B0503020102020204" pitchFamily="34" charset="0"/>
            </a:rPr>
            <a:t>Objectives and Capabilities </a:t>
          </a:r>
        </a:p>
      </dsp:txBody>
      <dsp:txXfrm>
        <a:off x="2703424" y="1474422"/>
        <a:ext cx="1974414" cy="720000"/>
      </dsp:txXfrm>
    </dsp:sp>
    <dsp:sp modelId="{68F04D47-D4D3-42B2-A372-1E46AEABE828}">
      <dsp:nvSpPr>
        <dsp:cNvPr id="0" name=""/>
        <dsp:cNvSpPr/>
      </dsp:nvSpPr>
      <dsp:spPr>
        <a:xfrm>
          <a:off x="5408372" y="105584"/>
          <a:ext cx="1204392" cy="1204392"/>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9717C9-FF94-449F-9919-3C4E2402DB58}">
      <dsp:nvSpPr>
        <dsp:cNvPr id="0" name=""/>
        <dsp:cNvSpPr/>
      </dsp:nvSpPr>
      <dsp:spPr>
        <a:xfrm>
          <a:off x="5665045" y="362258"/>
          <a:ext cx="691045" cy="691045"/>
        </a:xfrm>
        <a:prstGeom prst="rect">
          <a:avLst/>
        </a:prstGeom>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0530830-44D0-4DCF-811B-6CB8FCBF244A}">
      <dsp:nvSpPr>
        <dsp:cNvPr id="0" name=""/>
        <dsp:cNvSpPr/>
      </dsp:nvSpPr>
      <dsp:spPr>
        <a:xfrm>
          <a:off x="5023361" y="1474422"/>
          <a:ext cx="1974414"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cap="none" dirty="0">
              <a:solidFill>
                <a:schemeClr val="bg2">
                  <a:lumMod val="10000"/>
                </a:schemeClr>
              </a:solidFill>
              <a:latin typeface="Franklin Gothic Book" panose="020B0503020102020204" pitchFamily="34" charset="0"/>
            </a:rPr>
            <a:t>Exercise Participants</a:t>
          </a:r>
        </a:p>
      </dsp:txBody>
      <dsp:txXfrm>
        <a:off x="5023361" y="1474422"/>
        <a:ext cx="1974414" cy="720000"/>
      </dsp:txXfrm>
    </dsp:sp>
    <dsp:sp modelId="{5CF01956-22B2-4AB2-8F44-FDF01982BBD4}">
      <dsp:nvSpPr>
        <dsp:cNvPr id="0" name=""/>
        <dsp:cNvSpPr/>
      </dsp:nvSpPr>
      <dsp:spPr>
        <a:xfrm>
          <a:off x="594776" y="2331571"/>
          <a:ext cx="1204392" cy="1204392"/>
        </a:xfrm>
        <a:prstGeom prst="round2DiagRect">
          <a:avLst>
            <a:gd name="adj1" fmla="val 29727"/>
            <a:gd name="adj2" fmla="val 0"/>
          </a:avLst>
        </a:prstGeom>
        <a:solidFill>
          <a:schemeClr val="tx1"/>
        </a:solidFill>
        <a:ln>
          <a:solidFill>
            <a:schemeClr val="tx1"/>
          </a:solidFill>
        </a:ln>
        <a:effectLst/>
      </dsp:spPr>
      <dsp:style>
        <a:lnRef idx="0">
          <a:scrgbClr r="0" g="0" b="0"/>
        </a:lnRef>
        <a:fillRef idx="1">
          <a:scrgbClr r="0" g="0" b="0"/>
        </a:fillRef>
        <a:effectRef idx="0">
          <a:scrgbClr r="0" g="0" b="0"/>
        </a:effectRef>
        <a:fontRef idx="minor"/>
      </dsp:style>
    </dsp:sp>
    <dsp:sp modelId="{0726F456-0E0C-4482-B1B5-7D9E383EB708}">
      <dsp:nvSpPr>
        <dsp:cNvPr id="0" name=""/>
        <dsp:cNvSpPr/>
      </dsp:nvSpPr>
      <dsp:spPr>
        <a:xfrm>
          <a:off x="851457" y="2588218"/>
          <a:ext cx="691045" cy="691045"/>
        </a:xfrm>
        <a:prstGeom prst="rect">
          <a:avLst/>
        </a:prstGeom>
        <a:blipFill>
          <a:blip xmlns:r="http://schemas.openxmlformats.org/officeDocument/2006/relationships" r:embed="rId6">
            <a:extLst>
              <a:ext uri="{96DAC541-7B7A-43D3-8B79-37D633B846F1}">
                <asvg:svgBlip xmlns:asvg="http://schemas.microsoft.com/office/drawing/2016/SVG/main" r:embed="rId7"/>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31B1D4A-37C2-4A73-AAB4-55F98F43977A}">
      <dsp:nvSpPr>
        <dsp:cNvPr id="0" name=""/>
        <dsp:cNvSpPr/>
      </dsp:nvSpPr>
      <dsp:spPr>
        <a:xfrm>
          <a:off x="343939" y="3738163"/>
          <a:ext cx="1974414"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cap="none" dirty="0">
              <a:solidFill>
                <a:schemeClr val="bg2">
                  <a:lumMod val="10000"/>
                </a:schemeClr>
              </a:solidFill>
              <a:latin typeface="Franklin Gothic Book" panose="020B0503020102020204" pitchFamily="34" charset="0"/>
            </a:rPr>
            <a:t>Exercise Results</a:t>
          </a:r>
        </a:p>
      </dsp:txBody>
      <dsp:txXfrm>
        <a:off x="343939" y="3738163"/>
        <a:ext cx="1974414" cy="720000"/>
      </dsp:txXfrm>
    </dsp:sp>
    <dsp:sp modelId="{097C9F28-32E7-4B75-B833-B091B5406356}">
      <dsp:nvSpPr>
        <dsp:cNvPr id="0" name=""/>
        <dsp:cNvSpPr/>
      </dsp:nvSpPr>
      <dsp:spPr>
        <a:xfrm>
          <a:off x="3088435" y="2342181"/>
          <a:ext cx="1204392" cy="1204392"/>
        </a:xfrm>
        <a:prstGeom prst="round2DiagRect">
          <a:avLst>
            <a:gd name="adj1" fmla="val 29727"/>
            <a:gd name="adj2" fmla="val 0"/>
          </a:avLst>
        </a:prstGeom>
        <a:solidFill>
          <a:schemeClr val="tx1"/>
        </a:solidFill>
        <a:ln>
          <a:solidFill>
            <a:schemeClr val="tx1"/>
          </a:solidFill>
        </a:ln>
        <a:effectLst/>
      </dsp:spPr>
      <dsp:style>
        <a:lnRef idx="0">
          <a:scrgbClr r="0" g="0" b="0"/>
        </a:lnRef>
        <a:fillRef idx="1">
          <a:scrgbClr r="0" g="0" b="0"/>
        </a:fillRef>
        <a:effectRef idx="0">
          <a:scrgbClr r="0" g="0" b="0"/>
        </a:effectRef>
        <a:fontRef idx="minor"/>
      </dsp:style>
    </dsp:sp>
    <dsp:sp modelId="{DEBDCDBF-1EF5-471D-B376-94B0CFD71FAB}">
      <dsp:nvSpPr>
        <dsp:cNvPr id="0" name=""/>
        <dsp:cNvSpPr/>
      </dsp:nvSpPr>
      <dsp:spPr>
        <a:xfrm>
          <a:off x="3345108" y="2598839"/>
          <a:ext cx="691045" cy="691045"/>
        </a:xfrm>
        <a:prstGeom prst="rect">
          <a:avLst/>
        </a:prstGeom>
        <a:blipFill>
          <a:blip xmlns:r="http://schemas.openxmlformats.org/officeDocument/2006/relationships"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914F10-E79E-48B2-8B3D-04952F77C389}">
      <dsp:nvSpPr>
        <dsp:cNvPr id="0" name=""/>
        <dsp:cNvSpPr/>
      </dsp:nvSpPr>
      <dsp:spPr>
        <a:xfrm>
          <a:off x="2703424" y="3703696"/>
          <a:ext cx="1974414"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cap="none" dirty="0">
              <a:solidFill>
                <a:schemeClr val="bg2">
                  <a:lumMod val="10000"/>
                </a:schemeClr>
              </a:solidFill>
              <a:latin typeface="Franklin Gothic Book" panose="020B0503020102020204" pitchFamily="34" charset="0"/>
            </a:rPr>
            <a:t>Strengths</a:t>
          </a:r>
        </a:p>
      </dsp:txBody>
      <dsp:txXfrm>
        <a:off x="2703424" y="3703696"/>
        <a:ext cx="1974414" cy="720000"/>
      </dsp:txXfrm>
    </dsp:sp>
    <dsp:sp modelId="{2F8A579C-3308-4AD5-86E2-D8C946CD6827}">
      <dsp:nvSpPr>
        <dsp:cNvPr id="0" name=""/>
        <dsp:cNvSpPr/>
      </dsp:nvSpPr>
      <dsp:spPr>
        <a:xfrm>
          <a:off x="5408372" y="2342181"/>
          <a:ext cx="1204392" cy="1204392"/>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5110AC-33A9-4BB3-83B9-53A64A319989}">
      <dsp:nvSpPr>
        <dsp:cNvPr id="0" name=""/>
        <dsp:cNvSpPr/>
      </dsp:nvSpPr>
      <dsp:spPr>
        <a:xfrm>
          <a:off x="5665045" y="2598839"/>
          <a:ext cx="691045" cy="691045"/>
        </a:xfrm>
        <a:prstGeom prst="rect">
          <a:avLst/>
        </a:prstGeom>
        <a:blipFill>
          <a:blip xmlns:r="http://schemas.openxmlformats.org/officeDocument/2006/relationships"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0C2CE0-7986-4FC6-B8F7-461871D32F53}">
      <dsp:nvSpPr>
        <dsp:cNvPr id="0" name=""/>
        <dsp:cNvSpPr/>
      </dsp:nvSpPr>
      <dsp:spPr>
        <a:xfrm>
          <a:off x="5023361" y="3655255"/>
          <a:ext cx="1974414"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cap="none" dirty="0">
              <a:solidFill>
                <a:schemeClr val="bg2">
                  <a:lumMod val="10000"/>
                </a:schemeClr>
              </a:solidFill>
              <a:latin typeface="Franklin Gothic Book" panose="020B0503020102020204" pitchFamily="34" charset="0"/>
            </a:rPr>
            <a:t>Areas for Improvement</a:t>
          </a:r>
        </a:p>
      </dsp:txBody>
      <dsp:txXfrm>
        <a:off x="5023361" y="3655255"/>
        <a:ext cx="1974414"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0E801F-2D9B-4E1B-BD1F-98EE9022A301}">
      <dsp:nvSpPr>
        <dsp:cNvPr id="0" name=""/>
        <dsp:cNvSpPr/>
      </dsp:nvSpPr>
      <dsp:spPr>
        <a:xfrm>
          <a:off x="0" y="409137"/>
          <a:ext cx="7478866" cy="9646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0443" tIns="520700" rIns="580443"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dirty="0">
              <a:solidFill>
                <a:srgbClr val="333333"/>
              </a:solidFill>
              <a:latin typeface="Franklin Gothic Book" panose="020B0503020102020204" pitchFamily="34" charset="0"/>
            </a:rPr>
            <a:t>Aligns to: </a:t>
          </a:r>
          <a:r>
            <a:rPr lang="en-US" sz="2200" kern="1200" dirty="0">
              <a:solidFill>
                <a:srgbClr val="333333"/>
              </a:solidFill>
              <a:highlight>
                <a:srgbClr val="FFFF00"/>
              </a:highlight>
              <a:latin typeface="Franklin Gothic Book" panose="020B0503020102020204" pitchFamily="34" charset="0"/>
            </a:rPr>
            <a:t>[Capability]</a:t>
          </a:r>
        </a:p>
      </dsp:txBody>
      <dsp:txXfrm>
        <a:off x="0" y="409137"/>
        <a:ext cx="7478866" cy="964687"/>
      </dsp:txXfrm>
    </dsp:sp>
    <dsp:sp modelId="{F351AF17-8CD1-4D0C-A5CF-F8805CD02084}">
      <dsp:nvSpPr>
        <dsp:cNvPr id="0" name=""/>
        <dsp:cNvSpPr/>
      </dsp:nvSpPr>
      <dsp:spPr>
        <a:xfrm>
          <a:off x="373943" y="40137"/>
          <a:ext cx="5235206" cy="738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78" tIns="0" rIns="197878" bIns="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Franklin Gothic Book" panose="020B0503020102020204" pitchFamily="34" charset="0"/>
            </a:rPr>
            <a:t>Objective: </a:t>
          </a:r>
          <a:r>
            <a:rPr lang="en-US" sz="2200" kern="1200" dirty="0">
              <a:solidFill>
                <a:schemeClr val="tx1"/>
              </a:solidFill>
              <a:highlight>
                <a:srgbClr val="FFFF00"/>
              </a:highlight>
              <a:latin typeface="Franklin Gothic Book" panose="020B0503020102020204" pitchFamily="34" charset="0"/>
            </a:rPr>
            <a:t>[</a:t>
          </a:r>
          <a:r>
            <a:rPr lang="en-US" sz="2200" kern="1200" dirty="0">
              <a:highlight>
                <a:srgbClr val="FFFF00"/>
              </a:highlight>
              <a:latin typeface="Franklin Gothic Book" panose="020B0503020102020204" pitchFamily="34" charset="0"/>
            </a:rPr>
            <a:t>Proposed Objective</a:t>
          </a:r>
          <a:r>
            <a:rPr lang="en-US" sz="2200" kern="1200" dirty="0">
              <a:solidFill>
                <a:schemeClr val="tx1"/>
              </a:solidFill>
              <a:highlight>
                <a:srgbClr val="FFFF00"/>
              </a:highlight>
              <a:latin typeface="Franklin Gothic Book" panose="020B0503020102020204" pitchFamily="34" charset="0"/>
            </a:rPr>
            <a:t>]</a:t>
          </a:r>
        </a:p>
      </dsp:txBody>
      <dsp:txXfrm>
        <a:off x="409969" y="76163"/>
        <a:ext cx="5163154" cy="665948"/>
      </dsp:txXfrm>
    </dsp:sp>
    <dsp:sp modelId="{7C1C02E5-F2D8-475F-893D-E3934D6F0D24}">
      <dsp:nvSpPr>
        <dsp:cNvPr id="0" name=""/>
        <dsp:cNvSpPr/>
      </dsp:nvSpPr>
      <dsp:spPr>
        <a:xfrm>
          <a:off x="0" y="1877825"/>
          <a:ext cx="7478866" cy="9646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0443" tIns="520700" rIns="580443"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dirty="0">
              <a:solidFill>
                <a:srgbClr val="333333"/>
              </a:solidFill>
              <a:latin typeface="Franklin Gothic Book" panose="020B0503020102020204" pitchFamily="34" charset="0"/>
            </a:rPr>
            <a:t>Aligns to: </a:t>
          </a:r>
          <a:r>
            <a:rPr lang="en-US" sz="2200" kern="1200" dirty="0">
              <a:solidFill>
                <a:srgbClr val="333333"/>
              </a:solidFill>
              <a:highlight>
                <a:srgbClr val="FFFF00"/>
              </a:highlight>
              <a:latin typeface="Franklin Gothic Book" panose="020B0503020102020204" pitchFamily="34" charset="0"/>
            </a:rPr>
            <a:t>[Capability]</a:t>
          </a:r>
        </a:p>
      </dsp:txBody>
      <dsp:txXfrm>
        <a:off x="0" y="1877825"/>
        <a:ext cx="7478866" cy="964687"/>
      </dsp:txXfrm>
    </dsp:sp>
    <dsp:sp modelId="{6F4C0C30-30F9-4D90-8B13-4B11C95D858D}">
      <dsp:nvSpPr>
        <dsp:cNvPr id="0" name=""/>
        <dsp:cNvSpPr/>
      </dsp:nvSpPr>
      <dsp:spPr>
        <a:xfrm>
          <a:off x="373943" y="1508825"/>
          <a:ext cx="5235206" cy="738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78" tIns="0" rIns="197878" bIns="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Franklin Gothic Book" panose="020B0503020102020204" pitchFamily="34" charset="0"/>
            </a:rPr>
            <a:t>Objective: </a:t>
          </a:r>
          <a:r>
            <a:rPr lang="en-US" sz="2200" kern="1200" dirty="0">
              <a:solidFill>
                <a:schemeClr val="tx1"/>
              </a:solidFill>
              <a:highlight>
                <a:srgbClr val="FFFF00"/>
              </a:highlight>
              <a:latin typeface="Franklin Gothic Book" panose="020B0503020102020204" pitchFamily="34" charset="0"/>
            </a:rPr>
            <a:t>[</a:t>
          </a:r>
          <a:r>
            <a:rPr lang="en-US" sz="2200" kern="1200" dirty="0">
              <a:highlight>
                <a:srgbClr val="FFFF00"/>
              </a:highlight>
              <a:latin typeface="Franklin Gothic Book" panose="020B0503020102020204" pitchFamily="34" charset="0"/>
            </a:rPr>
            <a:t>Proposed Objective</a:t>
          </a:r>
          <a:r>
            <a:rPr lang="en-US" sz="2200" kern="1200" dirty="0">
              <a:solidFill>
                <a:schemeClr val="tx1"/>
              </a:solidFill>
              <a:highlight>
                <a:srgbClr val="FFFF00"/>
              </a:highlight>
              <a:latin typeface="Franklin Gothic Book" panose="020B0503020102020204" pitchFamily="34" charset="0"/>
            </a:rPr>
            <a:t>]</a:t>
          </a:r>
        </a:p>
      </dsp:txBody>
      <dsp:txXfrm>
        <a:off x="409969" y="1544851"/>
        <a:ext cx="5163154" cy="665948"/>
      </dsp:txXfrm>
    </dsp:sp>
    <dsp:sp modelId="{6054AC71-CB3F-4E26-A3E0-4984E0E9AEAE}">
      <dsp:nvSpPr>
        <dsp:cNvPr id="0" name=""/>
        <dsp:cNvSpPr/>
      </dsp:nvSpPr>
      <dsp:spPr>
        <a:xfrm>
          <a:off x="0" y="3346512"/>
          <a:ext cx="7478866" cy="9646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80443" tIns="520700" rIns="580443"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dirty="0">
              <a:solidFill>
                <a:srgbClr val="333333"/>
              </a:solidFill>
              <a:latin typeface="Franklin Gothic Book" panose="020B0503020102020204" pitchFamily="34" charset="0"/>
            </a:rPr>
            <a:t>Aligns to: </a:t>
          </a:r>
          <a:r>
            <a:rPr lang="en-US" sz="2200" kern="1200" dirty="0">
              <a:solidFill>
                <a:srgbClr val="333333"/>
              </a:solidFill>
              <a:highlight>
                <a:srgbClr val="FFFF00"/>
              </a:highlight>
              <a:latin typeface="Franklin Gothic Book" panose="020B0503020102020204" pitchFamily="34" charset="0"/>
            </a:rPr>
            <a:t>[Capability]</a:t>
          </a:r>
        </a:p>
      </dsp:txBody>
      <dsp:txXfrm>
        <a:off x="0" y="3346512"/>
        <a:ext cx="7478866" cy="964687"/>
      </dsp:txXfrm>
    </dsp:sp>
    <dsp:sp modelId="{59AD1F60-A43F-4253-8991-EB6406633315}">
      <dsp:nvSpPr>
        <dsp:cNvPr id="0" name=""/>
        <dsp:cNvSpPr/>
      </dsp:nvSpPr>
      <dsp:spPr>
        <a:xfrm>
          <a:off x="373943" y="2977512"/>
          <a:ext cx="5235206" cy="7380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7878" tIns="0" rIns="197878" bIns="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Franklin Gothic Book" panose="020B0503020102020204" pitchFamily="34" charset="0"/>
            </a:rPr>
            <a:t>Objective: </a:t>
          </a:r>
          <a:r>
            <a:rPr lang="en-US" sz="2200" kern="1200" dirty="0">
              <a:solidFill>
                <a:schemeClr val="tx1"/>
              </a:solidFill>
              <a:highlight>
                <a:srgbClr val="FFFF00"/>
              </a:highlight>
              <a:latin typeface="Franklin Gothic Book" panose="020B0503020102020204" pitchFamily="34" charset="0"/>
            </a:rPr>
            <a:t>[</a:t>
          </a:r>
          <a:r>
            <a:rPr lang="en-US" sz="2200" kern="1200" dirty="0">
              <a:highlight>
                <a:srgbClr val="FFFF00"/>
              </a:highlight>
              <a:latin typeface="Franklin Gothic Book" panose="020B0503020102020204" pitchFamily="34" charset="0"/>
            </a:rPr>
            <a:t>Proposed Objective</a:t>
          </a:r>
          <a:r>
            <a:rPr lang="en-US" sz="2200" kern="1200" dirty="0">
              <a:solidFill>
                <a:schemeClr val="tx1"/>
              </a:solidFill>
              <a:highlight>
                <a:srgbClr val="FFFF00"/>
              </a:highlight>
              <a:latin typeface="Franklin Gothic Book" panose="020B0503020102020204" pitchFamily="34" charset="0"/>
            </a:rPr>
            <a:t>]</a:t>
          </a:r>
        </a:p>
      </dsp:txBody>
      <dsp:txXfrm>
        <a:off x="409969" y="3013538"/>
        <a:ext cx="5163154" cy="6659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8A579C-3308-4AD5-86E2-D8C946CD6827}">
      <dsp:nvSpPr>
        <dsp:cNvPr id="0" name=""/>
        <dsp:cNvSpPr/>
      </dsp:nvSpPr>
      <dsp:spPr>
        <a:xfrm>
          <a:off x="515459" y="629343"/>
          <a:ext cx="1338187" cy="1338187"/>
        </a:xfrm>
        <a:prstGeom prst="round2DiagRect">
          <a:avLst>
            <a:gd name="adj1" fmla="val 29727"/>
            <a:gd name="adj2" fmla="val 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5110AC-33A9-4BB3-83B9-53A64A319989}">
      <dsp:nvSpPr>
        <dsp:cNvPr id="0" name=""/>
        <dsp:cNvSpPr/>
      </dsp:nvSpPr>
      <dsp:spPr>
        <a:xfrm>
          <a:off x="800647" y="914491"/>
          <a:ext cx="767812" cy="767812"/>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0C2CE0-7986-4FC6-B8F7-461871D32F53}">
      <dsp:nvSpPr>
        <dsp:cNvPr id="0" name=""/>
        <dsp:cNvSpPr/>
      </dsp:nvSpPr>
      <dsp:spPr>
        <a:xfrm>
          <a:off x="87678" y="2166296"/>
          <a:ext cx="2193750" cy="96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cap="none" dirty="0">
              <a:solidFill>
                <a:schemeClr val="bg2">
                  <a:lumMod val="10000"/>
                </a:schemeClr>
              </a:solidFill>
              <a:latin typeface="Franklin Gothic Book" panose="020B0503020102020204" pitchFamily="34" charset="0"/>
              <a:cs typeface="Arial" charset="0"/>
            </a:rPr>
            <a:t>Proposed Corrective Actions</a:t>
          </a:r>
          <a:endParaRPr lang="en-US" sz="2200" kern="1200" cap="none" dirty="0">
            <a:solidFill>
              <a:schemeClr val="bg2">
                <a:lumMod val="10000"/>
              </a:schemeClr>
            </a:solidFill>
            <a:latin typeface="Franklin Gothic Book" panose="020B0503020102020204" pitchFamily="34" charset="0"/>
          </a:endParaRPr>
        </a:p>
      </dsp:txBody>
      <dsp:txXfrm>
        <a:off x="87678" y="2166296"/>
        <a:ext cx="2193750" cy="967500"/>
      </dsp:txXfrm>
    </dsp:sp>
    <dsp:sp modelId="{1FE6FC2E-F9ED-4768-936C-261ECD38E894}">
      <dsp:nvSpPr>
        <dsp:cNvPr id="0" name=""/>
        <dsp:cNvSpPr/>
      </dsp:nvSpPr>
      <dsp:spPr>
        <a:xfrm>
          <a:off x="3445706" y="674885"/>
          <a:ext cx="1338187" cy="1350592"/>
        </a:xfrm>
        <a:prstGeom prst="round2DiagRect">
          <a:avLst>
            <a:gd name="adj1" fmla="val 29727"/>
            <a:gd name="adj2" fmla="val 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933B822-1145-4F2F-9ADA-10A8403F044A}">
      <dsp:nvSpPr>
        <dsp:cNvPr id="0" name=""/>
        <dsp:cNvSpPr/>
      </dsp:nvSpPr>
      <dsp:spPr>
        <a:xfrm>
          <a:off x="3730893" y="968429"/>
          <a:ext cx="767812" cy="767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AEF9ED7-6B3D-4616-8070-E7B35E934BF3}">
      <dsp:nvSpPr>
        <dsp:cNvPr id="0" name=""/>
        <dsp:cNvSpPr/>
      </dsp:nvSpPr>
      <dsp:spPr>
        <a:xfrm>
          <a:off x="2665334" y="2125714"/>
          <a:ext cx="2898930" cy="96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cap="none" dirty="0">
              <a:solidFill>
                <a:schemeClr val="bg2">
                  <a:lumMod val="10000"/>
                </a:schemeClr>
              </a:solidFill>
              <a:latin typeface="Franklin Gothic Book" panose="020B0503020102020204" pitchFamily="34" charset="0"/>
              <a:cs typeface="Arial" charset="0"/>
            </a:rPr>
            <a:t>Assign Corrective Actions to Preparedness Stakeholders</a:t>
          </a:r>
        </a:p>
      </dsp:txBody>
      <dsp:txXfrm>
        <a:off x="2665334" y="2125714"/>
        <a:ext cx="2898930" cy="967500"/>
      </dsp:txXfrm>
    </dsp:sp>
    <dsp:sp modelId="{CC931B16-F530-407C-9928-130B25F7A122}">
      <dsp:nvSpPr>
        <dsp:cNvPr id="0" name=""/>
        <dsp:cNvSpPr/>
      </dsp:nvSpPr>
      <dsp:spPr>
        <a:xfrm>
          <a:off x="6375952" y="607223"/>
          <a:ext cx="1338187" cy="1338187"/>
        </a:xfrm>
        <a:prstGeom prst="round2DiagRect">
          <a:avLst>
            <a:gd name="adj1" fmla="val 29727"/>
            <a:gd name="adj2" fmla="val 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3E146C-B23E-433B-B0DB-924D93D1BA79}">
      <dsp:nvSpPr>
        <dsp:cNvPr id="0" name=""/>
        <dsp:cNvSpPr/>
      </dsp:nvSpPr>
      <dsp:spPr>
        <a:xfrm>
          <a:off x="6661140" y="894574"/>
          <a:ext cx="767812" cy="767812"/>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25400" cap="flat"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1F02C3-56B2-47AC-A060-5E0350FC199A}">
      <dsp:nvSpPr>
        <dsp:cNvPr id="0" name=""/>
        <dsp:cNvSpPr/>
      </dsp:nvSpPr>
      <dsp:spPr>
        <a:xfrm>
          <a:off x="5948171" y="2122613"/>
          <a:ext cx="2193750" cy="967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977900">
            <a:lnSpc>
              <a:spcPct val="100000"/>
            </a:lnSpc>
            <a:spcBef>
              <a:spcPct val="0"/>
            </a:spcBef>
            <a:spcAft>
              <a:spcPct val="35000"/>
            </a:spcAft>
            <a:buNone/>
            <a:defRPr cap="all"/>
          </a:pPr>
          <a:r>
            <a:rPr lang="en-US" sz="2200" kern="1200" cap="none" dirty="0">
              <a:solidFill>
                <a:schemeClr val="bg2">
                  <a:lumMod val="10000"/>
                </a:schemeClr>
              </a:solidFill>
              <a:latin typeface="Franklin Gothic Book" panose="020B0503020102020204" pitchFamily="34" charset="0"/>
              <a:cs typeface="Arial" charset="0"/>
            </a:rPr>
            <a:t>Develop Corrective Action Deadlines</a:t>
          </a:r>
        </a:p>
      </dsp:txBody>
      <dsp:txXfrm>
        <a:off x="5948171" y="2122613"/>
        <a:ext cx="2193750" cy="967500"/>
      </dsp:txXfrm>
    </dsp:sp>
  </dsp:spTree>
</dsp:drawing>
</file>

<file path=ppt/diagrams/layout1.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28C2E23-DF45-4352-BA04-AC340C3EBFB0}" type="datetimeFigureOut">
              <a:rPr lang="en-US" smtClean="0"/>
              <a:pPr/>
              <a:t>4/3/2023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C84FED-3F94-4C44-A9A4-BE018A5079C7}" type="slidenum">
              <a:rPr lang="en-US" smtClean="0"/>
              <a:pPr/>
              <a:t>‹#›</a:t>
            </a:fld>
            <a:endParaRPr lang="en-US" dirty="0"/>
          </a:p>
        </p:txBody>
      </p:sp>
    </p:spTree>
    <p:extLst>
      <p:ext uri="{BB962C8B-B14F-4D97-AF65-F5344CB8AC3E}">
        <p14:creationId xmlns:p14="http://schemas.microsoft.com/office/powerpoint/2010/main" val="3109419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dirty="0"/>
              <a:t>Organizations can modify and augment this briefing as needed.</a:t>
            </a:r>
          </a:p>
          <a:p>
            <a:endParaRPr lang="en-US" dirty="0"/>
          </a:p>
        </p:txBody>
      </p:sp>
      <p:sp>
        <p:nvSpPr>
          <p:cNvPr id="40964" name="Slide Number Placeholder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sz="4400" b="1">
                <a:solidFill>
                  <a:schemeClr val="tx1"/>
                </a:solidFill>
                <a:latin typeface="Arial" charset="0"/>
              </a:defRPr>
            </a:lvl1pPr>
            <a:lvl2pPr marL="742950" indent="-285750" defTabSz="930275" eaLnBrk="0" hangingPunct="0">
              <a:defRPr sz="4400" b="1">
                <a:solidFill>
                  <a:schemeClr val="tx1"/>
                </a:solidFill>
                <a:latin typeface="Arial" charset="0"/>
              </a:defRPr>
            </a:lvl2pPr>
            <a:lvl3pPr marL="1143000" indent="-228600" defTabSz="930275" eaLnBrk="0" hangingPunct="0">
              <a:defRPr sz="4400" b="1">
                <a:solidFill>
                  <a:schemeClr val="tx1"/>
                </a:solidFill>
                <a:latin typeface="Arial" charset="0"/>
              </a:defRPr>
            </a:lvl3pPr>
            <a:lvl4pPr marL="1600200" indent="-228600" defTabSz="930275" eaLnBrk="0" hangingPunct="0">
              <a:defRPr sz="4400" b="1">
                <a:solidFill>
                  <a:schemeClr val="tx1"/>
                </a:solidFill>
                <a:latin typeface="Arial" charset="0"/>
              </a:defRPr>
            </a:lvl4pPr>
            <a:lvl5pPr marL="2057400" indent="-228600" defTabSz="930275" eaLnBrk="0" hangingPunct="0">
              <a:defRPr sz="4400" b="1">
                <a:solidFill>
                  <a:schemeClr val="tx1"/>
                </a:solidFill>
                <a:latin typeface="Arial" charset="0"/>
              </a:defRPr>
            </a:lvl5pPr>
            <a:lvl6pPr marL="2514600" indent="-228600" algn="ctr" defTabSz="930275" eaLnBrk="0" fontAlgn="base" hangingPunct="0">
              <a:spcBef>
                <a:spcPct val="0"/>
              </a:spcBef>
              <a:spcAft>
                <a:spcPct val="0"/>
              </a:spcAft>
              <a:defRPr sz="4400" b="1">
                <a:solidFill>
                  <a:schemeClr val="tx1"/>
                </a:solidFill>
                <a:latin typeface="Arial" charset="0"/>
              </a:defRPr>
            </a:lvl6pPr>
            <a:lvl7pPr marL="2971800" indent="-228600" algn="ctr" defTabSz="930275" eaLnBrk="0" fontAlgn="base" hangingPunct="0">
              <a:spcBef>
                <a:spcPct val="0"/>
              </a:spcBef>
              <a:spcAft>
                <a:spcPct val="0"/>
              </a:spcAft>
              <a:defRPr sz="4400" b="1">
                <a:solidFill>
                  <a:schemeClr val="tx1"/>
                </a:solidFill>
                <a:latin typeface="Arial" charset="0"/>
              </a:defRPr>
            </a:lvl7pPr>
            <a:lvl8pPr marL="3429000" indent="-228600" algn="ctr" defTabSz="930275" eaLnBrk="0" fontAlgn="base" hangingPunct="0">
              <a:spcBef>
                <a:spcPct val="0"/>
              </a:spcBef>
              <a:spcAft>
                <a:spcPct val="0"/>
              </a:spcAft>
              <a:defRPr sz="4400" b="1">
                <a:solidFill>
                  <a:schemeClr val="tx1"/>
                </a:solidFill>
                <a:latin typeface="Arial" charset="0"/>
              </a:defRPr>
            </a:lvl8pPr>
            <a:lvl9pPr marL="3886200" indent="-228600" algn="ctr" defTabSz="930275" eaLnBrk="0" fontAlgn="base" hangingPunct="0">
              <a:spcBef>
                <a:spcPct val="0"/>
              </a:spcBef>
              <a:spcAft>
                <a:spcPct val="0"/>
              </a:spcAft>
              <a:defRPr sz="4400" b="1">
                <a:solidFill>
                  <a:schemeClr val="tx1"/>
                </a:solidFill>
                <a:latin typeface="Arial" charset="0"/>
              </a:defRPr>
            </a:lvl9pPr>
          </a:lstStyle>
          <a:p>
            <a:pPr marL="0" marR="0" lvl="0" indent="0" algn="r" defTabSz="930275" rtl="0" eaLnBrk="1" fontAlgn="base" latinLnBrk="0" hangingPunct="1">
              <a:lnSpc>
                <a:spcPct val="100000"/>
              </a:lnSpc>
              <a:spcBef>
                <a:spcPct val="0"/>
              </a:spcBef>
              <a:spcAft>
                <a:spcPct val="0"/>
              </a:spcAft>
              <a:buClrTx/>
              <a:buSzTx/>
              <a:buFontTx/>
              <a:buNone/>
              <a:tabLst/>
              <a:defRPr/>
            </a:pPr>
            <a:fld id="{59551336-4541-41EB-9DE2-5B4C434608FA}"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30275"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980009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C84FED-3F94-4C44-A9A4-BE018A5079C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373950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C84FED-3F94-4C44-A9A4-BE018A5079C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254152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C84FED-3F94-4C44-A9A4-BE018A5079C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67623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C84FED-3F94-4C44-A9A4-BE018A5079C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69063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C84FED-3F94-4C44-A9A4-BE018A5079C7}"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925541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28600"/>
            <a:ext cx="7711440" cy="1143000"/>
          </a:xfrm>
        </p:spPr>
        <p:txBody>
          <a:bodyPr>
            <a:normAutofit/>
          </a:bodyPr>
          <a:lstStyle>
            <a:lvl1pPr algn="l">
              <a:defRPr sz="3600">
                <a:solidFill>
                  <a:schemeClr val="bg2">
                    <a:lumMod val="10000"/>
                  </a:schemeClr>
                </a:solidFill>
                <a:latin typeface="Franklin Gothic Book" panose="020B0503020102020204" pitchFamily="34" charset="0"/>
                <a:cs typeface="Times New Roman" pitchFamily="18" charset="0"/>
              </a:defRPr>
            </a:lvl1pPr>
          </a:lstStyle>
          <a:p>
            <a:r>
              <a:rPr lang="en-US" dirty="0"/>
              <a:t>Click to edit Master title style</a:t>
            </a:r>
          </a:p>
        </p:txBody>
      </p:sp>
      <p:sp>
        <p:nvSpPr>
          <p:cNvPr id="3" name="Subtitle 2"/>
          <p:cNvSpPr>
            <a:spLocks noGrp="1"/>
          </p:cNvSpPr>
          <p:nvPr>
            <p:ph type="subTitle" idx="1"/>
          </p:nvPr>
        </p:nvSpPr>
        <p:spPr>
          <a:xfrm>
            <a:off x="381000" y="1371600"/>
            <a:ext cx="633984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grpSp>
        <p:nvGrpSpPr>
          <p:cNvPr id="5" name="Group 4">
            <a:extLst>
              <a:ext uri="{FF2B5EF4-FFF2-40B4-BE49-F238E27FC236}">
                <a16:creationId xmlns:a16="http://schemas.microsoft.com/office/drawing/2014/main" id="{6BB66511-D3BB-4613-90F0-0E3179CEB073}"/>
              </a:ext>
            </a:extLst>
          </p:cNvPr>
          <p:cNvGrpSpPr/>
          <p:nvPr userDrawn="1"/>
        </p:nvGrpSpPr>
        <p:grpSpPr>
          <a:xfrm>
            <a:off x="381000" y="5924460"/>
            <a:ext cx="1514445" cy="760229"/>
            <a:chOff x="11153731" y="8820150"/>
            <a:chExt cx="1506855" cy="638175"/>
          </a:xfrm>
        </p:grpSpPr>
        <p:sp>
          <p:nvSpPr>
            <p:cNvPr id="7" name="object 28">
              <a:extLst>
                <a:ext uri="{FF2B5EF4-FFF2-40B4-BE49-F238E27FC236}">
                  <a16:creationId xmlns:a16="http://schemas.microsoft.com/office/drawing/2014/main" id="{5D60F07E-D5D5-4108-B90B-58715085F037}"/>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8" name="object 37">
              <a:extLst>
                <a:ext uri="{FF2B5EF4-FFF2-40B4-BE49-F238E27FC236}">
                  <a16:creationId xmlns:a16="http://schemas.microsoft.com/office/drawing/2014/main" id="{E5A973E2-C8F5-4C08-A8B6-C23FBC920E42}"/>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29271980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5" name="Group 4">
            <a:extLst>
              <a:ext uri="{FF2B5EF4-FFF2-40B4-BE49-F238E27FC236}">
                <a16:creationId xmlns:a16="http://schemas.microsoft.com/office/drawing/2014/main" id="{D5898115-2457-4483-BA98-8ABE0816B2CC}"/>
              </a:ext>
            </a:extLst>
          </p:cNvPr>
          <p:cNvGrpSpPr/>
          <p:nvPr userDrawn="1"/>
        </p:nvGrpSpPr>
        <p:grpSpPr>
          <a:xfrm>
            <a:off x="381000" y="5924460"/>
            <a:ext cx="1514445" cy="760229"/>
            <a:chOff x="11153731" y="8820150"/>
            <a:chExt cx="1506855" cy="638175"/>
          </a:xfrm>
        </p:grpSpPr>
        <p:sp>
          <p:nvSpPr>
            <p:cNvPr id="7" name="object 28">
              <a:extLst>
                <a:ext uri="{FF2B5EF4-FFF2-40B4-BE49-F238E27FC236}">
                  <a16:creationId xmlns:a16="http://schemas.microsoft.com/office/drawing/2014/main" id="{ACBB34E4-720C-40F7-9947-4059C772BB73}"/>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8" name="object 37">
              <a:extLst>
                <a:ext uri="{FF2B5EF4-FFF2-40B4-BE49-F238E27FC236}">
                  <a16:creationId xmlns:a16="http://schemas.microsoft.com/office/drawing/2014/main" id="{0904E936-F4A1-46CE-9BE9-BA8912F70A23}"/>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2330543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5" name="Group 4">
            <a:extLst>
              <a:ext uri="{FF2B5EF4-FFF2-40B4-BE49-F238E27FC236}">
                <a16:creationId xmlns:a16="http://schemas.microsoft.com/office/drawing/2014/main" id="{7BE6EE70-CB7E-46A6-BCB4-F3AEED694894}"/>
              </a:ext>
            </a:extLst>
          </p:cNvPr>
          <p:cNvGrpSpPr/>
          <p:nvPr userDrawn="1"/>
        </p:nvGrpSpPr>
        <p:grpSpPr>
          <a:xfrm rot="5400000">
            <a:off x="-72308" y="651746"/>
            <a:ext cx="1514445" cy="760229"/>
            <a:chOff x="11153731" y="8820150"/>
            <a:chExt cx="1506855" cy="638175"/>
          </a:xfrm>
        </p:grpSpPr>
        <p:sp>
          <p:nvSpPr>
            <p:cNvPr id="7" name="object 28">
              <a:extLst>
                <a:ext uri="{FF2B5EF4-FFF2-40B4-BE49-F238E27FC236}">
                  <a16:creationId xmlns:a16="http://schemas.microsoft.com/office/drawing/2014/main" id="{EE89E775-B821-41C2-8825-2295CB8049C9}"/>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8" name="object 37">
              <a:extLst>
                <a:ext uri="{FF2B5EF4-FFF2-40B4-BE49-F238E27FC236}">
                  <a16:creationId xmlns:a16="http://schemas.microsoft.com/office/drawing/2014/main" id="{5212E5CB-C2FA-4014-B74B-8310F0EAC3CD}"/>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26303439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a:t>Click to edit Master title style</a:t>
            </a:r>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790567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4266932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22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8459272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184905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6357957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813043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normAutofit/>
          </a:bodyPr>
          <a:lstStyle>
            <a:lvl1pPr algn="l">
              <a:defRPr sz="26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normAutofit/>
          </a:bodyPr>
          <a:lstStyle>
            <a:lvl1pPr>
              <a:defRPr sz="2200"/>
            </a:lvl1pPr>
            <a:lvl2pPr>
              <a:defRPr sz="2200"/>
            </a:lvl2pPr>
            <a:lvl3pPr>
              <a:defRPr sz="2200"/>
            </a:lvl3pPr>
            <a:lvl4pPr>
              <a:defRPr sz="2200"/>
            </a:lvl4pPr>
            <a:lvl5pPr>
              <a:defRPr sz="22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1217981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normAutofit/>
          </a:bodyPr>
          <a:lstStyle>
            <a:lvl1pPr algn="l">
              <a:defRPr sz="2600" b="1"/>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8628225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dirty="0"/>
              <a:t>Click to edit Master title style</a:t>
            </a:r>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5" name="Group 4">
            <a:extLst>
              <a:ext uri="{FF2B5EF4-FFF2-40B4-BE49-F238E27FC236}">
                <a16:creationId xmlns:a16="http://schemas.microsoft.com/office/drawing/2014/main" id="{074636AE-A83A-47F9-A592-B63537D6B46F}"/>
              </a:ext>
            </a:extLst>
          </p:cNvPr>
          <p:cNvGrpSpPr/>
          <p:nvPr userDrawn="1"/>
        </p:nvGrpSpPr>
        <p:grpSpPr>
          <a:xfrm>
            <a:off x="381000" y="5924460"/>
            <a:ext cx="1514445" cy="760229"/>
            <a:chOff x="11153731" y="8820150"/>
            <a:chExt cx="1506855" cy="638175"/>
          </a:xfrm>
        </p:grpSpPr>
        <p:sp>
          <p:nvSpPr>
            <p:cNvPr id="7" name="object 28">
              <a:extLst>
                <a:ext uri="{FF2B5EF4-FFF2-40B4-BE49-F238E27FC236}">
                  <a16:creationId xmlns:a16="http://schemas.microsoft.com/office/drawing/2014/main" id="{3198CCE1-0488-4B3A-BF50-B528AA2D376A}"/>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8" name="object 37">
              <a:extLst>
                <a:ext uri="{FF2B5EF4-FFF2-40B4-BE49-F238E27FC236}">
                  <a16:creationId xmlns:a16="http://schemas.microsoft.com/office/drawing/2014/main" id="{CCF32C70-2AA3-4D1B-A0F7-0EBB0F5EA464}"/>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3242321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0616541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5751638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dirty="0"/>
              <a:t>Click to edit Master title style</a:t>
            </a:r>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Slide Number Placeholder 5"/>
          <p:cNvSpPr>
            <a:spLocks noGrp="1"/>
          </p:cNvSpPr>
          <p:nvPr>
            <p:ph type="sldNum" sz="quarter" idx="12"/>
          </p:nvPr>
        </p:nvSpPr>
        <p:spPr>
          <a:xfrm>
            <a:off x="6553200" y="6356350"/>
            <a:ext cx="2133600" cy="365125"/>
          </a:xfrm>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21864671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spcBef>
                <a:spcPts val="600"/>
              </a:spcBef>
              <a:defRPr sz="2200"/>
            </a:lvl1pPr>
            <a:lvl2pPr>
              <a:spcBef>
                <a:spcPts val="600"/>
              </a:spcBef>
              <a:defRPr sz="2200"/>
            </a:lvl2pPr>
            <a:lvl3pPr>
              <a:spcBef>
                <a:spcPts val="600"/>
              </a:spcBef>
              <a:defRPr sz="2200"/>
            </a:lvl3pPr>
            <a:lvl4pPr>
              <a:spcBef>
                <a:spcPts val="600"/>
              </a:spcBef>
              <a:defRPr sz="2200"/>
            </a:lvl4pPr>
            <a:lvl5pPr>
              <a:spcBef>
                <a:spcPts val="600"/>
              </a:spcBef>
              <a:defRPr sz="2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6799231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2811667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907182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80026232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52770307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a:t>Click to edit Master title style</a:t>
            </a:r>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6799963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457200" y="1600201"/>
            <a:ext cx="8229600" cy="4069972"/>
          </a:xfrm>
        </p:spPr>
        <p:txBody>
          <a:bodyPr>
            <a:normAutofit/>
          </a:bodyPr>
          <a:lstStyle>
            <a:lvl1pPr>
              <a:spcBef>
                <a:spcPts val="600"/>
              </a:spcBef>
              <a:defRPr sz="2200"/>
            </a:lvl1pPr>
            <a:lvl2pPr>
              <a:spcBef>
                <a:spcPts val="600"/>
              </a:spcBef>
              <a:defRPr sz="2200"/>
            </a:lvl2pPr>
            <a:lvl3pPr>
              <a:spcBef>
                <a:spcPts val="600"/>
              </a:spcBef>
              <a:defRPr sz="2200"/>
            </a:lvl3pPr>
            <a:lvl4pPr>
              <a:spcBef>
                <a:spcPts val="600"/>
              </a:spcBef>
              <a:defRPr sz="2200"/>
            </a:lvl4pPr>
            <a:lvl5pPr>
              <a:spcBef>
                <a:spcPts val="600"/>
              </a:spcBef>
              <a:defRPr sz="2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5" name="Group 4">
            <a:extLst>
              <a:ext uri="{FF2B5EF4-FFF2-40B4-BE49-F238E27FC236}">
                <a16:creationId xmlns:a16="http://schemas.microsoft.com/office/drawing/2014/main" id="{4954F127-1CCC-4715-B11A-2A751ADB0FA1}"/>
              </a:ext>
            </a:extLst>
          </p:cNvPr>
          <p:cNvGrpSpPr/>
          <p:nvPr userDrawn="1"/>
        </p:nvGrpSpPr>
        <p:grpSpPr>
          <a:xfrm>
            <a:off x="381000" y="5924460"/>
            <a:ext cx="1514445" cy="760229"/>
            <a:chOff x="11153731" y="8820150"/>
            <a:chExt cx="1506855" cy="638175"/>
          </a:xfrm>
        </p:grpSpPr>
        <p:sp>
          <p:nvSpPr>
            <p:cNvPr id="7" name="object 28">
              <a:extLst>
                <a:ext uri="{FF2B5EF4-FFF2-40B4-BE49-F238E27FC236}">
                  <a16:creationId xmlns:a16="http://schemas.microsoft.com/office/drawing/2014/main" id="{57348D57-BF56-4B2F-9519-1266D4A0A8A8}"/>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8" name="object 37">
              <a:extLst>
                <a:ext uri="{FF2B5EF4-FFF2-40B4-BE49-F238E27FC236}">
                  <a16:creationId xmlns:a16="http://schemas.microsoft.com/office/drawing/2014/main" id="{7A011D0F-F6BB-4B9C-8C52-F1C7213BD54E}"/>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26732637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22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9" name="Group 8">
            <a:extLst>
              <a:ext uri="{FF2B5EF4-FFF2-40B4-BE49-F238E27FC236}">
                <a16:creationId xmlns:a16="http://schemas.microsoft.com/office/drawing/2014/main" id="{F60FDC3B-E15F-4BFC-ABB1-5724648FEB40}"/>
              </a:ext>
            </a:extLst>
          </p:cNvPr>
          <p:cNvGrpSpPr/>
          <p:nvPr userDrawn="1"/>
        </p:nvGrpSpPr>
        <p:grpSpPr>
          <a:xfrm>
            <a:off x="381000" y="5924460"/>
            <a:ext cx="1514445" cy="760229"/>
            <a:chOff x="11153731" y="8820150"/>
            <a:chExt cx="1506855" cy="638175"/>
          </a:xfrm>
        </p:grpSpPr>
        <p:sp>
          <p:nvSpPr>
            <p:cNvPr id="10" name="object 28">
              <a:extLst>
                <a:ext uri="{FF2B5EF4-FFF2-40B4-BE49-F238E27FC236}">
                  <a16:creationId xmlns:a16="http://schemas.microsoft.com/office/drawing/2014/main" id="{0A2E2146-A33D-4616-8D00-E0F8AFAD0BB8}"/>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11" name="object 37">
              <a:extLst>
                <a:ext uri="{FF2B5EF4-FFF2-40B4-BE49-F238E27FC236}">
                  <a16:creationId xmlns:a16="http://schemas.microsoft.com/office/drawing/2014/main" id="{3EEFBDE0-298B-4377-8CEC-93C2D5ACBEF8}"/>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128210280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22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87185220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8606784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251092093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8649117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normAutofit/>
          </a:bodyPr>
          <a:lstStyle>
            <a:lvl1pPr algn="l">
              <a:defRPr sz="26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normAutofit/>
          </a:bodyPr>
          <a:lstStyle>
            <a:lvl1pPr>
              <a:defRPr sz="2200"/>
            </a:lvl1pPr>
            <a:lvl2pPr>
              <a:defRPr sz="2200"/>
            </a:lvl2pPr>
            <a:lvl3pPr>
              <a:defRPr sz="2200"/>
            </a:lvl3pPr>
            <a:lvl4pPr>
              <a:defRPr sz="2200"/>
            </a:lvl4pPr>
            <a:lvl5pPr>
              <a:defRPr sz="22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18115666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normAutofit/>
          </a:bodyPr>
          <a:lstStyle>
            <a:lvl1pPr algn="l">
              <a:defRPr sz="2600" b="1"/>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7390079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normAutofit/>
          </a:bodyPr>
          <a:lstStyle>
            <a:lvl1pPr>
              <a:defRPr sz="2200"/>
            </a:lvl1pPr>
            <a:lvl2pPr>
              <a:defRPr sz="2200"/>
            </a:lvl2pPr>
            <a:lvl3pPr>
              <a:defRPr sz="2200"/>
            </a:lvl3pPr>
            <a:lvl4pPr>
              <a:defRPr sz="2200"/>
            </a:lvl4pPr>
            <a:lvl5pPr>
              <a:defRPr sz="2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0081429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normAutofit/>
          </a:bodyPr>
          <a:lstStyle>
            <a:lvl1pPr>
              <a:defRPr sz="2200"/>
            </a:lvl1pPr>
            <a:lvl2pPr>
              <a:defRPr sz="2200"/>
            </a:lvl2pPr>
            <a:lvl3pPr>
              <a:defRPr sz="2200"/>
            </a:lvl3pPr>
            <a:lvl4pPr>
              <a:defRPr sz="2200"/>
            </a:lvl4pPr>
            <a:lvl5pPr>
              <a:defRPr sz="2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91416550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pic>
        <p:nvPicPr>
          <p:cNvPr id="4" name="Picture 5" descr="Your-Org-Logo"/>
          <p:cNvPicPr>
            <a:picLocks noChangeAspect="1" noChangeArrowheads="1"/>
          </p:cNvPicPr>
          <p:nvPr userDrawn="1"/>
        </p:nvPicPr>
        <p:blipFill>
          <a:blip r:embed="rId2" cstate="print"/>
          <a:srcRect/>
          <a:stretch>
            <a:fillRect/>
          </a:stretch>
        </p:blipFill>
        <p:spPr bwMode="auto">
          <a:xfrm>
            <a:off x="457200" y="5867400"/>
            <a:ext cx="2362200" cy="885825"/>
          </a:xfrm>
          <a:prstGeom prst="rect">
            <a:avLst/>
          </a:prstGeom>
          <a:noFill/>
          <a:ln w="9525">
            <a:noFill/>
            <a:miter lim="800000"/>
            <a:headEnd/>
            <a:tailEnd/>
          </a:ln>
        </p:spPr>
      </p:pic>
      <p:sp>
        <p:nvSpPr>
          <p:cNvPr id="13" name="Title 12"/>
          <p:cNvSpPr>
            <a:spLocks noGrp="1"/>
          </p:cNvSpPr>
          <p:nvPr>
            <p:ph type="title"/>
          </p:nvPr>
        </p:nvSpPr>
        <p:spPr>
          <a:xfrm>
            <a:off x="320040" y="356616"/>
            <a:ext cx="8229600" cy="704088"/>
          </a:xfrm>
        </p:spPr>
        <p:txBody>
          <a:bodyPr/>
          <a:lstStyle/>
          <a:p>
            <a:r>
              <a:rPr lang="en-US" dirty="0"/>
              <a:t>Click to edit Master title style</a:t>
            </a:r>
          </a:p>
        </p:txBody>
      </p:sp>
      <p:sp>
        <p:nvSpPr>
          <p:cNvPr id="16" name="Text Placeholder 15"/>
          <p:cNvSpPr>
            <a:spLocks noGrp="1"/>
          </p:cNvSpPr>
          <p:nvPr>
            <p:ph type="body" sz="quarter" idx="11"/>
          </p:nvPr>
        </p:nvSpPr>
        <p:spPr>
          <a:xfrm>
            <a:off x="347472" y="1143000"/>
            <a:ext cx="8186928" cy="914400"/>
          </a:xfrm>
        </p:spPr>
        <p:txBody>
          <a:bodyPr/>
          <a:lstStyle>
            <a:lvl1pPr>
              <a:buNone/>
              <a:defRPr/>
            </a:lvl1pPr>
          </a:lstStyle>
          <a:p>
            <a:pPr lvl="0"/>
            <a:r>
              <a:rPr lang="en-US" dirty="0"/>
              <a:t>Click to edit Master text styles</a:t>
            </a:r>
          </a:p>
        </p:txBody>
      </p:sp>
      <p:sp>
        <p:nvSpPr>
          <p:cNvPr id="6" name="Slide Number Placeholder 5"/>
          <p:cNvSpPr>
            <a:spLocks noGrp="1"/>
          </p:cNvSpPr>
          <p:nvPr>
            <p:ph type="sldNum" sz="quarter" idx="12"/>
          </p:nvPr>
        </p:nvSpPr>
        <p:spPr>
          <a:xfrm>
            <a:off x="6553200" y="6356350"/>
            <a:ext cx="2133600" cy="365125"/>
          </a:xfrm>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2603918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3600">
                <a:solidFill>
                  <a:schemeClr val="tx1"/>
                </a:solidFill>
                <a:latin typeface="Franklin Gothic Book" panose="020B0503020102020204" pitchFamily="34" charset="0"/>
                <a:cs typeface="Times New Roman" pitchFamily="18" charset="0"/>
              </a:defRPr>
            </a:lvl1pPr>
          </a:lstStyle>
          <a:p>
            <a:r>
              <a:rPr lang="en-US" dirty="0"/>
              <a:t>Click to edit Master title style</a:t>
            </a:r>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265445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Franklin Gothic Book" panose="020B0503020102020204" pitchFamily="34" charset="0"/>
              </a:defRPr>
            </a:lvl1pPr>
          </a:lstStyle>
          <a:p>
            <a:r>
              <a:rPr lang="en-US" dirty="0"/>
              <a:t>Click to edit Master title style</a:t>
            </a:r>
          </a:p>
        </p:txBody>
      </p:sp>
      <p:sp>
        <p:nvSpPr>
          <p:cNvPr id="3" name="Content Placeholder 2"/>
          <p:cNvSpPr>
            <a:spLocks noGrp="1"/>
          </p:cNvSpPr>
          <p:nvPr>
            <p:ph sz="half" idx="1"/>
          </p:nvPr>
        </p:nvSpPr>
        <p:spPr>
          <a:xfrm>
            <a:off x="457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6" name="Group 5">
            <a:extLst>
              <a:ext uri="{FF2B5EF4-FFF2-40B4-BE49-F238E27FC236}">
                <a16:creationId xmlns:a16="http://schemas.microsoft.com/office/drawing/2014/main" id="{56306EA6-5ABE-43D4-9394-9A0A80C53030}"/>
              </a:ext>
            </a:extLst>
          </p:cNvPr>
          <p:cNvGrpSpPr/>
          <p:nvPr userDrawn="1"/>
        </p:nvGrpSpPr>
        <p:grpSpPr>
          <a:xfrm>
            <a:off x="381000" y="5924460"/>
            <a:ext cx="1514445" cy="760229"/>
            <a:chOff x="11153731" y="8820150"/>
            <a:chExt cx="1506855" cy="638175"/>
          </a:xfrm>
        </p:grpSpPr>
        <p:sp>
          <p:nvSpPr>
            <p:cNvPr id="8" name="object 28">
              <a:extLst>
                <a:ext uri="{FF2B5EF4-FFF2-40B4-BE49-F238E27FC236}">
                  <a16:creationId xmlns:a16="http://schemas.microsoft.com/office/drawing/2014/main" id="{C43FF038-FF35-4290-A55F-398522FF988B}"/>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9" name="object 37">
              <a:extLst>
                <a:ext uri="{FF2B5EF4-FFF2-40B4-BE49-F238E27FC236}">
                  <a16:creationId xmlns:a16="http://schemas.microsoft.com/office/drawing/2014/main" id="{77B91A4A-0A81-4B95-886D-68ED63B570BB}"/>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155450539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136502639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normAutofit/>
          </a:bodyPr>
          <a:lstStyle>
            <a:lvl1pPr marL="0" indent="0">
              <a:buNone/>
              <a:defRPr sz="22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40908792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normAutofit/>
          </a:bodyPr>
          <a:lstStyle>
            <a:lvl1pPr>
              <a:defRPr sz="2200"/>
            </a:lvl1pPr>
            <a:lvl2pPr>
              <a:defRPr sz="22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98951087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95991093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6648280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normAutofit/>
          </a:bodyPr>
          <a:lstStyle>
            <a:lvl1pPr algn="l">
              <a:defRPr sz="26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normAutofit/>
          </a:bodyPr>
          <a:lstStyle>
            <a:lvl1pPr>
              <a:defRPr sz="2200"/>
            </a:lvl1pPr>
            <a:lvl2pPr>
              <a:defRPr sz="2200"/>
            </a:lvl2pPr>
            <a:lvl3pPr>
              <a:defRPr sz="2200"/>
            </a:lvl3pPr>
            <a:lvl4pPr>
              <a:defRPr sz="2200"/>
            </a:lvl4pPr>
            <a:lvl5pPr>
              <a:defRPr sz="22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40089918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normAutofit/>
          </a:bodyPr>
          <a:lstStyle>
            <a:lvl1pPr algn="l">
              <a:defRPr sz="2600" b="1"/>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97908233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87205920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637751484"/>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135F0-1EE7-4775-BBD5-A6CA04477741}"/>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DC3116B1-08E8-44A5-B9B9-00D3D4C6C0F6}"/>
              </a:ext>
            </a:extLst>
          </p:cNvPr>
          <p:cNvSpPr>
            <a:spLocks noGrp="1"/>
          </p:cNvSpPr>
          <p:nvPr>
            <p:ph type="sldNum" sz="quarter" idx="10"/>
          </p:nvPr>
        </p:nvSpPr>
        <p:spPr/>
        <p:txBody>
          <a:bodyPr/>
          <a:lstStyle/>
          <a:p>
            <a:fld id="{5DFF13A9-1037-4D5A-A349-B944681F0EB5}" type="slidenum">
              <a:rPr lang="en-US" smtClean="0"/>
              <a:pPr/>
              <a:t>‹#›</a:t>
            </a:fld>
            <a:endParaRPr lang="en-US" dirty="0"/>
          </a:p>
        </p:txBody>
      </p:sp>
    </p:spTree>
    <p:extLst>
      <p:ext uri="{BB962C8B-B14F-4D97-AF65-F5344CB8AC3E}">
        <p14:creationId xmlns:p14="http://schemas.microsoft.com/office/powerpoint/2010/main" val="3850558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535113"/>
            <a:ext cx="4041775" cy="639762"/>
          </a:xfrm>
        </p:spPr>
        <p:txBody>
          <a:bodyPr anchor="b">
            <a:noAutofit/>
          </a:bodyPr>
          <a:lstStyle>
            <a:lvl1pPr marL="0" indent="0">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normAutofit/>
          </a:bodyPr>
          <a:lstStyle>
            <a:lvl1pPr>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8" name="Group 7">
            <a:extLst>
              <a:ext uri="{FF2B5EF4-FFF2-40B4-BE49-F238E27FC236}">
                <a16:creationId xmlns:a16="http://schemas.microsoft.com/office/drawing/2014/main" id="{17A52E6C-80AF-442C-BD60-D72FF0A6BA2A}"/>
              </a:ext>
            </a:extLst>
          </p:cNvPr>
          <p:cNvGrpSpPr/>
          <p:nvPr userDrawn="1"/>
        </p:nvGrpSpPr>
        <p:grpSpPr>
          <a:xfrm>
            <a:off x="381000" y="5924460"/>
            <a:ext cx="1514445" cy="760229"/>
            <a:chOff x="11153731" y="8820150"/>
            <a:chExt cx="1506855" cy="638175"/>
          </a:xfrm>
        </p:grpSpPr>
        <p:sp>
          <p:nvSpPr>
            <p:cNvPr id="10" name="object 28">
              <a:extLst>
                <a:ext uri="{FF2B5EF4-FFF2-40B4-BE49-F238E27FC236}">
                  <a16:creationId xmlns:a16="http://schemas.microsoft.com/office/drawing/2014/main" id="{D7A9B048-D676-456B-A832-1E9BC6C3E746}"/>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11" name="object 37">
              <a:extLst>
                <a:ext uri="{FF2B5EF4-FFF2-40B4-BE49-F238E27FC236}">
                  <a16:creationId xmlns:a16="http://schemas.microsoft.com/office/drawing/2014/main" id="{4EEE1724-41D5-4CAD-B27E-2E07C87ABF25}"/>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2547904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4" name="Content Placeholder 3"/>
          <p:cNvSpPr>
            <a:spLocks noGrp="1"/>
          </p:cNvSpPr>
          <p:nvPr>
            <p:ph sz="half" idx="2"/>
          </p:nvPr>
        </p:nvSpPr>
        <p:spPr>
          <a:xfrm>
            <a:off x="1676400" y="2057400"/>
            <a:ext cx="2895600" cy="760229"/>
          </a:xfrm>
        </p:spPr>
        <p:txBody>
          <a:bodyPr>
            <a:normAutofit/>
          </a:bodyPr>
          <a:lstStyle>
            <a:lvl1pPr marL="0" indent="0">
              <a:buNone/>
              <a:defRPr sz="18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endParaRPr lang="en-US" dirty="0"/>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8" name="Group 7">
            <a:extLst>
              <a:ext uri="{FF2B5EF4-FFF2-40B4-BE49-F238E27FC236}">
                <a16:creationId xmlns:a16="http://schemas.microsoft.com/office/drawing/2014/main" id="{17A52E6C-80AF-442C-BD60-D72FF0A6BA2A}"/>
              </a:ext>
            </a:extLst>
          </p:cNvPr>
          <p:cNvGrpSpPr/>
          <p:nvPr userDrawn="1"/>
        </p:nvGrpSpPr>
        <p:grpSpPr>
          <a:xfrm>
            <a:off x="381000" y="5924460"/>
            <a:ext cx="1514445" cy="760229"/>
            <a:chOff x="11153731" y="8820150"/>
            <a:chExt cx="1506855" cy="638175"/>
          </a:xfrm>
        </p:grpSpPr>
        <p:sp>
          <p:nvSpPr>
            <p:cNvPr id="10" name="object 28">
              <a:extLst>
                <a:ext uri="{FF2B5EF4-FFF2-40B4-BE49-F238E27FC236}">
                  <a16:creationId xmlns:a16="http://schemas.microsoft.com/office/drawing/2014/main" id="{D7A9B048-D676-456B-A832-1E9BC6C3E746}"/>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11" name="object 37">
              <a:extLst>
                <a:ext uri="{FF2B5EF4-FFF2-40B4-BE49-F238E27FC236}">
                  <a16:creationId xmlns:a16="http://schemas.microsoft.com/office/drawing/2014/main" id="{4EEE1724-41D5-4CAD-B27E-2E07C87ABF25}"/>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
        <p:nvSpPr>
          <p:cNvPr id="12" name="Content Placeholder 3">
            <a:extLst>
              <a:ext uri="{FF2B5EF4-FFF2-40B4-BE49-F238E27FC236}">
                <a16:creationId xmlns:a16="http://schemas.microsoft.com/office/drawing/2014/main" id="{86EB1382-0A8A-447E-9C53-478F5CE35DD1}"/>
              </a:ext>
            </a:extLst>
          </p:cNvPr>
          <p:cNvSpPr>
            <a:spLocks noGrp="1"/>
          </p:cNvSpPr>
          <p:nvPr>
            <p:ph sz="half" idx="13"/>
          </p:nvPr>
        </p:nvSpPr>
        <p:spPr>
          <a:xfrm>
            <a:off x="1676400" y="3230701"/>
            <a:ext cx="2895600" cy="760229"/>
          </a:xfrm>
        </p:spPr>
        <p:txBody>
          <a:bodyPr>
            <a:normAutofit/>
          </a:bodyPr>
          <a:lstStyle>
            <a:lvl1pPr marL="0" indent="0">
              <a:buNone/>
              <a:defRPr sz="18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endParaRPr lang="en-US" dirty="0"/>
          </a:p>
        </p:txBody>
      </p:sp>
      <p:sp>
        <p:nvSpPr>
          <p:cNvPr id="13" name="Content Placeholder 3">
            <a:extLst>
              <a:ext uri="{FF2B5EF4-FFF2-40B4-BE49-F238E27FC236}">
                <a16:creationId xmlns:a16="http://schemas.microsoft.com/office/drawing/2014/main" id="{1A17AE92-ECB0-4EA1-B7DB-4D19B5A892AA}"/>
              </a:ext>
            </a:extLst>
          </p:cNvPr>
          <p:cNvSpPr>
            <a:spLocks noGrp="1"/>
          </p:cNvSpPr>
          <p:nvPr>
            <p:ph sz="half" idx="14"/>
          </p:nvPr>
        </p:nvSpPr>
        <p:spPr>
          <a:xfrm>
            <a:off x="1676400" y="4524469"/>
            <a:ext cx="2895600" cy="760229"/>
          </a:xfrm>
        </p:spPr>
        <p:txBody>
          <a:bodyPr>
            <a:normAutofit/>
          </a:bodyPr>
          <a:lstStyle>
            <a:lvl1pPr marL="0" indent="0">
              <a:buNone/>
              <a:defRPr sz="18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endParaRPr lang="en-US" dirty="0"/>
          </a:p>
        </p:txBody>
      </p:sp>
      <p:sp>
        <p:nvSpPr>
          <p:cNvPr id="14" name="Content Placeholder 3">
            <a:extLst>
              <a:ext uri="{FF2B5EF4-FFF2-40B4-BE49-F238E27FC236}">
                <a16:creationId xmlns:a16="http://schemas.microsoft.com/office/drawing/2014/main" id="{07CB8959-C299-42C4-8C68-DEE09941E1D0}"/>
              </a:ext>
            </a:extLst>
          </p:cNvPr>
          <p:cNvSpPr>
            <a:spLocks noGrp="1"/>
          </p:cNvSpPr>
          <p:nvPr>
            <p:ph sz="half" idx="15"/>
          </p:nvPr>
        </p:nvSpPr>
        <p:spPr>
          <a:xfrm>
            <a:off x="5791200" y="2043870"/>
            <a:ext cx="2895600" cy="760229"/>
          </a:xfrm>
        </p:spPr>
        <p:txBody>
          <a:bodyPr>
            <a:normAutofit/>
          </a:bodyPr>
          <a:lstStyle>
            <a:lvl1pPr marL="0" indent="0">
              <a:buNone/>
              <a:defRPr sz="18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endParaRPr lang="en-US" dirty="0"/>
          </a:p>
        </p:txBody>
      </p:sp>
      <p:sp>
        <p:nvSpPr>
          <p:cNvPr id="15" name="Content Placeholder 3">
            <a:extLst>
              <a:ext uri="{FF2B5EF4-FFF2-40B4-BE49-F238E27FC236}">
                <a16:creationId xmlns:a16="http://schemas.microsoft.com/office/drawing/2014/main" id="{77823F07-F9CA-46A7-9BB5-D9688874F244}"/>
              </a:ext>
            </a:extLst>
          </p:cNvPr>
          <p:cNvSpPr>
            <a:spLocks noGrp="1"/>
          </p:cNvSpPr>
          <p:nvPr>
            <p:ph sz="half" idx="16"/>
          </p:nvPr>
        </p:nvSpPr>
        <p:spPr>
          <a:xfrm>
            <a:off x="5791200" y="3227072"/>
            <a:ext cx="2895600" cy="760229"/>
          </a:xfrm>
        </p:spPr>
        <p:txBody>
          <a:bodyPr>
            <a:normAutofit/>
          </a:bodyPr>
          <a:lstStyle>
            <a:lvl1pPr marL="0" indent="0">
              <a:buNone/>
              <a:defRPr sz="18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endParaRPr lang="en-US" dirty="0"/>
          </a:p>
        </p:txBody>
      </p:sp>
      <p:sp>
        <p:nvSpPr>
          <p:cNvPr id="16" name="Content Placeholder 3">
            <a:extLst>
              <a:ext uri="{FF2B5EF4-FFF2-40B4-BE49-F238E27FC236}">
                <a16:creationId xmlns:a16="http://schemas.microsoft.com/office/drawing/2014/main" id="{0268B437-4DC4-4FBC-A5FF-03A22B567473}"/>
              </a:ext>
            </a:extLst>
          </p:cNvPr>
          <p:cNvSpPr>
            <a:spLocks noGrp="1"/>
          </p:cNvSpPr>
          <p:nvPr>
            <p:ph sz="half" idx="17"/>
          </p:nvPr>
        </p:nvSpPr>
        <p:spPr>
          <a:xfrm>
            <a:off x="5791200" y="4524468"/>
            <a:ext cx="2895600" cy="760229"/>
          </a:xfrm>
        </p:spPr>
        <p:txBody>
          <a:bodyPr>
            <a:normAutofit/>
          </a:bodyPr>
          <a:lstStyle>
            <a:lvl1pPr marL="0" indent="0">
              <a:buNone/>
              <a:defRPr sz="18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endParaRPr lang="en-US" dirty="0"/>
          </a:p>
        </p:txBody>
      </p:sp>
      <p:sp>
        <p:nvSpPr>
          <p:cNvPr id="17" name="Content Placeholder 3">
            <a:extLst>
              <a:ext uri="{FF2B5EF4-FFF2-40B4-BE49-F238E27FC236}">
                <a16:creationId xmlns:a16="http://schemas.microsoft.com/office/drawing/2014/main" id="{73CEE686-B770-4583-BCA6-7F80499C29AF}"/>
              </a:ext>
            </a:extLst>
          </p:cNvPr>
          <p:cNvSpPr>
            <a:spLocks noGrp="1"/>
          </p:cNvSpPr>
          <p:nvPr>
            <p:ph sz="half" idx="18"/>
          </p:nvPr>
        </p:nvSpPr>
        <p:spPr>
          <a:xfrm>
            <a:off x="457200" y="1550183"/>
            <a:ext cx="7010399" cy="760229"/>
          </a:xfrm>
        </p:spPr>
        <p:txBody>
          <a:bodyPr>
            <a:normAutofit/>
          </a:bodyPr>
          <a:lstStyle>
            <a:lvl1pPr marL="0" indent="0">
              <a:buNone/>
              <a:defRPr sz="2200"/>
            </a:lvl1pPr>
            <a:lvl2pPr>
              <a:defRPr sz="2200"/>
            </a:lvl2pPr>
            <a:lvl3pPr>
              <a:defRPr sz="2200"/>
            </a:lvl3pPr>
            <a:lvl4pPr>
              <a:defRPr sz="2200"/>
            </a:lvl4pPr>
            <a:lvl5pPr>
              <a:defRPr sz="2200"/>
            </a:lvl5pPr>
            <a:lvl6pPr>
              <a:defRPr sz="1600"/>
            </a:lvl6pPr>
            <a:lvl7pPr>
              <a:defRPr sz="1600"/>
            </a:lvl7pPr>
            <a:lvl8pPr>
              <a:defRPr sz="1600"/>
            </a:lvl8pPr>
            <a:lvl9pPr>
              <a:defRPr sz="1600"/>
            </a:lvl9pPr>
          </a:lstStyle>
          <a:p>
            <a:pPr lvl="0"/>
            <a:endParaRPr lang="en-US" dirty="0"/>
          </a:p>
        </p:txBody>
      </p:sp>
    </p:spTree>
    <p:extLst>
      <p:ext uri="{BB962C8B-B14F-4D97-AF65-F5344CB8AC3E}">
        <p14:creationId xmlns:p14="http://schemas.microsoft.com/office/powerpoint/2010/main" val="3430012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8" name="Group 7">
            <a:extLst>
              <a:ext uri="{FF2B5EF4-FFF2-40B4-BE49-F238E27FC236}">
                <a16:creationId xmlns:a16="http://schemas.microsoft.com/office/drawing/2014/main" id="{87D60DC2-2D7E-4537-B181-B06A98F8168A}"/>
              </a:ext>
            </a:extLst>
          </p:cNvPr>
          <p:cNvGrpSpPr/>
          <p:nvPr userDrawn="1"/>
        </p:nvGrpSpPr>
        <p:grpSpPr>
          <a:xfrm>
            <a:off x="381000" y="5924460"/>
            <a:ext cx="1514445" cy="760229"/>
            <a:chOff x="11153731" y="8820150"/>
            <a:chExt cx="1506855" cy="638175"/>
          </a:xfrm>
        </p:grpSpPr>
        <p:sp>
          <p:nvSpPr>
            <p:cNvPr id="9" name="object 28">
              <a:extLst>
                <a:ext uri="{FF2B5EF4-FFF2-40B4-BE49-F238E27FC236}">
                  <a16:creationId xmlns:a16="http://schemas.microsoft.com/office/drawing/2014/main" id="{3A23E625-8E99-4CFC-8A57-464C9AF65BB9}"/>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10" name="object 37">
              <a:extLst>
                <a:ext uri="{FF2B5EF4-FFF2-40B4-BE49-F238E27FC236}">
                  <a16:creationId xmlns:a16="http://schemas.microsoft.com/office/drawing/2014/main" id="{5182D650-A8B7-43B8-AE36-D81739470623}"/>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3570794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normAutofit/>
          </a:bodyPr>
          <a:lstStyle>
            <a:lvl1pPr algn="l">
              <a:defRPr sz="2600" b="1"/>
            </a:lvl1pPr>
          </a:lstStyle>
          <a:p>
            <a:r>
              <a:rPr lang="en-US" dirty="0"/>
              <a:t>Click to edit Master title style</a:t>
            </a:r>
          </a:p>
        </p:txBody>
      </p:sp>
      <p:sp>
        <p:nvSpPr>
          <p:cNvPr id="3" name="Content Placeholder 2"/>
          <p:cNvSpPr>
            <a:spLocks noGrp="1"/>
          </p:cNvSpPr>
          <p:nvPr>
            <p:ph idx="1"/>
          </p:nvPr>
        </p:nvSpPr>
        <p:spPr>
          <a:xfrm>
            <a:off x="3575050" y="273050"/>
            <a:ext cx="5111750" cy="5853113"/>
          </a:xfrm>
        </p:spPr>
        <p:txBody>
          <a:bodyPr>
            <a:normAutofit/>
          </a:bodyPr>
          <a:lstStyle>
            <a:lvl1pPr>
              <a:defRPr sz="2200"/>
            </a:lvl1pPr>
            <a:lvl2pPr>
              <a:defRPr sz="2200"/>
            </a:lvl2pPr>
            <a:lvl3pPr>
              <a:defRPr sz="2200"/>
            </a:lvl3pPr>
            <a:lvl4pPr>
              <a:defRPr sz="2200"/>
            </a:lvl4pPr>
            <a:lvl5pPr>
              <a:defRPr sz="22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6" name="Group 5">
            <a:extLst>
              <a:ext uri="{FF2B5EF4-FFF2-40B4-BE49-F238E27FC236}">
                <a16:creationId xmlns:a16="http://schemas.microsoft.com/office/drawing/2014/main" id="{9254EAF1-4AA8-4CE8-8664-4A02E8B730AE}"/>
              </a:ext>
            </a:extLst>
          </p:cNvPr>
          <p:cNvGrpSpPr/>
          <p:nvPr userDrawn="1"/>
        </p:nvGrpSpPr>
        <p:grpSpPr>
          <a:xfrm>
            <a:off x="381000" y="5924460"/>
            <a:ext cx="1514445" cy="760229"/>
            <a:chOff x="11153731" y="8820150"/>
            <a:chExt cx="1506855" cy="638175"/>
          </a:xfrm>
        </p:grpSpPr>
        <p:sp>
          <p:nvSpPr>
            <p:cNvPr id="8" name="object 28">
              <a:extLst>
                <a:ext uri="{FF2B5EF4-FFF2-40B4-BE49-F238E27FC236}">
                  <a16:creationId xmlns:a16="http://schemas.microsoft.com/office/drawing/2014/main" id="{BA1B6103-60D0-442F-BA58-5D14B184325B}"/>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9" name="object 37">
              <a:extLst>
                <a:ext uri="{FF2B5EF4-FFF2-40B4-BE49-F238E27FC236}">
                  <a16:creationId xmlns:a16="http://schemas.microsoft.com/office/drawing/2014/main" id="{7F8AB6D1-976B-42F7-8DB9-746F3BEFB07B}"/>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303031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normAutofit/>
          </a:bodyPr>
          <a:lstStyle>
            <a:lvl1pPr algn="l">
              <a:defRPr sz="2600" b="1"/>
            </a:lvl1pPr>
          </a:lstStyle>
          <a:p>
            <a:r>
              <a:rPr lang="en-US" dirty="0"/>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normAutofit/>
          </a:bodyPr>
          <a:lstStyle>
            <a:lvl1pPr marL="0" indent="0">
              <a:buNone/>
              <a:defRPr sz="2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grpSp>
        <p:nvGrpSpPr>
          <p:cNvPr id="6" name="Group 5">
            <a:extLst>
              <a:ext uri="{FF2B5EF4-FFF2-40B4-BE49-F238E27FC236}">
                <a16:creationId xmlns:a16="http://schemas.microsoft.com/office/drawing/2014/main" id="{1EDD1DCA-BAD6-4614-AD2B-896EAD540E3D}"/>
              </a:ext>
            </a:extLst>
          </p:cNvPr>
          <p:cNvGrpSpPr/>
          <p:nvPr userDrawn="1"/>
        </p:nvGrpSpPr>
        <p:grpSpPr>
          <a:xfrm>
            <a:off x="381000" y="5924460"/>
            <a:ext cx="1514445" cy="760229"/>
            <a:chOff x="11153731" y="8820150"/>
            <a:chExt cx="1506855" cy="638175"/>
          </a:xfrm>
        </p:grpSpPr>
        <p:sp>
          <p:nvSpPr>
            <p:cNvPr id="8" name="object 28">
              <a:extLst>
                <a:ext uri="{FF2B5EF4-FFF2-40B4-BE49-F238E27FC236}">
                  <a16:creationId xmlns:a16="http://schemas.microsoft.com/office/drawing/2014/main" id="{320C14E8-A03D-47FB-9BE6-85AB552A54F6}"/>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9" name="object 37">
              <a:extLst>
                <a:ext uri="{FF2B5EF4-FFF2-40B4-BE49-F238E27FC236}">
                  <a16:creationId xmlns:a16="http://schemas.microsoft.com/office/drawing/2014/main" id="{F95A67F8-E19C-41CC-A231-3F9F26A8354E}"/>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2164003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theme" Target="../theme/theme3.xml"/><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10" Type="http://schemas.openxmlformats.org/officeDocument/2006/relationships/slideLayout" Target="../slideLayouts/slideLayout31.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theme" Target="../theme/theme4.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rgbClr val="777777"/>
                </a:solidFill>
                <a:latin typeface="Arial" pitchFamily="34" charset="0"/>
                <a:cs typeface="Arial" pitchFamily="34" charset="0"/>
              </a:defRPr>
            </a:lvl1pPr>
          </a:lstStyle>
          <a:p>
            <a:fld id="{5DFF13A9-1037-4D5A-A349-B944681F0EB5}" type="slidenum">
              <a:rPr lang="en-US" smtClean="0"/>
              <a:pPr/>
              <a:t>‹#›</a:t>
            </a:fld>
            <a:endParaRPr lang="en-US" dirty="0"/>
          </a:p>
        </p:txBody>
      </p:sp>
      <p:grpSp>
        <p:nvGrpSpPr>
          <p:cNvPr id="5" name="Group 4">
            <a:extLst>
              <a:ext uri="{FF2B5EF4-FFF2-40B4-BE49-F238E27FC236}">
                <a16:creationId xmlns:a16="http://schemas.microsoft.com/office/drawing/2014/main" id="{FCDA7BC4-8CBB-4A13-A96C-7EA38305D0A0}"/>
              </a:ext>
            </a:extLst>
          </p:cNvPr>
          <p:cNvGrpSpPr/>
          <p:nvPr userDrawn="1"/>
        </p:nvGrpSpPr>
        <p:grpSpPr>
          <a:xfrm>
            <a:off x="381000" y="5924460"/>
            <a:ext cx="1514445" cy="760229"/>
            <a:chOff x="11153731" y="8820150"/>
            <a:chExt cx="1506855" cy="638175"/>
          </a:xfrm>
        </p:grpSpPr>
        <p:sp>
          <p:nvSpPr>
            <p:cNvPr id="7" name="object 28">
              <a:extLst>
                <a:ext uri="{FF2B5EF4-FFF2-40B4-BE49-F238E27FC236}">
                  <a16:creationId xmlns:a16="http://schemas.microsoft.com/office/drawing/2014/main" id="{04990BD7-B2F2-42A4-9C1E-C04BF8AEDB40}"/>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8" name="object 37">
              <a:extLst>
                <a:ext uri="{FF2B5EF4-FFF2-40B4-BE49-F238E27FC236}">
                  <a16:creationId xmlns:a16="http://schemas.microsoft.com/office/drawing/2014/main" id="{80D2866C-09AB-41ED-8D1E-B0BC8504AB39}"/>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32592181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3600" kern="1200">
          <a:solidFill>
            <a:schemeClr val="bg2">
              <a:lumMod val="10000"/>
            </a:schemeClr>
          </a:solidFill>
          <a:latin typeface="Franklin Gothic Book" panose="020B0503020102020204" pitchFamily="34"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Franklin Gothic Book" panose="020B0503020102020204"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Franklin Gothic Book" panose="020B0503020102020204"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Franklin Gothic Book" panose="020B0503020102020204"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200" kern="1200">
          <a:solidFill>
            <a:srgbClr val="333333"/>
          </a:solidFill>
          <a:latin typeface="Franklin Gothic Book" panose="020B0503020102020204"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200" kern="1200">
          <a:solidFill>
            <a:srgbClr val="333333"/>
          </a:solidFill>
          <a:latin typeface="Franklin Gothic Book" panose="020B0503020102020204"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rgbClr val="777777"/>
                </a:solidFill>
                <a:latin typeface="Arial" pitchFamily="34" charset="0"/>
                <a:cs typeface="Arial" pitchFamily="34" charset="0"/>
              </a:defRPr>
            </a:lvl1pPr>
          </a:lstStyle>
          <a:p>
            <a:fld id="{5DFF13A9-1037-4D5A-A349-B944681F0EB5}" type="slidenum">
              <a:rPr lang="en-US" smtClean="0"/>
              <a:pPr/>
              <a:t>‹#›</a:t>
            </a:fld>
            <a:endParaRPr lang="en-US" dirty="0"/>
          </a:p>
        </p:txBody>
      </p:sp>
      <p:grpSp>
        <p:nvGrpSpPr>
          <p:cNvPr id="7" name="Group 6">
            <a:extLst>
              <a:ext uri="{FF2B5EF4-FFF2-40B4-BE49-F238E27FC236}">
                <a16:creationId xmlns:a16="http://schemas.microsoft.com/office/drawing/2014/main" id="{05A0D512-FBBB-4DF4-A7C1-10FF2857F2CE}"/>
              </a:ext>
            </a:extLst>
          </p:cNvPr>
          <p:cNvGrpSpPr/>
          <p:nvPr userDrawn="1"/>
        </p:nvGrpSpPr>
        <p:grpSpPr>
          <a:xfrm>
            <a:off x="381000" y="5924460"/>
            <a:ext cx="1514445" cy="760229"/>
            <a:chOff x="11153731" y="8820150"/>
            <a:chExt cx="1506855" cy="638175"/>
          </a:xfrm>
        </p:grpSpPr>
        <p:sp>
          <p:nvSpPr>
            <p:cNvPr id="8" name="object 28">
              <a:extLst>
                <a:ext uri="{FF2B5EF4-FFF2-40B4-BE49-F238E27FC236}">
                  <a16:creationId xmlns:a16="http://schemas.microsoft.com/office/drawing/2014/main" id="{D89F74EF-C7D9-43DE-8555-F278EA6B3D63}"/>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9" name="object 37">
              <a:extLst>
                <a:ext uri="{FF2B5EF4-FFF2-40B4-BE49-F238E27FC236}">
                  <a16:creationId xmlns:a16="http://schemas.microsoft.com/office/drawing/2014/main" id="{1A29D147-6832-4158-8CD7-E36127F0A64C}"/>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348693764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Lst>
  <p:hf hdr="0" ftr="0" dt="0"/>
  <p:txStyles>
    <p:titleStyle>
      <a:lvl1pPr algn="l" defTabSz="914400" rtl="0" eaLnBrk="1" latinLnBrk="0" hangingPunct="1">
        <a:spcBef>
          <a:spcPct val="0"/>
        </a:spcBef>
        <a:buNone/>
        <a:defRPr sz="4200" kern="1200">
          <a:solidFill>
            <a:srgbClr val="002F80"/>
          </a:solidFill>
          <a:latin typeface="Times New Roman" pitchFamily="18"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rgbClr val="777777"/>
                </a:solidFill>
                <a:latin typeface="Arial" pitchFamily="34" charset="0"/>
                <a:cs typeface="Arial" pitchFamily="34" charset="0"/>
              </a:defRPr>
            </a:lvl1pPr>
          </a:lstStyle>
          <a:p>
            <a:fld id="{5DFF13A9-1037-4D5A-A349-B944681F0EB5}" type="slidenum">
              <a:rPr lang="en-US" smtClean="0"/>
              <a:pPr/>
              <a:t>‹#›</a:t>
            </a:fld>
            <a:endParaRPr lang="en-US" dirty="0"/>
          </a:p>
        </p:txBody>
      </p:sp>
      <p:grpSp>
        <p:nvGrpSpPr>
          <p:cNvPr id="7" name="Group 6">
            <a:extLst>
              <a:ext uri="{FF2B5EF4-FFF2-40B4-BE49-F238E27FC236}">
                <a16:creationId xmlns:a16="http://schemas.microsoft.com/office/drawing/2014/main" id="{DC669AC1-18EE-4A63-9151-75796B31E846}"/>
              </a:ext>
            </a:extLst>
          </p:cNvPr>
          <p:cNvGrpSpPr/>
          <p:nvPr userDrawn="1"/>
        </p:nvGrpSpPr>
        <p:grpSpPr>
          <a:xfrm>
            <a:off x="381000" y="5924460"/>
            <a:ext cx="1514445" cy="760229"/>
            <a:chOff x="11153731" y="8820150"/>
            <a:chExt cx="1506855" cy="638175"/>
          </a:xfrm>
        </p:grpSpPr>
        <p:sp>
          <p:nvSpPr>
            <p:cNvPr id="8" name="object 28">
              <a:extLst>
                <a:ext uri="{FF2B5EF4-FFF2-40B4-BE49-F238E27FC236}">
                  <a16:creationId xmlns:a16="http://schemas.microsoft.com/office/drawing/2014/main" id="{D125A6B0-5384-4B99-815F-AB91A65E87C0}"/>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9" name="object 37">
              <a:extLst>
                <a:ext uri="{FF2B5EF4-FFF2-40B4-BE49-F238E27FC236}">
                  <a16:creationId xmlns:a16="http://schemas.microsoft.com/office/drawing/2014/main" id="{5A13908E-2305-4C09-B02E-2D11844BC1AF}"/>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3178107862"/>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 id="2147483698" r:id="rId15"/>
    <p:sldLayoutId id="2147483699" r:id="rId16"/>
    <p:sldLayoutId id="2147483700" r:id="rId17"/>
  </p:sldLayoutIdLst>
  <p:hf hdr="0" ftr="0" dt="0"/>
  <p:txStyles>
    <p:titleStyle>
      <a:lvl1pPr algn="l" defTabSz="914400" rtl="0" eaLnBrk="1" latinLnBrk="0" hangingPunct="1">
        <a:spcBef>
          <a:spcPct val="0"/>
        </a:spcBef>
        <a:buNone/>
        <a:defRPr sz="4200" kern="1200">
          <a:solidFill>
            <a:srgbClr val="002F80"/>
          </a:solidFill>
          <a:latin typeface="Times New Roman" pitchFamily="18"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0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0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tint val="75000"/>
                  </a:schemeClr>
                </a:solidFill>
                <a:latin typeface="Arial" pitchFamily="34" charset="0"/>
                <a:cs typeface="Arial" pitchFamily="34" charset="0"/>
              </a:defRPr>
            </a:lvl1pPr>
          </a:lstStyle>
          <a:p>
            <a:fld id="{5DFF13A9-1037-4D5A-A349-B944681F0EB5}" type="slidenum">
              <a:rPr lang="en-US" smtClean="0"/>
              <a:pPr/>
              <a:t>‹#›</a:t>
            </a:fld>
            <a:endParaRPr lang="en-US" dirty="0"/>
          </a:p>
        </p:txBody>
      </p:sp>
      <p:grpSp>
        <p:nvGrpSpPr>
          <p:cNvPr id="7" name="Group 6">
            <a:extLst>
              <a:ext uri="{FF2B5EF4-FFF2-40B4-BE49-F238E27FC236}">
                <a16:creationId xmlns:a16="http://schemas.microsoft.com/office/drawing/2014/main" id="{05A0D512-FBBB-4DF4-A7C1-10FF2857F2CE}"/>
              </a:ext>
            </a:extLst>
          </p:cNvPr>
          <p:cNvGrpSpPr/>
          <p:nvPr userDrawn="1"/>
        </p:nvGrpSpPr>
        <p:grpSpPr>
          <a:xfrm>
            <a:off x="381000" y="5924460"/>
            <a:ext cx="1514445" cy="760229"/>
            <a:chOff x="11153731" y="8820150"/>
            <a:chExt cx="1506855" cy="638175"/>
          </a:xfrm>
        </p:grpSpPr>
        <p:sp>
          <p:nvSpPr>
            <p:cNvPr id="8" name="object 28">
              <a:extLst>
                <a:ext uri="{FF2B5EF4-FFF2-40B4-BE49-F238E27FC236}">
                  <a16:creationId xmlns:a16="http://schemas.microsoft.com/office/drawing/2014/main" id="{D89F74EF-C7D9-43DE-8555-F278EA6B3D63}"/>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eaLnBrk="1" fontAlgn="auto" hangingPunct="1">
                <a:spcBef>
                  <a:spcPts val="0"/>
                </a:spcBef>
                <a:spcAft>
                  <a:spcPts val="0"/>
                </a:spcAft>
              </a:pPr>
              <a:endParaRPr sz="1227">
                <a:solidFill>
                  <a:prstClr val="black"/>
                </a:solidFill>
                <a:latin typeface="Calibri"/>
              </a:endParaRPr>
            </a:p>
          </p:txBody>
        </p:sp>
        <p:sp>
          <p:nvSpPr>
            <p:cNvPr id="9" name="object 37">
              <a:extLst>
                <a:ext uri="{FF2B5EF4-FFF2-40B4-BE49-F238E27FC236}">
                  <a16:creationId xmlns:a16="http://schemas.microsoft.com/office/drawing/2014/main" id="{1A29D147-6832-4158-8CD7-E36127F0A64C}"/>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fontAlgn="auto">
                <a:spcBef>
                  <a:spcPts val="0"/>
                </a:spcBef>
                <a:spcAft>
                  <a:spcPts val="0"/>
                </a:spcAft>
              </a:pPr>
              <a:r>
                <a:rPr lang="en-US" sz="1636" dirty="0">
                  <a:solidFill>
                    <a:srgbClr val="FF0000"/>
                  </a:solidFill>
                </a:rPr>
                <a:t>Spo</a:t>
              </a:r>
              <a:r>
                <a:rPr lang="en-US" sz="1636" spc="-7" dirty="0">
                  <a:solidFill>
                    <a:srgbClr val="FF0000"/>
                  </a:solidFill>
                </a:rPr>
                <a:t>n</a:t>
              </a:r>
              <a:r>
                <a:rPr lang="en-US" sz="1636" dirty="0">
                  <a:solidFill>
                    <a:srgbClr val="FF0000"/>
                  </a:solidFill>
                </a:rPr>
                <a:t>sor </a:t>
              </a:r>
              <a:r>
                <a:rPr lang="en-US" sz="1636" spc="-7" dirty="0">
                  <a:solidFill>
                    <a:srgbClr val="FF0000"/>
                  </a:solidFill>
                </a:rPr>
                <a:t>L</a:t>
              </a:r>
              <a:r>
                <a:rPr lang="en-US" sz="1636" dirty="0">
                  <a:solidFill>
                    <a:srgbClr val="FF0000"/>
                  </a:solidFill>
                </a:rPr>
                <a:t>ogo</a:t>
              </a:r>
            </a:p>
          </p:txBody>
        </p:sp>
      </p:grpSp>
    </p:spTree>
    <p:extLst>
      <p:ext uri="{BB962C8B-B14F-4D97-AF65-F5344CB8AC3E}">
        <p14:creationId xmlns:p14="http://schemas.microsoft.com/office/powerpoint/2010/main" val="1649605090"/>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spcBef>
          <a:spcPct val="0"/>
        </a:spcBef>
        <a:buNone/>
        <a:defRPr sz="3600" kern="1200">
          <a:solidFill>
            <a:schemeClr val="tx1"/>
          </a:solidFill>
          <a:latin typeface="Franklin Gothic Book" panose="020B0503020102020204" pitchFamily="34"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4.xml"/><Relationship Id="rId1" Type="http://schemas.openxmlformats.org/officeDocument/2006/relationships/slideLayout" Target="../slideLayouts/slideLayout40.xml"/><Relationship Id="rId4" Type="http://schemas.openxmlformats.org/officeDocument/2006/relationships/image" Target="../media/image28.svg"/></Relationships>
</file>

<file path=ppt/slides/_rels/slide11.xml.rels><?xml version="1.0" encoding="UTF-8" standalone="yes"?>
<Relationships xmlns="http://schemas.openxmlformats.org/package/2006/relationships"><Relationship Id="rId3" Type="http://schemas.openxmlformats.org/officeDocument/2006/relationships/image" Target="../media/image30.svg"/><Relationship Id="rId2" Type="http://schemas.openxmlformats.org/officeDocument/2006/relationships/image" Target="../media/image29.png"/><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image" Target="../media/image31.png"/><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41.png"/><Relationship Id="rId7" Type="http://schemas.openxmlformats.org/officeDocument/2006/relationships/image" Target="../media/image45.png"/><Relationship Id="rId12" Type="http://schemas.openxmlformats.org/officeDocument/2006/relationships/image" Target="../media/image50.svg"/><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image" Target="../media/image44.svg"/><Relationship Id="rId11" Type="http://schemas.openxmlformats.org/officeDocument/2006/relationships/image" Target="../media/image49.png"/><Relationship Id="rId5" Type="http://schemas.openxmlformats.org/officeDocument/2006/relationships/image" Target="../media/image43.png"/><Relationship Id="rId10" Type="http://schemas.openxmlformats.org/officeDocument/2006/relationships/image" Target="../media/image48.svg"/><Relationship Id="rId4" Type="http://schemas.openxmlformats.org/officeDocument/2006/relationships/image" Target="../media/image42.svg"/><Relationship Id="rId9" Type="http://schemas.openxmlformats.org/officeDocument/2006/relationships/image" Target="../media/image47.png"/></Relationships>
</file>

<file path=ppt/slides/_rels/slide16.xml.rels><?xml version="1.0" encoding="UTF-8" standalone="yes"?>
<Relationships xmlns="http://schemas.openxmlformats.org/package/2006/relationships"><Relationship Id="rId3" Type="http://schemas.openxmlformats.org/officeDocument/2006/relationships/image" Target="../media/image52.svg"/><Relationship Id="rId2" Type="http://schemas.openxmlformats.org/officeDocument/2006/relationships/image" Target="../media/image51.png"/><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3" Type="http://schemas.openxmlformats.org/officeDocument/2006/relationships/image" Target="../media/image54.svg"/><Relationship Id="rId2" Type="http://schemas.openxmlformats.org/officeDocument/2006/relationships/image" Target="../media/image53.png"/><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3" Type="http://schemas.openxmlformats.org/officeDocument/2006/relationships/image" Target="../media/image54.svg"/><Relationship Id="rId2" Type="http://schemas.openxmlformats.org/officeDocument/2006/relationships/image" Target="../media/image53.png"/><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4.svg"/><Relationship Id="rId2" Type="http://schemas.openxmlformats.org/officeDocument/2006/relationships/image" Target="../media/image33.png"/><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3" Type="http://schemas.openxmlformats.org/officeDocument/2006/relationships/image" Target="../media/image54.svg"/><Relationship Id="rId2" Type="http://schemas.openxmlformats.org/officeDocument/2006/relationships/image" Target="../media/image53.png"/><Relationship Id="rId1" Type="http://schemas.openxmlformats.org/officeDocument/2006/relationships/slideLayout" Target="../slideLayouts/slideLayout29.xml"/></Relationships>
</file>

<file path=ppt/slides/_rels/slide22.xml.rels><?xml version="1.0" encoding="UTF-8" standalone="yes"?>
<Relationships xmlns="http://schemas.openxmlformats.org/package/2006/relationships"><Relationship Id="rId3" Type="http://schemas.openxmlformats.org/officeDocument/2006/relationships/image" Target="../media/image54.svg"/><Relationship Id="rId2" Type="http://schemas.openxmlformats.org/officeDocument/2006/relationships/image" Target="../media/image53.png"/><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3" Type="http://schemas.openxmlformats.org/officeDocument/2006/relationships/image" Target="../media/image56.svg"/><Relationship Id="rId2" Type="http://schemas.openxmlformats.org/officeDocument/2006/relationships/image" Target="../media/image55.png"/><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3" Type="http://schemas.openxmlformats.org/officeDocument/2006/relationships/image" Target="../media/image58.svg"/><Relationship Id="rId2" Type="http://schemas.openxmlformats.org/officeDocument/2006/relationships/image" Target="../media/image57.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6.svg"/><Relationship Id="rId2" Type="http://schemas.openxmlformats.org/officeDocument/2006/relationships/image" Target="../media/image25.png"/><Relationship Id="rId1" Type="http://schemas.openxmlformats.org/officeDocument/2006/relationships/slideLayout" Target="../slideLayouts/slideLayout29.xml"/><Relationship Id="rId5" Type="http://schemas.openxmlformats.org/officeDocument/2006/relationships/image" Target="../media/image3.sv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40.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06708"/>
            <a:ext cx="5913736" cy="994172"/>
          </a:xfrm>
        </p:spPr>
        <p:txBody>
          <a:bodyPr>
            <a:normAutofit/>
          </a:bodyPr>
          <a:lstStyle/>
          <a:p>
            <a:r>
              <a:rPr lang="en-US" sz="3600" dirty="0">
                <a:solidFill>
                  <a:schemeClr val="bg2">
                    <a:lumMod val="10000"/>
                  </a:schemeClr>
                </a:solidFill>
                <a:latin typeface="+mj-lt"/>
              </a:rPr>
              <a:t>Directions for this Template</a:t>
            </a:r>
          </a:p>
        </p:txBody>
      </p:sp>
      <p:sp>
        <p:nvSpPr>
          <p:cNvPr id="4099" name="Content Placeholder 2"/>
          <p:cNvSpPr>
            <a:spLocks noGrp="1"/>
          </p:cNvSpPr>
          <p:nvPr>
            <p:ph idx="1"/>
          </p:nvPr>
        </p:nvSpPr>
        <p:spPr bwMode="auto">
          <a:xfrm>
            <a:off x="608685" y="1447800"/>
            <a:ext cx="5535395" cy="4795348"/>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numCol="1" anchor="ctr" anchorCtr="0" compatLnSpc="1">
            <a:prstTxWarp prst="textNoShape">
              <a:avLst/>
            </a:prstTxWarp>
            <a:noAutofit/>
          </a:bodyPr>
          <a:lstStyle/>
          <a:p>
            <a:pPr marL="0" indent="0">
              <a:lnSpc>
                <a:spcPct val="90000"/>
              </a:lnSpc>
              <a:spcAft>
                <a:spcPts val="600"/>
              </a:spcAft>
              <a:buClr>
                <a:schemeClr val="bg1"/>
              </a:buClr>
              <a:buNone/>
            </a:pPr>
            <a:r>
              <a:rPr lang="en-US" sz="2000" dirty="0"/>
              <a:t>Use the Slide Master to make universal changes to the presentation, including inserting your organization’s logo and the appropriate protective marking (e.g., FOUO)</a:t>
            </a:r>
          </a:p>
          <a:p>
            <a:pPr marL="222250" lvl="1" indent="0">
              <a:lnSpc>
                <a:spcPct val="90000"/>
              </a:lnSpc>
              <a:spcAft>
                <a:spcPts val="600"/>
              </a:spcAft>
              <a:buClr>
                <a:schemeClr val="bg1"/>
              </a:buClr>
              <a:buNone/>
            </a:pPr>
            <a:r>
              <a:rPr lang="en-US" sz="2000" dirty="0"/>
              <a:t>“View” tab &gt; “Slide Master”</a:t>
            </a:r>
          </a:p>
          <a:p>
            <a:pPr marL="0" indent="0">
              <a:lnSpc>
                <a:spcPct val="90000"/>
              </a:lnSpc>
              <a:spcAft>
                <a:spcPts val="600"/>
              </a:spcAft>
              <a:buClr>
                <a:schemeClr val="bg1"/>
              </a:buClr>
              <a:buNone/>
            </a:pPr>
            <a:r>
              <a:rPr lang="en-US" sz="2000" dirty="0"/>
              <a:t>Replace placeholders indicated by yellow highlighted brackets </a:t>
            </a:r>
            <a:r>
              <a:rPr lang="en-US" sz="2000" b="1" dirty="0">
                <a:highlight>
                  <a:srgbClr val="FFFF00"/>
                </a:highlight>
              </a:rPr>
              <a:t>[ ]</a:t>
            </a:r>
            <a:r>
              <a:rPr lang="en-US" sz="2000" dirty="0">
                <a:highlight>
                  <a:srgbClr val="FFFF00"/>
                </a:highlight>
              </a:rPr>
              <a:t> </a:t>
            </a:r>
            <a:r>
              <a:rPr lang="en-US" sz="2000" dirty="0"/>
              <a:t>with information specific to your workshop</a:t>
            </a:r>
          </a:p>
          <a:p>
            <a:pPr marL="0" indent="0">
              <a:lnSpc>
                <a:spcPct val="90000"/>
              </a:lnSpc>
              <a:spcAft>
                <a:spcPts val="600"/>
              </a:spcAft>
              <a:buClr>
                <a:schemeClr val="bg1"/>
              </a:buClr>
              <a:buNone/>
            </a:pPr>
            <a:r>
              <a:rPr lang="en-US" sz="2000" dirty="0"/>
              <a:t>Delete any slides that are not relevant for your workshop, including this slide.</a:t>
            </a:r>
          </a:p>
          <a:p>
            <a:pPr marL="0" indent="0">
              <a:lnSpc>
                <a:spcPct val="90000"/>
              </a:lnSpc>
              <a:spcAft>
                <a:spcPts val="600"/>
              </a:spcAft>
              <a:buClr>
                <a:schemeClr val="bg1"/>
              </a:buClr>
              <a:buNone/>
            </a:pPr>
            <a:r>
              <a:rPr lang="en-US" sz="2000" dirty="0"/>
              <a:t>Font size should not be smaller than 20 </a:t>
            </a:r>
            <a:r>
              <a:rPr lang="en-US" sz="2000" dirty="0" err="1"/>
              <a:t>pt</a:t>
            </a:r>
            <a:endParaRPr lang="en-US" sz="2000" dirty="0"/>
          </a:p>
          <a:p>
            <a:pPr marL="0" indent="0">
              <a:lnSpc>
                <a:spcPct val="90000"/>
              </a:lnSpc>
              <a:spcAft>
                <a:spcPts val="600"/>
              </a:spcAft>
              <a:buClr>
                <a:schemeClr val="bg1"/>
              </a:buClr>
              <a:buNone/>
            </a:pPr>
            <a:r>
              <a:rPr lang="en-US" sz="2000" b="1" i="1" dirty="0"/>
              <a:t>For further information see Table 5.5 in the HSEEP Doctrine, January 2020.</a:t>
            </a:r>
            <a:endParaRPr lang="en-US" sz="2000" dirty="0"/>
          </a:p>
          <a:p>
            <a:pPr marL="0" indent="0">
              <a:lnSpc>
                <a:spcPct val="90000"/>
              </a:lnSpc>
              <a:spcAft>
                <a:spcPts val="600"/>
              </a:spcAft>
              <a:buClr>
                <a:schemeClr val="bg1"/>
              </a:buClr>
              <a:buNone/>
            </a:pPr>
            <a:endParaRPr lang="en-US" sz="2000" dirty="0"/>
          </a:p>
          <a:p>
            <a:pPr indent="-9525" algn="r">
              <a:lnSpc>
                <a:spcPct val="90000"/>
              </a:lnSpc>
              <a:spcBef>
                <a:spcPts val="0"/>
              </a:spcBef>
              <a:spcAft>
                <a:spcPts val="600"/>
              </a:spcAft>
              <a:buNone/>
            </a:pPr>
            <a:r>
              <a:rPr lang="en-US" sz="1600" dirty="0"/>
              <a:t>Rev. 2020 508</a:t>
            </a:r>
          </a:p>
          <a:p>
            <a:pPr indent="-9525" algn="r">
              <a:lnSpc>
                <a:spcPct val="90000"/>
              </a:lnSpc>
              <a:spcBef>
                <a:spcPts val="0"/>
              </a:spcBef>
              <a:spcAft>
                <a:spcPts val="600"/>
              </a:spcAft>
              <a:buNone/>
            </a:pPr>
            <a:r>
              <a:rPr lang="en-US" sz="1600"/>
              <a:t>HSEEP</a:t>
            </a:r>
            <a:endParaRPr lang="en-US" sz="1600" dirty="0"/>
          </a:p>
        </p:txBody>
      </p:sp>
      <p:sp>
        <p:nvSpPr>
          <p:cNvPr id="144" name="Rectangle 143">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46" name="Oval 145">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141" name="Graphic 140" descr="Paper">
            <a:extLst>
              <a:ext uri="{FF2B5EF4-FFF2-40B4-BE49-F238E27FC236}">
                <a16:creationId xmlns:a16="http://schemas.microsoft.com/office/drawing/2014/main" id="{2DD3E3FD-1751-466A-86EB-E039C8E8A8F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cSld>
  <p:clrMapOvr>
    <a:masterClrMapping/>
  </p:clrMapOvr>
  <p:transition advTm="8000"/>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51749D1B-7D4D-4E02-A466-024A33B9E119}"/>
              </a:ext>
            </a:extLst>
          </p:cNvPr>
          <p:cNvSpPr txBox="1">
            <a:spLocks noGrp="1"/>
          </p:cNvSpPr>
          <p:nvPr>
            <p:ph type="title" idx="4294967295"/>
          </p:nvPr>
        </p:nvSpPr>
        <p:spPr>
          <a:xfrm>
            <a:off x="381000" y="190394"/>
            <a:ext cx="5605629" cy="99417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spcBef>
                <a:spcPct val="0"/>
              </a:spcBef>
              <a:buNone/>
              <a:defRPr sz="3600" kern="1200">
                <a:solidFill>
                  <a:schemeClr val="tx1"/>
                </a:solidFill>
                <a:latin typeface="Franklin Gothic Book" panose="020B0503020102020204" pitchFamily="34" charset="0"/>
                <a:ea typeface="+mj-ea"/>
                <a:cs typeface="Times New Roman" pitchFamily="18"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a:ln>
                  <a:noFill/>
                </a:ln>
                <a:solidFill>
                  <a:srgbClr val="333333"/>
                </a:solidFill>
                <a:effectLst/>
                <a:uLnTx/>
                <a:uFillTx/>
                <a:latin typeface="Franklin Gothic Book" panose="020B0503020102020204" pitchFamily="34" charset="0"/>
                <a:ea typeface="+mj-ea"/>
                <a:cs typeface="Times New Roman" pitchFamily="18" charset="0"/>
              </a:rPr>
              <a:t>Exercise Participants</a:t>
            </a:r>
          </a:p>
        </p:txBody>
      </p:sp>
      <p:graphicFrame>
        <p:nvGraphicFramePr>
          <p:cNvPr id="2" name="Table 1">
            <a:extLst>
              <a:ext uri="{FF2B5EF4-FFF2-40B4-BE49-F238E27FC236}">
                <a16:creationId xmlns:a16="http://schemas.microsoft.com/office/drawing/2014/main" id="{BB5AEE9D-8631-4F46-925E-B6E76D25EDA6}"/>
              </a:ext>
            </a:extLst>
          </p:cNvPr>
          <p:cNvGraphicFramePr>
            <a:graphicFrameLocks noGrp="1"/>
          </p:cNvGraphicFramePr>
          <p:nvPr>
            <p:extLst>
              <p:ext uri="{D42A27DB-BD31-4B8C-83A1-F6EECF244321}">
                <p14:modId xmlns:p14="http://schemas.microsoft.com/office/powerpoint/2010/main" val="98730657"/>
              </p:ext>
            </p:extLst>
          </p:nvPr>
        </p:nvGraphicFramePr>
        <p:xfrm>
          <a:off x="492032" y="1021404"/>
          <a:ext cx="6132932" cy="4815840"/>
        </p:xfrm>
        <a:graphic>
          <a:graphicData uri="http://schemas.openxmlformats.org/drawingml/2006/table">
            <a:tbl>
              <a:tblPr firstRow="1" bandRow="1">
                <a:tableStyleId>{5C22544A-7EE6-4342-B048-85BDC9FD1C3A}</a:tableStyleId>
              </a:tblPr>
              <a:tblGrid>
                <a:gridCol w="2264806">
                  <a:extLst>
                    <a:ext uri="{9D8B030D-6E8A-4147-A177-3AD203B41FA5}">
                      <a16:colId xmlns:a16="http://schemas.microsoft.com/office/drawing/2014/main" val="2582740199"/>
                    </a:ext>
                  </a:extLst>
                </a:gridCol>
                <a:gridCol w="1993203">
                  <a:extLst>
                    <a:ext uri="{9D8B030D-6E8A-4147-A177-3AD203B41FA5}">
                      <a16:colId xmlns:a16="http://schemas.microsoft.com/office/drawing/2014/main" val="3180371911"/>
                    </a:ext>
                  </a:extLst>
                </a:gridCol>
                <a:gridCol w="1874923">
                  <a:extLst>
                    <a:ext uri="{9D8B030D-6E8A-4147-A177-3AD203B41FA5}">
                      <a16:colId xmlns:a16="http://schemas.microsoft.com/office/drawing/2014/main" val="431355659"/>
                    </a:ext>
                  </a:extLst>
                </a:gridCol>
              </a:tblGrid>
              <a:tr h="370840">
                <a:tc>
                  <a:txBody>
                    <a:bodyPr/>
                    <a:lstStyle/>
                    <a:p>
                      <a:r>
                        <a:rPr lang="en-US" sz="2200" dirty="0">
                          <a:latin typeface="Franklin Gothic Book" panose="020B0503020102020204" pitchFamily="34" charset="0"/>
                        </a:rPr>
                        <a:t>Organization</a:t>
                      </a:r>
                    </a:p>
                  </a:txBody>
                  <a:tcPr/>
                </a:tc>
                <a:tc>
                  <a:txBody>
                    <a:bodyPr/>
                    <a:lstStyle/>
                    <a:p>
                      <a:r>
                        <a:rPr lang="en-US" sz="2200" dirty="0">
                          <a:latin typeface="Franklin Gothic Book" panose="020B0503020102020204" pitchFamily="34" charset="0"/>
                        </a:rPr>
                        <a:t>Role</a:t>
                      </a:r>
                    </a:p>
                  </a:txBody>
                  <a:tcPr/>
                </a:tc>
                <a:tc>
                  <a:txBody>
                    <a:bodyPr/>
                    <a:lstStyle/>
                    <a:p>
                      <a:r>
                        <a:rPr lang="en-US" sz="2200" dirty="0">
                          <a:latin typeface="Franklin Gothic Book" panose="020B0503020102020204" pitchFamily="34" charset="0"/>
                        </a:rPr>
                        <a:t>Extent of Play</a:t>
                      </a:r>
                    </a:p>
                  </a:txBody>
                  <a:tcPr/>
                </a:tc>
                <a:extLst>
                  <a:ext uri="{0D108BD9-81ED-4DB2-BD59-A6C34878D82A}">
                    <a16:rowId xmlns:a16="http://schemas.microsoft.com/office/drawing/2014/main" val="3192675833"/>
                  </a:ext>
                </a:extLst>
              </a:tr>
              <a:tr h="370840">
                <a:tc>
                  <a:txBody>
                    <a:bodyPr/>
                    <a:lstStyle/>
                    <a:p>
                      <a:pPr marL="0" marR="0" lvl="0" indent="0" algn="l" defTabSz="914400" rtl="0" eaLnBrk="1" fontAlgn="auto" latinLnBrk="0" hangingPunct="1">
                        <a:lnSpc>
                          <a:spcPct val="100000"/>
                        </a:lnSpc>
                        <a:spcBef>
                          <a:spcPts val="600"/>
                        </a:spcBef>
                        <a:spcAft>
                          <a:spcPts val="600"/>
                        </a:spcAft>
                        <a:buClrTx/>
                        <a:buSzTx/>
                        <a:buFont typeface="Wingdings" pitchFamily="2" charset="2"/>
                        <a:buNone/>
                        <a:tabLst/>
                        <a:defRPr/>
                      </a:pPr>
                      <a:r>
                        <a:rPr kumimoji="0" lang="en-US" sz="22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Arial" pitchFamily="34" charset="0"/>
                        </a:rPr>
                        <a:t>[Participating organization]</a:t>
                      </a:r>
                    </a:p>
                  </a:txBody>
                  <a:tcPr/>
                </a:tc>
                <a:tc>
                  <a:txBody>
                    <a:bodyPr/>
                    <a:lstStyle/>
                    <a:p>
                      <a:pPr marL="0" marR="0" lvl="1" indent="0" algn="l" defTabSz="1603375" rtl="0" eaLnBrk="1" fontAlgn="auto" latinLnBrk="0" hangingPunct="1">
                        <a:lnSpc>
                          <a:spcPct val="100000"/>
                        </a:lnSpc>
                        <a:spcBef>
                          <a:spcPts val="600"/>
                        </a:spcBef>
                        <a:spcAft>
                          <a:spcPts val="600"/>
                        </a:spcAft>
                        <a:buClrTx/>
                        <a:buSzTx/>
                        <a:buFont typeface="Arial" pitchFamily="34" charset="0"/>
                        <a:buNone/>
                        <a:tabLst/>
                        <a:defRPr/>
                      </a:pPr>
                      <a:r>
                        <a:rPr kumimoji="0" lang="en-US" sz="22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Arial" pitchFamily="34" charset="0"/>
                        </a:rPr>
                        <a:t>[Role (e.g., Player, Observer)]</a:t>
                      </a:r>
                    </a:p>
                  </a:txBody>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22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Arial" pitchFamily="34" charset="0"/>
                        </a:rPr>
                        <a:t>[Extent of play]</a:t>
                      </a:r>
                    </a:p>
                  </a:txBody>
                  <a:tcPr/>
                </a:tc>
                <a:extLst>
                  <a:ext uri="{0D108BD9-81ED-4DB2-BD59-A6C34878D82A}">
                    <a16:rowId xmlns:a16="http://schemas.microsoft.com/office/drawing/2014/main" val="3184058358"/>
                  </a:ext>
                </a:extLst>
              </a:tr>
              <a:tr h="370840">
                <a:tc>
                  <a:txBody>
                    <a:bodyPr/>
                    <a:lstStyle/>
                    <a:p>
                      <a:pPr marL="0" marR="0" lvl="0" indent="0" algn="l" defTabSz="914400" rtl="0" eaLnBrk="1" fontAlgn="auto" latinLnBrk="0" hangingPunct="1">
                        <a:lnSpc>
                          <a:spcPct val="100000"/>
                        </a:lnSpc>
                        <a:spcBef>
                          <a:spcPts val="600"/>
                        </a:spcBef>
                        <a:spcAft>
                          <a:spcPts val="600"/>
                        </a:spcAft>
                        <a:buClrTx/>
                        <a:buSzTx/>
                        <a:buFont typeface="Wingdings" pitchFamily="2" charset="2"/>
                        <a:buNone/>
                        <a:tabLst/>
                        <a:defRPr/>
                      </a:pPr>
                      <a:r>
                        <a:rPr kumimoji="0" lang="en-US" sz="22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Arial" pitchFamily="34" charset="0"/>
                        </a:rPr>
                        <a:t>[Participating organization]</a:t>
                      </a:r>
                    </a:p>
                  </a:txBody>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22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Arial" pitchFamily="34" charset="0"/>
                        </a:rPr>
                        <a:t>[Role (e.g., Player, Observer)]</a:t>
                      </a:r>
                    </a:p>
                  </a:txBody>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22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Arial" pitchFamily="34" charset="0"/>
                        </a:rPr>
                        <a:t>[Extent of play]</a:t>
                      </a:r>
                    </a:p>
                  </a:txBody>
                  <a:tcPr/>
                </a:tc>
                <a:extLst>
                  <a:ext uri="{0D108BD9-81ED-4DB2-BD59-A6C34878D82A}">
                    <a16:rowId xmlns:a16="http://schemas.microsoft.com/office/drawing/2014/main" val="331570353"/>
                  </a:ext>
                </a:extLst>
              </a:tr>
              <a:tr h="370840">
                <a:tc>
                  <a:txBody>
                    <a:bodyPr/>
                    <a:lstStyle/>
                    <a:p>
                      <a:pPr marL="0" marR="0" lvl="0" indent="0" algn="l" defTabSz="914400" rtl="0" eaLnBrk="1" fontAlgn="auto" latinLnBrk="0" hangingPunct="1">
                        <a:lnSpc>
                          <a:spcPct val="100000"/>
                        </a:lnSpc>
                        <a:spcBef>
                          <a:spcPts val="600"/>
                        </a:spcBef>
                        <a:spcAft>
                          <a:spcPts val="600"/>
                        </a:spcAft>
                        <a:buClrTx/>
                        <a:buSzTx/>
                        <a:buFont typeface="Wingdings" pitchFamily="2" charset="2"/>
                        <a:buNone/>
                        <a:tabLst/>
                        <a:defRPr/>
                      </a:pPr>
                      <a:r>
                        <a:rPr kumimoji="0" lang="en-US" sz="22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Arial" pitchFamily="34" charset="0"/>
                        </a:rPr>
                        <a:t>[Participating organization]</a:t>
                      </a:r>
                    </a:p>
                  </a:txBody>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22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Arial" pitchFamily="34" charset="0"/>
                        </a:rPr>
                        <a:t>[Role (e.g., Player, Observer)]</a:t>
                      </a:r>
                    </a:p>
                  </a:txBody>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tab pos="0" algn="l"/>
                        </a:tabLst>
                        <a:defRPr/>
                      </a:pPr>
                      <a:r>
                        <a:rPr kumimoji="0" lang="en-US" sz="22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Arial" pitchFamily="34" charset="0"/>
                        </a:rPr>
                        <a:t>[Extent of play]</a:t>
                      </a:r>
                    </a:p>
                  </a:txBody>
                  <a:tcPr/>
                </a:tc>
                <a:extLst>
                  <a:ext uri="{0D108BD9-81ED-4DB2-BD59-A6C34878D82A}">
                    <a16:rowId xmlns:a16="http://schemas.microsoft.com/office/drawing/2014/main" val="3583449614"/>
                  </a:ext>
                </a:extLst>
              </a:tr>
              <a:tr h="370840">
                <a:tc>
                  <a:txBody>
                    <a:bodyPr/>
                    <a:lstStyle/>
                    <a:p>
                      <a:pPr marL="0" marR="0" lvl="0" indent="0" algn="l" defTabSz="914400" rtl="0" eaLnBrk="1" fontAlgn="auto" latinLnBrk="0" hangingPunct="1">
                        <a:lnSpc>
                          <a:spcPct val="100000"/>
                        </a:lnSpc>
                        <a:spcBef>
                          <a:spcPts val="600"/>
                        </a:spcBef>
                        <a:spcAft>
                          <a:spcPts val="600"/>
                        </a:spcAft>
                        <a:buClrTx/>
                        <a:buSzTx/>
                        <a:buFont typeface="Wingdings" pitchFamily="2" charset="2"/>
                        <a:buNone/>
                        <a:tabLst/>
                        <a:defRPr/>
                      </a:pPr>
                      <a:r>
                        <a:rPr kumimoji="0" lang="en-US" sz="22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Arial" pitchFamily="34" charset="0"/>
                        </a:rPr>
                        <a:t>[Participating organization]</a:t>
                      </a:r>
                    </a:p>
                  </a:txBody>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22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Arial" pitchFamily="34" charset="0"/>
                        </a:rPr>
                        <a:t>[Role (e.g., Player, Observer)]</a:t>
                      </a:r>
                    </a:p>
                  </a:txBody>
                  <a:tcPr/>
                </a:tc>
                <a:tc>
                  <a:txBody>
                    <a:bodyPr/>
                    <a:lstStyle/>
                    <a:p>
                      <a:pPr marL="0" marR="0" lvl="1" indent="0" algn="l" defTabSz="914400" rtl="0" eaLnBrk="1" fontAlgn="auto" latinLnBrk="0" hangingPunct="1">
                        <a:lnSpc>
                          <a:spcPct val="100000"/>
                        </a:lnSpc>
                        <a:spcBef>
                          <a:spcPts val="600"/>
                        </a:spcBef>
                        <a:spcAft>
                          <a:spcPts val="600"/>
                        </a:spcAft>
                        <a:buClrTx/>
                        <a:buSzTx/>
                        <a:buFont typeface="Arial" pitchFamily="34" charset="0"/>
                        <a:buNone/>
                        <a:tabLst/>
                        <a:defRPr/>
                      </a:pPr>
                      <a:r>
                        <a:rPr kumimoji="0" lang="en-US" sz="2200" b="0" i="0" u="none" strike="noStrike" kern="1200" cap="none" spc="0" normalizeH="0" baseline="0" noProof="0" dirty="0">
                          <a:ln>
                            <a:noFill/>
                          </a:ln>
                          <a:solidFill>
                            <a:srgbClr val="333333"/>
                          </a:solidFill>
                          <a:effectLst/>
                          <a:highlight>
                            <a:srgbClr val="FFFF00"/>
                          </a:highlight>
                          <a:uLnTx/>
                          <a:uFillTx/>
                          <a:latin typeface="Franklin Gothic Book" panose="020B0503020102020204" pitchFamily="34" charset="0"/>
                          <a:ea typeface="+mn-ea"/>
                          <a:cs typeface="Arial" pitchFamily="34" charset="0"/>
                        </a:rPr>
                        <a:t>[Extent of play]</a:t>
                      </a:r>
                    </a:p>
                  </a:txBody>
                  <a:tcPr/>
                </a:tc>
                <a:extLst>
                  <a:ext uri="{0D108BD9-81ED-4DB2-BD59-A6C34878D82A}">
                    <a16:rowId xmlns:a16="http://schemas.microsoft.com/office/drawing/2014/main" val="1180810"/>
                  </a:ext>
                </a:extLst>
              </a:tr>
            </a:tbl>
          </a:graphicData>
        </a:graphic>
      </p:graphicFrame>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pic>
        <p:nvPicPr>
          <p:cNvPr id="10" name="Graphic 9" descr="Connections">
            <a:extLst>
              <a:ext uri="{FF2B5EF4-FFF2-40B4-BE49-F238E27FC236}">
                <a16:creationId xmlns:a16="http://schemas.microsoft.com/office/drawing/2014/main" id="{4CD7CBB5-318B-40CE-9106-17341334344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
        <p:nvSpPr>
          <p:cNvPr id="4" name="Slide Number Placeholder 5"/>
          <p:cNvSpPr>
            <a:spLocks noGrp="1"/>
          </p:cNvSpPr>
          <p:nvPr>
            <p:ph type="sldNum" sz="quarter" idx="12"/>
          </p:nvPr>
        </p:nvSpPr>
        <p:spPr>
          <a:xfrm>
            <a:off x="7576075" y="6415760"/>
            <a:ext cx="759278" cy="273844"/>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6216414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pPr lvl="0">
              <a:defRPr/>
            </a:pPr>
            <a:r>
              <a:rPr lang="en-US" sz="3600" dirty="0">
                <a:solidFill>
                  <a:srgbClr val="333333"/>
                </a:solidFill>
                <a:latin typeface="Franklin Gothic Book" panose="020B0503020102020204" pitchFamily="34" charset="0"/>
              </a:rPr>
              <a:t>Exercise Results</a:t>
            </a:r>
          </a:p>
        </p:txBody>
      </p:sp>
      <p:sp>
        <p:nvSpPr>
          <p:cNvPr id="3" name="Content Placeholder 2"/>
          <p:cNvSpPr>
            <a:spLocks noGrp="1"/>
          </p:cNvSpPr>
          <p:nvPr>
            <p:ph idx="1"/>
          </p:nvPr>
        </p:nvSpPr>
        <p:spPr>
          <a:xfrm>
            <a:off x="381000" y="1709122"/>
            <a:ext cx="5794429" cy="3192106"/>
          </a:xfrm>
        </p:spPr>
        <p:txBody>
          <a:bodyPr anchor="ctr">
            <a:noAutofit/>
          </a:bodyPr>
          <a:lstStyle/>
          <a:p>
            <a:r>
              <a:rPr lang="en-US" dirty="0">
                <a:highlight>
                  <a:srgbClr val="FFFF00"/>
                </a:highlight>
                <a:latin typeface="Franklin Gothic Book" panose="020B0503020102020204" pitchFamily="34" charset="0"/>
              </a:rPr>
              <a:t>[Objective]</a:t>
            </a:r>
          </a:p>
          <a:p>
            <a:pPr lvl="1"/>
            <a:r>
              <a:rPr lang="en-US" dirty="0">
                <a:highlight>
                  <a:srgbClr val="FFFF00"/>
                </a:highlight>
                <a:latin typeface="Franklin Gothic Book" panose="020B0503020102020204" pitchFamily="34" charset="0"/>
              </a:rPr>
              <a:t>[Rating]</a:t>
            </a:r>
          </a:p>
          <a:p>
            <a:r>
              <a:rPr lang="en-US" dirty="0">
                <a:highlight>
                  <a:srgbClr val="FFFF00"/>
                </a:highlight>
                <a:latin typeface="Franklin Gothic Book" panose="020B0503020102020204" pitchFamily="34" charset="0"/>
              </a:rPr>
              <a:t>[Objective]</a:t>
            </a:r>
          </a:p>
          <a:p>
            <a:pPr lvl="1"/>
            <a:r>
              <a:rPr lang="en-US" dirty="0">
                <a:highlight>
                  <a:srgbClr val="FFFF00"/>
                </a:highlight>
                <a:latin typeface="Franklin Gothic Book" panose="020B0503020102020204" pitchFamily="34" charset="0"/>
              </a:rPr>
              <a:t>[Rating]</a:t>
            </a:r>
          </a:p>
          <a:p>
            <a:r>
              <a:rPr lang="en-US" dirty="0">
                <a:highlight>
                  <a:srgbClr val="FFFF00"/>
                </a:highlight>
                <a:latin typeface="Franklin Gothic Book" panose="020B0503020102020204" pitchFamily="34" charset="0"/>
              </a:rPr>
              <a:t>[Objective]</a:t>
            </a:r>
          </a:p>
          <a:p>
            <a:pPr lvl="1"/>
            <a:r>
              <a:rPr lang="en-US" dirty="0">
                <a:highlight>
                  <a:srgbClr val="FFFF00"/>
                </a:highlight>
                <a:latin typeface="Franklin Gothic Book" panose="020B0503020102020204" pitchFamily="34" charset="0"/>
              </a:rPr>
              <a:t>[Rating]</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8" name="Graphic 7" descr="Trophy">
            <a:extLst>
              <a:ext uri="{FF2B5EF4-FFF2-40B4-BE49-F238E27FC236}">
                <a16:creationId xmlns:a16="http://schemas.microsoft.com/office/drawing/2014/main" id="{26F86150-8168-49B8-914E-64242D28AC8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17707" y="2857272"/>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11</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064424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pPr lvl="0">
              <a:defRPr/>
            </a:pPr>
            <a:r>
              <a:rPr lang="en-US" sz="3600" dirty="0">
                <a:solidFill>
                  <a:srgbClr val="333333"/>
                </a:solidFill>
                <a:latin typeface="Franklin Gothic Book" panose="020B0503020102020204" pitchFamily="34" charset="0"/>
                <a:ea typeface="+mn-ea"/>
              </a:rPr>
              <a:t>Strengths</a:t>
            </a:r>
          </a:p>
        </p:txBody>
      </p:sp>
      <p:sp>
        <p:nvSpPr>
          <p:cNvPr id="3" name="Content Placeholder 2"/>
          <p:cNvSpPr>
            <a:spLocks noGrp="1"/>
          </p:cNvSpPr>
          <p:nvPr>
            <p:ph idx="1"/>
          </p:nvPr>
        </p:nvSpPr>
        <p:spPr>
          <a:xfrm>
            <a:off x="381000" y="1533524"/>
            <a:ext cx="5794429" cy="3265713"/>
          </a:xfrm>
        </p:spPr>
        <p:txBody>
          <a:bodyPr anchor="ctr">
            <a:noAutofit/>
          </a:bodyPr>
          <a:lstStyle/>
          <a:p>
            <a:r>
              <a:rPr lang="en-US" dirty="0">
                <a:highlight>
                  <a:srgbClr val="FFFF00"/>
                </a:highlight>
                <a:latin typeface="Franklin Gothic Book" panose="020B0503020102020204" pitchFamily="34" charset="0"/>
              </a:rPr>
              <a:t>[Strength]</a:t>
            </a:r>
          </a:p>
          <a:p>
            <a:r>
              <a:rPr lang="en-US" dirty="0">
                <a:highlight>
                  <a:srgbClr val="FFFF00"/>
                </a:highlight>
                <a:latin typeface="Franklin Gothic Book" panose="020B0503020102020204" pitchFamily="34" charset="0"/>
              </a:rPr>
              <a:t>[Strength]</a:t>
            </a:r>
          </a:p>
          <a:p>
            <a:r>
              <a:rPr lang="en-US" dirty="0">
                <a:highlight>
                  <a:srgbClr val="FFFF00"/>
                </a:highlight>
                <a:latin typeface="Franklin Gothic Book" panose="020B0503020102020204" pitchFamily="34" charset="0"/>
              </a:rPr>
              <a:t>[Strength]</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Dumbbell">
            <a:extLst>
              <a:ext uri="{FF2B5EF4-FFF2-40B4-BE49-F238E27FC236}">
                <a16:creationId xmlns:a16="http://schemas.microsoft.com/office/drawing/2014/main" id="{D681DA80-5875-4184-937D-BD181ED70F0F}"/>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12</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675298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pPr lvl="0">
              <a:defRPr/>
            </a:pPr>
            <a:r>
              <a:rPr lang="en-US" sz="3600" dirty="0">
                <a:solidFill>
                  <a:srgbClr val="333333"/>
                </a:solidFill>
                <a:latin typeface="Franklin Gothic Book" panose="020B0503020102020204" pitchFamily="34" charset="0"/>
              </a:rPr>
              <a:t>Areas for Improvement</a:t>
            </a:r>
          </a:p>
        </p:txBody>
      </p:sp>
      <p:sp>
        <p:nvSpPr>
          <p:cNvPr id="3" name="Content Placeholder 2"/>
          <p:cNvSpPr>
            <a:spLocks noGrp="1"/>
          </p:cNvSpPr>
          <p:nvPr>
            <p:ph idx="1"/>
          </p:nvPr>
        </p:nvSpPr>
        <p:spPr>
          <a:xfrm>
            <a:off x="381000" y="1654757"/>
            <a:ext cx="5794429" cy="3192106"/>
          </a:xfrm>
        </p:spPr>
        <p:txBody>
          <a:bodyPr anchor="ctr">
            <a:noAutofit/>
          </a:bodyPr>
          <a:lstStyle/>
          <a:p>
            <a:r>
              <a:rPr lang="en-US" dirty="0">
                <a:highlight>
                  <a:srgbClr val="FFFF00"/>
                </a:highlight>
                <a:latin typeface="Franklin Gothic Book" panose="020B0503020102020204" pitchFamily="34" charset="0"/>
              </a:rPr>
              <a:t>[Area for Improvement 1]</a:t>
            </a:r>
          </a:p>
          <a:p>
            <a:r>
              <a:rPr lang="en-US" dirty="0">
                <a:highlight>
                  <a:srgbClr val="FFFF00"/>
                </a:highlight>
                <a:latin typeface="Franklin Gothic Book" panose="020B0503020102020204" pitchFamily="34" charset="0"/>
              </a:rPr>
              <a:t>[Area for Improvement 2]</a:t>
            </a:r>
          </a:p>
          <a:p>
            <a:r>
              <a:rPr lang="en-US" dirty="0">
                <a:highlight>
                  <a:srgbClr val="FFFF00"/>
                </a:highlight>
                <a:latin typeface="Franklin Gothic Book" panose="020B0503020102020204" pitchFamily="34" charset="0"/>
              </a:rPr>
              <a:t>[Area for Improvement 3]</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Illustrative (no data) bar graph with upward trend">
            <a:extLst>
              <a:ext uri="{FF2B5EF4-FFF2-40B4-BE49-F238E27FC236}">
                <a16:creationId xmlns:a16="http://schemas.microsoft.com/office/drawing/2014/main" id="{4B3706D3-A8D8-44CB-9AD0-2FF06B2C92D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13</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3448817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E2654-FC45-45B2-80DB-72E896FB2DF6}"/>
              </a:ext>
            </a:extLst>
          </p:cNvPr>
          <p:cNvSpPr>
            <a:spLocks noGrp="1"/>
          </p:cNvSpPr>
          <p:nvPr>
            <p:ph type="title"/>
          </p:nvPr>
        </p:nvSpPr>
        <p:spPr>
          <a:xfrm>
            <a:off x="381000" y="122238"/>
            <a:ext cx="8229600" cy="1143000"/>
          </a:xfrm>
        </p:spPr>
        <p:txBody>
          <a:bodyPr>
            <a:normAutofit/>
          </a:bodyPr>
          <a:lstStyle/>
          <a:p>
            <a:pPr lvl="0">
              <a:defRPr/>
            </a:pPr>
            <a:r>
              <a:rPr lang="en-US" sz="3600" dirty="0">
                <a:solidFill>
                  <a:srgbClr val="333333"/>
                </a:solidFill>
                <a:latin typeface="Franklin Gothic Book" panose="020B0503020102020204" pitchFamily="34" charset="0"/>
                <a:ea typeface="+mn-ea"/>
              </a:rPr>
              <a:t>Improvement Plan Discussion Points</a:t>
            </a:r>
            <a:endParaRPr lang="en-US" dirty="0"/>
          </a:p>
        </p:txBody>
      </p:sp>
      <p:graphicFrame>
        <p:nvGraphicFramePr>
          <p:cNvPr id="6" name="Content Placeholder 2" descr="Proposed Corrective Actions, Assign Corrective Actions to Preparedness Stakeholders, and Develop Corrective Action Deadlines. &#10;">
            <a:extLst>
              <a:ext uri="{FF2B5EF4-FFF2-40B4-BE49-F238E27FC236}">
                <a16:creationId xmlns:a16="http://schemas.microsoft.com/office/drawing/2014/main" id="{8ABBC869-1EC2-41DF-B289-5EA0139A7007}"/>
              </a:ext>
            </a:extLst>
          </p:cNvPr>
          <p:cNvGraphicFramePr>
            <a:graphicFrameLocks noGrp="1"/>
          </p:cNvGraphicFramePr>
          <p:nvPr>
            <p:ph idx="1"/>
            <p:extLst>
              <p:ext uri="{D42A27DB-BD31-4B8C-83A1-F6EECF244321}">
                <p14:modId xmlns:p14="http://schemas.microsoft.com/office/powerpoint/2010/main" val="199065060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1" name="Group 10" descr="Placeholder for Sponsor logo">
            <a:extLst>
              <a:ext uri="{FF2B5EF4-FFF2-40B4-BE49-F238E27FC236}">
                <a16:creationId xmlns:a16="http://schemas.microsoft.com/office/drawing/2014/main" id="{8900BCE9-4BAF-4222-A2A0-EBB1AAB00EDF}"/>
              </a:ext>
            </a:extLst>
          </p:cNvPr>
          <p:cNvGrpSpPr/>
          <p:nvPr/>
        </p:nvGrpSpPr>
        <p:grpSpPr>
          <a:xfrm>
            <a:off x="381000" y="5924460"/>
            <a:ext cx="1514445" cy="760229"/>
            <a:chOff x="11153731" y="8820150"/>
            <a:chExt cx="1506855" cy="638175"/>
          </a:xfrm>
        </p:grpSpPr>
        <p:sp>
          <p:nvSpPr>
            <p:cNvPr id="12" name="object 28">
              <a:extLst>
                <a:ext uri="{FF2B5EF4-FFF2-40B4-BE49-F238E27FC236}">
                  <a16:creationId xmlns:a16="http://schemas.microsoft.com/office/drawing/2014/main" id="{7764EF70-F366-4CC8-A30C-5A02D7CE1989}"/>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27"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37">
              <a:extLst>
                <a:ext uri="{FF2B5EF4-FFF2-40B4-BE49-F238E27FC236}">
                  <a16:creationId xmlns:a16="http://schemas.microsoft.com/office/drawing/2014/main" id="{A47336E6-B99A-49FA-82E2-1799862AFC2B}"/>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marR="0" lvl="0" indent="0" algn="l" defTabSz="914400" rtl="0" eaLnBrk="1" fontAlgn="auto" latinLnBrk="0" hangingPunct="1">
                <a:lnSpc>
                  <a:spcPct val="100000"/>
                </a:lnSpc>
                <a:spcBef>
                  <a:spcPts val="0"/>
                </a:spcBef>
                <a:spcAft>
                  <a:spcPts val="0"/>
                </a:spcAft>
                <a:buClrTx/>
                <a:buSzTx/>
                <a:buFontTx/>
                <a:buNone/>
                <a:tabLst/>
                <a:defRPr/>
              </a:pPr>
              <a:r>
                <a:rPr kumimoji="0" lang="en-US" sz="1636" b="1" i="0" u="none" strike="noStrike" kern="1200" cap="none" spc="0" normalizeH="0" baseline="0" noProof="0" dirty="0">
                  <a:ln>
                    <a:noFill/>
                  </a:ln>
                  <a:solidFill>
                    <a:srgbClr val="FF0000"/>
                  </a:solidFill>
                  <a:effectLst/>
                  <a:uLnTx/>
                  <a:uFillTx/>
                  <a:latin typeface="Calibri"/>
                  <a:ea typeface="+mn-ea"/>
                  <a:cs typeface="Calibri"/>
                </a:rPr>
                <a:t>Spo</a:t>
              </a:r>
              <a:r>
                <a:rPr kumimoji="0" lang="en-US" sz="1636" b="1" i="0" u="none" strike="noStrike" kern="1200" cap="none" spc="-7" normalizeH="0" baseline="0" noProof="0" dirty="0">
                  <a:ln>
                    <a:noFill/>
                  </a:ln>
                  <a:solidFill>
                    <a:srgbClr val="FF0000"/>
                  </a:solidFill>
                  <a:effectLst/>
                  <a:uLnTx/>
                  <a:uFillTx/>
                  <a:latin typeface="Calibri"/>
                  <a:ea typeface="+mn-ea"/>
                  <a:cs typeface="Calibri"/>
                </a:rPr>
                <a:t>n</a:t>
              </a:r>
              <a:r>
                <a:rPr kumimoji="0" lang="en-US" sz="1636" b="1" i="0" u="none" strike="noStrike" kern="1200" cap="none" spc="0" normalizeH="0" baseline="0" noProof="0" dirty="0">
                  <a:ln>
                    <a:noFill/>
                  </a:ln>
                  <a:solidFill>
                    <a:srgbClr val="FF0000"/>
                  </a:solidFill>
                  <a:effectLst/>
                  <a:uLnTx/>
                  <a:uFillTx/>
                  <a:latin typeface="Calibri"/>
                  <a:ea typeface="+mn-ea"/>
                  <a:cs typeface="Calibri"/>
                </a:rPr>
                <a:t>sor </a:t>
              </a:r>
              <a:r>
                <a:rPr kumimoji="0" lang="en-US" sz="1636" b="1" i="0" u="none" strike="noStrike" kern="1200" cap="none" spc="-7" normalizeH="0" baseline="0" noProof="0" dirty="0">
                  <a:ln>
                    <a:noFill/>
                  </a:ln>
                  <a:solidFill>
                    <a:srgbClr val="FF0000"/>
                  </a:solidFill>
                  <a:effectLst/>
                  <a:uLnTx/>
                  <a:uFillTx/>
                  <a:latin typeface="Calibri"/>
                  <a:ea typeface="+mn-ea"/>
                  <a:cs typeface="Calibri"/>
                </a:rPr>
                <a:t>L</a:t>
              </a:r>
              <a:r>
                <a:rPr kumimoji="0" lang="en-US" sz="1636" b="1" i="0" u="none" strike="noStrike" kern="1200" cap="none" spc="0" normalizeH="0" baseline="0" noProof="0" dirty="0">
                  <a:ln>
                    <a:noFill/>
                  </a:ln>
                  <a:solidFill>
                    <a:srgbClr val="FF0000"/>
                  </a:solidFill>
                  <a:effectLst/>
                  <a:uLnTx/>
                  <a:uFillTx/>
                  <a:latin typeface="Calibri"/>
                  <a:ea typeface="+mn-ea"/>
                  <a:cs typeface="Calibri"/>
                </a:rPr>
                <a:t>ogo</a:t>
              </a:r>
            </a:p>
          </p:txBody>
        </p:sp>
      </p:grpSp>
      <p:sp>
        <p:nvSpPr>
          <p:cNvPr id="4" name="Slide Number Placeholder 3"/>
          <p:cNvSpPr>
            <a:spLocks noGrp="1"/>
          </p:cNvSpPr>
          <p:nvPr>
            <p:ph type="sldNum" sz="quarter" idx="12"/>
          </p:nvPr>
        </p:nvSpPr>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1400" b="0" i="0" u="none" strike="noStrike" kern="1200" cap="none" spc="0" normalizeH="0" baseline="0" noProof="0" smtClean="0">
                <a:ln>
                  <a:noFill/>
                </a:ln>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14</a:t>
            </a:fld>
            <a:endParaRPr kumimoji="0" lang="en-US" sz="1400" b="0" i="0" u="none" strike="noStrike" kern="1200" cap="none" spc="0" normalizeH="0" baseline="0" noProof="0">
              <a:ln>
                <a:noFill/>
              </a:ln>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3188801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3E2654-FC45-45B2-80DB-72E896FB2DF6}"/>
              </a:ext>
            </a:extLst>
          </p:cNvPr>
          <p:cNvSpPr>
            <a:spLocks noGrp="1"/>
          </p:cNvSpPr>
          <p:nvPr>
            <p:ph type="title"/>
          </p:nvPr>
        </p:nvSpPr>
        <p:spPr>
          <a:xfrm>
            <a:off x="381000" y="122238"/>
            <a:ext cx="8229600" cy="1143000"/>
          </a:xfrm>
        </p:spPr>
        <p:txBody>
          <a:bodyPr>
            <a:normAutofit/>
          </a:bodyPr>
          <a:lstStyle/>
          <a:p>
            <a:pPr lvl="0">
              <a:defRPr/>
            </a:pPr>
            <a:r>
              <a:rPr lang="en-US" sz="3600" dirty="0">
                <a:solidFill>
                  <a:srgbClr val="333333"/>
                </a:solidFill>
                <a:latin typeface="Franklin Gothic Book" panose="020B0503020102020204" pitchFamily="34" charset="0"/>
              </a:rPr>
              <a:t>SMART Guidelines for Corrective Actions</a:t>
            </a:r>
          </a:p>
        </p:txBody>
      </p:sp>
      <p:graphicFrame>
        <p:nvGraphicFramePr>
          <p:cNvPr id="5" name="Table 6">
            <a:extLst>
              <a:ext uri="{FF2B5EF4-FFF2-40B4-BE49-F238E27FC236}">
                <a16:creationId xmlns:a16="http://schemas.microsoft.com/office/drawing/2014/main" id="{8B36776B-0432-409A-9225-1D8189E0838C}"/>
              </a:ext>
            </a:extLst>
          </p:cNvPr>
          <p:cNvGraphicFramePr>
            <a:graphicFrameLocks noGrp="1"/>
          </p:cNvGraphicFramePr>
          <p:nvPr>
            <p:ph idx="1"/>
            <p:extLst>
              <p:ext uri="{D42A27DB-BD31-4B8C-83A1-F6EECF244321}">
                <p14:modId xmlns:p14="http://schemas.microsoft.com/office/powerpoint/2010/main" val="114059091"/>
              </p:ext>
            </p:extLst>
          </p:nvPr>
        </p:nvGraphicFramePr>
        <p:xfrm>
          <a:off x="457200" y="1167244"/>
          <a:ext cx="8229600" cy="4485640"/>
        </p:xfrm>
        <a:graphic>
          <a:graphicData uri="http://schemas.openxmlformats.org/drawingml/2006/table">
            <a:tbl>
              <a:tblPr firstRow="1" bandRow="1">
                <a:tableStyleId>{B301B821-A1FF-4177-AEE7-76D212191A09}</a:tableStyleId>
              </a:tblPr>
              <a:tblGrid>
                <a:gridCol w="2152650">
                  <a:extLst>
                    <a:ext uri="{9D8B030D-6E8A-4147-A177-3AD203B41FA5}">
                      <a16:colId xmlns:a16="http://schemas.microsoft.com/office/drawing/2014/main" val="2991753075"/>
                    </a:ext>
                  </a:extLst>
                </a:gridCol>
                <a:gridCol w="6076950">
                  <a:extLst>
                    <a:ext uri="{9D8B030D-6E8A-4147-A177-3AD203B41FA5}">
                      <a16:colId xmlns:a16="http://schemas.microsoft.com/office/drawing/2014/main" val="1253340346"/>
                    </a:ext>
                  </a:extLst>
                </a:gridCol>
              </a:tblGrid>
              <a:tr h="370840">
                <a:tc>
                  <a:txBody>
                    <a:bodyPr/>
                    <a:lstStyle/>
                    <a:p>
                      <a:r>
                        <a:rPr lang="en-US" dirty="0"/>
                        <a:t>Guideline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dirty="0"/>
                        <a:t>Definition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48248398"/>
                  </a:ext>
                </a:extLst>
              </a:tr>
              <a:tr h="822960">
                <a:tc>
                  <a:txBody>
                    <a:bodyPr/>
                    <a:lstStyle/>
                    <a:p>
                      <a:pPr algn="l"/>
                      <a:r>
                        <a:rPr lang="en-US" sz="2000" b="1" dirty="0">
                          <a:solidFill>
                            <a:srgbClr val="14456E"/>
                          </a:solidFill>
                        </a:rPr>
                        <a:t>Specific</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l"/>
                      <a:r>
                        <a:rPr lang="en-US" sz="1600" dirty="0">
                          <a:solidFill>
                            <a:srgbClr val="14456E"/>
                          </a:solidFill>
                        </a:rPr>
                        <a:t>Corrective actions should address the five </a:t>
                      </a:r>
                      <a:r>
                        <a:rPr lang="en-US" sz="1600" dirty="0" err="1">
                          <a:solidFill>
                            <a:srgbClr val="14456E"/>
                          </a:solidFill>
                        </a:rPr>
                        <a:t>Ws</a:t>
                      </a:r>
                      <a:r>
                        <a:rPr lang="en-US" sz="1600" dirty="0">
                          <a:solidFill>
                            <a:srgbClr val="14456E"/>
                          </a:solidFill>
                        </a:rPr>
                        <a:t> – who, what, when, where, and why. The action should be tied back to an objective that was evaluated. </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441102958"/>
                  </a:ext>
                </a:extLst>
              </a:tr>
              <a:tr h="822960">
                <a:tc>
                  <a:txBody>
                    <a:bodyPr/>
                    <a:lstStyle/>
                    <a:p>
                      <a:pPr algn="l"/>
                      <a:r>
                        <a:rPr lang="en-US" sz="2000" b="1" dirty="0">
                          <a:solidFill>
                            <a:srgbClr val="14456E"/>
                          </a:solidFill>
                        </a:rPr>
                        <a:t>Measurable</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a:r>
                        <a:rPr lang="en-US" sz="1600" dirty="0">
                          <a:solidFill>
                            <a:srgbClr val="14456E"/>
                          </a:solidFill>
                        </a:rPr>
                        <a:t>Corrective actions should include numeric or descriptive measures that define quantity, quality, cost, etc. The focus should be on the outcomes of the corrective action. </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727918663"/>
                  </a:ext>
                </a:extLst>
              </a:tr>
              <a:tr h="822960">
                <a:tc>
                  <a:txBody>
                    <a:bodyPr/>
                    <a:lstStyle/>
                    <a:p>
                      <a:pPr algn="l"/>
                      <a:r>
                        <a:rPr lang="en-US" sz="2000" b="1" dirty="0">
                          <a:solidFill>
                            <a:srgbClr val="14456E"/>
                          </a:solidFill>
                        </a:rPr>
                        <a:t>Achievable</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a:r>
                        <a:rPr lang="en-US" sz="1600" dirty="0">
                          <a:solidFill>
                            <a:srgbClr val="14456E"/>
                          </a:solidFill>
                        </a:rPr>
                        <a:t>Corrective actions should be within the control, influence, and resources of the responsible owner/assignee.</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56047438"/>
                  </a:ext>
                </a:extLst>
              </a:tr>
              <a:tr h="822960">
                <a:tc>
                  <a:txBody>
                    <a:bodyPr/>
                    <a:lstStyle/>
                    <a:p>
                      <a:pPr algn="l"/>
                      <a:r>
                        <a:rPr lang="en-US" sz="2000" b="1" dirty="0">
                          <a:solidFill>
                            <a:srgbClr val="14456E"/>
                          </a:solidFill>
                        </a:rPr>
                        <a:t>Relevant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l"/>
                      <a:r>
                        <a:rPr lang="en-US" sz="1600" dirty="0">
                          <a:solidFill>
                            <a:srgbClr val="14456E"/>
                          </a:solidFill>
                        </a:rPr>
                        <a:t>Corrective action should be instrumental to the mission of the organization and linked to its goals or strategic intent. Validation of the corrective action ensures that it meets the goals and intent. </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839818335"/>
                  </a:ext>
                </a:extLst>
              </a:tr>
              <a:tr h="822960">
                <a:tc>
                  <a:txBody>
                    <a:bodyPr/>
                    <a:lstStyle/>
                    <a:p>
                      <a:pPr algn="l"/>
                      <a:r>
                        <a:rPr lang="en-US" sz="2000" b="1" dirty="0">
                          <a:solidFill>
                            <a:srgbClr val="14456E"/>
                          </a:solidFill>
                        </a:rPr>
                        <a:t>Time-bound</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dirty="0">
                          <a:solidFill>
                            <a:srgbClr val="14456E"/>
                          </a:solidFill>
                        </a:rPr>
                        <a:t>Corrective actions should have a specified and reasonable timeframe to be completed. </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91315752"/>
                  </a:ext>
                </a:extLst>
              </a:tr>
            </a:tbl>
          </a:graphicData>
        </a:graphic>
      </p:graphicFrame>
      <p:pic>
        <p:nvPicPr>
          <p:cNvPr id="18" name="Graphic 18" descr="Target">
            <a:extLst>
              <a:ext uri="{FF2B5EF4-FFF2-40B4-BE49-F238E27FC236}">
                <a16:creationId xmlns:a16="http://schemas.microsoft.com/office/drawing/2014/main" id="{F125AB6C-4E27-4D9E-84DF-0E8348C7BC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60431" y="1536814"/>
            <a:ext cx="638908" cy="675355"/>
          </a:xfrm>
          <a:prstGeom prst="rect">
            <a:avLst/>
          </a:prstGeom>
        </p:spPr>
      </p:pic>
      <p:pic>
        <p:nvPicPr>
          <p:cNvPr id="14" name="Graphic 9" descr="Illustrative bar chart (no data)">
            <a:extLst>
              <a:ext uri="{FF2B5EF4-FFF2-40B4-BE49-F238E27FC236}">
                <a16:creationId xmlns:a16="http://schemas.microsoft.com/office/drawing/2014/main" id="{C5BFF31F-E559-4650-8F77-8A6204C6D61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60431" y="2420647"/>
            <a:ext cx="638908" cy="675355"/>
          </a:xfrm>
          <a:prstGeom prst="rect">
            <a:avLst/>
          </a:prstGeom>
        </p:spPr>
      </p:pic>
      <p:pic>
        <p:nvPicPr>
          <p:cNvPr id="15" name="Graphic 11" descr="Bullseye">
            <a:extLst>
              <a:ext uri="{FF2B5EF4-FFF2-40B4-BE49-F238E27FC236}">
                <a16:creationId xmlns:a16="http://schemas.microsoft.com/office/drawing/2014/main" id="{082EDACA-5D13-409A-8752-2F82A257322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860431" y="3268951"/>
            <a:ext cx="638908" cy="675355"/>
          </a:xfrm>
          <a:prstGeom prst="rect">
            <a:avLst/>
          </a:prstGeom>
        </p:spPr>
      </p:pic>
      <p:pic>
        <p:nvPicPr>
          <p:cNvPr id="17" name="Graphic 15" descr="Gears">
            <a:extLst>
              <a:ext uri="{FF2B5EF4-FFF2-40B4-BE49-F238E27FC236}">
                <a16:creationId xmlns:a16="http://schemas.microsoft.com/office/drawing/2014/main" id="{0EC9F767-492D-442D-B5C8-87285EA17E6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860431" y="4105825"/>
            <a:ext cx="638908" cy="675355"/>
          </a:xfrm>
          <a:prstGeom prst="rect">
            <a:avLst/>
          </a:prstGeom>
        </p:spPr>
      </p:pic>
      <p:pic>
        <p:nvPicPr>
          <p:cNvPr id="16" name="Graphic 13" descr="Stopwatch">
            <a:extLst>
              <a:ext uri="{FF2B5EF4-FFF2-40B4-BE49-F238E27FC236}">
                <a16:creationId xmlns:a16="http://schemas.microsoft.com/office/drawing/2014/main" id="{B07CF608-0FE1-4FA0-A029-53DE697698CA}"/>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860431" y="4910618"/>
            <a:ext cx="638908" cy="675355"/>
          </a:xfrm>
          <a:prstGeom prst="rect">
            <a:avLst/>
          </a:prstGeom>
        </p:spPr>
      </p:pic>
      <p:grpSp>
        <p:nvGrpSpPr>
          <p:cNvPr id="11" name="Group 10" descr="Placeholder for Sponsor logo">
            <a:extLst>
              <a:ext uri="{FF2B5EF4-FFF2-40B4-BE49-F238E27FC236}">
                <a16:creationId xmlns:a16="http://schemas.microsoft.com/office/drawing/2014/main" id="{8900BCE9-4BAF-4222-A2A0-EBB1AAB00EDF}"/>
              </a:ext>
            </a:extLst>
          </p:cNvPr>
          <p:cNvGrpSpPr/>
          <p:nvPr/>
        </p:nvGrpSpPr>
        <p:grpSpPr>
          <a:xfrm>
            <a:off x="381000" y="5924460"/>
            <a:ext cx="1514445" cy="760229"/>
            <a:chOff x="11153731" y="8820150"/>
            <a:chExt cx="1506855" cy="638175"/>
          </a:xfrm>
        </p:grpSpPr>
        <p:sp>
          <p:nvSpPr>
            <p:cNvPr id="12" name="object 28">
              <a:extLst>
                <a:ext uri="{FF2B5EF4-FFF2-40B4-BE49-F238E27FC236}">
                  <a16:creationId xmlns:a16="http://schemas.microsoft.com/office/drawing/2014/main" id="{7764EF70-F366-4CC8-A30C-5A02D7CE1989}"/>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27"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37">
              <a:extLst>
                <a:ext uri="{FF2B5EF4-FFF2-40B4-BE49-F238E27FC236}">
                  <a16:creationId xmlns:a16="http://schemas.microsoft.com/office/drawing/2014/main" id="{A47336E6-B99A-49FA-82E2-1799862AFC2B}"/>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marR="0" lvl="0" indent="0" algn="l" defTabSz="914400" rtl="0" eaLnBrk="1" fontAlgn="auto" latinLnBrk="0" hangingPunct="1">
                <a:lnSpc>
                  <a:spcPct val="100000"/>
                </a:lnSpc>
                <a:spcBef>
                  <a:spcPts val="0"/>
                </a:spcBef>
                <a:spcAft>
                  <a:spcPts val="0"/>
                </a:spcAft>
                <a:buClrTx/>
                <a:buSzTx/>
                <a:buFontTx/>
                <a:buNone/>
                <a:tabLst/>
                <a:defRPr/>
              </a:pPr>
              <a:r>
                <a:rPr kumimoji="0" lang="en-US" sz="1636" b="1" i="0" u="none" strike="noStrike" kern="1200" cap="none" spc="0" normalizeH="0" baseline="0" noProof="0" dirty="0">
                  <a:ln>
                    <a:noFill/>
                  </a:ln>
                  <a:solidFill>
                    <a:srgbClr val="FF0000"/>
                  </a:solidFill>
                  <a:effectLst/>
                  <a:uLnTx/>
                  <a:uFillTx/>
                  <a:latin typeface="Calibri"/>
                  <a:ea typeface="+mn-ea"/>
                  <a:cs typeface="Calibri"/>
                </a:rPr>
                <a:t>Spo</a:t>
              </a:r>
              <a:r>
                <a:rPr kumimoji="0" lang="en-US" sz="1636" b="1" i="0" u="none" strike="noStrike" kern="1200" cap="none" spc="-7" normalizeH="0" baseline="0" noProof="0" dirty="0">
                  <a:ln>
                    <a:noFill/>
                  </a:ln>
                  <a:solidFill>
                    <a:srgbClr val="FF0000"/>
                  </a:solidFill>
                  <a:effectLst/>
                  <a:uLnTx/>
                  <a:uFillTx/>
                  <a:latin typeface="Calibri"/>
                  <a:ea typeface="+mn-ea"/>
                  <a:cs typeface="Calibri"/>
                </a:rPr>
                <a:t>n</a:t>
              </a:r>
              <a:r>
                <a:rPr kumimoji="0" lang="en-US" sz="1636" b="1" i="0" u="none" strike="noStrike" kern="1200" cap="none" spc="0" normalizeH="0" baseline="0" noProof="0" dirty="0">
                  <a:ln>
                    <a:noFill/>
                  </a:ln>
                  <a:solidFill>
                    <a:srgbClr val="FF0000"/>
                  </a:solidFill>
                  <a:effectLst/>
                  <a:uLnTx/>
                  <a:uFillTx/>
                  <a:latin typeface="Calibri"/>
                  <a:ea typeface="+mn-ea"/>
                  <a:cs typeface="Calibri"/>
                </a:rPr>
                <a:t>sor </a:t>
              </a:r>
              <a:r>
                <a:rPr kumimoji="0" lang="en-US" sz="1636" b="1" i="0" u="none" strike="noStrike" kern="1200" cap="none" spc="-7" normalizeH="0" baseline="0" noProof="0" dirty="0">
                  <a:ln>
                    <a:noFill/>
                  </a:ln>
                  <a:solidFill>
                    <a:srgbClr val="FF0000"/>
                  </a:solidFill>
                  <a:effectLst/>
                  <a:uLnTx/>
                  <a:uFillTx/>
                  <a:latin typeface="Calibri"/>
                  <a:ea typeface="+mn-ea"/>
                  <a:cs typeface="Calibri"/>
                </a:rPr>
                <a:t>L</a:t>
              </a:r>
              <a:r>
                <a:rPr kumimoji="0" lang="en-US" sz="1636" b="1" i="0" u="none" strike="noStrike" kern="1200" cap="none" spc="0" normalizeH="0" baseline="0" noProof="0" dirty="0">
                  <a:ln>
                    <a:noFill/>
                  </a:ln>
                  <a:solidFill>
                    <a:srgbClr val="FF0000"/>
                  </a:solidFill>
                  <a:effectLst/>
                  <a:uLnTx/>
                  <a:uFillTx/>
                  <a:latin typeface="Calibri"/>
                  <a:ea typeface="+mn-ea"/>
                  <a:cs typeface="Calibri"/>
                </a:rPr>
                <a:t>ogo</a:t>
              </a:r>
            </a:p>
          </p:txBody>
        </p:sp>
      </p:grpSp>
      <p:sp>
        <p:nvSpPr>
          <p:cNvPr id="4" name="Slide Number Placeholder 3"/>
          <p:cNvSpPr>
            <a:spLocks noGrp="1"/>
          </p:cNvSpPr>
          <p:nvPr>
            <p:ph type="sldNum" sz="quarter" idx="12"/>
          </p:nvPr>
        </p:nvSpPr>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1400" b="0" i="0" u="none" strike="noStrike" kern="1200" cap="none" spc="0" normalizeH="0" baseline="0" noProof="0" smtClean="0">
                <a:ln>
                  <a:noFill/>
                </a:ln>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15</a:t>
            </a:fld>
            <a:endParaRPr kumimoji="0" lang="en-US" sz="1400" b="0" i="0" u="none" strike="noStrike" kern="1200" cap="none" spc="0" normalizeH="0" baseline="0" noProof="0">
              <a:ln>
                <a:noFill/>
              </a:ln>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830640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2944" y="132338"/>
            <a:ext cx="7195075" cy="994172"/>
          </a:xfrm>
        </p:spPr>
        <p:txBody>
          <a:bodyPr>
            <a:normAutofit/>
          </a:bodyPr>
          <a:lstStyle/>
          <a:p>
            <a:pPr lvl="0">
              <a:defRPr/>
            </a:pPr>
            <a:r>
              <a:rPr lang="en-US" sz="3600" dirty="0">
                <a:solidFill>
                  <a:srgbClr val="333333"/>
                </a:solidFill>
                <a:latin typeface="Franklin Gothic Book" panose="020B0503020102020204" pitchFamily="34" charset="0"/>
              </a:rPr>
              <a:t>SMART Corrective Action Example</a:t>
            </a:r>
          </a:p>
        </p:txBody>
      </p:sp>
      <p:sp>
        <p:nvSpPr>
          <p:cNvPr id="3" name="Content Placeholder 2"/>
          <p:cNvSpPr>
            <a:spLocks noGrp="1"/>
          </p:cNvSpPr>
          <p:nvPr>
            <p:ph idx="1"/>
          </p:nvPr>
        </p:nvSpPr>
        <p:spPr>
          <a:xfrm>
            <a:off x="322944" y="847454"/>
            <a:ext cx="6643914" cy="1734885"/>
          </a:xfrm>
        </p:spPr>
        <p:txBody>
          <a:bodyPr anchor="ctr">
            <a:noAutofit/>
          </a:bodyPr>
          <a:lstStyle/>
          <a:p>
            <a:pPr marL="0" indent="0" algn="just">
              <a:buNone/>
            </a:pPr>
            <a:r>
              <a:rPr lang="en-US" sz="2000" b="1" dirty="0">
                <a:ln w="635">
                  <a:noFill/>
                </a:ln>
                <a:solidFill>
                  <a:srgbClr val="568324"/>
                </a:solidFill>
                <a:latin typeface="Franklin Gothic Book" panose="020B0503020102020204" pitchFamily="34" charset="0"/>
              </a:rPr>
              <a:t>Planning Division</a:t>
            </a:r>
            <a:r>
              <a:rPr lang="en-US" sz="2000" b="1" baseline="30000" dirty="0">
                <a:ln w="635">
                  <a:noFill/>
                </a:ln>
                <a:solidFill>
                  <a:srgbClr val="568324"/>
                </a:solidFill>
                <a:latin typeface="Franklin Gothic Book" panose="020B0503020102020204" pitchFamily="34" charset="0"/>
              </a:rPr>
              <a:t>*</a:t>
            </a:r>
            <a:r>
              <a:rPr lang="en-US" sz="2000" b="1" dirty="0">
                <a:ln w="635">
                  <a:noFill/>
                </a:ln>
                <a:solidFill>
                  <a:srgbClr val="568324"/>
                </a:solidFill>
                <a:latin typeface="Franklin Gothic Book" panose="020B0503020102020204" pitchFamily="34" charset="0"/>
              </a:rPr>
              <a:t> </a:t>
            </a:r>
            <a:r>
              <a:rPr lang="en-US" sz="2000" dirty="0">
                <a:latin typeface="Franklin Gothic Book" panose="020B0503020102020204" pitchFamily="34" charset="0"/>
              </a:rPr>
              <a:t>will hold a </a:t>
            </a:r>
            <a:r>
              <a:rPr lang="en-US" sz="2000" b="1" dirty="0">
                <a:ln w="635">
                  <a:noFill/>
                </a:ln>
                <a:solidFill>
                  <a:srgbClr val="EF0000"/>
                </a:solidFill>
                <a:latin typeface="Franklin Gothic Book" panose="020B0503020102020204" pitchFamily="34" charset="0"/>
              </a:rPr>
              <a:t>seminar</a:t>
            </a:r>
            <a:r>
              <a:rPr lang="en-US" sz="2000" b="1" baseline="30000" dirty="0">
                <a:ln w="635">
                  <a:noFill/>
                </a:ln>
                <a:solidFill>
                  <a:srgbClr val="EF0000"/>
                </a:solidFill>
                <a:latin typeface="Franklin Gothic Book" panose="020B0503020102020204" pitchFamily="34" charset="0"/>
              </a:rPr>
              <a:t>^</a:t>
            </a:r>
            <a:r>
              <a:rPr lang="en-US" sz="2000" b="1" dirty="0">
                <a:ln w="635">
                  <a:noFill/>
                </a:ln>
                <a:solidFill>
                  <a:srgbClr val="FF0000"/>
                </a:solidFill>
                <a:latin typeface="Franklin Gothic Book" panose="020B0503020102020204" pitchFamily="34" charset="0"/>
              </a:rPr>
              <a:t> </a:t>
            </a:r>
            <a:r>
              <a:rPr lang="en-US" sz="2000" b="1" dirty="0">
                <a:ln w="635">
                  <a:noFill/>
                </a:ln>
                <a:solidFill>
                  <a:srgbClr val="8E7500"/>
                </a:solidFill>
                <a:latin typeface="Franklin Gothic Book" panose="020B0503020102020204" pitchFamily="34" charset="0"/>
              </a:rPr>
              <a:t>at the County EOC</a:t>
            </a:r>
            <a:r>
              <a:rPr lang="en-US" sz="2000" b="1" baseline="30000" dirty="0">
                <a:ln w="635">
                  <a:noFill/>
                </a:ln>
                <a:solidFill>
                  <a:srgbClr val="8E7500"/>
                </a:solidFill>
                <a:latin typeface="Franklin Gothic Book" panose="020B0503020102020204" pitchFamily="34" charset="0"/>
              </a:rPr>
              <a:t>#</a:t>
            </a:r>
            <a:r>
              <a:rPr lang="en-US" sz="2000" b="1" dirty="0">
                <a:ln w="1905">
                  <a:noFill/>
                </a:ln>
                <a:solidFill>
                  <a:srgbClr val="8E7500"/>
                </a:solidFill>
                <a:latin typeface="Franklin Gothic Book" panose="020B0503020102020204" pitchFamily="34" charset="0"/>
              </a:rPr>
              <a:t> </a:t>
            </a:r>
            <a:r>
              <a:rPr lang="en-US" sz="2000" dirty="0">
                <a:ln w="1905">
                  <a:noFill/>
                </a:ln>
                <a:solidFill>
                  <a:srgbClr val="FFC000"/>
                </a:solidFill>
                <a:latin typeface="Franklin Gothic Book" panose="020B0503020102020204" pitchFamily="34" charset="0"/>
              </a:rPr>
              <a:t> </a:t>
            </a:r>
            <a:r>
              <a:rPr lang="en-US" sz="2000" b="1" dirty="0">
                <a:ln w="635">
                  <a:noFill/>
                </a:ln>
                <a:solidFill>
                  <a:srgbClr val="EF0000"/>
                </a:solidFill>
                <a:latin typeface="Franklin Gothic Book" panose="020B0503020102020204" pitchFamily="34" charset="0"/>
              </a:rPr>
              <a:t>focused on response to HAZMAT incidents</a:t>
            </a:r>
            <a:r>
              <a:rPr lang="en-US" sz="2000" b="1" baseline="30000" dirty="0">
                <a:ln w="635">
                  <a:noFill/>
                </a:ln>
                <a:solidFill>
                  <a:srgbClr val="EF0000"/>
                </a:solidFill>
                <a:latin typeface="Franklin Gothic Book" panose="020B0503020102020204" pitchFamily="34" charset="0"/>
              </a:rPr>
              <a:t>^</a:t>
            </a:r>
            <a:r>
              <a:rPr lang="en-US" sz="2000" b="1" dirty="0">
                <a:solidFill>
                  <a:srgbClr val="EF0000"/>
                </a:solidFill>
                <a:latin typeface="Franklin Gothic Book" panose="020B0503020102020204" pitchFamily="34" charset="0"/>
              </a:rPr>
              <a:t> </a:t>
            </a:r>
            <a:r>
              <a:rPr lang="en-US" sz="2000" dirty="0">
                <a:latin typeface="Franklin Gothic Book" panose="020B0503020102020204" pitchFamily="34" charset="0"/>
              </a:rPr>
              <a:t>no later than </a:t>
            </a:r>
            <a:r>
              <a:rPr lang="en-US" sz="2000" b="1" dirty="0">
                <a:solidFill>
                  <a:srgbClr val="7030A0"/>
                </a:solidFill>
                <a:latin typeface="Franklin Gothic Book" panose="020B0503020102020204" pitchFamily="34" charset="0"/>
              </a:rPr>
              <a:t>February 15, 2021</a:t>
            </a:r>
            <a:r>
              <a:rPr lang="en-US" sz="2000" b="1" baseline="30000" dirty="0">
                <a:solidFill>
                  <a:srgbClr val="7030A0"/>
                </a:solidFill>
                <a:latin typeface="Franklin Gothic Book" panose="020B0503020102020204" pitchFamily="34" charset="0"/>
              </a:rPr>
              <a:t>+</a:t>
            </a:r>
            <a:r>
              <a:rPr lang="en-US" sz="2000" b="1" dirty="0">
                <a:solidFill>
                  <a:srgbClr val="7030A0"/>
                </a:solidFill>
                <a:latin typeface="Franklin Gothic Book" panose="020B0503020102020204" pitchFamily="34" charset="0"/>
              </a:rPr>
              <a:t>.</a:t>
            </a:r>
            <a:r>
              <a:rPr lang="en-US" sz="2000" dirty="0">
                <a:solidFill>
                  <a:schemeClr val="tx1"/>
                </a:solidFill>
                <a:latin typeface="Franklin Gothic Book" panose="020B0503020102020204" pitchFamily="34" charset="0"/>
              </a:rPr>
              <a:t> </a:t>
            </a:r>
            <a:r>
              <a:rPr lang="en-US" sz="2000" dirty="0">
                <a:latin typeface="Franklin Gothic Book" panose="020B0503020102020204" pitchFamily="34" charset="0"/>
              </a:rPr>
              <a:t>The goal of the seminar is </a:t>
            </a:r>
            <a:r>
              <a:rPr lang="en-US" sz="2000" b="1" dirty="0">
                <a:ln w="635">
                  <a:noFill/>
                </a:ln>
                <a:solidFill>
                  <a:srgbClr val="007FAC"/>
                </a:solidFill>
                <a:latin typeface="Franklin Gothic Book" panose="020B0503020102020204" pitchFamily="34" charset="0"/>
              </a:rPr>
              <a:t>help attendees understand and clarify the roles, responsibilities, and authorities of each responding organizations</a:t>
            </a:r>
            <a:r>
              <a:rPr lang="en-US" sz="2000" b="1" baseline="30000" dirty="0">
                <a:ln w="635">
                  <a:noFill/>
                </a:ln>
                <a:solidFill>
                  <a:srgbClr val="007FAC"/>
                </a:solidFill>
                <a:latin typeface="Franklin Gothic Book" panose="020B0503020102020204" pitchFamily="34" charset="0"/>
              </a:rPr>
              <a:t>~</a:t>
            </a:r>
            <a:r>
              <a:rPr lang="en-US" sz="2000" dirty="0">
                <a:latin typeface="Franklin Gothic Book" panose="020B0503020102020204" pitchFamily="34" charset="0"/>
              </a:rPr>
              <a:t>.</a:t>
            </a:r>
            <a:endParaRPr lang="en-US" sz="2000" b="1" dirty="0">
              <a:ln w="635">
                <a:noFill/>
              </a:ln>
              <a:solidFill>
                <a:srgbClr val="00B0F0"/>
              </a:solidFill>
              <a:latin typeface="Franklin Gothic Book" panose="020B0503020102020204" pitchFamily="34" charset="0"/>
            </a:endParaRPr>
          </a:p>
        </p:txBody>
      </p:sp>
      <p:graphicFrame>
        <p:nvGraphicFramePr>
          <p:cNvPr id="8" name="Table 7">
            <a:extLst>
              <a:ext uri="{FF2B5EF4-FFF2-40B4-BE49-F238E27FC236}">
                <a16:creationId xmlns:a16="http://schemas.microsoft.com/office/drawing/2014/main" id="{4EE8136E-3C0A-4ECF-8739-21351775725C}"/>
              </a:ext>
            </a:extLst>
          </p:cNvPr>
          <p:cNvGraphicFramePr>
            <a:graphicFrameLocks noGrp="1"/>
          </p:cNvGraphicFramePr>
          <p:nvPr>
            <p:extLst>
              <p:ext uri="{D42A27DB-BD31-4B8C-83A1-F6EECF244321}">
                <p14:modId xmlns:p14="http://schemas.microsoft.com/office/powerpoint/2010/main" val="2118365768"/>
              </p:ext>
            </p:extLst>
          </p:nvPr>
        </p:nvGraphicFramePr>
        <p:xfrm>
          <a:off x="304800" y="2590800"/>
          <a:ext cx="5913739" cy="3200400"/>
        </p:xfrm>
        <a:graphic>
          <a:graphicData uri="http://schemas.openxmlformats.org/drawingml/2006/table">
            <a:tbl>
              <a:tblPr firstRow="1" bandRow="1">
                <a:tableStyleId>{2D5ABB26-0587-4C30-8999-92F81FD0307C}</a:tableStyleId>
              </a:tblPr>
              <a:tblGrid>
                <a:gridCol w="641383">
                  <a:extLst>
                    <a:ext uri="{9D8B030D-6E8A-4147-A177-3AD203B41FA5}">
                      <a16:colId xmlns:a16="http://schemas.microsoft.com/office/drawing/2014/main" val="4059891172"/>
                    </a:ext>
                  </a:extLst>
                </a:gridCol>
                <a:gridCol w="5272356">
                  <a:extLst>
                    <a:ext uri="{9D8B030D-6E8A-4147-A177-3AD203B41FA5}">
                      <a16:colId xmlns:a16="http://schemas.microsoft.com/office/drawing/2014/main" val="333376520"/>
                    </a:ext>
                  </a:extLst>
                </a:gridCol>
              </a:tblGrid>
              <a:tr h="343972">
                <a:tc>
                  <a:txBody>
                    <a:bodyPr/>
                    <a:lstStyle/>
                    <a:p>
                      <a:pPr algn="ctr"/>
                      <a:r>
                        <a:rPr lang="en-US" sz="1800" b="1" dirty="0">
                          <a:latin typeface="Franklin Gothic Book" panose="020B0503020102020204" pitchFamily="34" charset="0"/>
                        </a:rPr>
                        <a:t>S</a:t>
                      </a:r>
                      <a:endParaRPr lang="en-US" sz="1800" b="1" dirty="0">
                        <a:solidFill>
                          <a:srgbClr val="333333"/>
                        </a:solidFill>
                        <a:latin typeface="Franklin Gothic Book" panose="020B0503020102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33333"/>
                          </a:solidFill>
                          <a:latin typeface="Franklin Gothic Book" panose="020B0503020102020204" pitchFamily="34" charset="0"/>
                        </a:rPr>
                        <a:t>The </a:t>
                      </a:r>
                      <a:r>
                        <a:rPr lang="en-US" sz="1800" b="1" kern="1200" dirty="0">
                          <a:ln w="635">
                            <a:noFill/>
                          </a:ln>
                          <a:solidFill>
                            <a:srgbClr val="568324"/>
                          </a:solidFill>
                          <a:latin typeface="Franklin Gothic Book" panose="020B0503020102020204" pitchFamily="34" charset="0"/>
                          <a:ea typeface="+mn-ea"/>
                          <a:cs typeface="Arial" pitchFamily="34" charset="0"/>
                        </a:rPr>
                        <a:t>who</a:t>
                      </a:r>
                      <a:r>
                        <a:rPr lang="en-US" sz="1800" b="1" baseline="30000" dirty="0">
                          <a:ln w="635">
                            <a:noFill/>
                          </a:ln>
                          <a:solidFill>
                            <a:srgbClr val="568324"/>
                          </a:solidFill>
                          <a:latin typeface="Franklin Gothic Book" panose="020B0503020102020204" pitchFamily="34" charset="0"/>
                        </a:rPr>
                        <a:t>*</a:t>
                      </a:r>
                      <a:r>
                        <a:rPr lang="en-US" sz="1800" b="1" dirty="0">
                          <a:ln>
                            <a:noFill/>
                          </a:ln>
                          <a:solidFill>
                            <a:srgbClr val="568324"/>
                          </a:solidFill>
                          <a:latin typeface="Franklin Gothic Book" panose="020B0503020102020204" pitchFamily="34" charset="0"/>
                        </a:rPr>
                        <a:t>, </a:t>
                      </a:r>
                      <a:r>
                        <a:rPr lang="en-US" sz="1800" b="1" kern="1200" dirty="0">
                          <a:ln w="635">
                            <a:noFill/>
                          </a:ln>
                          <a:solidFill>
                            <a:srgbClr val="EF0000"/>
                          </a:solidFill>
                          <a:latin typeface="Franklin Gothic Book" panose="020B0503020102020204" pitchFamily="34" charset="0"/>
                          <a:ea typeface="+mn-ea"/>
                          <a:cs typeface="Arial" pitchFamily="34" charset="0"/>
                        </a:rPr>
                        <a:t>what</a:t>
                      </a:r>
                      <a:r>
                        <a:rPr lang="en-US" sz="1800" b="1" baseline="30000" dirty="0">
                          <a:ln w="635">
                            <a:noFill/>
                          </a:ln>
                          <a:solidFill>
                            <a:srgbClr val="EF0000"/>
                          </a:solidFill>
                          <a:latin typeface="Franklin Gothic Book" panose="020B0503020102020204" pitchFamily="34" charset="0"/>
                        </a:rPr>
                        <a:t>^</a:t>
                      </a:r>
                      <a:r>
                        <a:rPr lang="en-US" sz="1800" b="1" dirty="0">
                          <a:ln>
                            <a:noFill/>
                          </a:ln>
                          <a:solidFill>
                            <a:srgbClr val="EF0000"/>
                          </a:solidFill>
                          <a:latin typeface="Franklin Gothic Book" panose="020B0503020102020204" pitchFamily="34" charset="0"/>
                        </a:rPr>
                        <a:t>, </a:t>
                      </a:r>
                      <a:r>
                        <a:rPr lang="en-US" sz="1800" b="1" dirty="0">
                          <a:ln>
                            <a:noFill/>
                          </a:ln>
                          <a:solidFill>
                            <a:srgbClr val="7030A0"/>
                          </a:solidFill>
                          <a:latin typeface="Franklin Gothic Book" panose="020B0503020102020204" pitchFamily="34" charset="0"/>
                        </a:rPr>
                        <a:t>when</a:t>
                      </a:r>
                      <a:r>
                        <a:rPr lang="en-US" sz="1800" b="1" baseline="30000" dirty="0">
                          <a:ln>
                            <a:noFill/>
                          </a:ln>
                          <a:solidFill>
                            <a:srgbClr val="7030A0"/>
                          </a:solidFill>
                          <a:latin typeface="Franklin Gothic Book" panose="020B0503020102020204" pitchFamily="34" charset="0"/>
                        </a:rPr>
                        <a:t>+</a:t>
                      </a:r>
                      <a:r>
                        <a:rPr lang="en-US" sz="1800" b="1" dirty="0">
                          <a:ln>
                            <a:noFill/>
                          </a:ln>
                          <a:solidFill>
                            <a:srgbClr val="333333"/>
                          </a:solidFill>
                          <a:latin typeface="Franklin Gothic Book" panose="020B0503020102020204" pitchFamily="34" charset="0"/>
                        </a:rPr>
                        <a:t>, </a:t>
                      </a:r>
                      <a:r>
                        <a:rPr lang="en-US" sz="1800" b="1" kern="1200" dirty="0">
                          <a:ln w="635">
                            <a:noFill/>
                          </a:ln>
                          <a:solidFill>
                            <a:srgbClr val="8E7500"/>
                          </a:solidFill>
                          <a:latin typeface="Franklin Gothic Book" panose="020B0503020102020204" pitchFamily="34" charset="0"/>
                          <a:ea typeface="+mn-ea"/>
                          <a:cs typeface="Arial" pitchFamily="34" charset="0"/>
                        </a:rPr>
                        <a:t>where</a:t>
                      </a:r>
                      <a:r>
                        <a:rPr lang="en-US" sz="1800" b="1" kern="1200" baseline="30000" dirty="0">
                          <a:ln w="635">
                            <a:noFill/>
                          </a:ln>
                          <a:solidFill>
                            <a:srgbClr val="8E7500"/>
                          </a:solidFill>
                          <a:latin typeface="Franklin Gothic Book" panose="020B0503020102020204" pitchFamily="34" charset="0"/>
                          <a:ea typeface="+mn-ea"/>
                          <a:cs typeface="Arial" pitchFamily="34" charset="0"/>
                        </a:rPr>
                        <a:t>#</a:t>
                      </a:r>
                      <a:r>
                        <a:rPr lang="en-US" sz="1800" b="1" dirty="0">
                          <a:ln>
                            <a:noFill/>
                          </a:ln>
                          <a:solidFill>
                            <a:srgbClr val="333333"/>
                          </a:solidFill>
                          <a:latin typeface="Franklin Gothic Book" panose="020B0503020102020204" pitchFamily="34" charset="0"/>
                        </a:rPr>
                        <a:t>, </a:t>
                      </a:r>
                      <a:r>
                        <a:rPr lang="en-US" sz="1800" b="1" kern="1200" dirty="0">
                          <a:ln w="635">
                            <a:noFill/>
                          </a:ln>
                          <a:solidFill>
                            <a:srgbClr val="007FAC"/>
                          </a:solidFill>
                          <a:latin typeface="Franklin Gothic Book" panose="020B0503020102020204" pitchFamily="34" charset="0"/>
                          <a:ea typeface="+mn-ea"/>
                          <a:cs typeface="Arial" pitchFamily="34" charset="0"/>
                        </a:rPr>
                        <a:t>why</a:t>
                      </a:r>
                      <a:r>
                        <a:rPr lang="en-US" sz="1800" b="1" kern="1200" baseline="30000" dirty="0">
                          <a:ln w="635">
                            <a:noFill/>
                          </a:ln>
                          <a:solidFill>
                            <a:srgbClr val="007FAC"/>
                          </a:solidFill>
                          <a:latin typeface="Franklin Gothic Book" panose="020B0503020102020204" pitchFamily="34" charset="0"/>
                          <a:ea typeface="+mn-ea"/>
                          <a:cs typeface="Arial" pitchFamily="34" charset="0"/>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8468909"/>
                  </a:ext>
                </a:extLst>
              </a:tr>
              <a:tr h="729407">
                <a:tc>
                  <a:txBody>
                    <a:bodyPr/>
                    <a:lstStyle/>
                    <a:p>
                      <a:pPr algn="ctr"/>
                      <a:r>
                        <a:rPr lang="en-US" sz="1800" b="1" dirty="0">
                          <a:latin typeface="Franklin Gothic Book" panose="020B0503020102020204" pitchFamily="34" charset="0"/>
                        </a:rPr>
                        <a:t>M</a:t>
                      </a:r>
                      <a:endParaRPr lang="en-US" sz="1800" b="1" dirty="0">
                        <a:solidFill>
                          <a:srgbClr val="333333"/>
                        </a:solidFill>
                        <a:latin typeface="Franklin Gothic Book" panose="020B0503020102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33333"/>
                          </a:solidFill>
                          <a:latin typeface="Franklin Gothic Book" panose="020B0503020102020204" pitchFamily="34" charset="0"/>
                        </a:rPr>
                        <a:t>Can be determined by measuring the understanding of roles, responsibilities, and authorities of HAZMAT response</a:t>
                      </a:r>
                      <a:endParaRPr lang="en-US" sz="1800" b="1" dirty="0">
                        <a:solidFill>
                          <a:srgbClr val="333333"/>
                        </a:solidFill>
                        <a:latin typeface="Franklin Gothic Book" panose="020B0503020102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70914333"/>
                  </a:ext>
                </a:extLst>
              </a:tr>
              <a:tr h="510585">
                <a:tc>
                  <a:txBody>
                    <a:bodyPr/>
                    <a:lstStyle/>
                    <a:p>
                      <a:pPr algn="ctr"/>
                      <a:r>
                        <a:rPr lang="en-US" sz="1800" b="1" dirty="0">
                          <a:latin typeface="Franklin Gothic Book" panose="020B0503020102020204" pitchFamily="34" charset="0"/>
                        </a:rPr>
                        <a:t>A</a:t>
                      </a:r>
                      <a:endParaRPr lang="en-US" sz="1800" b="1" dirty="0">
                        <a:solidFill>
                          <a:srgbClr val="333333"/>
                        </a:solidFill>
                        <a:latin typeface="Franklin Gothic Book" panose="020B0503020102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33333"/>
                          </a:solidFill>
                          <a:latin typeface="Franklin Gothic Book" panose="020B0503020102020204" pitchFamily="34" charset="0"/>
                        </a:rPr>
                        <a:t>Seminar will provide the necessary information regarding roles, responsibilities, and authorities</a:t>
                      </a:r>
                      <a:endParaRPr lang="en-US" sz="1800" b="1" dirty="0">
                        <a:solidFill>
                          <a:srgbClr val="333333"/>
                        </a:solidFill>
                        <a:latin typeface="Franklin Gothic Book" panose="020B0503020102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83134184"/>
                  </a:ext>
                </a:extLst>
              </a:tr>
              <a:tr h="510585">
                <a:tc>
                  <a:txBody>
                    <a:bodyPr/>
                    <a:lstStyle/>
                    <a:p>
                      <a:pPr algn="ctr"/>
                      <a:r>
                        <a:rPr lang="en-US" sz="1800" b="1" dirty="0">
                          <a:latin typeface="Franklin Gothic Book" panose="020B0503020102020204" pitchFamily="34" charset="0"/>
                        </a:rPr>
                        <a:t>R</a:t>
                      </a:r>
                      <a:endParaRPr lang="en-US" sz="1800" b="1" dirty="0">
                        <a:solidFill>
                          <a:srgbClr val="333333"/>
                        </a:solidFill>
                        <a:latin typeface="Franklin Gothic Book" panose="020B0503020102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33333"/>
                          </a:solidFill>
                          <a:latin typeface="Franklin Gothic Book" panose="020B0503020102020204" pitchFamily="34" charset="0"/>
                        </a:rPr>
                        <a:t>Understanding the roles, responsibilities, and authorities is critical to a HAZMAT response</a:t>
                      </a:r>
                      <a:endParaRPr lang="en-US" sz="1800" b="1" dirty="0">
                        <a:solidFill>
                          <a:srgbClr val="333333"/>
                        </a:solidFill>
                        <a:latin typeface="Franklin Gothic Book" panose="020B0503020102020204" pitchFamily="34" charset="0"/>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529327509"/>
                  </a:ext>
                </a:extLst>
              </a:tr>
              <a:tr h="510585">
                <a:tc>
                  <a:txBody>
                    <a:bodyPr/>
                    <a:lstStyle/>
                    <a:p>
                      <a:pPr algn="ctr"/>
                      <a:r>
                        <a:rPr lang="en-US" sz="1800" b="1" dirty="0">
                          <a:latin typeface="Franklin Gothic Book" panose="020B0503020102020204" pitchFamily="34" charset="0"/>
                        </a:rPr>
                        <a:t>T</a:t>
                      </a:r>
                      <a:endParaRPr lang="en-US" sz="1800" b="1" dirty="0">
                        <a:solidFill>
                          <a:srgbClr val="333333"/>
                        </a:solidFill>
                        <a:latin typeface="Franklin Gothic Book" panose="020B0503020102020204" pitchFamily="34" charset="0"/>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333333"/>
                          </a:solidFill>
                          <a:latin typeface="Franklin Gothic Book" panose="020B0503020102020204" pitchFamily="34" charset="0"/>
                        </a:rPr>
                        <a:t>Unit of time (February 15, 2021) gives definitive way to measure if corrective action is achieved or not</a:t>
                      </a:r>
                      <a:endParaRPr kumimoji="0" lang="en-US" sz="1800" b="0" i="0" u="none" strike="noStrike" kern="1200" cap="none" spc="0" normalizeH="0" baseline="0" noProof="0" dirty="0">
                        <a:ln>
                          <a:noFill/>
                        </a:ln>
                        <a:solidFill>
                          <a:srgbClr val="333333"/>
                        </a:solidFill>
                        <a:effectLst/>
                        <a:uLnTx/>
                        <a:uFillTx/>
                        <a:latin typeface="Franklin Gothic Book" panose="020B050302010202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874253813"/>
                  </a:ext>
                </a:extLst>
              </a:tr>
            </a:tbl>
          </a:graphicData>
        </a:graphic>
      </p:graphicFrame>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Head with gears">
            <a:extLst>
              <a:ext uri="{FF2B5EF4-FFF2-40B4-BE49-F238E27FC236}">
                <a16:creationId xmlns:a16="http://schemas.microsoft.com/office/drawing/2014/main" id="{045EB475-4420-457C-9398-FBC248BE5C4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16</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754813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pPr lvl="0">
              <a:defRPr/>
            </a:pPr>
            <a:r>
              <a:rPr lang="en-US" sz="3600" dirty="0">
                <a:solidFill>
                  <a:srgbClr val="333333"/>
                </a:solidFill>
                <a:latin typeface="Franklin Gothic Book" panose="020B0503020102020204" pitchFamily="34" charset="0"/>
              </a:rPr>
              <a:t>Areas for Improvement</a:t>
            </a:r>
          </a:p>
        </p:txBody>
      </p:sp>
      <p:sp>
        <p:nvSpPr>
          <p:cNvPr id="3" name="Content Placeholder 2"/>
          <p:cNvSpPr>
            <a:spLocks noGrp="1"/>
          </p:cNvSpPr>
          <p:nvPr>
            <p:ph idx="1"/>
          </p:nvPr>
        </p:nvSpPr>
        <p:spPr>
          <a:xfrm>
            <a:off x="381000" y="1654757"/>
            <a:ext cx="5794429" cy="3192106"/>
          </a:xfrm>
        </p:spPr>
        <p:txBody>
          <a:bodyPr anchor="ctr">
            <a:noAutofit/>
          </a:bodyPr>
          <a:lstStyle/>
          <a:p>
            <a:r>
              <a:rPr lang="en-US" dirty="0">
                <a:highlight>
                  <a:srgbClr val="FFFF00"/>
                </a:highlight>
                <a:latin typeface="Franklin Gothic Book" panose="020B0503020102020204" pitchFamily="34" charset="0"/>
              </a:rPr>
              <a:t>[Area for Improvement 1]</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Illustrative (no data) bar graph with upward trend">
            <a:extLst>
              <a:ext uri="{FF2B5EF4-FFF2-40B4-BE49-F238E27FC236}">
                <a16:creationId xmlns:a16="http://schemas.microsoft.com/office/drawing/2014/main" id="{1D8A5FFE-D7AF-4E74-BC56-3333CB92550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17</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673465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pPr lvl="0">
              <a:defRPr/>
            </a:pPr>
            <a:r>
              <a:rPr lang="en-US" sz="3600" dirty="0">
                <a:solidFill>
                  <a:srgbClr val="333333"/>
                </a:solidFill>
                <a:latin typeface="Franklin Gothic Book" panose="020B0503020102020204" pitchFamily="34" charset="0"/>
              </a:rPr>
              <a:t>Corrective Action 1</a:t>
            </a:r>
          </a:p>
        </p:txBody>
      </p:sp>
      <p:sp>
        <p:nvSpPr>
          <p:cNvPr id="3" name="Content Placeholder 2"/>
          <p:cNvSpPr>
            <a:spLocks noGrp="1"/>
          </p:cNvSpPr>
          <p:nvPr>
            <p:ph idx="1"/>
          </p:nvPr>
        </p:nvSpPr>
        <p:spPr>
          <a:xfrm>
            <a:off x="381000" y="1074186"/>
            <a:ext cx="5794429" cy="4571872"/>
          </a:xfrm>
        </p:spPr>
        <p:txBody>
          <a:bodyPr anchor="ctr">
            <a:noAutofit/>
          </a:bodyPr>
          <a:lstStyle/>
          <a:p>
            <a:r>
              <a:rPr lang="en-US" dirty="0">
                <a:highlight>
                  <a:srgbClr val="FFFF00"/>
                </a:highlight>
                <a:latin typeface="Franklin Gothic Book" panose="020B0503020102020204" pitchFamily="34" charset="0"/>
              </a:rPr>
              <a:t>[Proposed corrective action]</a:t>
            </a:r>
          </a:p>
          <a:p>
            <a:r>
              <a:rPr lang="en-US" dirty="0">
                <a:highlight>
                  <a:srgbClr val="FFFF00"/>
                </a:highlight>
                <a:latin typeface="Franklin Gothic Book" panose="020B0503020102020204" pitchFamily="34" charset="0"/>
              </a:rPr>
              <a:t>[Proposed preparedness stakeholder assigned]</a:t>
            </a:r>
          </a:p>
          <a:p>
            <a:r>
              <a:rPr lang="en-US" dirty="0">
                <a:highlight>
                  <a:srgbClr val="FFFF00"/>
                </a:highlight>
                <a:latin typeface="Franklin Gothic Book" panose="020B0503020102020204" pitchFamily="34" charset="0"/>
              </a:rPr>
              <a:t>[Deadline]</a:t>
            </a:r>
          </a:p>
          <a:p>
            <a:r>
              <a:rPr lang="en-US" dirty="0">
                <a:latin typeface="Franklin Gothic Book" panose="020B0503020102020204" pitchFamily="34" charset="0"/>
              </a:rPr>
              <a:t>Preparedness Cycle area assigned*</a:t>
            </a:r>
          </a:p>
          <a:p>
            <a:pPr lvl="1"/>
            <a:r>
              <a:rPr lang="en-US" dirty="0">
                <a:latin typeface="Franklin Gothic Book" panose="020B0503020102020204" pitchFamily="34" charset="0"/>
              </a:rPr>
              <a:t>Plan</a:t>
            </a:r>
          </a:p>
          <a:p>
            <a:pPr lvl="1"/>
            <a:r>
              <a:rPr lang="en-US" dirty="0">
                <a:latin typeface="Franklin Gothic Book" panose="020B0503020102020204" pitchFamily="34" charset="0"/>
              </a:rPr>
              <a:t>Organize</a:t>
            </a:r>
          </a:p>
          <a:p>
            <a:pPr lvl="1"/>
            <a:r>
              <a:rPr lang="en-US" dirty="0">
                <a:latin typeface="Franklin Gothic Book" panose="020B0503020102020204" pitchFamily="34" charset="0"/>
              </a:rPr>
              <a:t>Equip</a:t>
            </a:r>
          </a:p>
          <a:p>
            <a:pPr lvl="1"/>
            <a:r>
              <a:rPr lang="en-US" dirty="0">
                <a:latin typeface="Franklin Gothic Book" panose="020B0503020102020204" pitchFamily="34" charset="0"/>
              </a:rPr>
              <a:t>Train</a:t>
            </a:r>
          </a:p>
          <a:p>
            <a:pPr lvl="1"/>
            <a:r>
              <a:rPr lang="en-US" dirty="0">
                <a:latin typeface="Franklin Gothic Book" panose="020B0503020102020204" pitchFamily="34" charset="0"/>
              </a:rPr>
              <a:t>Exercise</a:t>
            </a:r>
          </a:p>
          <a:p>
            <a:r>
              <a:rPr lang="en-US" dirty="0">
                <a:latin typeface="Franklin Gothic Book" panose="020B0503020102020204" pitchFamily="34" charset="0"/>
              </a:rPr>
              <a:t>Corrective action validation (follow up)</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Lightbulb and gear">
            <a:extLst>
              <a:ext uri="{FF2B5EF4-FFF2-40B4-BE49-F238E27FC236}">
                <a16:creationId xmlns:a16="http://schemas.microsoft.com/office/drawing/2014/main" id="{A84666CF-08A8-4794-83E6-A4DDA7AB7CB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18</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81692602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pPr lvl="0">
              <a:defRPr/>
            </a:pPr>
            <a:r>
              <a:rPr lang="en-US" sz="3600" dirty="0">
                <a:solidFill>
                  <a:srgbClr val="333333"/>
                </a:solidFill>
                <a:latin typeface="Franklin Gothic Book" panose="020B0503020102020204" pitchFamily="34" charset="0"/>
              </a:rPr>
              <a:t>Corrective Action 2</a:t>
            </a:r>
          </a:p>
        </p:txBody>
      </p:sp>
      <p:sp>
        <p:nvSpPr>
          <p:cNvPr id="3" name="Content Placeholder 2"/>
          <p:cNvSpPr>
            <a:spLocks noGrp="1"/>
          </p:cNvSpPr>
          <p:nvPr>
            <p:ph idx="1"/>
          </p:nvPr>
        </p:nvSpPr>
        <p:spPr>
          <a:xfrm>
            <a:off x="381000" y="1161271"/>
            <a:ext cx="5794429" cy="4470272"/>
          </a:xfrm>
        </p:spPr>
        <p:txBody>
          <a:bodyPr anchor="ctr">
            <a:noAutofit/>
          </a:bodyPr>
          <a:lstStyle/>
          <a:p>
            <a:r>
              <a:rPr lang="en-US" dirty="0">
                <a:highlight>
                  <a:srgbClr val="FFFF00"/>
                </a:highlight>
                <a:latin typeface="Franklin Gothic Book" panose="020B0503020102020204" pitchFamily="34" charset="0"/>
              </a:rPr>
              <a:t>[Proposed corrective action]</a:t>
            </a:r>
          </a:p>
          <a:p>
            <a:r>
              <a:rPr lang="en-US" dirty="0">
                <a:highlight>
                  <a:srgbClr val="FFFF00"/>
                </a:highlight>
                <a:latin typeface="Franklin Gothic Book" panose="020B0503020102020204" pitchFamily="34" charset="0"/>
              </a:rPr>
              <a:t>[Proposed preparedness stakeholder assigned]</a:t>
            </a:r>
          </a:p>
          <a:p>
            <a:r>
              <a:rPr lang="en-US" dirty="0">
                <a:highlight>
                  <a:srgbClr val="FFFF00"/>
                </a:highlight>
                <a:latin typeface="Franklin Gothic Book" panose="020B0503020102020204" pitchFamily="34" charset="0"/>
              </a:rPr>
              <a:t>[Deadline]</a:t>
            </a:r>
          </a:p>
          <a:p>
            <a:r>
              <a:rPr lang="en-US" dirty="0">
                <a:latin typeface="Franklin Gothic Book" panose="020B0503020102020204" pitchFamily="34" charset="0"/>
              </a:rPr>
              <a:t>Preparedness Cycle area assigned*</a:t>
            </a:r>
          </a:p>
          <a:p>
            <a:pPr lvl="1"/>
            <a:r>
              <a:rPr lang="en-US" dirty="0">
                <a:latin typeface="Franklin Gothic Book" panose="020B0503020102020204" pitchFamily="34" charset="0"/>
              </a:rPr>
              <a:t>Plan</a:t>
            </a:r>
          </a:p>
          <a:p>
            <a:pPr lvl="1"/>
            <a:r>
              <a:rPr lang="en-US" dirty="0">
                <a:latin typeface="Franklin Gothic Book" panose="020B0503020102020204" pitchFamily="34" charset="0"/>
              </a:rPr>
              <a:t>Organize</a:t>
            </a:r>
          </a:p>
          <a:p>
            <a:pPr lvl="1"/>
            <a:r>
              <a:rPr lang="en-US" dirty="0">
                <a:latin typeface="Franklin Gothic Book" panose="020B0503020102020204" pitchFamily="34" charset="0"/>
              </a:rPr>
              <a:t>Equip</a:t>
            </a:r>
          </a:p>
          <a:p>
            <a:pPr lvl="1"/>
            <a:r>
              <a:rPr lang="en-US" dirty="0">
                <a:latin typeface="Franklin Gothic Book" panose="020B0503020102020204" pitchFamily="34" charset="0"/>
              </a:rPr>
              <a:t>Train</a:t>
            </a:r>
          </a:p>
          <a:p>
            <a:pPr lvl="1"/>
            <a:r>
              <a:rPr lang="en-US" dirty="0">
                <a:latin typeface="Franklin Gothic Book" panose="020B0503020102020204" pitchFamily="34" charset="0"/>
              </a:rPr>
              <a:t>Exercise</a:t>
            </a:r>
          </a:p>
          <a:p>
            <a:r>
              <a:rPr lang="en-US" dirty="0">
                <a:latin typeface="Franklin Gothic Book" panose="020B0503020102020204" pitchFamily="34" charset="0"/>
              </a:rPr>
              <a:t>Corrective action validation (follow up)</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8" name="Graphic 7" descr="Lightbulb and gear">
            <a:extLst>
              <a:ext uri="{FF2B5EF4-FFF2-40B4-BE49-F238E27FC236}">
                <a16:creationId xmlns:a16="http://schemas.microsoft.com/office/drawing/2014/main" id="{396DCFA1-ADA9-40AA-98BD-A457DEDE3D8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19</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5127430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9" name="Rectangle 138">
            <a:extLst>
              <a:ext uri="{FF2B5EF4-FFF2-40B4-BE49-F238E27FC236}">
                <a16:creationId xmlns:a16="http://schemas.microsoft.com/office/drawing/2014/main" id="{47942995-B07F-4636-9A06-C6A104B26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5122" name="Title 1"/>
          <p:cNvSpPr>
            <a:spLocks noGrp="1"/>
          </p:cNvSpPr>
          <p:nvPr>
            <p:ph type="ctrTitle"/>
          </p:nvPr>
        </p:nvSpPr>
        <p:spPr>
          <a:xfrm>
            <a:off x="589610" y="2743626"/>
            <a:ext cx="3776763" cy="1156192"/>
          </a:xfrm>
        </p:spPr>
        <p:txBody>
          <a:bodyPr vert="horz" lIns="91440" tIns="45720" rIns="91440" bIns="45720" rtlCol="0" anchor="t">
            <a:normAutofit/>
          </a:bodyPr>
          <a:lstStyle/>
          <a:p>
            <a:pPr>
              <a:lnSpc>
                <a:spcPct val="90000"/>
              </a:lnSpc>
            </a:pPr>
            <a:r>
              <a:rPr lang="en-US" sz="3300" kern="1200" dirty="0">
                <a:latin typeface="+mj-lt"/>
                <a:ea typeface="+mj-ea"/>
                <a:cs typeface="+mj-cs"/>
              </a:rPr>
              <a:t>After-Action Meeting (AAM)</a:t>
            </a:r>
          </a:p>
        </p:txBody>
      </p:sp>
      <p:grpSp>
        <p:nvGrpSpPr>
          <p:cNvPr id="141" name="Group 140" hidden="1">
            <a:extLst>
              <a:ext uri="{FF2B5EF4-FFF2-40B4-BE49-F238E27FC236}">
                <a16:creationId xmlns:a16="http://schemas.microsoft.com/office/drawing/2014/main" id="{032D8612-31EB-44CF-A1D0-14FD4C7054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2984992"/>
            <a:ext cx="548639" cy="673460"/>
            <a:chOff x="3940602" y="308034"/>
            <a:chExt cx="2116791" cy="3428999"/>
          </a:xfrm>
          <a:solidFill>
            <a:schemeClr val="accent4"/>
          </a:solidFill>
        </p:grpSpPr>
        <p:sp>
          <p:nvSpPr>
            <p:cNvPr id="142" name="Rectangle 141">
              <a:extLst>
                <a:ext uri="{FF2B5EF4-FFF2-40B4-BE49-F238E27FC236}">
                  <a16:creationId xmlns:a16="http://schemas.microsoft.com/office/drawing/2014/main" id="{F19A4A0F-1B59-4DB0-9764-D10936E987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43" name="Rectangle 142">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44" name="Rectangle 143">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46" name="Rectangle 145">
            <a:extLst>
              <a:ext uri="{FF2B5EF4-FFF2-40B4-BE49-F238E27FC236}">
                <a16:creationId xmlns:a16="http://schemas.microsoft.com/office/drawing/2014/main" id="{B81933D1-5615-42C7-9C0B-4EB7105CCE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23252" y="0"/>
            <a:ext cx="112074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48" name="Rectangle 147">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64357" y="391886"/>
            <a:ext cx="4507025" cy="601707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440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5123" name="Subtitle 2"/>
          <p:cNvSpPr>
            <a:spLocks noGrp="1"/>
          </p:cNvSpPr>
          <p:nvPr>
            <p:ph type="subTitle" idx="1"/>
          </p:nvPr>
        </p:nvSpPr>
        <p:spPr>
          <a:xfrm>
            <a:off x="4818489" y="4493391"/>
            <a:ext cx="3952892" cy="1709849"/>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b">
            <a:normAutofit/>
          </a:bodyPr>
          <a:lstStyle/>
          <a:p>
            <a:pPr>
              <a:spcAft>
                <a:spcPts val="1200"/>
              </a:spcAft>
            </a:pPr>
            <a:r>
              <a:rPr lang="en-US" sz="2400" dirty="0">
                <a:highlight>
                  <a:srgbClr val="FFFF00"/>
                </a:highlight>
                <a:latin typeface="+mn-lt"/>
                <a:cs typeface="+mn-cs"/>
              </a:rPr>
              <a:t>[Sponsor Jurisdiction/Organization]</a:t>
            </a:r>
          </a:p>
          <a:p>
            <a:r>
              <a:rPr lang="en-US" sz="2400" dirty="0">
                <a:highlight>
                  <a:srgbClr val="FFFF00"/>
                </a:highlight>
                <a:latin typeface="+mn-lt"/>
                <a:cs typeface="+mn-cs"/>
              </a:rPr>
              <a:t>[Date]</a:t>
            </a:r>
          </a:p>
        </p:txBody>
      </p:sp>
      <p:pic>
        <p:nvPicPr>
          <p:cNvPr id="5126" name="Graphic 134" descr="Meeting">
            <a:extLst>
              <a:ext uri="{FF2B5EF4-FFF2-40B4-BE49-F238E27FC236}">
                <a16:creationId xmlns:a16="http://schemas.microsoft.com/office/drawing/2014/main" id="{F6F7DDB8-701E-44DC-A3C5-FA9675EB066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41869" y="1323623"/>
            <a:ext cx="4152000" cy="4152000"/>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pPr lvl="0">
              <a:defRPr/>
            </a:pPr>
            <a:r>
              <a:rPr lang="en-US" sz="3600" dirty="0">
                <a:solidFill>
                  <a:srgbClr val="333333"/>
                </a:solidFill>
                <a:latin typeface="Franklin Gothic Book" panose="020B0503020102020204" pitchFamily="34" charset="0"/>
              </a:rPr>
              <a:t>Areas for Improvement</a:t>
            </a:r>
          </a:p>
        </p:txBody>
      </p:sp>
      <p:sp>
        <p:nvSpPr>
          <p:cNvPr id="3" name="Content Placeholder 2"/>
          <p:cNvSpPr>
            <a:spLocks noGrp="1"/>
          </p:cNvSpPr>
          <p:nvPr>
            <p:ph idx="1"/>
          </p:nvPr>
        </p:nvSpPr>
        <p:spPr>
          <a:xfrm>
            <a:off x="381000" y="1654757"/>
            <a:ext cx="5794429" cy="3192106"/>
          </a:xfrm>
        </p:spPr>
        <p:txBody>
          <a:bodyPr anchor="ctr">
            <a:noAutofit/>
          </a:bodyPr>
          <a:lstStyle/>
          <a:p>
            <a:r>
              <a:rPr lang="en-US" dirty="0">
                <a:highlight>
                  <a:srgbClr val="FFFF00"/>
                </a:highlight>
                <a:latin typeface="Franklin Gothic Book" panose="020B0503020102020204" pitchFamily="34" charset="0"/>
              </a:rPr>
              <a:t>[Area for Improvement 2]</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Illustrative (no data) bar graph with upward trend">
            <a:extLst>
              <a:ext uri="{FF2B5EF4-FFF2-40B4-BE49-F238E27FC236}">
                <a16:creationId xmlns:a16="http://schemas.microsoft.com/office/drawing/2014/main" id="{945D7B79-3B08-4223-AD01-B5065A3290E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20</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283825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pPr lvl="0">
              <a:defRPr/>
            </a:pPr>
            <a:r>
              <a:rPr lang="en-US" sz="3600" dirty="0">
                <a:solidFill>
                  <a:srgbClr val="333333"/>
                </a:solidFill>
                <a:latin typeface="Franklin Gothic Book" panose="020B0503020102020204" pitchFamily="34" charset="0"/>
              </a:rPr>
              <a:t>Corrective Action 1</a:t>
            </a:r>
          </a:p>
        </p:txBody>
      </p:sp>
      <p:sp>
        <p:nvSpPr>
          <p:cNvPr id="3" name="Content Placeholder 2"/>
          <p:cNvSpPr>
            <a:spLocks noGrp="1"/>
          </p:cNvSpPr>
          <p:nvPr>
            <p:ph idx="1"/>
          </p:nvPr>
        </p:nvSpPr>
        <p:spPr>
          <a:xfrm>
            <a:off x="381000" y="1248358"/>
            <a:ext cx="5794429" cy="4470272"/>
          </a:xfrm>
        </p:spPr>
        <p:txBody>
          <a:bodyPr anchor="ctr">
            <a:noAutofit/>
          </a:bodyPr>
          <a:lstStyle/>
          <a:p>
            <a:r>
              <a:rPr lang="en-US" dirty="0">
                <a:highlight>
                  <a:srgbClr val="FFFF00"/>
                </a:highlight>
                <a:latin typeface="Franklin Gothic Book" panose="020B0503020102020204" pitchFamily="34" charset="0"/>
              </a:rPr>
              <a:t>[Proposed corrective action]</a:t>
            </a:r>
          </a:p>
          <a:p>
            <a:r>
              <a:rPr lang="en-US" dirty="0">
                <a:highlight>
                  <a:srgbClr val="FFFF00"/>
                </a:highlight>
                <a:latin typeface="Franklin Gothic Book" panose="020B0503020102020204" pitchFamily="34" charset="0"/>
              </a:rPr>
              <a:t>[Proposed preparedness stakeholder assigned]</a:t>
            </a:r>
          </a:p>
          <a:p>
            <a:r>
              <a:rPr lang="en-US" dirty="0">
                <a:highlight>
                  <a:srgbClr val="FFFF00"/>
                </a:highlight>
                <a:latin typeface="Franklin Gothic Book" panose="020B0503020102020204" pitchFamily="34" charset="0"/>
              </a:rPr>
              <a:t>[Deadline]</a:t>
            </a:r>
          </a:p>
          <a:p>
            <a:r>
              <a:rPr lang="en-US" dirty="0">
                <a:latin typeface="Franklin Gothic Book" panose="020B0503020102020204" pitchFamily="34" charset="0"/>
              </a:rPr>
              <a:t>Preparedness Cycle area assigned*</a:t>
            </a:r>
          </a:p>
          <a:p>
            <a:pPr lvl="1"/>
            <a:r>
              <a:rPr lang="en-US" dirty="0">
                <a:latin typeface="Franklin Gothic Book" panose="020B0503020102020204" pitchFamily="34" charset="0"/>
              </a:rPr>
              <a:t>Plan</a:t>
            </a:r>
          </a:p>
          <a:p>
            <a:pPr lvl="1"/>
            <a:r>
              <a:rPr lang="en-US" dirty="0">
                <a:latin typeface="Franklin Gothic Book" panose="020B0503020102020204" pitchFamily="34" charset="0"/>
              </a:rPr>
              <a:t>Organize</a:t>
            </a:r>
          </a:p>
          <a:p>
            <a:pPr lvl="1"/>
            <a:r>
              <a:rPr lang="en-US" dirty="0">
                <a:latin typeface="Franklin Gothic Book" panose="020B0503020102020204" pitchFamily="34" charset="0"/>
              </a:rPr>
              <a:t>Equip</a:t>
            </a:r>
          </a:p>
          <a:p>
            <a:pPr lvl="1"/>
            <a:r>
              <a:rPr lang="en-US" dirty="0">
                <a:latin typeface="Franklin Gothic Book" panose="020B0503020102020204" pitchFamily="34" charset="0"/>
              </a:rPr>
              <a:t>Train</a:t>
            </a:r>
          </a:p>
          <a:p>
            <a:pPr lvl="1"/>
            <a:r>
              <a:rPr lang="en-US" dirty="0">
                <a:latin typeface="Franklin Gothic Book" panose="020B0503020102020204" pitchFamily="34" charset="0"/>
              </a:rPr>
              <a:t>Exercise</a:t>
            </a:r>
          </a:p>
          <a:p>
            <a:r>
              <a:rPr lang="en-US" dirty="0">
                <a:latin typeface="Franklin Gothic Book" panose="020B0503020102020204" pitchFamily="34" charset="0"/>
              </a:rPr>
              <a:t>Corrective action validation (follow up)</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Lightbulb and gear">
            <a:extLst>
              <a:ext uri="{FF2B5EF4-FFF2-40B4-BE49-F238E27FC236}">
                <a16:creationId xmlns:a16="http://schemas.microsoft.com/office/drawing/2014/main" id="{A25EDFF5-B9AC-40A8-ABF2-DD03731B09C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21</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1904536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pPr lvl="0">
              <a:defRPr/>
            </a:pPr>
            <a:r>
              <a:rPr lang="en-US" sz="3600" dirty="0">
                <a:solidFill>
                  <a:srgbClr val="333333"/>
                </a:solidFill>
                <a:latin typeface="Franklin Gothic Book" panose="020B0503020102020204" pitchFamily="34" charset="0"/>
              </a:rPr>
              <a:t>Corrective Action 2</a:t>
            </a:r>
          </a:p>
        </p:txBody>
      </p:sp>
      <p:sp>
        <p:nvSpPr>
          <p:cNvPr id="3" name="Content Placeholder 2"/>
          <p:cNvSpPr>
            <a:spLocks noGrp="1"/>
          </p:cNvSpPr>
          <p:nvPr>
            <p:ph idx="1"/>
          </p:nvPr>
        </p:nvSpPr>
        <p:spPr>
          <a:xfrm>
            <a:off x="381000" y="1190299"/>
            <a:ext cx="5794429" cy="4629929"/>
          </a:xfrm>
        </p:spPr>
        <p:txBody>
          <a:bodyPr anchor="ctr">
            <a:noAutofit/>
          </a:bodyPr>
          <a:lstStyle/>
          <a:p>
            <a:r>
              <a:rPr lang="en-US" dirty="0">
                <a:highlight>
                  <a:srgbClr val="FFFF00"/>
                </a:highlight>
                <a:latin typeface="Franklin Gothic Book" panose="020B0503020102020204" pitchFamily="34" charset="0"/>
              </a:rPr>
              <a:t>[Proposed corrective action]</a:t>
            </a:r>
          </a:p>
          <a:p>
            <a:r>
              <a:rPr lang="en-US" dirty="0">
                <a:highlight>
                  <a:srgbClr val="FFFF00"/>
                </a:highlight>
                <a:latin typeface="Franklin Gothic Book" panose="020B0503020102020204" pitchFamily="34" charset="0"/>
              </a:rPr>
              <a:t>[Proposed preparedness stakeholder assigned]</a:t>
            </a:r>
          </a:p>
          <a:p>
            <a:r>
              <a:rPr lang="en-US" dirty="0">
                <a:highlight>
                  <a:srgbClr val="FFFF00"/>
                </a:highlight>
                <a:latin typeface="Franklin Gothic Book" panose="020B0503020102020204" pitchFamily="34" charset="0"/>
              </a:rPr>
              <a:t>[Deadline]</a:t>
            </a:r>
          </a:p>
          <a:p>
            <a:r>
              <a:rPr lang="en-US" dirty="0">
                <a:latin typeface="Franklin Gothic Book" panose="020B0503020102020204" pitchFamily="34" charset="0"/>
              </a:rPr>
              <a:t>Preparedness Cycle area assigned*</a:t>
            </a:r>
          </a:p>
          <a:p>
            <a:pPr lvl="1"/>
            <a:r>
              <a:rPr lang="en-US" dirty="0">
                <a:latin typeface="Franklin Gothic Book" panose="020B0503020102020204" pitchFamily="34" charset="0"/>
              </a:rPr>
              <a:t>Plan</a:t>
            </a:r>
          </a:p>
          <a:p>
            <a:pPr lvl="1"/>
            <a:r>
              <a:rPr lang="en-US" dirty="0">
                <a:latin typeface="Franklin Gothic Book" panose="020B0503020102020204" pitchFamily="34" charset="0"/>
              </a:rPr>
              <a:t>Organize</a:t>
            </a:r>
          </a:p>
          <a:p>
            <a:pPr lvl="1"/>
            <a:r>
              <a:rPr lang="en-US" dirty="0">
                <a:latin typeface="Franklin Gothic Book" panose="020B0503020102020204" pitchFamily="34" charset="0"/>
              </a:rPr>
              <a:t>Equip</a:t>
            </a:r>
          </a:p>
          <a:p>
            <a:pPr lvl="1"/>
            <a:r>
              <a:rPr lang="en-US" dirty="0">
                <a:latin typeface="Franklin Gothic Book" panose="020B0503020102020204" pitchFamily="34" charset="0"/>
              </a:rPr>
              <a:t>Train</a:t>
            </a:r>
          </a:p>
          <a:p>
            <a:pPr lvl="1"/>
            <a:r>
              <a:rPr lang="en-US" dirty="0">
                <a:latin typeface="Franklin Gothic Book" panose="020B0503020102020204" pitchFamily="34" charset="0"/>
              </a:rPr>
              <a:t>Exercise</a:t>
            </a:r>
          </a:p>
          <a:p>
            <a:r>
              <a:rPr lang="en-US" dirty="0">
                <a:latin typeface="Franklin Gothic Book" panose="020B0503020102020204" pitchFamily="34" charset="0"/>
              </a:rPr>
              <a:t>Corrective action validation (follow up)</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Lightbulb and gear">
            <a:extLst>
              <a:ext uri="{FF2B5EF4-FFF2-40B4-BE49-F238E27FC236}">
                <a16:creationId xmlns:a16="http://schemas.microsoft.com/office/drawing/2014/main" id="{7E5F8F3F-8F54-4722-94D6-364EEC64DF4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22</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7048456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pPr lvl="0">
              <a:defRPr/>
            </a:pPr>
            <a:r>
              <a:rPr lang="en-US" sz="3600" dirty="0">
                <a:solidFill>
                  <a:srgbClr val="333333"/>
                </a:solidFill>
                <a:latin typeface="Franklin Gothic Book" panose="020B0503020102020204" pitchFamily="34" charset="0"/>
              </a:rPr>
              <a:t>Program Reporting</a:t>
            </a:r>
          </a:p>
        </p:txBody>
      </p:sp>
      <p:sp>
        <p:nvSpPr>
          <p:cNvPr id="3" name="Content Placeholder 2"/>
          <p:cNvSpPr>
            <a:spLocks noGrp="1"/>
          </p:cNvSpPr>
          <p:nvPr>
            <p:ph idx="1"/>
          </p:nvPr>
        </p:nvSpPr>
        <p:spPr>
          <a:xfrm>
            <a:off x="381000" y="1654757"/>
            <a:ext cx="5794429" cy="3192106"/>
          </a:xfrm>
        </p:spPr>
        <p:txBody>
          <a:bodyPr anchor="ctr">
            <a:noAutofit/>
          </a:bodyPr>
          <a:lstStyle/>
          <a:p>
            <a:r>
              <a:rPr lang="en-US" dirty="0">
                <a:highlight>
                  <a:srgbClr val="FFFF00"/>
                </a:highlight>
                <a:latin typeface="Franklin Gothic Book" panose="020B0503020102020204" pitchFamily="34" charset="0"/>
              </a:rPr>
              <a:t>[How are corrective actions prioritized]</a:t>
            </a:r>
          </a:p>
          <a:p>
            <a:r>
              <a:rPr lang="en-US" dirty="0">
                <a:highlight>
                  <a:srgbClr val="FFFF00"/>
                </a:highlight>
                <a:latin typeface="Franklin Gothic Book" panose="020B0503020102020204" pitchFamily="34" charset="0"/>
              </a:rPr>
              <a:t>[Tracking corrective actions]</a:t>
            </a:r>
          </a:p>
          <a:p>
            <a:r>
              <a:rPr lang="en-US" dirty="0">
                <a:latin typeface="Franklin Gothic Book" panose="020B0503020102020204" pitchFamily="34" charset="0"/>
              </a:rPr>
              <a:t>Report corrective action progress </a:t>
            </a:r>
            <a:r>
              <a:rPr lang="en-US" dirty="0">
                <a:highlight>
                  <a:srgbClr val="FFFF00"/>
                </a:highlight>
                <a:latin typeface="Franklin Gothic Book" panose="020B0503020102020204" pitchFamily="34" charset="0"/>
              </a:rPr>
              <a:t>[date]</a:t>
            </a:r>
          </a:p>
          <a:p>
            <a:r>
              <a:rPr lang="en-US" dirty="0">
                <a:latin typeface="Franklin Gothic Book" panose="020B0503020102020204" pitchFamily="34" charset="0"/>
              </a:rPr>
              <a:t>Identifying best practices</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7" name="Graphic 6" descr="Document">
            <a:extLst>
              <a:ext uri="{FF2B5EF4-FFF2-40B4-BE49-F238E27FC236}">
                <a16:creationId xmlns:a16="http://schemas.microsoft.com/office/drawing/2014/main" id="{68A60AC7-11F2-4C79-A6D8-ABC8B200B8F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23</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820875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r>
              <a:rPr lang="en-US" sz="3600" dirty="0">
                <a:solidFill>
                  <a:srgbClr val="333333"/>
                </a:solidFill>
                <a:latin typeface="Franklin Gothic Book" panose="020B0503020102020204" pitchFamily="34" charset="0"/>
              </a:rPr>
              <a:t>Action Items and Next Steps</a:t>
            </a:r>
          </a:p>
        </p:txBody>
      </p:sp>
      <p:sp>
        <p:nvSpPr>
          <p:cNvPr id="3" name="Content Placeholder 2"/>
          <p:cNvSpPr>
            <a:spLocks noGrp="1"/>
          </p:cNvSpPr>
          <p:nvPr>
            <p:ph idx="1"/>
          </p:nvPr>
        </p:nvSpPr>
        <p:spPr>
          <a:xfrm>
            <a:off x="349405" y="1990272"/>
            <a:ext cx="6115229" cy="2819400"/>
          </a:xfrm>
        </p:spPr>
        <p:txBody>
          <a:bodyPr anchor="ctr">
            <a:normAutofit/>
          </a:bodyPr>
          <a:lstStyle/>
          <a:p>
            <a:r>
              <a:rPr lang="en-US" dirty="0">
                <a:latin typeface="Franklin Gothic Book" panose="020B0503020102020204" pitchFamily="34" charset="0"/>
              </a:rPr>
              <a:t>Distribute the finalized AAR/IP</a:t>
            </a:r>
          </a:p>
          <a:p>
            <a:r>
              <a:rPr lang="en-US" dirty="0">
                <a:latin typeface="Franklin Gothic Book" panose="020B0503020102020204" pitchFamily="34" charset="0"/>
              </a:rPr>
              <a:t>Track and report corrective actions</a:t>
            </a:r>
          </a:p>
          <a:p>
            <a:r>
              <a:rPr lang="en-US" dirty="0">
                <a:highlight>
                  <a:srgbClr val="FFFF00"/>
                </a:highlight>
                <a:latin typeface="Franklin Gothic Book" panose="020B0503020102020204" pitchFamily="34" charset="0"/>
              </a:rPr>
              <a:t>[Additional action items]</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Calibri"/>
              <a:ea typeface="+mn-ea"/>
              <a:cs typeface="+mn-cs"/>
            </a:endParaRPr>
          </a:p>
        </p:txBody>
      </p:sp>
      <p:pic>
        <p:nvPicPr>
          <p:cNvPr id="8" name="Graphic 7" descr="Checklist">
            <a:extLst>
              <a:ext uri="{FF2B5EF4-FFF2-40B4-BE49-F238E27FC236}">
                <a16:creationId xmlns:a16="http://schemas.microsoft.com/office/drawing/2014/main" id="{97B2C7C2-440F-4CC6-82CB-791CDA05EA3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24</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741865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5989128" cy="994172"/>
          </a:xfrm>
        </p:spPr>
        <p:txBody>
          <a:bodyPr>
            <a:normAutofit/>
          </a:bodyPr>
          <a:lstStyle/>
          <a:p>
            <a:r>
              <a:rPr lang="en-US" sz="3600" dirty="0">
                <a:solidFill>
                  <a:schemeClr val="bg2">
                    <a:lumMod val="10000"/>
                  </a:schemeClr>
                </a:solidFill>
                <a:latin typeface="+mn-lt"/>
              </a:rPr>
              <a:t>Welcome and Introductions</a:t>
            </a:r>
          </a:p>
        </p:txBody>
      </p:sp>
      <p:sp>
        <p:nvSpPr>
          <p:cNvPr id="3" name="Content Placeholder 2"/>
          <p:cNvSpPr>
            <a:spLocks noGrp="1"/>
          </p:cNvSpPr>
          <p:nvPr>
            <p:ph idx="1"/>
          </p:nvPr>
        </p:nvSpPr>
        <p:spPr>
          <a:xfrm>
            <a:off x="381000" y="2377000"/>
            <a:ext cx="5989128" cy="2119736"/>
          </a:xfrm>
        </p:spPr>
        <p:txBody>
          <a:bodyPr anchor="ctr">
            <a:normAutofit/>
          </a:bodyPr>
          <a:lstStyle/>
          <a:p>
            <a:r>
              <a:rPr lang="en-US" dirty="0">
                <a:highlight>
                  <a:srgbClr val="FFFF00"/>
                </a:highlight>
              </a:rPr>
              <a:t>[Name]</a:t>
            </a:r>
          </a:p>
          <a:p>
            <a:r>
              <a:rPr lang="en-US" dirty="0">
                <a:highlight>
                  <a:srgbClr val="FFFF00"/>
                </a:highlight>
              </a:rPr>
              <a:t>[Title (e.g., Exercise Director or Lead Planner)]</a:t>
            </a:r>
          </a:p>
          <a:p>
            <a:r>
              <a:rPr lang="en-US" dirty="0">
                <a:highlight>
                  <a:srgbClr val="FFFF00"/>
                </a:highlight>
              </a:rPr>
              <a:t>[Jurisdiction/Organization]</a:t>
            </a:r>
          </a:p>
        </p:txBody>
      </p:sp>
      <p:sp>
        <p:nvSpPr>
          <p:cNvPr id="27" name="Rectangle 26">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29" name="Oval 28">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10" name="Graphic 9" descr="Users">
            <a:extLst>
              <a:ext uri="{FF2B5EF4-FFF2-40B4-BE49-F238E27FC236}">
                <a16:creationId xmlns:a16="http://schemas.microsoft.com/office/drawing/2014/main" id="{97FED12C-5426-462F-BFBF-3670B306B7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6" name="Slide Number Placeholder 5"/>
          <p:cNvSpPr>
            <a:spLocks noGrp="1"/>
          </p:cNvSpPr>
          <p:nvPr>
            <p:ph type="sldNum" sz="quarter" idx="12"/>
          </p:nvPr>
        </p:nvSpPr>
        <p:spPr>
          <a:xfrm>
            <a:off x="7576075" y="6415760"/>
            <a:ext cx="759278" cy="273844"/>
          </a:xfrm>
          <a:prstGeom prst="ellipse">
            <a:avLst/>
          </a:prstGeom>
        </p:spPr>
        <p:txBody>
          <a:bodyPr>
            <a:normAutofit/>
          </a:bodyPr>
          <a:lstStyle/>
          <a:p>
            <a:pPr marL="0" marR="0" lvl="0" indent="0" algn="r" defTabSz="914400" rtl="0" eaLnBrk="1" fontAlgn="base" latinLnBrk="0" hangingPunct="1">
              <a:lnSpc>
                <a:spcPct val="90000"/>
              </a:lnSpc>
              <a:spcBef>
                <a:spcPct val="0"/>
              </a:spcBef>
              <a:spcAft>
                <a:spcPts val="600"/>
              </a:spcAft>
              <a:buClrTx/>
              <a:buSzTx/>
              <a:buFontTx/>
              <a:buNone/>
              <a:tabLst/>
              <a:defRPr/>
            </a:pPr>
            <a:fld id="{5DFF13A9-1037-4D5A-A349-B944681F0EB5}" type="slidenum">
              <a:rPr kumimoji="0" lang="en-US" sz="70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90000"/>
                </a:lnSpc>
                <a:spcBef>
                  <a:spcPct val="0"/>
                </a:spcBef>
                <a:spcAft>
                  <a:spcPts val="600"/>
                </a:spcAft>
                <a:buClrTx/>
                <a:buSzTx/>
                <a:buFontTx/>
                <a:buNone/>
                <a:tabLst/>
                <a:defRPr/>
              </a:pPr>
              <a:t>3</a:t>
            </a:fld>
            <a:endParaRPr kumimoji="0" lang="en-US" sz="70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5989128" cy="994172"/>
          </a:xfrm>
        </p:spPr>
        <p:txBody>
          <a:bodyPr vert="horz" lIns="91440" tIns="45720" rIns="91440" bIns="45720" rtlCol="0" anchor="ctr">
            <a:normAutofit/>
          </a:bodyPr>
          <a:lstStyle/>
          <a:p>
            <a:r>
              <a:rPr lang="en-US" dirty="0">
                <a:solidFill>
                  <a:srgbClr val="333333"/>
                </a:solidFill>
              </a:rPr>
              <a:t>Administrative Remarks</a:t>
            </a:r>
          </a:p>
        </p:txBody>
      </p:sp>
      <p:sp>
        <p:nvSpPr>
          <p:cNvPr id="3" name="Content Placeholder 2"/>
          <p:cNvSpPr>
            <a:spLocks noGrp="1"/>
          </p:cNvSpPr>
          <p:nvPr>
            <p:ph idx="1"/>
          </p:nvPr>
        </p:nvSpPr>
        <p:spPr>
          <a:xfrm>
            <a:off x="381000" y="1852246"/>
            <a:ext cx="5989128" cy="3001108"/>
          </a:xfrm>
        </p:spPr>
        <p:txBody>
          <a:bodyPr vert="horz" lIns="91440" tIns="45720" rIns="91440" bIns="45720" rtlCol="0" anchor="ctr">
            <a:normAutofit/>
          </a:bodyPr>
          <a:lstStyle/>
          <a:p>
            <a:pPr>
              <a:spcAft>
                <a:spcPts val="600"/>
              </a:spcAft>
            </a:pPr>
            <a:r>
              <a:rPr lang="en-US" dirty="0"/>
              <a:t>Safety and emergency information</a:t>
            </a:r>
          </a:p>
          <a:p>
            <a:pPr>
              <a:spcAft>
                <a:spcPts val="600"/>
              </a:spcAft>
            </a:pPr>
            <a:r>
              <a:rPr lang="en-US" dirty="0"/>
              <a:t>Restrooms</a:t>
            </a:r>
          </a:p>
          <a:p>
            <a:pPr>
              <a:spcAft>
                <a:spcPts val="600"/>
              </a:spcAft>
            </a:pPr>
            <a:r>
              <a:rPr lang="en-US" dirty="0"/>
              <a:t>Cell phone etiquette</a:t>
            </a:r>
          </a:p>
          <a:p>
            <a:pPr>
              <a:spcAft>
                <a:spcPts val="600"/>
              </a:spcAft>
            </a:pPr>
            <a:r>
              <a:rPr lang="en-US" dirty="0"/>
              <a:t>Breaks and lunch</a:t>
            </a:r>
          </a:p>
          <a:p>
            <a:pPr>
              <a:spcAft>
                <a:spcPts val="600"/>
              </a:spcAft>
            </a:pPr>
            <a:r>
              <a:rPr lang="en-US" dirty="0"/>
              <a:t>Microphones (if applicable)</a:t>
            </a:r>
          </a:p>
        </p:txBody>
      </p:sp>
      <p:sp>
        <p:nvSpPr>
          <p:cNvPr id="27" name="Rectangle 26">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29" name="Oval 28">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8" name="Graphic 7" descr="Smart Phone">
            <a:extLst>
              <a:ext uri="{FF2B5EF4-FFF2-40B4-BE49-F238E27FC236}">
                <a16:creationId xmlns:a16="http://schemas.microsoft.com/office/drawing/2014/main" id="{3138E0A5-47CD-4949-A88C-FEEC6090BB1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6" name="Slide Number Placeholder 5"/>
          <p:cNvSpPr>
            <a:spLocks noGrp="1"/>
          </p:cNvSpPr>
          <p:nvPr>
            <p:ph type="sldNum" sz="quarter" idx="12"/>
          </p:nvPr>
        </p:nvSpPr>
        <p:spPr>
          <a:xfrm>
            <a:off x="7576075" y="6415760"/>
            <a:ext cx="759278" cy="273844"/>
          </a:xfrm>
          <a:prstGeom prst="ellipse">
            <a:avLst/>
          </a:prstGeom>
        </p:spPr>
        <p:txBody>
          <a:bodyPr>
            <a:normAutofit/>
          </a:bodyPr>
          <a:lstStyle/>
          <a:p>
            <a:pPr marL="0" marR="0" lvl="0" indent="0" algn="r" defTabSz="914400" rtl="0" eaLnBrk="1" fontAlgn="base" latinLnBrk="0" hangingPunct="1">
              <a:lnSpc>
                <a:spcPct val="90000"/>
              </a:lnSpc>
              <a:spcBef>
                <a:spcPct val="0"/>
              </a:spcBef>
              <a:spcAft>
                <a:spcPts val="600"/>
              </a:spcAft>
              <a:buClrTx/>
              <a:buSzTx/>
              <a:buFontTx/>
              <a:buNone/>
              <a:tabLst/>
              <a:defRPr/>
            </a:pPr>
            <a:fld id="{5DFF13A9-1037-4D5A-A349-B944681F0EB5}" type="slidenum">
              <a:rPr kumimoji="0" lang="en-US" sz="70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90000"/>
                </a:lnSpc>
                <a:spcBef>
                  <a:spcPct val="0"/>
                </a:spcBef>
                <a:spcAft>
                  <a:spcPts val="600"/>
                </a:spcAft>
                <a:buClrTx/>
                <a:buSzTx/>
                <a:buFontTx/>
                <a:buNone/>
                <a:tabLst/>
                <a:defRPr/>
              </a:pPr>
              <a:t>4</a:t>
            </a:fld>
            <a:endParaRPr kumimoji="0" lang="en-US" sz="70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516359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5989128" cy="607920"/>
          </a:xfrm>
        </p:spPr>
        <p:txBody>
          <a:bodyPr>
            <a:noAutofit/>
          </a:bodyPr>
          <a:lstStyle/>
          <a:p>
            <a:r>
              <a:rPr lang="en-US" sz="3600" dirty="0">
                <a:latin typeface="+mn-lt"/>
              </a:rPr>
              <a:t>Agenda</a:t>
            </a:r>
          </a:p>
        </p:txBody>
      </p:sp>
      <p:sp>
        <p:nvSpPr>
          <p:cNvPr id="3" name="Content Placeholder 2"/>
          <p:cNvSpPr>
            <a:spLocks noGrp="1"/>
          </p:cNvSpPr>
          <p:nvPr>
            <p:ph idx="1"/>
          </p:nvPr>
        </p:nvSpPr>
        <p:spPr>
          <a:xfrm>
            <a:off x="495800" y="1534886"/>
            <a:ext cx="6163701" cy="3788227"/>
          </a:xfrm>
        </p:spPr>
        <p:txBody>
          <a:bodyPr anchor="ctr">
            <a:noAutofit/>
          </a:bodyPr>
          <a:lstStyle/>
          <a:p>
            <a:pPr>
              <a:lnSpc>
                <a:spcPct val="90000"/>
              </a:lnSpc>
              <a:spcBef>
                <a:spcPts val="900"/>
              </a:spcBef>
            </a:pPr>
            <a:r>
              <a:rPr lang="en-US" dirty="0">
                <a:highlight>
                  <a:srgbClr val="FFFF00"/>
                </a:highlight>
                <a:latin typeface="Franklin Gothic Book" panose="020B0503020102020204" pitchFamily="34" charset="0"/>
              </a:rPr>
              <a:t>[Time]</a:t>
            </a:r>
            <a:r>
              <a:rPr lang="en-US" dirty="0">
                <a:latin typeface="Franklin Gothic Book" panose="020B0503020102020204" pitchFamily="34" charset="0"/>
              </a:rPr>
              <a:t> After-Action Report</a:t>
            </a:r>
          </a:p>
          <a:p>
            <a:pPr>
              <a:lnSpc>
                <a:spcPct val="90000"/>
              </a:lnSpc>
              <a:spcBef>
                <a:spcPts val="900"/>
              </a:spcBef>
            </a:pPr>
            <a:r>
              <a:rPr lang="en-US" dirty="0">
                <a:highlight>
                  <a:srgbClr val="FFFF00"/>
                </a:highlight>
                <a:latin typeface="Franklin Gothic Book" panose="020B0503020102020204" pitchFamily="34" charset="0"/>
              </a:rPr>
              <a:t>[Time]</a:t>
            </a:r>
            <a:r>
              <a:rPr lang="en-US" dirty="0">
                <a:latin typeface="Franklin Gothic Book" panose="020B0503020102020204" pitchFamily="34" charset="0"/>
              </a:rPr>
              <a:t> Improvement Plan</a:t>
            </a:r>
          </a:p>
          <a:p>
            <a:pPr>
              <a:lnSpc>
                <a:spcPct val="90000"/>
              </a:lnSpc>
              <a:spcBef>
                <a:spcPts val="900"/>
              </a:spcBef>
            </a:pPr>
            <a:r>
              <a:rPr lang="en-US" dirty="0">
                <a:highlight>
                  <a:srgbClr val="FFFF00"/>
                </a:highlight>
                <a:latin typeface="Franklin Gothic Book" panose="020B0503020102020204" pitchFamily="34" charset="0"/>
              </a:rPr>
              <a:t>[Time]</a:t>
            </a:r>
            <a:r>
              <a:rPr lang="en-US" dirty="0">
                <a:latin typeface="Franklin Gothic Book" panose="020B0503020102020204" pitchFamily="34" charset="0"/>
              </a:rPr>
              <a:t> Program Reporting</a:t>
            </a:r>
          </a:p>
          <a:p>
            <a:pPr>
              <a:lnSpc>
                <a:spcPct val="90000"/>
              </a:lnSpc>
              <a:spcBef>
                <a:spcPts val="900"/>
              </a:spcBef>
            </a:pPr>
            <a:r>
              <a:rPr lang="en-US" dirty="0">
                <a:highlight>
                  <a:srgbClr val="FFFF00"/>
                </a:highlight>
              </a:rPr>
              <a:t>[Time] </a:t>
            </a:r>
            <a:r>
              <a:rPr lang="en-US" dirty="0"/>
              <a:t>Action Items and Next Steps</a:t>
            </a:r>
            <a:endParaRPr lang="en-US" dirty="0">
              <a:latin typeface="Franklin Gothic Book" panose="020B0503020102020204" pitchFamily="34" charset="0"/>
            </a:endParaRP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35" name="Graphic 34" descr="History">
            <a:extLst>
              <a:ext uri="{FF2B5EF4-FFF2-40B4-BE49-F238E27FC236}">
                <a16:creationId xmlns:a16="http://schemas.microsoft.com/office/drawing/2014/main" id="{B2BE83BD-6147-4A54-BEAC-92DECD5AC20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5</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3400" y="304800"/>
            <a:ext cx="5989128" cy="607920"/>
          </a:xfrm>
        </p:spPr>
        <p:txBody>
          <a:bodyPr>
            <a:noAutofit/>
          </a:bodyPr>
          <a:lstStyle/>
          <a:p>
            <a:pPr lvl="0">
              <a:defRPr/>
            </a:pPr>
            <a:r>
              <a:rPr lang="en-US" dirty="0">
                <a:solidFill>
                  <a:srgbClr val="333333"/>
                </a:solidFill>
              </a:rPr>
              <a:t>Meeting Objectives</a:t>
            </a:r>
          </a:p>
        </p:txBody>
      </p:sp>
      <p:sp>
        <p:nvSpPr>
          <p:cNvPr id="3" name="Content Placeholder 2"/>
          <p:cNvSpPr>
            <a:spLocks noGrp="1"/>
          </p:cNvSpPr>
          <p:nvPr>
            <p:ph idx="1"/>
          </p:nvPr>
        </p:nvSpPr>
        <p:spPr>
          <a:xfrm>
            <a:off x="495800" y="1484086"/>
            <a:ext cx="6163701" cy="4167414"/>
          </a:xfrm>
        </p:spPr>
        <p:txBody>
          <a:bodyPr anchor="ctr">
            <a:noAutofit/>
          </a:bodyPr>
          <a:lstStyle/>
          <a:p>
            <a:pPr marL="0" lvl="0" indent="0">
              <a:buNone/>
            </a:pPr>
            <a:r>
              <a:rPr lang="en-US" dirty="0"/>
              <a:t>After Action Report</a:t>
            </a:r>
          </a:p>
          <a:p>
            <a:pPr lvl="1">
              <a:buFont typeface="Wingdings" panose="05000000000000000000" pitchFamily="2" charset="2"/>
              <a:buChar char="§"/>
            </a:pPr>
            <a:r>
              <a:rPr lang="en-US" dirty="0"/>
              <a:t>Reach final consensus on AAR</a:t>
            </a:r>
          </a:p>
          <a:p>
            <a:pPr marL="0" lvl="0" indent="0">
              <a:buNone/>
            </a:pPr>
            <a:r>
              <a:rPr lang="en-US" dirty="0"/>
              <a:t>Improvement Plan</a:t>
            </a:r>
          </a:p>
          <a:p>
            <a:pPr lvl="1">
              <a:buFont typeface="Wingdings" panose="05000000000000000000" pitchFamily="2" charset="2"/>
              <a:buChar char="§"/>
            </a:pPr>
            <a:r>
              <a:rPr lang="en-US" dirty="0"/>
              <a:t>Reach consensus on corrective actions</a:t>
            </a:r>
          </a:p>
          <a:p>
            <a:pPr lvl="1">
              <a:buFont typeface="Wingdings" panose="05000000000000000000" pitchFamily="2" charset="2"/>
              <a:buChar char="§"/>
            </a:pPr>
            <a:r>
              <a:rPr lang="en-US" dirty="0"/>
              <a:t>Assign preparedness stakeholders to corrective actions</a:t>
            </a:r>
          </a:p>
          <a:p>
            <a:pPr lvl="1">
              <a:buFont typeface="Wingdings" panose="05000000000000000000" pitchFamily="2" charset="2"/>
              <a:buChar char="§"/>
            </a:pPr>
            <a:r>
              <a:rPr lang="en-US" dirty="0"/>
              <a:t>Concrete deadlines for corrective action implementation</a:t>
            </a:r>
          </a:p>
          <a:p>
            <a:pPr marL="0" lvl="0" indent="0">
              <a:buNone/>
            </a:pPr>
            <a:r>
              <a:rPr lang="en-US" dirty="0"/>
              <a:t>Program Reporting</a:t>
            </a:r>
          </a:p>
          <a:p>
            <a:pPr marL="0" lvl="0" indent="0">
              <a:buNone/>
            </a:pPr>
            <a:r>
              <a:rPr lang="en-US" dirty="0"/>
              <a:t>Discuss next steps</a:t>
            </a:r>
          </a:p>
        </p:txBody>
      </p:sp>
      <p:sp>
        <p:nvSpPr>
          <p:cNvPr id="69" name="Rectangle 6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71" name="Oval 7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1"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pic>
        <p:nvPicPr>
          <p:cNvPr id="8" name="Graphic 7" descr="Illustrative pie chart (no data)">
            <a:extLst>
              <a:ext uri="{FF2B5EF4-FFF2-40B4-BE49-F238E27FC236}">
                <a16:creationId xmlns:a16="http://schemas.microsoft.com/office/drawing/2014/main" id="{E4C69792-52FA-4E7D-B2FB-6253BBE3156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
        <p:nvSpPr>
          <p:cNvPr id="5" name="Slide Number Placeholder 4"/>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6</a:t>
            </a:fld>
            <a:endParaRPr kumimoji="0" lang="en-US" sz="920" b="1"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34929851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9244080-5EA8-42A8-BC99-FAAF7954F8CB}"/>
              </a:ext>
            </a:extLst>
          </p:cNvPr>
          <p:cNvSpPr>
            <a:spLocks noGrp="1"/>
          </p:cNvSpPr>
          <p:nvPr>
            <p:ph type="title"/>
          </p:nvPr>
        </p:nvSpPr>
        <p:spPr>
          <a:xfrm>
            <a:off x="444500" y="185738"/>
            <a:ext cx="8229600" cy="1143000"/>
          </a:xfrm>
        </p:spPr>
        <p:txBody>
          <a:bodyPr vert="horz" lIns="91440" tIns="45720" rIns="91440" bIns="45720" rtlCol="0" anchor="ctr">
            <a:normAutofit/>
          </a:bodyPr>
          <a:lstStyle/>
          <a:p>
            <a:r>
              <a:rPr lang="en-US" sz="3600" dirty="0">
                <a:solidFill>
                  <a:srgbClr val="333333"/>
                </a:solidFill>
                <a:latin typeface="Franklin Gothic Book" panose="020B0503020102020204" pitchFamily="34" charset="0"/>
              </a:rPr>
              <a:t>AAR Discussion Points</a:t>
            </a:r>
          </a:p>
        </p:txBody>
      </p:sp>
      <p:graphicFrame>
        <p:nvGraphicFramePr>
          <p:cNvPr id="6" name="Content Placeholder 2" descr="Exercise Summary, Objectives and Capabilities, Exercise Participants, Exercise Results, Strengths, and Areas for Improvement">
            <a:extLst>
              <a:ext uri="{FF2B5EF4-FFF2-40B4-BE49-F238E27FC236}">
                <a16:creationId xmlns:a16="http://schemas.microsoft.com/office/drawing/2014/main" id="{8ABBC869-1EC2-41DF-B289-5EA0139A7007}"/>
              </a:ext>
            </a:extLst>
          </p:cNvPr>
          <p:cNvGraphicFramePr>
            <a:graphicFrameLocks noGrp="1"/>
          </p:cNvGraphicFramePr>
          <p:nvPr>
            <p:ph idx="1"/>
            <p:extLst>
              <p:ext uri="{D42A27DB-BD31-4B8C-83A1-F6EECF244321}">
                <p14:modId xmlns:p14="http://schemas.microsoft.com/office/powerpoint/2010/main" val="2918151136"/>
              </p:ext>
            </p:extLst>
          </p:nvPr>
        </p:nvGraphicFramePr>
        <p:xfrm>
          <a:off x="1026137" y="1417639"/>
          <a:ext cx="7381263" cy="53038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11" name="Group 10" descr="Placeholder for Sponsor logo">
            <a:extLst>
              <a:ext uri="{FF2B5EF4-FFF2-40B4-BE49-F238E27FC236}">
                <a16:creationId xmlns:a16="http://schemas.microsoft.com/office/drawing/2014/main" id="{8900BCE9-4BAF-4222-A2A0-EBB1AAB00EDF}"/>
              </a:ext>
            </a:extLst>
          </p:cNvPr>
          <p:cNvGrpSpPr/>
          <p:nvPr/>
        </p:nvGrpSpPr>
        <p:grpSpPr>
          <a:xfrm>
            <a:off x="381000" y="5924460"/>
            <a:ext cx="1514445" cy="760229"/>
            <a:chOff x="11153731" y="8820150"/>
            <a:chExt cx="1506855" cy="638175"/>
          </a:xfrm>
        </p:grpSpPr>
        <p:sp>
          <p:nvSpPr>
            <p:cNvPr id="12" name="object 28">
              <a:extLst>
                <a:ext uri="{FF2B5EF4-FFF2-40B4-BE49-F238E27FC236}">
                  <a16:creationId xmlns:a16="http://schemas.microsoft.com/office/drawing/2014/main" id="{7764EF70-F366-4CC8-A30C-5A02D7CE1989}"/>
                </a:ext>
              </a:extLst>
            </p:cNvPr>
            <p:cNvSpPr/>
            <p:nvPr/>
          </p:nvSpPr>
          <p:spPr>
            <a:xfrm>
              <a:off x="11153731" y="8820150"/>
              <a:ext cx="1506855" cy="638175"/>
            </a:xfrm>
            <a:custGeom>
              <a:avLst/>
              <a:gdLst/>
              <a:ahLst/>
              <a:cxnLst/>
              <a:rect l="l" t="t" r="r" b="b"/>
              <a:pathLst>
                <a:path w="1506854" h="638175">
                  <a:moveTo>
                    <a:pt x="0" y="638174"/>
                  </a:moveTo>
                  <a:lnTo>
                    <a:pt x="1506855" y="638174"/>
                  </a:lnTo>
                  <a:lnTo>
                    <a:pt x="1506855" y="0"/>
                  </a:lnTo>
                  <a:lnTo>
                    <a:pt x="0" y="0"/>
                  </a:lnTo>
                  <a:lnTo>
                    <a:pt x="0" y="638174"/>
                  </a:lnTo>
                  <a:close/>
                </a:path>
              </a:pathLst>
            </a:custGeom>
            <a:ln w="25400">
              <a:solidFill>
                <a:srgbClr val="FF0000"/>
              </a:solidFill>
              <a:prstDash val="lgDash"/>
            </a:ln>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227" b="0" i="0" u="none" strike="noStrike" kern="1200" cap="none" spc="0" normalizeH="0" baseline="0" noProof="0">
                <a:ln>
                  <a:noFill/>
                </a:ln>
                <a:solidFill>
                  <a:prstClr val="black"/>
                </a:solidFill>
                <a:effectLst/>
                <a:uLnTx/>
                <a:uFillTx/>
                <a:latin typeface="Calibri"/>
                <a:ea typeface="+mn-ea"/>
                <a:cs typeface="+mn-cs"/>
              </a:endParaRPr>
            </a:p>
          </p:txBody>
        </p:sp>
        <p:sp>
          <p:nvSpPr>
            <p:cNvPr id="13" name="object 37">
              <a:extLst>
                <a:ext uri="{FF2B5EF4-FFF2-40B4-BE49-F238E27FC236}">
                  <a16:creationId xmlns:a16="http://schemas.microsoft.com/office/drawing/2014/main" id="{A47336E6-B99A-49FA-82E2-1799862AFC2B}"/>
                </a:ext>
              </a:extLst>
            </p:cNvPr>
            <p:cNvSpPr txBox="1">
              <a:spLocks/>
            </p:cNvSpPr>
            <p:nvPr/>
          </p:nvSpPr>
          <p:spPr>
            <a:xfrm>
              <a:off x="11328090" y="9033543"/>
              <a:ext cx="1301115" cy="211320"/>
            </a:xfrm>
            <a:prstGeom prst="rect">
              <a:avLst/>
            </a:prstGeom>
            <a:ln>
              <a:noFill/>
            </a:ln>
          </p:spPr>
          <p:txBody>
            <a:bodyPr vert="horz" wrap="square" lIns="0" tIns="0" rIns="0" bIns="0" rtlCol="0">
              <a:spAutoFit/>
            </a:bodyPr>
            <a:lstStyle>
              <a:defPPr>
                <a:defRPr lang="en-US"/>
              </a:defPPr>
              <a:lvl1pPr marL="0" algn="l" defTabSz="914400" rtl="0" eaLnBrk="1" latinLnBrk="0" hangingPunct="1">
                <a:defRPr sz="1800" b="1" i="0" kern="1200">
                  <a:solidFill>
                    <a:schemeClr val="bg1"/>
                  </a:solidFill>
                  <a:latin typeface="Calibri"/>
                  <a:ea typeface="+mn-ea"/>
                  <a:cs typeface="Calibri"/>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659" marR="0" lvl="0" indent="0" algn="l" defTabSz="914400" rtl="0" eaLnBrk="1" fontAlgn="auto" latinLnBrk="0" hangingPunct="1">
                <a:lnSpc>
                  <a:spcPct val="100000"/>
                </a:lnSpc>
                <a:spcBef>
                  <a:spcPts val="0"/>
                </a:spcBef>
                <a:spcAft>
                  <a:spcPts val="0"/>
                </a:spcAft>
                <a:buClrTx/>
                <a:buSzTx/>
                <a:buFontTx/>
                <a:buNone/>
                <a:tabLst/>
                <a:defRPr/>
              </a:pPr>
              <a:r>
                <a:rPr kumimoji="0" lang="en-US" sz="1636" b="1" i="0" u="none" strike="noStrike" kern="1200" cap="none" spc="0" normalizeH="0" baseline="0" noProof="0" dirty="0">
                  <a:ln>
                    <a:noFill/>
                  </a:ln>
                  <a:solidFill>
                    <a:srgbClr val="FF0000"/>
                  </a:solidFill>
                  <a:effectLst/>
                  <a:uLnTx/>
                  <a:uFillTx/>
                  <a:latin typeface="Calibri"/>
                  <a:ea typeface="+mn-ea"/>
                  <a:cs typeface="Calibri"/>
                </a:rPr>
                <a:t>Spo</a:t>
              </a:r>
              <a:r>
                <a:rPr kumimoji="0" lang="en-US" sz="1636" b="1" i="0" u="none" strike="noStrike" kern="1200" cap="none" spc="-7" normalizeH="0" baseline="0" noProof="0" dirty="0">
                  <a:ln>
                    <a:noFill/>
                  </a:ln>
                  <a:solidFill>
                    <a:srgbClr val="FF0000"/>
                  </a:solidFill>
                  <a:effectLst/>
                  <a:uLnTx/>
                  <a:uFillTx/>
                  <a:latin typeface="Calibri"/>
                  <a:ea typeface="+mn-ea"/>
                  <a:cs typeface="Calibri"/>
                </a:rPr>
                <a:t>n</a:t>
              </a:r>
              <a:r>
                <a:rPr kumimoji="0" lang="en-US" sz="1636" b="1" i="0" u="none" strike="noStrike" kern="1200" cap="none" spc="0" normalizeH="0" baseline="0" noProof="0" dirty="0">
                  <a:ln>
                    <a:noFill/>
                  </a:ln>
                  <a:solidFill>
                    <a:srgbClr val="FF0000"/>
                  </a:solidFill>
                  <a:effectLst/>
                  <a:uLnTx/>
                  <a:uFillTx/>
                  <a:latin typeface="Calibri"/>
                  <a:ea typeface="+mn-ea"/>
                  <a:cs typeface="Calibri"/>
                </a:rPr>
                <a:t>sor </a:t>
              </a:r>
              <a:r>
                <a:rPr kumimoji="0" lang="en-US" sz="1636" b="1" i="0" u="none" strike="noStrike" kern="1200" cap="none" spc="-7" normalizeH="0" baseline="0" noProof="0" dirty="0">
                  <a:ln>
                    <a:noFill/>
                  </a:ln>
                  <a:solidFill>
                    <a:srgbClr val="FF0000"/>
                  </a:solidFill>
                  <a:effectLst/>
                  <a:uLnTx/>
                  <a:uFillTx/>
                  <a:latin typeface="Calibri"/>
                  <a:ea typeface="+mn-ea"/>
                  <a:cs typeface="Calibri"/>
                </a:rPr>
                <a:t>L</a:t>
              </a:r>
              <a:r>
                <a:rPr kumimoji="0" lang="en-US" sz="1636" b="1" i="0" u="none" strike="noStrike" kern="1200" cap="none" spc="0" normalizeH="0" baseline="0" noProof="0" dirty="0">
                  <a:ln>
                    <a:noFill/>
                  </a:ln>
                  <a:solidFill>
                    <a:srgbClr val="FF0000"/>
                  </a:solidFill>
                  <a:effectLst/>
                  <a:uLnTx/>
                  <a:uFillTx/>
                  <a:latin typeface="Calibri"/>
                  <a:ea typeface="+mn-ea"/>
                  <a:cs typeface="Calibri"/>
                </a:rPr>
                <a:t>ogo</a:t>
              </a:r>
            </a:p>
          </p:txBody>
        </p:sp>
      </p:grpSp>
      <p:sp>
        <p:nvSpPr>
          <p:cNvPr id="4" name="Slide Number Placeholder 3"/>
          <p:cNvSpPr>
            <a:spLocks noGrp="1"/>
          </p:cNvSpPr>
          <p:nvPr>
            <p:ph type="sldNum" sz="quarter" idx="12"/>
          </p:nvPr>
        </p:nvSpPr>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1400" b="0" i="0" u="none" strike="noStrike" kern="1200" cap="none" spc="0" normalizeH="0" baseline="0" noProof="0" smtClean="0">
                <a:ln>
                  <a:noFill/>
                </a:ln>
                <a:solidFill>
                  <a:srgbClr val="777777"/>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400" b="0" i="0" u="none" strike="noStrike" kern="1200" cap="none" spc="0" normalizeH="0" baseline="0" noProof="0" dirty="0">
              <a:ln>
                <a:noFill/>
              </a:ln>
              <a:solidFill>
                <a:srgbClr val="777777"/>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2979060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190394"/>
            <a:ext cx="5605629" cy="994172"/>
          </a:xfrm>
        </p:spPr>
        <p:txBody>
          <a:bodyPr>
            <a:normAutofit/>
          </a:bodyPr>
          <a:lstStyle/>
          <a:p>
            <a:r>
              <a:rPr lang="en-US" sz="3600" dirty="0">
                <a:solidFill>
                  <a:schemeClr val="bg2">
                    <a:lumMod val="10000"/>
                  </a:schemeClr>
                </a:solidFill>
                <a:latin typeface="Franklin Gothic Book" panose="020B0503020102020204" pitchFamily="34" charset="0"/>
              </a:rPr>
              <a:t>Exercise Summary</a:t>
            </a:r>
          </a:p>
        </p:txBody>
      </p:sp>
      <p:sp>
        <p:nvSpPr>
          <p:cNvPr id="3" name="Content Placeholder 2"/>
          <p:cNvSpPr>
            <a:spLocks noGrp="1"/>
          </p:cNvSpPr>
          <p:nvPr>
            <p:ph idx="1"/>
          </p:nvPr>
        </p:nvSpPr>
        <p:spPr>
          <a:xfrm>
            <a:off x="381000" y="1534885"/>
            <a:ext cx="5794429" cy="3788227"/>
          </a:xfrm>
        </p:spPr>
        <p:txBody>
          <a:bodyPr anchor="ctr">
            <a:normAutofit/>
          </a:bodyPr>
          <a:lstStyle/>
          <a:p>
            <a:r>
              <a:rPr lang="en-US" dirty="0">
                <a:highlight>
                  <a:srgbClr val="FFFF00"/>
                </a:highlight>
                <a:latin typeface="Franklin Gothic Book" panose="020B0503020102020204" pitchFamily="34" charset="0"/>
              </a:rPr>
              <a:t>[General description of exercise details and outcomes]</a:t>
            </a: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sz="1350" b="0" i="0" u="none" strike="noStrike" kern="1200" cap="none" spc="0" normalizeH="0" baseline="0" noProof="0">
              <a:ln>
                <a:noFill/>
              </a:ln>
              <a:solidFill>
                <a:srgbClr val="FFFFFF"/>
              </a:solidFill>
              <a:effectLst/>
              <a:uLnTx/>
              <a:uFillTx/>
              <a:latin typeface="Franklin Gothic Book" panose="020B0503020102020204"/>
              <a:ea typeface="+mn-ea"/>
              <a:cs typeface="+mn-cs"/>
            </a:endParaRPr>
          </a:p>
        </p:txBody>
      </p:sp>
      <p:grpSp>
        <p:nvGrpSpPr>
          <p:cNvPr id="10" name="Group 9" descr="magnifying glass over a piece of paper">
            <a:extLst>
              <a:ext uri="{FF2B5EF4-FFF2-40B4-BE49-F238E27FC236}">
                <a16:creationId xmlns:a16="http://schemas.microsoft.com/office/drawing/2014/main" id="{4EE53E76-AEF2-413D-AE3E-AAEE2EAD8382}"/>
              </a:ext>
            </a:extLst>
          </p:cNvPr>
          <p:cNvGrpSpPr/>
          <p:nvPr/>
        </p:nvGrpSpPr>
        <p:grpSpPr>
          <a:xfrm>
            <a:off x="6470223" y="2590800"/>
            <a:ext cx="1606978" cy="1711033"/>
            <a:chOff x="592068" y="1268474"/>
            <a:chExt cx="3636150" cy="3636150"/>
          </a:xfrm>
          <a:solidFill>
            <a:srgbClr val="005288"/>
          </a:solidFill>
        </p:grpSpPr>
        <p:pic>
          <p:nvPicPr>
            <p:cNvPr id="12" name="Graphic 11">
              <a:extLst>
                <a:ext uri="{FF2B5EF4-FFF2-40B4-BE49-F238E27FC236}">
                  <a16:creationId xmlns:a16="http://schemas.microsoft.com/office/drawing/2014/main" id="{FCE48B53-E2B9-4621-91D1-FB7BE3C9417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669570">
              <a:off x="592068" y="1268474"/>
              <a:ext cx="3636150" cy="3636150"/>
            </a:xfrm>
            <a:prstGeom prst="rect">
              <a:avLst/>
            </a:prstGeom>
          </p:spPr>
        </p:pic>
        <p:pic>
          <p:nvPicPr>
            <p:cNvPr id="14" name="Graphic 13">
              <a:extLst>
                <a:ext uri="{FF2B5EF4-FFF2-40B4-BE49-F238E27FC236}">
                  <a16:creationId xmlns:a16="http://schemas.microsoft.com/office/drawing/2014/main" id="{8F5C80EA-AC7E-4A7F-BF37-11A40485DE91}"/>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44556" y="2032000"/>
              <a:ext cx="1600200" cy="1600200"/>
            </a:xfrm>
            <a:prstGeom prst="rect">
              <a:avLst/>
            </a:prstGeom>
          </p:spPr>
        </p:pic>
      </p:grpSp>
      <p:sp>
        <p:nvSpPr>
          <p:cNvPr id="4" name="Slide Number Placeholder 3"/>
          <p:cNvSpPr>
            <a:spLocks noGrp="1"/>
          </p:cNvSpPr>
          <p:nvPr>
            <p:ph type="sldNum" sz="quarter" idx="12"/>
          </p:nvPr>
        </p:nvSpPr>
        <p:spPr>
          <a:xfrm>
            <a:off x="7576075" y="6415760"/>
            <a:ext cx="759278" cy="273844"/>
          </a:xfrm>
        </p:spPr>
        <p:txBody>
          <a:bodyPr>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5DFF13A9-1037-4D5A-A349-B944681F0EB5}" type="slidenum">
              <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rPr>
              <a:pPr marL="0" marR="0" lvl="0" indent="0" algn="r" defTabSz="914400" rtl="0" eaLnBrk="1" fontAlgn="base" latinLnBrk="0" hangingPunct="1">
                <a:lnSpc>
                  <a:spcPct val="100000"/>
                </a:lnSpc>
                <a:spcBef>
                  <a:spcPct val="0"/>
                </a:spcBef>
                <a:spcAft>
                  <a:spcPts val="600"/>
                </a:spcAft>
                <a:buClrTx/>
                <a:buSzTx/>
                <a:buFontTx/>
                <a:buNone/>
                <a:tabLst/>
                <a:defRPr/>
              </a:pPr>
              <a:t>8</a:t>
            </a:fld>
            <a:endParaRPr kumimoji="0" lang="en-US" sz="920" b="0" i="0" u="none" strike="noStrike" kern="1200" cap="none" spc="0" normalizeH="0" baseline="0" noProof="0">
              <a:ln>
                <a:noFill/>
              </a:ln>
              <a:solidFill>
                <a:srgbClr val="FFFFFF"/>
              </a:solidFill>
              <a:effectLst/>
              <a:uLnTx/>
              <a:uFillTx/>
              <a:latin typeface="Arial" pitchFamily="34" charset="0"/>
              <a:ea typeface="+mn-ea"/>
              <a:cs typeface="Arial" pitchFamily="34" charset="0"/>
            </a:endParaRPr>
          </a:p>
        </p:txBody>
      </p:sp>
    </p:spTree>
    <p:extLst>
      <p:ext uri="{BB962C8B-B14F-4D97-AF65-F5344CB8AC3E}">
        <p14:creationId xmlns:p14="http://schemas.microsoft.com/office/powerpoint/2010/main" val="4176594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1FCB38D-859A-481D-9FB3-D2E0321F4E39}"/>
              </a:ext>
            </a:extLst>
          </p:cNvPr>
          <p:cNvSpPr txBox="1">
            <a:spLocks noGrp="1"/>
          </p:cNvSpPr>
          <p:nvPr>
            <p:ph type="title" idx="4294967295"/>
          </p:nvPr>
        </p:nvSpPr>
        <p:spPr>
          <a:xfrm>
            <a:off x="381000" y="190394"/>
            <a:ext cx="8134350" cy="994172"/>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lvl1pPr algn="l" defTabSz="914400" rtl="0" eaLnBrk="1" latinLnBrk="0" hangingPunct="1">
              <a:spcBef>
                <a:spcPct val="0"/>
              </a:spcBef>
              <a:buNone/>
              <a:defRPr sz="3600" kern="1200">
                <a:solidFill>
                  <a:schemeClr val="tx1"/>
                </a:solidFill>
                <a:latin typeface="Franklin Gothic Book" panose="020B0503020102020204" pitchFamily="34" charset="0"/>
                <a:ea typeface="+mj-ea"/>
                <a:cs typeface="Times New Roman" pitchFamily="18"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dirty="0">
                <a:ln>
                  <a:noFill/>
                </a:ln>
                <a:solidFill>
                  <a:srgbClr val="333333"/>
                </a:solidFill>
                <a:effectLst/>
                <a:uLnTx/>
                <a:uFillTx/>
                <a:latin typeface="Franklin Gothic Book" panose="020B0503020102020204" pitchFamily="34" charset="0"/>
                <a:ea typeface="+mj-ea"/>
                <a:cs typeface="Times New Roman" pitchFamily="18" charset="0"/>
              </a:rPr>
              <a:t>Objectives and Aligned Capabilities</a:t>
            </a:r>
          </a:p>
        </p:txBody>
      </p:sp>
      <p:graphicFrame>
        <p:nvGraphicFramePr>
          <p:cNvPr id="7" name="Content Placeholder 4" descr="Objective and Aligned capabilities">
            <a:extLst>
              <a:ext uri="{FF2B5EF4-FFF2-40B4-BE49-F238E27FC236}">
                <a16:creationId xmlns:a16="http://schemas.microsoft.com/office/drawing/2014/main" id="{2BF203C9-BD60-44D1-9E3F-93A7D689A1AC}"/>
              </a:ext>
            </a:extLst>
          </p:cNvPr>
          <p:cNvGraphicFramePr>
            <a:graphicFrameLocks noGrp="1"/>
          </p:cNvGraphicFramePr>
          <p:nvPr>
            <p:ph idx="1"/>
            <p:extLst>
              <p:ext uri="{D42A27DB-BD31-4B8C-83A1-F6EECF244321}">
                <p14:modId xmlns:p14="http://schemas.microsoft.com/office/powerpoint/2010/main" val="278175928"/>
              </p:ext>
            </p:extLst>
          </p:nvPr>
        </p:nvGraphicFramePr>
        <p:xfrm>
          <a:off x="832567" y="1253331"/>
          <a:ext cx="7478866"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a:xfrm>
            <a:off x="6457950" y="6356350"/>
            <a:ext cx="2057400" cy="365125"/>
          </a:xfrm>
        </p:spPr>
        <p:txBody>
          <a:bodyP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5DFF13A9-1037-4D5A-A349-B944681F0EB5}" type="slidenum">
              <a:rPr kumimoji="0" lang="en-US" sz="1400" b="0" i="0" u="none" strike="noStrike" kern="1200" cap="none" spc="0" normalizeH="0" baseline="0" noProof="0" smtClean="0">
                <a:ln>
                  <a:noFill/>
                </a:ln>
                <a:solidFill>
                  <a:srgbClr val="767676"/>
                </a:solidFill>
                <a:effectLst/>
                <a:uLnTx/>
                <a:uFillTx/>
                <a:latin typeface="Arial" pitchFamily="34" charset="0"/>
                <a:ea typeface="+mn-ea"/>
                <a:cs typeface="Arial" pitchFamily="34" charset="0"/>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400" b="0" i="0" u="none" strike="noStrike" kern="1200" cap="none" spc="0" normalizeH="0" baseline="0" noProof="0" dirty="0">
              <a:ln>
                <a:noFill/>
              </a:ln>
              <a:solidFill>
                <a:srgbClr val="767676"/>
              </a:solidFill>
              <a:effectLst/>
              <a:uLnTx/>
              <a:uFillTx/>
              <a:latin typeface="Arial" pitchFamily="34" charset="0"/>
              <a:ea typeface="+mn-ea"/>
              <a:cs typeface="Arial" pitchFamily="34" charset="0"/>
            </a:endParaRPr>
          </a:p>
        </p:txBody>
      </p:sp>
    </p:spTree>
  </p:cSld>
  <p:clrMapOvr>
    <a:masterClrMapping/>
  </p:clrMapOvr>
</p:sld>
</file>

<file path=ppt/theme/theme1.xml><?xml version="1.0" encoding="utf-8"?>
<a:theme xmlns:a="http://schemas.openxmlformats.org/drawingml/2006/main" name="1_Office Theme">
  <a:themeElements>
    <a:clrScheme name="FEMA">
      <a:dk1>
        <a:srgbClr val="005288"/>
      </a:dk1>
      <a:lt1>
        <a:srgbClr val="FFFFFF"/>
      </a:lt1>
      <a:dk2>
        <a:srgbClr val="005288"/>
      </a:dk2>
      <a:lt2>
        <a:srgbClr val="E7E6E6"/>
      </a:lt2>
      <a:accent1>
        <a:srgbClr val="005288"/>
      </a:accent1>
      <a:accent2>
        <a:srgbClr val="005288"/>
      </a:accent2>
      <a:accent3>
        <a:srgbClr val="005288"/>
      </a:accent3>
      <a:accent4>
        <a:srgbClr val="005288"/>
      </a:accent4>
      <a:accent5>
        <a:srgbClr val="005288"/>
      </a:accent5>
      <a:accent6>
        <a:srgbClr val="005288"/>
      </a:accent6>
      <a:hlink>
        <a:srgbClr val="005288"/>
      </a:hlink>
      <a:folHlink>
        <a:srgbClr val="005288"/>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FEMA">
      <a:dk1>
        <a:srgbClr val="005288"/>
      </a:dk1>
      <a:lt1>
        <a:srgbClr val="FFFFFF"/>
      </a:lt1>
      <a:dk2>
        <a:srgbClr val="005288"/>
      </a:dk2>
      <a:lt2>
        <a:srgbClr val="E7E6E6"/>
      </a:lt2>
      <a:accent1>
        <a:srgbClr val="005288"/>
      </a:accent1>
      <a:accent2>
        <a:srgbClr val="005288"/>
      </a:accent2>
      <a:accent3>
        <a:srgbClr val="005288"/>
      </a:accent3>
      <a:accent4>
        <a:srgbClr val="005288"/>
      </a:accent4>
      <a:accent5>
        <a:srgbClr val="005288"/>
      </a:accent5>
      <a:accent6>
        <a:srgbClr val="005288"/>
      </a:accent6>
      <a:hlink>
        <a:srgbClr val="005288"/>
      </a:hlink>
      <a:folHlink>
        <a:srgbClr val="0052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FEMA">
      <a:dk1>
        <a:srgbClr val="005288"/>
      </a:dk1>
      <a:lt1>
        <a:srgbClr val="FFFFFF"/>
      </a:lt1>
      <a:dk2>
        <a:srgbClr val="005288"/>
      </a:dk2>
      <a:lt2>
        <a:srgbClr val="E7E6E6"/>
      </a:lt2>
      <a:accent1>
        <a:srgbClr val="005288"/>
      </a:accent1>
      <a:accent2>
        <a:srgbClr val="005288"/>
      </a:accent2>
      <a:accent3>
        <a:srgbClr val="005288"/>
      </a:accent3>
      <a:accent4>
        <a:srgbClr val="005288"/>
      </a:accent4>
      <a:accent5>
        <a:srgbClr val="005288"/>
      </a:accent5>
      <a:accent6>
        <a:srgbClr val="005288"/>
      </a:accent6>
      <a:hlink>
        <a:srgbClr val="005288"/>
      </a:hlink>
      <a:folHlink>
        <a:srgbClr val="005288"/>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4_Office Theme">
  <a:themeElements>
    <a:clrScheme name="FEMA">
      <a:dk1>
        <a:srgbClr val="005288"/>
      </a:dk1>
      <a:lt1>
        <a:srgbClr val="FFFFFF"/>
      </a:lt1>
      <a:dk2>
        <a:srgbClr val="005288"/>
      </a:dk2>
      <a:lt2>
        <a:srgbClr val="E7E6E6"/>
      </a:lt2>
      <a:accent1>
        <a:srgbClr val="005288"/>
      </a:accent1>
      <a:accent2>
        <a:srgbClr val="005288"/>
      </a:accent2>
      <a:accent3>
        <a:srgbClr val="005288"/>
      </a:accent3>
      <a:accent4>
        <a:srgbClr val="005288"/>
      </a:accent4>
      <a:accent5>
        <a:srgbClr val="005288"/>
      </a:accent5>
      <a:accent6>
        <a:srgbClr val="005288"/>
      </a:accent6>
      <a:hlink>
        <a:srgbClr val="005288"/>
      </a:hlink>
      <a:folHlink>
        <a:srgbClr val="00528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1035</TotalTime>
  <Words>956</Words>
  <Application>Microsoft Office PowerPoint</Application>
  <PresentationFormat>On-screen Show (4:3)</PresentationFormat>
  <Paragraphs>203</Paragraphs>
  <Slides>24</Slides>
  <Notes>6</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24</vt:i4>
      </vt:variant>
    </vt:vector>
  </HeadingPairs>
  <TitlesOfParts>
    <vt:vector size="34" baseType="lpstr">
      <vt:lpstr>Arial</vt:lpstr>
      <vt:lpstr>Calibri</vt:lpstr>
      <vt:lpstr>Franklin Gothic Book</vt:lpstr>
      <vt:lpstr>Franklin Gothic Medium</vt:lpstr>
      <vt:lpstr>Times New Roman</vt:lpstr>
      <vt:lpstr>Wingdings</vt:lpstr>
      <vt:lpstr>1_Office Theme</vt:lpstr>
      <vt:lpstr>2_Office Theme</vt:lpstr>
      <vt:lpstr>3_Office Theme</vt:lpstr>
      <vt:lpstr>4_Office Theme</vt:lpstr>
      <vt:lpstr>Directions for this Template</vt:lpstr>
      <vt:lpstr>After-Action Meeting (AAM)</vt:lpstr>
      <vt:lpstr>Welcome and Introductions</vt:lpstr>
      <vt:lpstr>Administrative Remarks</vt:lpstr>
      <vt:lpstr>Agenda</vt:lpstr>
      <vt:lpstr>Meeting Objectives</vt:lpstr>
      <vt:lpstr>AAR Discussion Points</vt:lpstr>
      <vt:lpstr>Exercise Summary</vt:lpstr>
      <vt:lpstr>Objectives and Aligned Capabilities</vt:lpstr>
      <vt:lpstr>Exercise Participants</vt:lpstr>
      <vt:lpstr>Exercise Results</vt:lpstr>
      <vt:lpstr>Strengths</vt:lpstr>
      <vt:lpstr>Areas for Improvement</vt:lpstr>
      <vt:lpstr>Improvement Plan Discussion Points</vt:lpstr>
      <vt:lpstr>SMART Guidelines for Corrective Actions</vt:lpstr>
      <vt:lpstr>SMART Corrective Action Example</vt:lpstr>
      <vt:lpstr>Areas for Improvement</vt:lpstr>
      <vt:lpstr>Corrective Action 1</vt:lpstr>
      <vt:lpstr>Corrective Action 2</vt:lpstr>
      <vt:lpstr>Areas for Improvement</vt:lpstr>
      <vt:lpstr>Corrective Action 1</vt:lpstr>
      <vt:lpstr>Corrective Action 2</vt:lpstr>
      <vt:lpstr>Program Reporting</vt:lpstr>
      <vt:lpstr>Action Items and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After-Action Meeting (AAM) Template</dc:title>
  <dc:subject>After-Action Meeting (AAM)</dc:subject>
  <dc:creator>DHS FEMA</dc:creator>
  <cp:keywords>FEMA; After Action Report; AAR; Template; Planning; HSEEP</cp:keywords>
  <cp:lastModifiedBy>Logan Criswell</cp:lastModifiedBy>
  <cp:revision>111</cp:revision>
  <dcterms:created xsi:type="dcterms:W3CDTF">2016-11-30T15:42:34Z</dcterms:created>
  <dcterms:modified xsi:type="dcterms:W3CDTF">2023-04-03T19:44:48Z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