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4286" r:id="rId1"/>
    <p:sldMasterId id="2147484297" r:id="rId2"/>
    <p:sldMasterId id="2147484315" r:id="rId3"/>
  </p:sldMasterIdLst>
  <p:notesMasterIdLst>
    <p:notesMasterId r:id="rId24"/>
  </p:notesMasterIdLst>
  <p:handoutMasterIdLst>
    <p:handoutMasterId r:id="rId25"/>
  </p:handoutMasterIdLst>
  <p:sldIdLst>
    <p:sldId id="369" r:id="rId4"/>
    <p:sldId id="793" r:id="rId5"/>
    <p:sldId id="432" r:id="rId6"/>
    <p:sldId id="795" r:id="rId7"/>
    <p:sldId id="798" r:id="rId8"/>
    <p:sldId id="792" r:id="rId9"/>
    <p:sldId id="377" r:id="rId10"/>
    <p:sldId id="769" r:id="rId11"/>
    <p:sldId id="396" r:id="rId12"/>
    <p:sldId id="789" r:id="rId13"/>
    <p:sldId id="416" r:id="rId14"/>
    <p:sldId id="430" r:id="rId15"/>
    <p:sldId id="419" r:id="rId16"/>
    <p:sldId id="797" r:id="rId17"/>
    <p:sldId id="431" r:id="rId18"/>
    <p:sldId id="785" r:id="rId19"/>
    <p:sldId id="786" r:id="rId20"/>
    <p:sldId id="787" r:id="rId21"/>
    <p:sldId id="413" r:id="rId22"/>
    <p:sldId id="356" r:id="rId23"/>
  </p:sldIdLst>
  <p:sldSz cx="9144000" cy="6858000" type="screen4x3"/>
  <p:notesSz cx="69850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0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nch, Jennifer" initials="LJ" lastIdx="8" clrIdx="0">
    <p:extLst>
      <p:ext uri="{19B8F6BF-5375-455C-9EA6-DF929625EA0E}">
        <p15:presenceInfo xmlns:p15="http://schemas.microsoft.com/office/powerpoint/2012/main" userId="S::0498341371@FEMA.DHS.GOV::812dd786-d6ef-42da-9c37-b6526e10fb65" providerId="AD"/>
      </p:ext>
    </p:extLst>
  </p:cmAuthor>
  <p:cmAuthor id="2" name="Lewis, Monique [USA]" initials="LM[" lastIdx="7" clrIdx="1">
    <p:extLst>
      <p:ext uri="{19B8F6BF-5375-455C-9EA6-DF929625EA0E}">
        <p15:presenceInfo xmlns:p15="http://schemas.microsoft.com/office/powerpoint/2012/main" userId="S::582461@bah.com::e7e41beb-5359-465e-a63f-3d9611c37def" providerId="AD"/>
      </p:ext>
    </p:extLst>
  </p:cmAuthor>
  <p:cmAuthor id="3" name="Ledbetter, Mark" initials="LM" lastIdx="1" clrIdx="2">
    <p:extLst>
      <p:ext uri="{19B8F6BF-5375-455C-9EA6-DF929625EA0E}">
        <p15:presenceInfo xmlns:p15="http://schemas.microsoft.com/office/powerpoint/2012/main" userId="S::0596964902@FEMA.DHS.GOV::767128d2-4adb-4809-8d21-28b3c4e83bb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03366"/>
    <a:srgbClr val="002F80"/>
    <a:srgbClr val="333333"/>
    <a:srgbClr val="000063"/>
    <a:srgbClr val="660033"/>
    <a:srgbClr val="990099"/>
    <a:srgbClr val="000000"/>
    <a:srgbClr val="FF0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54" autoAdjust="0"/>
    <p:restoredTop sz="86385" autoAdjust="0"/>
  </p:normalViewPr>
  <p:slideViewPr>
    <p:cSldViewPr>
      <p:cViewPr varScale="1">
        <p:scale>
          <a:sx n="65" d="100"/>
          <a:sy n="65" d="100"/>
        </p:scale>
        <p:origin x="1476" y="66"/>
      </p:cViewPr>
      <p:guideLst>
        <p:guide orient="horz" pos="36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50" d="100"/>
          <a:sy n="50" d="100"/>
        </p:scale>
        <p:origin x="-1170" y="-72"/>
      </p:cViewPr>
      <p:guideLst>
        <p:guide orient="horz" pos="2920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svg"/><Relationship Id="rId1" Type="http://schemas.openxmlformats.org/officeDocument/2006/relationships/image" Target="../media/image34.png"/><Relationship Id="rId6" Type="http://schemas.openxmlformats.org/officeDocument/2006/relationships/image" Target="../media/image39.svg"/><Relationship Id="rId5" Type="http://schemas.openxmlformats.org/officeDocument/2006/relationships/image" Target="../media/image38.png"/><Relationship Id="rId4" Type="http://schemas.openxmlformats.org/officeDocument/2006/relationships/image" Target="../media/image37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svg"/><Relationship Id="rId1" Type="http://schemas.openxmlformats.org/officeDocument/2006/relationships/image" Target="../media/image34.png"/><Relationship Id="rId6" Type="http://schemas.openxmlformats.org/officeDocument/2006/relationships/image" Target="../media/image39.svg"/><Relationship Id="rId5" Type="http://schemas.openxmlformats.org/officeDocument/2006/relationships/image" Target="../media/image38.png"/><Relationship Id="rId4" Type="http://schemas.openxmlformats.org/officeDocument/2006/relationships/image" Target="../media/image3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0E99F4-3F8F-445B-BC6C-187B3DC31DE0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6B09A1AC-B019-4B27-A481-BC9929DFB0BD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Overview</a:t>
          </a:r>
        </a:p>
      </dgm:t>
    </dgm:pt>
    <dgm:pt modelId="{2D34FCB0-6DFD-41C0-9A3D-96E9D6F746D5}" type="parTrans" cxnId="{4653B233-85DE-45ED-8FFE-1CE1E396CE48}">
      <dgm:prSet/>
      <dgm:spPr/>
      <dgm:t>
        <a:bodyPr/>
        <a:lstStyle/>
        <a:p>
          <a:endParaRPr lang="en-US"/>
        </a:p>
      </dgm:t>
    </dgm:pt>
    <dgm:pt modelId="{2F8FE8F8-9620-4304-A96E-D39374CC8024}" type="sibTrans" cxnId="{4653B233-85DE-45ED-8FFE-1CE1E396CE48}">
      <dgm:prSet/>
      <dgm:spPr/>
      <dgm:t>
        <a:bodyPr/>
        <a:lstStyle/>
        <a:p>
          <a:endParaRPr lang="en-US"/>
        </a:p>
      </dgm:t>
    </dgm:pt>
    <dgm:pt modelId="{26C716DF-C005-45A3-A409-7BBAFDA10C62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Communication</a:t>
          </a:r>
        </a:p>
      </dgm:t>
    </dgm:pt>
    <dgm:pt modelId="{38D104B2-0086-48A4-B8EB-6CC4FA869D79}" type="parTrans" cxnId="{0B413D20-D0CD-4FFC-A5E9-8235CD4D5E59}">
      <dgm:prSet/>
      <dgm:spPr/>
      <dgm:t>
        <a:bodyPr/>
        <a:lstStyle/>
        <a:p>
          <a:endParaRPr lang="en-US"/>
        </a:p>
      </dgm:t>
    </dgm:pt>
    <dgm:pt modelId="{FC394849-7FF0-4B02-BC4C-C31E56510FAF}" type="sibTrans" cxnId="{0B413D20-D0CD-4FFC-A5E9-8235CD4D5E59}">
      <dgm:prSet/>
      <dgm:spPr/>
      <dgm:t>
        <a:bodyPr/>
        <a:lstStyle/>
        <a:p>
          <a:endParaRPr lang="en-US"/>
        </a:p>
      </dgm:t>
    </dgm:pt>
    <dgm:pt modelId="{7E932BF2-A9EE-4576-9ACD-DE2B0B34920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  <a:defRPr cap="all"/>
          </a:pPr>
          <a:r>
            <a:rPr lang="en-US" sz="2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Safety and Security</a:t>
          </a:r>
        </a:p>
      </dgm:t>
    </dgm:pt>
    <dgm:pt modelId="{A9DB1FCA-A7B7-43E1-ACE5-24E6F2465438}" type="parTrans" cxnId="{1AC66A02-7BF9-4839-859F-50ABAF379D7D}">
      <dgm:prSet/>
      <dgm:spPr/>
      <dgm:t>
        <a:bodyPr/>
        <a:lstStyle/>
        <a:p>
          <a:endParaRPr lang="en-US"/>
        </a:p>
      </dgm:t>
    </dgm:pt>
    <dgm:pt modelId="{BE7B34D3-110C-453F-A795-B50BE10104D8}" type="sibTrans" cxnId="{1AC66A02-7BF9-4839-859F-50ABAF379D7D}">
      <dgm:prSet/>
      <dgm:spPr/>
      <dgm:t>
        <a:bodyPr/>
        <a:lstStyle/>
        <a:p>
          <a:endParaRPr lang="en-US"/>
        </a:p>
      </dgm:t>
    </dgm:pt>
    <dgm:pt modelId="{6AD02C7B-C875-4231-95A0-E15FD57E71D9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Conduct</a:t>
          </a:r>
        </a:p>
      </dgm:t>
    </dgm:pt>
    <dgm:pt modelId="{3E196815-800F-4E95-A121-4FE8671DD334}" type="parTrans" cxnId="{A973372A-2D61-4105-9941-8164C74B7591}">
      <dgm:prSet/>
      <dgm:spPr/>
      <dgm:t>
        <a:bodyPr/>
        <a:lstStyle/>
        <a:p>
          <a:endParaRPr lang="en-US"/>
        </a:p>
      </dgm:t>
    </dgm:pt>
    <dgm:pt modelId="{D0112569-CD59-408F-8C39-79E2CE507340}" type="sibTrans" cxnId="{A973372A-2D61-4105-9941-8164C74B7591}">
      <dgm:prSet/>
      <dgm:spPr/>
      <dgm:t>
        <a:bodyPr/>
        <a:lstStyle/>
        <a:p>
          <a:endParaRPr lang="en-US"/>
        </a:p>
      </dgm:t>
    </dgm:pt>
    <dgm:pt modelId="{6FCBABDE-5F0A-4467-8447-7F2F5DAFB76A}" type="pres">
      <dgm:prSet presAssocID="{960E99F4-3F8F-445B-BC6C-187B3DC31DE0}" presName="root" presStyleCnt="0">
        <dgm:presLayoutVars>
          <dgm:dir/>
          <dgm:resizeHandles val="exact"/>
        </dgm:presLayoutVars>
      </dgm:prSet>
      <dgm:spPr/>
    </dgm:pt>
    <dgm:pt modelId="{581F56C6-2232-41D1-8BE8-533050EDC1D4}" type="pres">
      <dgm:prSet presAssocID="{6B09A1AC-B019-4B27-A481-BC9929DFB0BD}" presName="compNode" presStyleCnt="0"/>
      <dgm:spPr/>
    </dgm:pt>
    <dgm:pt modelId="{00B9B7F2-8C6E-4859-809A-E7910F7B42B8}" type="pres">
      <dgm:prSet presAssocID="{6B09A1AC-B019-4B27-A481-BC9929DFB0BD}" presName="iconBgRect" presStyleLbl="bgShp" presStyleIdx="0" presStyleCnt="4" custScaleX="146410" custScaleY="146410" custLinFactX="17250" custLinFactNeighborX="100000" custLinFactNeighborY="21148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EEC691FD-6AB7-4767-B725-A4282CFB2120}" type="pres">
      <dgm:prSet presAssocID="{6B09A1AC-B019-4B27-A481-BC9929DFB0BD}" presName="iconRect" presStyleLbl="node1" presStyleIdx="0" presStyleCnt="4" custScaleX="146410" custScaleY="146410" custLinFactX="100000" custLinFactNeighborX="105745" custLinFactNeighborY="32772"/>
      <dgm:spPr>
        <a:blipFill rotWithShape="1">
          <a:blip xmlns:r="http://schemas.openxmlformats.org/officeDocument/2006/relationships" r:embed="rId1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rrow circle"/>
        </a:ext>
      </dgm:extLst>
    </dgm:pt>
    <dgm:pt modelId="{B69E147E-6CF5-46FE-B6E7-99B4EE95BFA3}" type="pres">
      <dgm:prSet presAssocID="{6B09A1AC-B019-4B27-A481-BC9929DFB0BD}" presName="spaceRect" presStyleCnt="0"/>
      <dgm:spPr/>
    </dgm:pt>
    <dgm:pt modelId="{813EA4B0-52EC-4FD1-A003-7AEEF4A2EE02}" type="pres">
      <dgm:prSet presAssocID="{6B09A1AC-B019-4B27-A481-BC9929DFB0BD}" presName="textRect" presStyleLbl="revTx" presStyleIdx="0" presStyleCnt="4" custLinFactNeighborX="70814" custLinFactNeighborY="50115">
        <dgm:presLayoutVars>
          <dgm:chMax val="1"/>
          <dgm:chPref val="1"/>
        </dgm:presLayoutVars>
      </dgm:prSet>
      <dgm:spPr/>
    </dgm:pt>
    <dgm:pt modelId="{669F00CA-B00F-417F-8878-754901F601F1}" type="pres">
      <dgm:prSet presAssocID="{2F8FE8F8-9620-4304-A96E-D39374CC8024}" presName="sibTrans" presStyleCnt="0"/>
      <dgm:spPr/>
    </dgm:pt>
    <dgm:pt modelId="{E824EC54-6FB1-4060-BE57-135EF7A6354E}" type="pres">
      <dgm:prSet presAssocID="{26C716DF-C005-45A3-A409-7BBAFDA10C62}" presName="compNode" presStyleCnt="0"/>
      <dgm:spPr/>
    </dgm:pt>
    <dgm:pt modelId="{EE1CFF1B-04C8-42C8-9492-77574C9D0B3C}" type="pres">
      <dgm:prSet presAssocID="{26C716DF-C005-45A3-A409-7BBAFDA10C62}" presName="iconBgRect" presStyleLbl="bgShp" presStyleIdx="1" presStyleCnt="4" custScaleX="146410" custScaleY="146410" custLinFactX="100000" custLinFactNeighborX="108467" custLinFactNeighborY="20004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30F1240F-8098-45F7-A8FE-BCFCD8E4F5AE}" type="pres">
      <dgm:prSet presAssocID="{26C716DF-C005-45A3-A409-7BBAFDA10C62}" presName="iconRect" presStyleLbl="node1" presStyleIdx="1" presStyleCnt="4" custScaleX="146410" custScaleY="146410" custLinFactX="163329" custLinFactNeighborX="200000" custLinFactNeighborY="34865"/>
      <dgm:spPr>
        <a:blipFill rotWithShape="1">
          <a:blip xmlns:r="http://schemas.openxmlformats.org/officeDocument/2006/relationships" r:embed="rId3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9DF355F2-44C7-475B-96C5-CDAE781319AD}" type="pres">
      <dgm:prSet presAssocID="{26C716DF-C005-45A3-A409-7BBAFDA10C62}" presName="spaceRect" presStyleCnt="0"/>
      <dgm:spPr/>
    </dgm:pt>
    <dgm:pt modelId="{965FD9F4-9575-411F-9480-2E228F6238CE}" type="pres">
      <dgm:prSet presAssocID="{26C716DF-C005-45A3-A409-7BBAFDA10C62}" presName="textRect" presStyleLbl="revTx" presStyleIdx="1" presStyleCnt="4" custScaleX="145605" custLinFactX="27818" custLinFactNeighborX="100000" custLinFactNeighborY="50115">
        <dgm:presLayoutVars>
          <dgm:chMax val="1"/>
          <dgm:chPref val="1"/>
        </dgm:presLayoutVars>
      </dgm:prSet>
      <dgm:spPr/>
    </dgm:pt>
    <dgm:pt modelId="{1D20F577-E25F-4E76-877A-C8F9612B9B39}" type="pres">
      <dgm:prSet presAssocID="{FC394849-7FF0-4B02-BC4C-C31E56510FAF}" presName="sibTrans" presStyleCnt="0"/>
      <dgm:spPr/>
    </dgm:pt>
    <dgm:pt modelId="{E03B6276-1306-4854-ADDB-265D92FAAE20}" type="pres">
      <dgm:prSet presAssocID="{7E932BF2-A9EE-4576-9ACD-DE2B0B349200}" presName="compNode" presStyleCnt="0"/>
      <dgm:spPr/>
    </dgm:pt>
    <dgm:pt modelId="{0CB9C689-2B86-40D4-A9CE-BD0615C6C151}" type="pres">
      <dgm:prSet presAssocID="{7E932BF2-A9EE-4576-9ACD-DE2B0B349200}" presName="iconBgRect" presStyleLbl="bgShp" presStyleIdx="2" presStyleCnt="4" custScaleX="146410" custScaleY="146410" custLinFactX="-200000" custLinFactY="100000" custLinFactNeighborX="-203609" custLinFactNeighborY="151397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A99A7B2F-1742-4A30-B76E-23776B754E21}" type="pres">
      <dgm:prSet presAssocID="{7E932BF2-A9EE-4576-9ACD-DE2B0B349200}" presName="iconRect" presStyleLbl="node1" presStyleIdx="2" presStyleCnt="4" custScaleX="146410" custScaleY="146410" custLinFactX="-303434" custLinFactY="200000" custLinFactNeighborX="-400000" custLinFactNeighborY="230169"/>
      <dgm:spPr>
        <a:blipFill rotWithShape="1">
          <a:blip xmlns:r="http://schemas.openxmlformats.org/officeDocument/2006/relationships" r:embed="rId5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lippery"/>
        </a:ext>
      </dgm:extLst>
    </dgm:pt>
    <dgm:pt modelId="{D7233E44-9BF2-4743-9DA0-6EADF1C5A84A}" type="pres">
      <dgm:prSet presAssocID="{7E932BF2-A9EE-4576-9ACD-DE2B0B349200}" presName="spaceRect" presStyleCnt="0"/>
      <dgm:spPr/>
    </dgm:pt>
    <dgm:pt modelId="{05D30B1B-DE15-4BDC-8770-BEB9CD829BFA}" type="pres">
      <dgm:prSet presAssocID="{7E932BF2-A9EE-4576-9ACD-DE2B0B349200}" presName="textRect" presStyleLbl="revTx" presStyleIdx="2" presStyleCnt="4" custScaleX="172294" custLinFactX="-100000" custLinFactY="200000" custLinFactNeighborX="-146844" custLinFactNeighborY="202154">
        <dgm:presLayoutVars>
          <dgm:chMax val="1"/>
          <dgm:chPref val="1"/>
        </dgm:presLayoutVars>
      </dgm:prSet>
      <dgm:spPr/>
    </dgm:pt>
    <dgm:pt modelId="{EEE3E654-CF7C-46A6-8FDB-E8D115A3C769}" type="pres">
      <dgm:prSet presAssocID="{BE7B34D3-110C-453F-A795-B50BE10104D8}" presName="sibTrans" presStyleCnt="0"/>
      <dgm:spPr/>
    </dgm:pt>
    <dgm:pt modelId="{A401463B-B352-4273-B4E0-451D1ECFFD10}" type="pres">
      <dgm:prSet presAssocID="{6AD02C7B-C875-4231-95A0-E15FD57E71D9}" presName="compNode" presStyleCnt="0"/>
      <dgm:spPr/>
    </dgm:pt>
    <dgm:pt modelId="{3B3C99D1-7E64-4630-AF3A-D9FCC6106DDE}" type="pres">
      <dgm:prSet presAssocID="{6AD02C7B-C875-4231-95A0-E15FD57E71D9}" presName="iconBgRect" presStyleLbl="bgShp" presStyleIdx="3" presStyleCnt="4" custScaleX="146410" custScaleY="146410" custLinFactX="50533" custLinFactNeighborX="100000" custLinFactNeighborY="-9513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2EF5F689-096A-4C3E-85AA-D9630F5F411F}" type="pres">
      <dgm:prSet presAssocID="{6AD02C7B-C875-4231-95A0-E15FD57E71D9}" presName="iconRect" presStyleLbl="node1" presStyleIdx="3" presStyleCnt="4" custScaleX="146410" custScaleY="146410" custLinFactX="100000" custLinFactNeighborX="162356" custLinFactNeighborY="-23862"/>
      <dgm:spPr>
        <a:blipFill>
          <a:blip xmlns:r="http://schemas.openxmlformats.org/officeDocument/2006/relationships" r:embed="rId7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pper board"/>
        </a:ext>
      </dgm:extLst>
    </dgm:pt>
    <dgm:pt modelId="{8DA097D4-1FA3-4250-9D2F-8B0C1888ADAA}" type="pres">
      <dgm:prSet presAssocID="{6AD02C7B-C875-4231-95A0-E15FD57E71D9}" presName="spaceRect" presStyleCnt="0"/>
      <dgm:spPr/>
    </dgm:pt>
    <dgm:pt modelId="{28D2C35A-3E44-4570-A79C-936D80C728E8}" type="pres">
      <dgm:prSet presAssocID="{6AD02C7B-C875-4231-95A0-E15FD57E71D9}" presName="textRect" presStyleLbl="revTx" presStyleIdx="3" presStyleCnt="4" custLinFactNeighborX="87736" custLinFactNeighborY="136">
        <dgm:presLayoutVars>
          <dgm:chMax val="1"/>
          <dgm:chPref val="1"/>
        </dgm:presLayoutVars>
      </dgm:prSet>
      <dgm:spPr/>
    </dgm:pt>
  </dgm:ptLst>
  <dgm:cxnLst>
    <dgm:cxn modelId="{1AC66A02-7BF9-4839-859F-50ABAF379D7D}" srcId="{960E99F4-3F8F-445B-BC6C-187B3DC31DE0}" destId="{7E932BF2-A9EE-4576-9ACD-DE2B0B349200}" srcOrd="2" destOrd="0" parTransId="{A9DB1FCA-A7B7-43E1-ACE5-24E6F2465438}" sibTransId="{BE7B34D3-110C-453F-A795-B50BE10104D8}"/>
    <dgm:cxn modelId="{0B413D20-D0CD-4FFC-A5E9-8235CD4D5E59}" srcId="{960E99F4-3F8F-445B-BC6C-187B3DC31DE0}" destId="{26C716DF-C005-45A3-A409-7BBAFDA10C62}" srcOrd="1" destOrd="0" parTransId="{38D104B2-0086-48A4-B8EB-6CC4FA869D79}" sibTransId="{FC394849-7FF0-4B02-BC4C-C31E56510FAF}"/>
    <dgm:cxn modelId="{C66E2022-FEAD-4053-830F-DEE3E2B60653}" type="presOf" srcId="{6B09A1AC-B019-4B27-A481-BC9929DFB0BD}" destId="{813EA4B0-52EC-4FD1-A003-7AEEF4A2EE02}" srcOrd="0" destOrd="0" presId="urn:microsoft.com/office/officeart/2018/5/layout/IconLeafLabelList"/>
    <dgm:cxn modelId="{D1CBE924-AFEA-4E7D-840E-11568E13DDCC}" type="presOf" srcId="{960E99F4-3F8F-445B-BC6C-187B3DC31DE0}" destId="{6FCBABDE-5F0A-4467-8447-7F2F5DAFB76A}" srcOrd="0" destOrd="0" presId="urn:microsoft.com/office/officeart/2018/5/layout/IconLeafLabelList"/>
    <dgm:cxn modelId="{A973372A-2D61-4105-9941-8164C74B7591}" srcId="{960E99F4-3F8F-445B-BC6C-187B3DC31DE0}" destId="{6AD02C7B-C875-4231-95A0-E15FD57E71D9}" srcOrd="3" destOrd="0" parTransId="{3E196815-800F-4E95-A121-4FE8671DD334}" sibTransId="{D0112569-CD59-408F-8C39-79E2CE507340}"/>
    <dgm:cxn modelId="{4653B233-85DE-45ED-8FFE-1CE1E396CE48}" srcId="{960E99F4-3F8F-445B-BC6C-187B3DC31DE0}" destId="{6B09A1AC-B019-4B27-A481-BC9929DFB0BD}" srcOrd="0" destOrd="0" parTransId="{2D34FCB0-6DFD-41C0-9A3D-96E9D6F746D5}" sibTransId="{2F8FE8F8-9620-4304-A96E-D39374CC8024}"/>
    <dgm:cxn modelId="{2B444D70-62E2-43EE-9AED-F2921B60A38C}" type="presOf" srcId="{6AD02C7B-C875-4231-95A0-E15FD57E71D9}" destId="{28D2C35A-3E44-4570-A79C-936D80C728E8}" srcOrd="0" destOrd="0" presId="urn:microsoft.com/office/officeart/2018/5/layout/IconLeafLabelList"/>
    <dgm:cxn modelId="{4EBBEBB4-D361-4092-94C7-4B89E03588C4}" type="presOf" srcId="{7E932BF2-A9EE-4576-9ACD-DE2B0B349200}" destId="{05D30B1B-DE15-4BDC-8770-BEB9CD829BFA}" srcOrd="0" destOrd="0" presId="urn:microsoft.com/office/officeart/2018/5/layout/IconLeafLabelList"/>
    <dgm:cxn modelId="{000E57F0-1994-455B-8CA3-80D1FD96E405}" type="presOf" srcId="{26C716DF-C005-45A3-A409-7BBAFDA10C62}" destId="{965FD9F4-9575-411F-9480-2E228F6238CE}" srcOrd="0" destOrd="0" presId="urn:microsoft.com/office/officeart/2018/5/layout/IconLeafLabelList"/>
    <dgm:cxn modelId="{AD3D843E-DADE-4283-BEBE-5237C8445CBB}" type="presParOf" srcId="{6FCBABDE-5F0A-4467-8447-7F2F5DAFB76A}" destId="{581F56C6-2232-41D1-8BE8-533050EDC1D4}" srcOrd="0" destOrd="0" presId="urn:microsoft.com/office/officeart/2018/5/layout/IconLeafLabelList"/>
    <dgm:cxn modelId="{3DCAABD4-68C0-4DA1-98EA-A7345B36CB44}" type="presParOf" srcId="{581F56C6-2232-41D1-8BE8-533050EDC1D4}" destId="{00B9B7F2-8C6E-4859-809A-E7910F7B42B8}" srcOrd="0" destOrd="0" presId="urn:microsoft.com/office/officeart/2018/5/layout/IconLeafLabelList"/>
    <dgm:cxn modelId="{66101CA8-E248-48E2-AF14-26D66D61BA55}" type="presParOf" srcId="{581F56C6-2232-41D1-8BE8-533050EDC1D4}" destId="{EEC691FD-6AB7-4767-B725-A4282CFB2120}" srcOrd="1" destOrd="0" presId="urn:microsoft.com/office/officeart/2018/5/layout/IconLeafLabelList"/>
    <dgm:cxn modelId="{4CB06B1D-4F89-4148-A0AA-DA63C1850C5A}" type="presParOf" srcId="{581F56C6-2232-41D1-8BE8-533050EDC1D4}" destId="{B69E147E-6CF5-46FE-B6E7-99B4EE95BFA3}" srcOrd="2" destOrd="0" presId="urn:microsoft.com/office/officeart/2018/5/layout/IconLeafLabelList"/>
    <dgm:cxn modelId="{0753BC7E-BB8B-4FAC-ACA3-7307FBC67EFC}" type="presParOf" srcId="{581F56C6-2232-41D1-8BE8-533050EDC1D4}" destId="{813EA4B0-52EC-4FD1-A003-7AEEF4A2EE02}" srcOrd="3" destOrd="0" presId="urn:microsoft.com/office/officeart/2018/5/layout/IconLeafLabelList"/>
    <dgm:cxn modelId="{3708014C-E304-41DC-89C5-C675F414EA1B}" type="presParOf" srcId="{6FCBABDE-5F0A-4467-8447-7F2F5DAFB76A}" destId="{669F00CA-B00F-417F-8878-754901F601F1}" srcOrd="1" destOrd="0" presId="urn:microsoft.com/office/officeart/2018/5/layout/IconLeafLabelList"/>
    <dgm:cxn modelId="{E67A1317-DB91-442A-A939-C2DE849FCBA4}" type="presParOf" srcId="{6FCBABDE-5F0A-4467-8447-7F2F5DAFB76A}" destId="{E824EC54-6FB1-4060-BE57-135EF7A6354E}" srcOrd="2" destOrd="0" presId="urn:microsoft.com/office/officeart/2018/5/layout/IconLeafLabelList"/>
    <dgm:cxn modelId="{6D62BEC6-8B6E-4C26-A775-BC350E7A25C7}" type="presParOf" srcId="{E824EC54-6FB1-4060-BE57-135EF7A6354E}" destId="{EE1CFF1B-04C8-42C8-9492-77574C9D0B3C}" srcOrd="0" destOrd="0" presId="urn:microsoft.com/office/officeart/2018/5/layout/IconLeafLabelList"/>
    <dgm:cxn modelId="{B2DCD2C0-8EB5-49B7-ABA1-D3C61D64D23A}" type="presParOf" srcId="{E824EC54-6FB1-4060-BE57-135EF7A6354E}" destId="{30F1240F-8098-45F7-A8FE-BCFCD8E4F5AE}" srcOrd="1" destOrd="0" presId="urn:microsoft.com/office/officeart/2018/5/layout/IconLeafLabelList"/>
    <dgm:cxn modelId="{5E0260F6-6202-4E30-860C-D73CD0B358C9}" type="presParOf" srcId="{E824EC54-6FB1-4060-BE57-135EF7A6354E}" destId="{9DF355F2-44C7-475B-96C5-CDAE781319AD}" srcOrd="2" destOrd="0" presId="urn:microsoft.com/office/officeart/2018/5/layout/IconLeafLabelList"/>
    <dgm:cxn modelId="{D8F2F354-2412-4EEA-9398-385972E02532}" type="presParOf" srcId="{E824EC54-6FB1-4060-BE57-135EF7A6354E}" destId="{965FD9F4-9575-411F-9480-2E228F6238CE}" srcOrd="3" destOrd="0" presId="urn:microsoft.com/office/officeart/2018/5/layout/IconLeafLabelList"/>
    <dgm:cxn modelId="{1FBB47EB-39A5-42A7-9CB8-A37424468652}" type="presParOf" srcId="{6FCBABDE-5F0A-4467-8447-7F2F5DAFB76A}" destId="{1D20F577-E25F-4E76-877A-C8F9612B9B39}" srcOrd="3" destOrd="0" presId="urn:microsoft.com/office/officeart/2018/5/layout/IconLeafLabelList"/>
    <dgm:cxn modelId="{A310304C-C519-4DE6-8FC8-76F2B5896162}" type="presParOf" srcId="{6FCBABDE-5F0A-4467-8447-7F2F5DAFB76A}" destId="{E03B6276-1306-4854-ADDB-265D92FAAE20}" srcOrd="4" destOrd="0" presId="urn:microsoft.com/office/officeart/2018/5/layout/IconLeafLabelList"/>
    <dgm:cxn modelId="{783E7F5F-153D-480A-872B-B0ABF234519D}" type="presParOf" srcId="{E03B6276-1306-4854-ADDB-265D92FAAE20}" destId="{0CB9C689-2B86-40D4-A9CE-BD0615C6C151}" srcOrd="0" destOrd="0" presId="urn:microsoft.com/office/officeart/2018/5/layout/IconLeafLabelList"/>
    <dgm:cxn modelId="{8836EFF8-B9F1-46B8-ABAD-E47FE624E657}" type="presParOf" srcId="{E03B6276-1306-4854-ADDB-265D92FAAE20}" destId="{A99A7B2F-1742-4A30-B76E-23776B754E21}" srcOrd="1" destOrd="0" presId="urn:microsoft.com/office/officeart/2018/5/layout/IconLeafLabelList"/>
    <dgm:cxn modelId="{9BB9E6F5-5B93-4E79-9676-452C912632B4}" type="presParOf" srcId="{E03B6276-1306-4854-ADDB-265D92FAAE20}" destId="{D7233E44-9BF2-4743-9DA0-6EADF1C5A84A}" srcOrd="2" destOrd="0" presId="urn:microsoft.com/office/officeart/2018/5/layout/IconLeafLabelList"/>
    <dgm:cxn modelId="{DFA702B7-DF18-4E4B-99C1-4E93D18B3BA7}" type="presParOf" srcId="{E03B6276-1306-4854-ADDB-265D92FAAE20}" destId="{05D30B1B-DE15-4BDC-8770-BEB9CD829BFA}" srcOrd="3" destOrd="0" presId="urn:microsoft.com/office/officeart/2018/5/layout/IconLeafLabelList"/>
    <dgm:cxn modelId="{65CE0A4F-6CEB-4EB4-B805-2FC7E4568291}" type="presParOf" srcId="{6FCBABDE-5F0A-4467-8447-7F2F5DAFB76A}" destId="{EEE3E654-CF7C-46A6-8FDB-E8D115A3C769}" srcOrd="5" destOrd="0" presId="urn:microsoft.com/office/officeart/2018/5/layout/IconLeafLabelList"/>
    <dgm:cxn modelId="{B94D5CEA-7068-434E-930F-B9F31CB57734}" type="presParOf" srcId="{6FCBABDE-5F0A-4467-8447-7F2F5DAFB76A}" destId="{A401463B-B352-4273-B4E0-451D1ECFFD10}" srcOrd="6" destOrd="0" presId="urn:microsoft.com/office/officeart/2018/5/layout/IconLeafLabelList"/>
    <dgm:cxn modelId="{256F10F6-FBB8-4FB4-AB09-9BD8EA767A34}" type="presParOf" srcId="{A401463B-B352-4273-B4E0-451D1ECFFD10}" destId="{3B3C99D1-7E64-4630-AF3A-D9FCC6106DDE}" srcOrd="0" destOrd="0" presId="urn:microsoft.com/office/officeart/2018/5/layout/IconLeafLabelList"/>
    <dgm:cxn modelId="{17C92D72-EB1D-4D6C-B45A-D7772D726DAB}" type="presParOf" srcId="{A401463B-B352-4273-B4E0-451D1ECFFD10}" destId="{2EF5F689-096A-4C3E-85AA-D9630F5F411F}" srcOrd="1" destOrd="0" presId="urn:microsoft.com/office/officeart/2018/5/layout/IconLeafLabelList"/>
    <dgm:cxn modelId="{BC6A2ED1-4EF2-450A-B3DA-DDC6AF744275}" type="presParOf" srcId="{A401463B-B352-4273-B4E0-451D1ECFFD10}" destId="{8DA097D4-1FA3-4250-9D2F-8B0C1888ADAA}" srcOrd="2" destOrd="0" presId="urn:microsoft.com/office/officeart/2018/5/layout/IconLeafLabelList"/>
    <dgm:cxn modelId="{9D99FA71-12AC-48B7-906F-D6504D3E6CE8}" type="presParOf" srcId="{A401463B-B352-4273-B4E0-451D1ECFFD10}" destId="{28D2C35A-3E44-4570-A79C-936D80C728E8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05E715-11D5-48AE-AA93-77A4F91088D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188838-7415-4001-8018-B8E0AC9E6CB6}">
      <dgm:prSet custT="1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r>
            <a:rPr lang="en-US" sz="2200" dirty="0">
              <a:latin typeface="Franklin Gothic Book" panose="020B0503020102020204" pitchFamily="34" charset="0"/>
            </a:rPr>
            <a:t>Objective: 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dirty="0">
              <a:solidFill>
                <a:schemeClr val="bg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gm:t>
    </dgm:pt>
    <dgm:pt modelId="{8E84A9B7-CEE3-4179-825B-78D57612B48E}" type="parTrans" cxnId="{299CC738-ABD0-47B9-A254-6E487B877848}">
      <dgm:prSet/>
      <dgm:spPr/>
      <dgm:t>
        <a:bodyPr/>
        <a:lstStyle/>
        <a:p>
          <a:endParaRPr lang="en-US"/>
        </a:p>
      </dgm:t>
    </dgm:pt>
    <dgm:pt modelId="{B59F9188-E18D-43FC-8C15-06CC157637A8}" type="sibTrans" cxnId="{299CC738-ABD0-47B9-A254-6E487B877848}">
      <dgm:prSet/>
      <dgm:spPr/>
      <dgm:t>
        <a:bodyPr/>
        <a:lstStyle/>
        <a:p>
          <a:endParaRPr lang="en-US"/>
        </a:p>
      </dgm:t>
    </dgm:pt>
    <dgm:pt modelId="{3B080ED0-4AAC-43FE-B679-D537BE00B7F1}">
      <dgm:prSet custT="1"/>
      <dgm:spPr/>
      <dgm:t>
        <a:bodyPr/>
        <a:lstStyle/>
        <a:p>
          <a:r>
            <a:rPr lang="en-US" sz="2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gm:t>
    </dgm:pt>
    <dgm:pt modelId="{E6F24F48-60AB-4D61-AFC9-967A3898D069}" type="parTrans" cxnId="{D323DE0B-99D6-464F-8D4B-CFB55135B304}">
      <dgm:prSet/>
      <dgm:spPr/>
      <dgm:t>
        <a:bodyPr/>
        <a:lstStyle/>
        <a:p>
          <a:endParaRPr lang="en-US"/>
        </a:p>
      </dgm:t>
    </dgm:pt>
    <dgm:pt modelId="{FB7D6AD3-E171-42A2-9DC7-073D0FF5C85E}" type="sibTrans" cxnId="{D323DE0B-99D6-464F-8D4B-CFB55135B304}">
      <dgm:prSet/>
      <dgm:spPr/>
      <dgm:t>
        <a:bodyPr/>
        <a:lstStyle/>
        <a:p>
          <a:endParaRPr lang="en-US"/>
        </a:p>
      </dgm:t>
    </dgm:pt>
    <dgm:pt modelId="{1B4CCEDC-E0C0-4466-BAB4-CBC182D16875}">
      <dgm:prSet custT="1"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r>
            <a:rPr lang="en-US" sz="2200" dirty="0">
              <a:latin typeface="Franklin Gothic Book" panose="020B0503020102020204" pitchFamily="34" charset="0"/>
            </a:rPr>
            <a:t>Objective: 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gm:t>
    </dgm:pt>
    <dgm:pt modelId="{5BDBAE2F-F4A8-4B27-8E18-6477E3AC8524}" type="parTrans" cxnId="{57AD88E3-7FAD-4136-AAC0-D1D6174AD4A7}">
      <dgm:prSet/>
      <dgm:spPr/>
      <dgm:t>
        <a:bodyPr/>
        <a:lstStyle/>
        <a:p>
          <a:endParaRPr lang="en-US"/>
        </a:p>
      </dgm:t>
    </dgm:pt>
    <dgm:pt modelId="{F2412998-4679-4FAE-92E6-66681ADE0458}" type="sibTrans" cxnId="{57AD88E3-7FAD-4136-AAC0-D1D6174AD4A7}">
      <dgm:prSet/>
      <dgm:spPr/>
      <dgm:t>
        <a:bodyPr/>
        <a:lstStyle/>
        <a:p>
          <a:endParaRPr lang="en-US"/>
        </a:p>
      </dgm:t>
    </dgm:pt>
    <dgm:pt modelId="{B34D790A-02BF-4AB3-BAD2-10652F23A8C0}">
      <dgm:prSet/>
      <dgm:spPr/>
      <dgm:t>
        <a:bodyPr/>
        <a:lstStyle/>
        <a:p>
          <a:r>
            <a:rPr lang="en-US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gm:t>
    </dgm:pt>
    <dgm:pt modelId="{C70A584C-7D2A-4C62-9001-9F5A85D07D82}" type="parTrans" cxnId="{E9B27A77-C877-4E4C-A0AC-F5F2578B671F}">
      <dgm:prSet/>
      <dgm:spPr/>
      <dgm:t>
        <a:bodyPr/>
        <a:lstStyle/>
        <a:p>
          <a:endParaRPr lang="en-US"/>
        </a:p>
      </dgm:t>
    </dgm:pt>
    <dgm:pt modelId="{D0480181-26BB-4106-8085-1A84C130D2F2}" type="sibTrans" cxnId="{E9B27A77-C877-4E4C-A0AC-F5F2578B671F}">
      <dgm:prSet/>
      <dgm:spPr/>
      <dgm:t>
        <a:bodyPr/>
        <a:lstStyle/>
        <a:p>
          <a:endParaRPr lang="en-US"/>
        </a:p>
      </dgm:t>
    </dgm:pt>
    <dgm:pt modelId="{EB023384-987D-450F-81E5-A38EC77B90EF}">
      <dgm:prSet/>
      <dgm:spPr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r>
            <a:rPr lang="en-US" dirty="0">
              <a:latin typeface="Franklin Gothic Book" panose="020B0503020102020204" pitchFamily="34" charset="0"/>
            </a:rPr>
            <a:t>Objective: </a:t>
          </a:r>
          <a:r>
            <a:rPr lang="en-US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gm:t>
    </dgm:pt>
    <dgm:pt modelId="{C6D30EED-FF52-4924-BFEB-6709AA48ED0A}" type="parTrans" cxnId="{D3E63F18-045E-4C5A-9327-3DB6672A75B7}">
      <dgm:prSet/>
      <dgm:spPr/>
      <dgm:t>
        <a:bodyPr/>
        <a:lstStyle/>
        <a:p>
          <a:endParaRPr lang="en-US"/>
        </a:p>
      </dgm:t>
    </dgm:pt>
    <dgm:pt modelId="{827209D9-1EC0-46F5-8D3E-E170707F14BC}" type="sibTrans" cxnId="{D3E63F18-045E-4C5A-9327-3DB6672A75B7}">
      <dgm:prSet/>
      <dgm:spPr/>
      <dgm:t>
        <a:bodyPr/>
        <a:lstStyle/>
        <a:p>
          <a:endParaRPr lang="en-US"/>
        </a:p>
      </dgm:t>
    </dgm:pt>
    <dgm:pt modelId="{39B31D96-8D7E-49BC-A08B-579370920591}">
      <dgm:prSet/>
      <dgm:spPr/>
      <dgm:t>
        <a:bodyPr/>
        <a:lstStyle/>
        <a:p>
          <a:r>
            <a:rPr lang="en-US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gm:t>
    </dgm:pt>
    <dgm:pt modelId="{F222CAAB-2DE8-4C0D-B18B-375910C31308}" type="parTrans" cxnId="{599588E6-F33A-4182-9620-79E906CB8B3A}">
      <dgm:prSet/>
      <dgm:spPr/>
      <dgm:t>
        <a:bodyPr/>
        <a:lstStyle/>
        <a:p>
          <a:endParaRPr lang="en-US"/>
        </a:p>
      </dgm:t>
    </dgm:pt>
    <dgm:pt modelId="{C8C25A98-9E5B-4DDE-A53A-5630F4E17443}" type="sibTrans" cxnId="{599588E6-F33A-4182-9620-79E906CB8B3A}">
      <dgm:prSet/>
      <dgm:spPr/>
      <dgm:t>
        <a:bodyPr/>
        <a:lstStyle/>
        <a:p>
          <a:endParaRPr lang="en-US"/>
        </a:p>
      </dgm:t>
    </dgm:pt>
    <dgm:pt modelId="{ACC3CEB4-D378-478F-9D58-2905026D0CFE}" type="pres">
      <dgm:prSet presAssocID="{3A05E715-11D5-48AE-AA93-77A4F91088DB}" presName="linear" presStyleCnt="0">
        <dgm:presLayoutVars>
          <dgm:dir/>
          <dgm:animLvl val="lvl"/>
          <dgm:resizeHandles val="exact"/>
        </dgm:presLayoutVars>
      </dgm:prSet>
      <dgm:spPr/>
    </dgm:pt>
    <dgm:pt modelId="{77773FFA-152F-463B-9E9F-D66D2E78E77F}" type="pres">
      <dgm:prSet presAssocID="{88188838-7415-4001-8018-B8E0AC9E6CB6}" presName="parentLin" presStyleCnt="0"/>
      <dgm:spPr/>
    </dgm:pt>
    <dgm:pt modelId="{92B8E58D-C7AD-4CCB-A97D-47AEF1120703}" type="pres">
      <dgm:prSet presAssocID="{88188838-7415-4001-8018-B8E0AC9E6CB6}" presName="parentLeftMargin" presStyleLbl="node1" presStyleIdx="0" presStyleCnt="3"/>
      <dgm:spPr/>
    </dgm:pt>
    <dgm:pt modelId="{F351AF17-8CD1-4D0C-A5CF-F8805CD02084}" type="pres">
      <dgm:prSet presAssocID="{88188838-7415-4001-8018-B8E0AC9E6CB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63AB8B5-1EF2-43E9-9EDB-4D24D6CB5EF1}" type="pres">
      <dgm:prSet presAssocID="{88188838-7415-4001-8018-B8E0AC9E6CB6}" presName="negativeSpace" presStyleCnt="0"/>
      <dgm:spPr/>
    </dgm:pt>
    <dgm:pt modelId="{700E801F-2D9B-4E1B-BD1F-98EE9022A301}" type="pres">
      <dgm:prSet presAssocID="{88188838-7415-4001-8018-B8E0AC9E6CB6}" presName="childText" presStyleLbl="conFgAcc1" presStyleIdx="0" presStyleCnt="3">
        <dgm:presLayoutVars>
          <dgm:bulletEnabled val="1"/>
        </dgm:presLayoutVars>
      </dgm:prSet>
      <dgm:spPr/>
    </dgm:pt>
    <dgm:pt modelId="{9F3160FE-569B-4F02-9F90-2E006CA4E8D5}" type="pres">
      <dgm:prSet presAssocID="{B59F9188-E18D-43FC-8C15-06CC157637A8}" presName="spaceBetweenRectangles" presStyleCnt="0"/>
      <dgm:spPr/>
    </dgm:pt>
    <dgm:pt modelId="{06A24C61-DE04-40E4-B711-C9A8F9263557}" type="pres">
      <dgm:prSet presAssocID="{1B4CCEDC-E0C0-4466-BAB4-CBC182D16875}" presName="parentLin" presStyleCnt="0"/>
      <dgm:spPr/>
    </dgm:pt>
    <dgm:pt modelId="{6ECD9E83-6D6C-4BBE-9330-35F373CC8691}" type="pres">
      <dgm:prSet presAssocID="{1B4CCEDC-E0C0-4466-BAB4-CBC182D16875}" presName="parentLeftMargin" presStyleLbl="node1" presStyleIdx="0" presStyleCnt="3"/>
      <dgm:spPr/>
    </dgm:pt>
    <dgm:pt modelId="{3AC6C1BF-A485-4056-812E-0E1983F6460D}" type="pres">
      <dgm:prSet presAssocID="{1B4CCEDC-E0C0-4466-BAB4-CBC182D1687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7606C44-C33D-4EC7-A02E-92148220265C}" type="pres">
      <dgm:prSet presAssocID="{1B4CCEDC-E0C0-4466-BAB4-CBC182D16875}" presName="negativeSpace" presStyleCnt="0"/>
      <dgm:spPr/>
    </dgm:pt>
    <dgm:pt modelId="{44E46C5B-222A-4DE4-9347-FFB264850C33}" type="pres">
      <dgm:prSet presAssocID="{1B4CCEDC-E0C0-4466-BAB4-CBC182D16875}" presName="childText" presStyleLbl="conFgAcc1" presStyleIdx="1" presStyleCnt="3">
        <dgm:presLayoutVars>
          <dgm:bulletEnabled val="1"/>
        </dgm:presLayoutVars>
      </dgm:prSet>
      <dgm:spPr/>
    </dgm:pt>
    <dgm:pt modelId="{BB195638-85B1-4360-AAC1-CF47CA45F634}" type="pres">
      <dgm:prSet presAssocID="{F2412998-4679-4FAE-92E6-66681ADE0458}" presName="spaceBetweenRectangles" presStyleCnt="0"/>
      <dgm:spPr/>
    </dgm:pt>
    <dgm:pt modelId="{264FADB5-7496-4B5E-9534-FEDFEAEFDAB7}" type="pres">
      <dgm:prSet presAssocID="{EB023384-987D-450F-81E5-A38EC77B90EF}" presName="parentLin" presStyleCnt="0"/>
      <dgm:spPr/>
    </dgm:pt>
    <dgm:pt modelId="{A14231BC-C8F9-4A71-B1B2-EBA439BA7F4E}" type="pres">
      <dgm:prSet presAssocID="{EB023384-987D-450F-81E5-A38EC77B90EF}" presName="parentLeftMargin" presStyleLbl="node1" presStyleIdx="1" presStyleCnt="3"/>
      <dgm:spPr/>
    </dgm:pt>
    <dgm:pt modelId="{9EEB0055-03BE-47A8-A071-12E6CE891355}" type="pres">
      <dgm:prSet presAssocID="{EB023384-987D-450F-81E5-A38EC77B90E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1AC96E36-D2DA-4A5C-AE3C-04A7DA43CC52}" type="pres">
      <dgm:prSet presAssocID="{EB023384-987D-450F-81E5-A38EC77B90EF}" presName="negativeSpace" presStyleCnt="0"/>
      <dgm:spPr/>
    </dgm:pt>
    <dgm:pt modelId="{0C409770-041B-439B-BEDF-3DB74221B673}" type="pres">
      <dgm:prSet presAssocID="{EB023384-987D-450F-81E5-A38EC77B90E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6465307-ABFE-452D-862D-7B964ADAE605}" type="presOf" srcId="{3A05E715-11D5-48AE-AA93-77A4F91088DB}" destId="{ACC3CEB4-D378-478F-9D58-2905026D0CFE}" srcOrd="0" destOrd="0" presId="urn:microsoft.com/office/officeart/2005/8/layout/list1"/>
    <dgm:cxn modelId="{D323DE0B-99D6-464F-8D4B-CFB55135B304}" srcId="{88188838-7415-4001-8018-B8E0AC9E6CB6}" destId="{3B080ED0-4AAC-43FE-B679-D537BE00B7F1}" srcOrd="0" destOrd="0" parTransId="{E6F24F48-60AB-4D61-AFC9-967A3898D069}" sibTransId="{FB7D6AD3-E171-42A2-9DC7-073D0FF5C85E}"/>
    <dgm:cxn modelId="{B5EA8F14-1280-4424-A957-370B9D55BCFB}" type="presOf" srcId="{1B4CCEDC-E0C0-4466-BAB4-CBC182D16875}" destId="{6ECD9E83-6D6C-4BBE-9330-35F373CC8691}" srcOrd="0" destOrd="0" presId="urn:microsoft.com/office/officeart/2005/8/layout/list1"/>
    <dgm:cxn modelId="{D3E63F18-045E-4C5A-9327-3DB6672A75B7}" srcId="{3A05E715-11D5-48AE-AA93-77A4F91088DB}" destId="{EB023384-987D-450F-81E5-A38EC77B90EF}" srcOrd="2" destOrd="0" parTransId="{C6D30EED-FF52-4924-BFEB-6709AA48ED0A}" sibTransId="{827209D9-1EC0-46F5-8D3E-E170707F14BC}"/>
    <dgm:cxn modelId="{0FA12E28-2098-473A-AE2A-6D2106F80F86}" type="presOf" srcId="{EB023384-987D-450F-81E5-A38EC77B90EF}" destId="{A14231BC-C8F9-4A71-B1B2-EBA439BA7F4E}" srcOrd="0" destOrd="0" presId="urn:microsoft.com/office/officeart/2005/8/layout/list1"/>
    <dgm:cxn modelId="{C583742F-D12D-4910-9D9F-BCB43BDEBC48}" type="presOf" srcId="{1B4CCEDC-E0C0-4466-BAB4-CBC182D16875}" destId="{3AC6C1BF-A485-4056-812E-0E1983F6460D}" srcOrd="1" destOrd="0" presId="urn:microsoft.com/office/officeart/2005/8/layout/list1"/>
    <dgm:cxn modelId="{27918835-D0A7-4656-926C-DD40FB6E606D}" type="presOf" srcId="{88188838-7415-4001-8018-B8E0AC9E6CB6}" destId="{F351AF17-8CD1-4D0C-A5CF-F8805CD02084}" srcOrd="1" destOrd="0" presId="urn:microsoft.com/office/officeart/2005/8/layout/list1"/>
    <dgm:cxn modelId="{299CC738-ABD0-47B9-A254-6E487B877848}" srcId="{3A05E715-11D5-48AE-AA93-77A4F91088DB}" destId="{88188838-7415-4001-8018-B8E0AC9E6CB6}" srcOrd="0" destOrd="0" parTransId="{8E84A9B7-CEE3-4179-825B-78D57612B48E}" sibTransId="{B59F9188-E18D-43FC-8C15-06CC157637A8}"/>
    <dgm:cxn modelId="{902C0960-CBF7-4802-8E6E-83B370AB97FA}" type="presOf" srcId="{39B31D96-8D7E-49BC-A08B-579370920591}" destId="{0C409770-041B-439B-BEDF-3DB74221B673}" srcOrd="0" destOrd="0" presId="urn:microsoft.com/office/officeart/2005/8/layout/list1"/>
    <dgm:cxn modelId="{0A2CE444-F0DE-497F-A3E1-013009C98979}" type="presOf" srcId="{B34D790A-02BF-4AB3-BAD2-10652F23A8C0}" destId="{44E46C5B-222A-4DE4-9347-FFB264850C33}" srcOrd="0" destOrd="0" presId="urn:microsoft.com/office/officeart/2005/8/layout/list1"/>
    <dgm:cxn modelId="{E9B27A77-C877-4E4C-A0AC-F5F2578B671F}" srcId="{1B4CCEDC-E0C0-4466-BAB4-CBC182D16875}" destId="{B34D790A-02BF-4AB3-BAD2-10652F23A8C0}" srcOrd="0" destOrd="0" parTransId="{C70A584C-7D2A-4C62-9001-9F5A85D07D82}" sibTransId="{D0480181-26BB-4106-8085-1A84C130D2F2}"/>
    <dgm:cxn modelId="{F2264EA4-2A1C-47D1-A7ED-EC01F6FE4407}" type="presOf" srcId="{3B080ED0-4AAC-43FE-B679-D537BE00B7F1}" destId="{700E801F-2D9B-4E1B-BD1F-98EE9022A301}" srcOrd="0" destOrd="0" presId="urn:microsoft.com/office/officeart/2005/8/layout/list1"/>
    <dgm:cxn modelId="{3D3150B4-C9CF-4203-A147-19FC1B1E35BD}" type="presOf" srcId="{EB023384-987D-450F-81E5-A38EC77B90EF}" destId="{9EEB0055-03BE-47A8-A071-12E6CE891355}" srcOrd="1" destOrd="0" presId="urn:microsoft.com/office/officeart/2005/8/layout/list1"/>
    <dgm:cxn modelId="{6A8BE6C7-ADFC-4AFB-B26F-4F53D005FD46}" type="presOf" srcId="{88188838-7415-4001-8018-B8E0AC9E6CB6}" destId="{92B8E58D-C7AD-4CCB-A97D-47AEF1120703}" srcOrd="0" destOrd="0" presId="urn:microsoft.com/office/officeart/2005/8/layout/list1"/>
    <dgm:cxn modelId="{57AD88E3-7FAD-4136-AAC0-D1D6174AD4A7}" srcId="{3A05E715-11D5-48AE-AA93-77A4F91088DB}" destId="{1B4CCEDC-E0C0-4466-BAB4-CBC182D16875}" srcOrd="1" destOrd="0" parTransId="{5BDBAE2F-F4A8-4B27-8E18-6477E3AC8524}" sibTransId="{F2412998-4679-4FAE-92E6-66681ADE0458}"/>
    <dgm:cxn modelId="{599588E6-F33A-4182-9620-79E906CB8B3A}" srcId="{EB023384-987D-450F-81E5-A38EC77B90EF}" destId="{39B31D96-8D7E-49BC-A08B-579370920591}" srcOrd="0" destOrd="0" parTransId="{F222CAAB-2DE8-4C0D-B18B-375910C31308}" sibTransId="{C8C25A98-9E5B-4DDE-A53A-5630F4E17443}"/>
    <dgm:cxn modelId="{70C62F7F-4B7D-48D1-8008-9B588979535B}" type="presParOf" srcId="{ACC3CEB4-D378-478F-9D58-2905026D0CFE}" destId="{77773FFA-152F-463B-9E9F-D66D2E78E77F}" srcOrd="0" destOrd="0" presId="urn:microsoft.com/office/officeart/2005/8/layout/list1"/>
    <dgm:cxn modelId="{3CD215A7-A360-4B0E-9D29-1868A2E2DE2F}" type="presParOf" srcId="{77773FFA-152F-463B-9E9F-D66D2E78E77F}" destId="{92B8E58D-C7AD-4CCB-A97D-47AEF1120703}" srcOrd="0" destOrd="0" presId="urn:microsoft.com/office/officeart/2005/8/layout/list1"/>
    <dgm:cxn modelId="{8B554ED4-9DDB-489E-9541-CEB497F802B5}" type="presParOf" srcId="{77773FFA-152F-463B-9E9F-D66D2E78E77F}" destId="{F351AF17-8CD1-4D0C-A5CF-F8805CD02084}" srcOrd="1" destOrd="0" presId="urn:microsoft.com/office/officeart/2005/8/layout/list1"/>
    <dgm:cxn modelId="{55F682DA-3B52-4ED2-A7B2-8A03204BDAC8}" type="presParOf" srcId="{ACC3CEB4-D378-478F-9D58-2905026D0CFE}" destId="{563AB8B5-1EF2-43E9-9EDB-4D24D6CB5EF1}" srcOrd="1" destOrd="0" presId="urn:microsoft.com/office/officeart/2005/8/layout/list1"/>
    <dgm:cxn modelId="{5CF3A713-D477-4366-9D15-0CE0F7D79B9B}" type="presParOf" srcId="{ACC3CEB4-D378-478F-9D58-2905026D0CFE}" destId="{700E801F-2D9B-4E1B-BD1F-98EE9022A301}" srcOrd="2" destOrd="0" presId="urn:microsoft.com/office/officeart/2005/8/layout/list1"/>
    <dgm:cxn modelId="{90726435-8288-422D-A7E2-1AEE5D954296}" type="presParOf" srcId="{ACC3CEB4-D378-478F-9D58-2905026D0CFE}" destId="{9F3160FE-569B-4F02-9F90-2E006CA4E8D5}" srcOrd="3" destOrd="0" presId="urn:microsoft.com/office/officeart/2005/8/layout/list1"/>
    <dgm:cxn modelId="{14E7A7DB-4FA3-4B93-9A40-D0CB859BAF90}" type="presParOf" srcId="{ACC3CEB4-D378-478F-9D58-2905026D0CFE}" destId="{06A24C61-DE04-40E4-B711-C9A8F9263557}" srcOrd="4" destOrd="0" presId="urn:microsoft.com/office/officeart/2005/8/layout/list1"/>
    <dgm:cxn modelId="{0E7C0C8A-9B99-40DC-A81A-C26DA064567C}" type="presParOf" srcId="{06A24C61-DE04-40E4-B711-C9A8F9263557}" destId="{6ECD9E83-6D6C-4BBE-9330-35F373CC8691}" srcOrd="0" destOrd="0" presId="urn:microsoft.com/office/officeart/2005/8/layout/list1"/>
    <dgm:cxn modelId="{B98E5BF1-4805-4F3E-B130-2259E27480D7}" type="presParOf" srcId="{06A24C61-DE04-40E4-B711-C9A8F9263557}" destId="{3AC6C1BF-A485-4056-812E-0E1983F6460D}" srcOrd="1" destOrd="0" presId="urn:microsoft.com/office/officeart/2005/8/layout/list1"/>
    <dgm:cxn modelId="{B3696167-4CF6-495E-80F8-ADC577A330F0}" type="presParOf" srcId="{ACC3CEB4-D378-478F-9D58-2905026D0CFE}" destId="{47606C44-C33D-4EC7-A02E-92148220265C}" srcOrd="5" destOrd="0" presId="urn:microsoft.com/office/officeart/2005/8/layout/list1"/>
    <dgm:cxn modelId="{D0F827CB-60D8-4750-BFC7-D9A05D25AAC7}" type="presParOf" srcId="{ACC3CEB4-D378-478F-9D58-2905026D0CFE}" destId="{44E46C5B-222A-4DE4-9347-FFB264850C33}" srcOrd="6" destOrd="0" presId="urn:microsoft.com/office/officeart/2005/8/layout/list1"/>
    <dgm:cxn modelId="{D1D15A60-D278-4B50-B893-3F5C37E1EF0B}" type="presParOf" srcId="{ACC3CEB4-D378-478F-9D58-2905026D0CFE}" destId="{BB195638-85B1-4360-AAC1-CF47CA45F634}" srcOrd="7" destOrd="0" presId="urn:microsoft.com/office/officeart/2005/8/layout/list1"/>
    <dgm:cxn modelId="{50F7AE89-9F24-4F46-8C51-04C4ACFB69D9}" type="presParOf" srcId="{ACC3CEB4-D378-478F-9D58-2905026D0CFE}" destId="{264FADB5-7496-4B5E-9534-FEDFEAEFDAB7}" srcOrd="8" destOrd="0" presId="urn:microsoft.com/office/officeart/2005/8/layout/list1"/>
    <dgm:cxn modelId="{61F8C1DD-4486-4B0E-8BFE-C9EEF609109B}" type="presParOf" srcId="{264FADB5-7496-4B5E-9534-FEDFEAEFDAB7}" destId="{A14231BC-C8F9-4A71-B1B2-EBA439BA7F4E}" srcOrd="0" destOrd="0" presId="urn:microsoft.com/office/officeart/2005/8/layout/list1"/>
    <dgm:cxn modelId="{43D14815-1ED0-4090-9BBD-482CA5BF5779}" type="presParOf" srcId="{264FADB5-7496-4B5E-9534-FEDFEAEFDAB7}" destId="{9EEB0055-03BE-47A8-A071-12E6CE891355}" srcOrd="1" destOrd="0" presId="urn:microsoft.com/office/officeart/2005/8/layout/list1"/>
    <dgm:cxn modelId="{7D13ADBC-F8F8-417B-9C88-42F214ABE633}" type="presParOf" srcId="{ACC3CEB4-D378-478F-9D58-2905026D0CFE}" destId="{1AC96E36-D2DA-4A5C-AE3C-04A7DA43CC52}" srcOrd="9" destOrd="0" presId="urn:microsoft.com/office/officeart/2005/8/layout/list1"/>
    <dgm:cxn modelId="{B812FF21-6DAA-41E7-890A-15C08D06A489}" type="presParOf" srcId="{ACC3CEB4-D378-478F-9D58-2905026D0CFE}" destId="{0C409770-041B-439B-BEDF-3DB74221B67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E3C18EC-6F85-476A-95C9-087B4B44B609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0C022BD-16B9-45A6-8A6E-A7EB782F2861}">
      <dgm:prSet/>
      <dgm:spPr>
        <a:solidFill>
          <a:srgbClr val="FF0000"/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Evaluators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[red]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6451BDD0-4D81-4967-A824-427F936AB453}" type="parTrans" cxnId="{7667C72E-62FE-4499-97D7-A85364CE34D9}">
      <dgm:prSet/>
      <dgm:spPr/>
      <dgm:t>
        <a:bodyPr/>
        <a:lstStyle/>
        <a:p>
          <a:endParaRPr lang="en-US"/>
        </a:p>
      </dgm:t>
    </dgm:pt>
    <dgm:pt modelId="{E594C045-B5B6-447D-A9C9-5FF4C6CD765A}" type="sibTrans" cxnId="{7667C72E-62FE-4499-97D7-A85364CE34D9}">
      <dgm:prSet/>
      <dgm:spPr/>
      <dgm:t>
        <a:bodyPr/>
        <a:lstStyle/>
        <a:p>
          <a:endParaRPr lang="en-US"/>
        </a:p>
      </dgm:t>
    </dgm:pt>
    <dgm:pt modelId="{3D9AB5E8-2B4A-4337-AC5A-5728EFC3CC0A}">
      <dgm:prSet/>
      <dgm:spPr>
        <a:solidFill>
          <a:srgbClr val="00B050"/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Support staff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[green]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92661805-8D51-44F1-96DB-67C81BB4E2F5}" type="parTrans" cxnId="{467A4A48-59F6-460A-9812-B8F0EEFC3CCF}">
      <dgm:prSet/>
      <dgm:spPr/>
      <dgm:t>
        <a:bodyPr/>
        <a:lstStyle/>
        <a:p>
          <a:endParaRPr lang="en-US"/>
        </a:p>
      </dgm:t>
    </dgm:pt>
    <dgm:pt modelId="{8D78B525-0797-4C21-B53C-888C9D7C1993}" type="sibTrans" cxnId="{467A4A48-59F6-460A-9812-B8F0EEFC3CCF}">
      <dgm:prSet/>
      <dgm:spPr/>
      <dgm:t>
        <a:bodyPr/>
        <a:lstStyle/>
        <a:p>
          <a:endParaRPr lang="en-US"/>
        </a:p>
      </dgm:t>
    </dgm:pt>
    <dgm:pt modelId="{E7EB56EB-5260-4B15-990A-C2BD5AF00A13}">
      <dgm:prSet/>
      <dgm:spPr>
        <a:solidFill>
          <a:srgbClr val="00B0F0"/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Players	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[blue]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E79D5912-FFA5-4F58-BD5C-6787F8879CCC}" type="parTrans" cxnId="{C46BA46A-9B64-43C5-BD42-4E3B3F675A70}">
      <dgm:prSet/>
      <dgm:spPr/>
      <dgm:t>
        <a:bodyPr/>
        <a:lstStyle/>
        <a:p>
          <a:endParaRPr lang="en-US"/>
        </a:p>
      </dgm:t>
    </dgm:pt>
    <dgm:pt modelId="{7E3EA255-6C92-46D9-AD19-6626EEA93868}" type="sibTrans" cxnId="{C46BA46A-9B64-43C5-BD42-4E3B3F675A70}">
      <dgm:prSet/>
      <dgm:spPr/>
      <dgm:t>
        <a:bodyPr/>
        <a:lstStyle/>
        <a:p>
          <a:endParaRPr lang="en-US"/>
        </a:p>
      </dgm:t>
    </dgm:pt>
    <dgm:pt modelId="{564F739D-CDC3-4847-8807-84617B268DF4}">
      <dgm:prSet/>
      <dgm:spPr>
        <a:solidFill>
          <a:schemeClr val="bg1">
            <a:lumMod val="65000"/>
          </a:schemeClr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Observers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[gray]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A7650E12-CE1F-482C-9A01-A22E32646225}" type="parTrans" cxnId="{DCD68617-AED4-48A7-94F0-473FBA1A0898}">
      <dgm:prSet/>
      <dgm:spPr/>
      <dgm:t>
        <a:bodyPr/>
        <a:lstStyle/>
        <a:p>
          <a:endParaRPr lang="en-US"/>
        </a:p>
      </dgm:t>
    </dgm:pt>
    <dgm:pt modelId="{EE1CA8DA-E9FA-44C6-B944-F82F23277246}" type="sibTrans" cxnId="{DCD68617-AED4-48A7-94F0-473FBA1A0898}">
      <dgm:prSet/>
      <dgm:spPr/>
      <dgm:t>
        <a:bodyPr/>
        <a:lstStyle/>
        <a:p>
          <a:endParaRPr lang="en-US"/>
        </a:p>
      </dgm:t>
    </dgm:pt>
    <dgm:pt modelId="{C49EAC03-65F9-4C02-BB65-12DC0EA91CDC}">
      <dgm:prSet/>
      <dgm:spPr>
        <a:solidFill>
          <a:srgbClr val="7030A0"/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1"/>
              </a:solidFill>
            </a:rPr>
            <a:t>Media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	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[purple] </a:t>
          </a:r>
          <a:r>
            <a:rPr lang="en-US" dirty="0">
              <a:solidFill>
                <a:schemeClr val="bg1"/>
              </a:solidFill>
            </a:rPr>
            <a:t>badges</a:t>
          </a:r>
        </a:p>
      </dgm:t>
    </dgm:pt>
    <dgm:pt modelId="{5EEE5044-D013-4B40-B867-B0EE19A3DB07}" type="parTrans" cxnId="{E3CF8625-C217-4087-805B-2A1679ADE313}">
      <dgm:prSet/>
      <dgm:spPr/>
      <dgm:t>
        <a:bodyPr/>
        <a:lstStyle/>
        <a:p>
          <a:endParaRPr lang="en-US"/>
        </a:p>
      </dgm:t>
    </dgm:pt>
    <dgm:pt modelId="{5DF40D79-5375-432F-BEC5-9689AAE16626}" type="sibTrans" cxnId="{E3CF8625-C217-4087-805B-2A1679ADE313}">
      <dgm:prSet/>
      <dgm:spPr/>
      <dgm:t>
        <a:bodyPr/>
        <a:lstStyle/>
        <a:p>
          <a:endParaRPr lang="en-US"/>
        </a:p>
      </dgm:t>
    </dgm:pt>
    <dgm:pt modelId="{BC8906C0-B7A8-409D-8282-E28ACDE6F864}">
      <dgm:prSet/>
      <dgm:spPr>
        <a:solidFill>
          <a:srgbClr val="FFFF99"/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Actors	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[yellow]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70879024-5124-40D9-B655-CE84C9F81FF5}" type="parTrans" cxnId="{A6FE5B7D-3A83-4558-8301-ECB28C62CBA3}">
      <dgm:prSet/>
      <dgm:spPr/>
      <dgm:t>
        <a:bodyPr/>
        <a:lstStyle/>
        <a:p>
          <a:endParaRPr lang="en-US"/>
        </a:p>
      </dgm:t>
    </dgm:pt>
    <dgm:pt modelId="{FC8FB9CE-394B-4849-847A-59DD7D35FB08}" type="sibTrans" cxnId="{A6FE5B7D-3A83-4558-8301-ECB28C62CBA3}">
      <dgm:prSet/>
      <dgm:spPr/>
      <dgm:t>
        <a:bodyPr/>
        <a:lstStyle/>
        <a:p>
          <a:endParaRPr lang="en-US"/>
        </a:p>
      </dgm:t>
    </dgm:pt>
    <dgm:pt modelId="{5A041EBE-4EE7-4DE2-95AE-CF27718AC47E}">
      <dgm:prSet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Controllers/Facilitators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[white]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8B515A32-28A0-4A5D-B3E2-53FBB044A0AD}" type="sibTrans" cxnId="{6B093CC2-5C06-4CDF-A31B-1954EF990106}">
      <dgm:prSet/>
      <dgm:spPr/>
      <dgm:t>
        <a:bodyPr/>
        <a:lstStyle/>
        <a:p>
          <a:endParaRPr lang="en-US"/>
        </a:p>
      </dgm:t>
    </dgm:pt>
    <dgm:pt modelId="{1F3D2DC6-F7B8-478F-AE9C-50BA94652399}" type="parTrans" cxnId="{6B093CC2-5C06-4CDF-A31B-1954EF990106}">
      <dgm:prSet/>
      <dgm:spPr/>
      <dgm:t>
        <a:bodyPr/>
        <a:lstStyle/>
        <a:p>
          <a:endParaRPr lang="en-US"/>
        </a:p>
      </dgm:t>
    </dgm:pt>
    <dgm:pt modelId="{4AF83B78-6F4F-45E3-8EB8-FB8AE86E2C57}">
      <dgm:prSet phldrT="[Text]"/>
      <dgm:spPr>
        <a:solidFill>
          <a:schemeClr val="bg2">
            <a:lumMod val="10000"/>
          </a:schemeClr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/>
            <a:t>VIP			</a:t>
          </a:r>
          <a:r>
            <a:rPr lang="en-US" dirty="0">
              <a:solidFill>
                <a:srgbClr val="333333"/>
              </a:solidFill>
              <a:highlight>
                <a:srgbClr val="FFFF00"/>
              </a:highlight>
            </a:rPr>
            <a:t>[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black</a:t>
          </a:r>
          <a:r>
            <a:rPr lang="en-US" dirty="0">
              <a:solidFill>
                <a:srgbClr val="333333"/>
              </a:solidFill>
              <a:highlight>
                <a:srgbClr val="FFFF00"/>
              </a:highlight>
            </a:rPr>
            <a:t>]</a:t>
          </a:r>
          <a:r>
            <a:rPr lang="en-US" dirty="0">
              <a:highlight>
                <a:srgbClr val="FFFF00"/>
              </a:highlight>
            </a:rPr>
            <a:t> </a:t>
          </a:r>
          <a:r>
            <a:rPr lang="en-US" dirty="0"/>
            <a:t>badges</a:t>
          </a:r>
        </a:p>
      </dgm:t>
    </dgm:pt>
    <dgm:pt modelId="{4A6AC36B-2078-4855-8B03-8E0A83569834}" type="parTrans" cxnId="{D2F51AF2-2AC2-4AE0-9B51-F26AB36C8C56}">
      <dgm:prSet/>
      <dgm:spPr/>
      <dgm:t>
        <a:bodyPr/>
        <a:lstStyle/>
        <a:p>
          <a:endParaRPr lang="en-US"/>
        </a:p>
      </dgm:t>
    </dgm:pt>
    <dgm:pt modelId="{BDDCB70B-FA29-4701-8EBF-24847F53BF30}" type="sibTrans" cxnId="{D2F51AF2-2AC2-4AE0-9B51-F26AB36C8C56}">
      <dgm:prSet/>
      <dgm:spPr/>
      <dgm:t>
        <a:bodyPr/>
        <a:lstStyle/>
        <a:p>
          <a:endParaRPr lang="en-US"/>
        </a:p>
      </dgm:t>
    </dgm:pt>
    <dgm:pt modelId="{38F71B68-CCA3-4B0D-A75C-67AF86C8EEE3}">
      <dgm:prSet phldrT="[Text]"/>
      <dgm:spPr>
        <a:solidFill>
          <a:srgbClr val="F6B403"/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Safety Controller		 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[orange]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4DC19E10-CEE7-432F-A57A-1BA4522BC7E6}" type="parTrans" cxnId="{6F5F953B-20ED-4148-9779-53865FD5F40C}">
      <dgm:prSet/>
      <dgm:spPr/>
      <dgm:t>
        <a:bodyPr/>
        <a:lstStyle/>
        <a:p>
          <a:endParaRPr lang="en-US"/>
        </a:p>
      </dgm:t>
    </dgm:pt>
    <dgm:pt modelId="{4CEB1354-4BAA-457B-BA30-485219179F54}" type="sibTrans" cxnId="{6F5F953B-20ED-4148-9779-53865FD5F40C}">
      <dgm:prSet/>
      <dgm:spPr/>
      <dgm:t>
        <a:bodyPr/>
        <a:lstStyle/>
        <a:p>
          <a:endParaRPr lang="en-US"/>
        </a:p>
      </dgm:t>
    </dgm:pt>
    <dgm:pt modelId="{910FBEEF-F43F-4820-9DD7-E740AA7C1F7B}" type="pres">
      <dgm:prSet presAssocID="{6E3C18EC-6F85-476A-95C9-087B4B44B609}" presName="Name0" presStyleCnt="0">
        <dgm:presLayoutVars>
          <dgm:dir/>
          <dgm:animLvl val="lvl"/>
          <dgm:resizeHandles val="exact"/>
        </dgm:presLayoutVars>
      </dgm:prSet>
      <dgm:spPr/>
    </dgm:pt>
    <dgm:pt modelId="{243571C8-4A9F-4D05-97B1-E8697E759E68}" type="pres">
      <dgm:prSet presAssocID="{5A041EBE-4EE7-4DE2-95AE-CF27718AC47E}" presName="linNode" presStyleCnt="0"/>
      <dgm:spPr/>
    </dgm:pt>
    <dgm:pt modelId="{2DC967CD-F066-4803-A3E7-8863DCD41B1A}" type="pres">
      <dgm:prSet presAssocID="{5A041EBE-4EE7-4DE2-95AE-CF27718AC47E}" presName="parentText" presStyleLbl="node1" presStyleIdx="0" presStyleCnt="9" custScaleX="277778" custLinFactNeighborY="21960">
        <dgm:presLayoutVars>
          <dgm:chMax val="1"/>
          <dgm:bulletEnabled val="1"/>
        </dgm:presLayoutVars>
      </dgm:prSet>
      <dgm:spPr/>
    </dgm:pt>
    <dgm:pt modelId="{202A523B-FA3F-4E81-BBBF-4C8A3B02E4F5}" type="pres">
      <dgm:prSet presAssocID="{8B515A32-28A0-4A5D-B3E2-53FBB044A0AD}" presName="sp" presStyleCnt="0"/>
      <dgm:spPr/>
    </dgm:pt>
    <dgm:pt modelId="{DB00B9F5-785C-41AF-BA7B-15A926E8609D}" type="pres">
      <dgm:prSet presAssocID="{90C022BD-16B9-45A6-8A6E-A7EB782F2861}" presName="linNode" presStyleCnt="0"/>
      <dgm:spPr/>
    </dgm:pt>
    <dgm:pt modelId="{23723E30-2349-4FE6-A701-DFBA1912B77F}" type="pres">
      <dgm:prSet presAssocID="{90C022BD-16B9-45A6-8A6E-A7EB782F2861}" presName="parentText" presStyleLbl="node1" presStyleIdx="1" presStyleCnt="9" custScaleX="277778" custLinFactNeighborX="-136" custLinFactNeighborY="14496">
        <dgm:presLayoutVars>
          <dgm:chMax val="1"/>
          <dgm:bulletEnabled val="1"/>
        </dgm:presLayoutVars>
      </dgm:prSet>
      <dgm:spPr/>
    </dgm:pt>
    <dgm:pt modelId="{D2C78921-11EC-484D-BA49-ACA4FD8E7141}" type="pres">
      <dgm:prSet presAssocID="{E594C045-B5B6-447D-A9C9-5FF4C6CD765A}" presName="sp" presStyleCnt="0"/>
      <dgm:spPr/>
    </dgm:pt>
    <dgm:pt modelId="{DCE99AD3-C45C-4B61-A861-561D7CB289FE}" type="pres">
      <dgm:prSet presAssocID="{3D9AB5E8-2B4A-4337-AC5A-5728EFC3CC0A}" presName="linNode" presStyleCnt="0"/>
      <dgm:spPr/>
    </dgm:pt>
    <dgm:pt modelId="{D97FF1AD-88C6-4F12-B2FC-C52545D844A5}" type="pres">
      <dgm:prSet presAssocID="{3D9AB5E8-2B4A-4337-AC5A-5728EFC3CC0A}" presName="parentText" presStyleLbl="node1" presStyleIdx="2" presStyleCnt="9" custScaleX="277778">
        <dgm:presLayoutVars>
          <dgm:chMax val="1"/>
          <dgm:bulletEnabled val="1"/>
        </dgm:presLayoutVars>
      </dgm:prSet>
      <dgm:spPr/>
    </dgm:pt>
    <dgm:pt modelId="{32553129-A96C-49D3-90EC-266EEE4A7B75}" type="pres">
      <dgm:prSet presAssocID="{8D78B525-0797-4C21-B53C-888C9D7C1993}" presName="sp" presStyleCnt="0"/>
      <dgm:spPr/>
    </dgm:pt>
    <dgm:pt modelId="{3C315646-10F7-4427-985A-17ADDAF89552}" type="pres">
      <dgm:prSet presAssocID="{E7EB56EB-5260-4B15-990A-C2BD5AF00A13}" presName="linNode" presStyleCnt="0"/>
      <dgm:spPr/>
    </dgm:pt>
    <dgm:pt modelId="{96CCE44D-0B54-4EE4-A5DE-BFE13E467019}" type="pres">
      <dgm:prSet presAssocID="{E7EB56EB-5260-4B15-990A-C2BD5AF00A13}" presName="parentText" presStyleLbl="node1" presStyleIdx="3" presStyleCnt="9" custScaleX="277778">
        <dgm:presLayoutVars>
          <dgm:chMax val="1"/>
          <dgm:bulletEnabled val="1"/>
        </dgm:presLayoutVars>
      </dgm:prSet>
      <dgm:spPr/>
    </dgm:pt>
    <dgm:pt modelId="{5A41FE3E-308A-4AD2-B1A6-5D24389D2EE0}" type="pres">
      <dgm:prSet presAssocID="{7E3EA255-6C92-46D9-AD19-6626EEA93868}" presName="sp" presStyleCnt="0"/>
      <dgm:spPr/>
    </dgm:pt>
    <dgm:pt modelId="{6557F80E-4CDD-47CD-A613-0F9534D1CD27}" type="pres">
      <dgm:prSet presAssocID="{38F71B68-CCA3-4B0D-A75C-67AF86C8EEE3}" presName="linNode" presStyleCnt="0"/>
      <dgm:spPr/>
    </dgm:pt>
    <dgm:pt modelId="{7087991F-42CB-4AF9-B412-8BB93B120AFB}" type="pres">
      <dgm:prSet presAssocID="{38F71B68-CCA3-4B0D-A75C-67AF86C8EEE3}" presName="parentText" presStyleLbl="node1" presStyleIdx="4" presStyleCnt="9" custScaleX="277778">
        <dgm:presLayoutVars>
          <dgm:chMax val="1"/>
          <dgm:bulletEnabled val="1"/>
        </dgm:presLayoutVars>
      </dgm:prSet>
      <dgm:spPr/>
    </dgm:pt>
    <dgm:pt modelId="{E2BDD366-5CD6-4022-9D02-4007857F0531}" type="pres">
      <dgm:prSet presAssocID="{4CEB1354-4BAA-457B-BA30-485219179F54}" presName="sp" presStyleCnt="0"/>
      <dgm:spPr/>
    </dgm:pt>
    <dgm:pt modelId="{E2525306-B6BD-4728-BAC3-C0AA481177ED}" type="pres">
      <dgm:prSet presAssocID="{564F739D-CDC3-4847-8807-84617B268DF4}" presName="linNode" presStyleCnt="0"/>
      <dgm:spPr/>
    </dgm:pt>
    <dgm:pt modelId="{EC71C6AF-4D22-4463-AE3D-B6452DABB014}" type="pres">
      <dgm:prSet presAssocID="{564F739D-CDC3-4847-8807-84617B268DF4}" presName="parentText" presStyleLbl="node1" presStyleIdx="5" presStyleCnt="9" custScaleX="277778">
        <dgm:presLayoutVars>
          <dgm:chMax val="1"/>
          <dgm:bulletEnabled val="1"/>
        </dgm:presLayoutVars>
      </dgm:prSet>
      <dgm:spPr/>
    </dgm:pt>
    <dgm:pt modelId="{278089C1-13EC-452D-8ED6-6E745DF5CE81}" type="pres">
      <dgm:prSet presAssocID="{EE1CA8DA-E9FA-44C6-B944-F82F23277246}" presName="sp" presStyleCnt="0"/>
      <dgm:spPr/>
    </dgm:pt>
    <dgm:pt modelId="{B314FF0B-ACAD-4193-8FEB-B757A93F1E71}" type="pres">
      <dgm:prSet presAssocID="{C49EAC03-65F9-4C02-BB65-12DC0EA91CDC}" presName="linNode" presStyleCnt="0"/>
      <dgm:spPr/>
    </dgm:pt>
    <dgm:pt modelId="{D7E429C5-329D-4155-AE08-68CBFCFE0BA7}" type="pres">
      <dgm:prSet presAssocID="{C49EAC03-65F9-4C02-BB65-12DC0EA91CDC}" presName="parentText" presStyleLbl="node1" presStyleIdx="6" presStyleCnt="9" custScaleX="277778">
        <dgm:presLayoutVars>
          <dgm:chMax val="1"/>
          <dgm:bulletEnabled val="1"/>
        </dgm:presLayoutVars>
      </dgm:prSet>
      <dgm:spPr/>
    </dgm:pt>
    <dgm:pt modelId="{52B32386-33A5-4C82-ACE3-D351230E3802}" type="pres">
      <dgm:prSet presAssocID="{5DF40D79-5375-432F-BEC5-9689AAE16626}" presName="sp" presStyleCnt="0"/>
      <dgm:spPr/>
    </dgm:pt>
    <dgm:pt modelId="{20EA7291-E393-47F8-ACB9-9F571756F28C}" type="pres">
      <dgm:prSet presAssocID="{BC8906C0-B7A8-409D-8282-E28ACDE6F864}" presName="linNode" presStyleCnt="0"/>
      <dgm:spPr/>
    </dgm:pt>
    <dgm:pt modelId="{ED9D9285-7EF7-401E-BE23-DFA5CB93C7C8}" type="pres">
      <dgm:prSet presAssocID="{BC8906C0-B7A8-409D-8282-E28ACDE6F864}" presName="parentText" presStyleLbl="node1" presStyleIdx="7" presStyleCnt="9" custScaleX="277778">
        <dgm:presLayoutVars>
          <dgm:chMax val="1"/>
          <dgm:bulletEnabled val="1"/>
        </dgm:presLayoutVars>
      </dgm:prSet>
      <dgm:spPr/>
    </dgm:pt>
    <dgm:pt modelId="{C56A2E7C-9A84-407B-8757-0EF501FA5BD8}" type="pres">
      <dgm:prSet presAssocID="{FC8FB9CE-394B-4849-847A-59DD7D35FB08}" presName="sp" presStyleCnt="0"/>
      <dgm:spPr/>
    </dgm:pt>
    <dgm:pt modelId="{397671C0-1CF5-45A8-B453-870E93880901}" type="pres">
      <dgm:prSet presAssocID="{4AF83B78-6F4F-45E3-8EB8-FB8AE86E2C57}" presName="linNode" presStyleCnt="0"/>
      <dgm:spPr/>
    </dgm:pt>
    <dgm:pt modelId="{982CB903-49AD-40C0-A0D3-34F88E3161FB}" type="pres">
      <dgm:prSet presAssocID="{4AF83B78-6F4F-45E3-8EB8-FB8AE86E2C57}" presName="parentText" presStyleLbl="node1" presStyleIdx="8" presStyleCnt="9" custScaleX="277778">
        <dgm:presLayoutVars>
          <dgm:chMax val="1"/>
          <dgm:bulletEnabled val="1"/>
        </dgm:presLayoutVars>
      </dgm:prSet>
      <dgm:spPr/>
    </dgm:pt>
  </dgm:ptLst>
  <dgm:cxnLst>
    <dgm:cxn modelId="{4B2B030B-110B-42B2-970A-58D559B5B0B6}" type="presOf" srcId="{90C022BD-16B9-45A6-8A6E-A7EB782F2861}" destId="{23723E30-2349-4FE6-A701-DFBA1912B77F}" srcOrd="0" destOrd="0" presId="urn:microsoft.com/office/officeart/2005/8/layout/vList5"/>
    <dgm:cxn modelId="{DCD68617-AED4-48A7-94F0-473FBA1A0898}" srcId="{6E3C18EC-6F85-476A-95C9-087B4B44B609}" destId="{564F739D-CDC3-4847-8807-84617B268DF4}" srcOrd="5" destOrd="0" parTransId="{A7650E12-CE1F-482C-9A01-A22E32646225}" sibTransId="{EE1CA8DA-E9FA-44C6-B944-F82F23277246}"/>
    <dgm:cxn modelId="{3CF94A22-74A0-47D6-8D26-62227E37B6EC}" type="presOf" srcId="{C49EAC03-65F9-4C02-BB65-12DC0EA91CDC}" destId="{D7E429C5-329D-4155-AE08-68CBFCFE0BA7}" srcOrd="0" destOrd="0" presId="urn:microsoft.com/office/officeart/2005/8/layout/vList5"/>
    <dgm:cxn modelId="{E3CF8625-C217-4087-805B-2A1679ADE313}" srcId="{6E3C18EC-6F85-476A-95C9-087B4B44B609}" destId="{C49EAC03-65F9-4C02-BB65-12DC0EA91CDC}" srcOrd="6" destOrd="0" parTransId="{5EEE5044-D013-4B40-B867-B0EE19A3DB07}" sibTransId="{5DF40D79-5375-432F-BEC5-9689AAE16626}"/>
    <dgm:cxn modelId="{68FA8927-8A2B-42CB-AAF3-22FDBF66E417}" type="presOf" srcId="{E7EB56EB-5260-4B15-990A-C2BD5AF00A13}" destId="{96CCE44D-0B54-4EE4-A5DE-BFE13E467019}" srcOrd="0" destOrd="0" presId="urn:microsoft.com/office/officeart/2005/8/layout/vList5"/>
    <dgm:cxn modelId="{7667C72E-62FE-4499-97D7-A85364CE34D9}" srcId="{6E3C18EC-6F85-476A-95C9-087B4B44B609}" destId="{90C022BD-16B9-45A6-8A6E-A7EB782F2861}" srcOrd="1" destOrd="0" parTransId="{6451BDD0-4D81-4967-A824-427F936AB453}" sibTransId="{E594C045-B5B6-447D-A9C9-5FF4C6CD765A}"/>
    <dgm:cxn modelId="{6F5F953B-20ED-4148-9779-53865FD5F40C}" srcId="{6E3C18EC-6F85-476A-95C9-087B4B44B609}" destId="{38F71B68-CCA3-4B0D-A75C-67AF86C8EEE3}" srcOrd="4" destOrd="0" parTransId="{4DC19E10-CEE7-432F-A57A-1BA4522BC7E6}" sibTransId="{4CEB1354-4BAA-457B-BA30-485219179F54}"/>
    <dgm:cxn modelId="{467A4A48-59F6-460A-9812-B8F0EEFC3CCF}" srcId="{6E3C18EC-6F85-476A-95C9-087B4B44B609}" destId="{3D9AB5E8-2B4A-4337-AC5A-5728EFC3CC0A}" srcOrd="2" destOrd="0" parTransId="{92661805-8D51-44F1-96DB-67C81BB4E2F5}" sibTransId="{8D78B525-0797-4C21-B53C-888C9D7C1993}"/>
    <dgm:cxn modelId="{C46BA46A-9B64-43C5-BD42-4E3B3F675A70}" srcId="{6E3C18EC-6F85-476A-95C9-087B4B44B609}" destId="{E7EB56EB-5260-4B15-990A-C2BD5AF00A13}" srcOrd="3" destOrd="0" parTransId="{E79D5912-FFA5-4F58-BD5C-6787F8879CCC}" sibTransId="{7E3EA255-6C92-46D9-AD19-6626EEA93868}"/>
    <dgm:cxn modelId="{A6FE5B7D-3A83-4558-8301-ECB28C62CBA3}" srcId="{6E3C18EC-6F85-476A-95C9-087B4B44B609}" destId="{BC8906C0-B7A8-409D-8282-E28ACDE6F864}" srcOrd="7" destOrd="0" parTransId="{70879024-5124-40D9-B655-CE84C9F81FF5}" sibTransId="{FC8FB9CE-394B-4849-847A-59DD7D35FB08}"/>
    <dgm:cxn modelId="{72E5278F-749E-4F8A-8A19-381C5D5C619F}" type="presOf" srcId="{4AF83B78-6F4F-45E3-8EB8-FB8AE86E2C57}" destId="{982CB903-49AD-40C0-A0D3-34F88E3161FB}" srcOrd="0" destOrd="0" presId="urn:microsoft.com/office/officeart/2005/8/layout/vList5"/>
    <dgm:cxn modelId="{42A535AC-E344-4A6E-9F2D-7F50A06D4B30}" type="presOf" srcId="{564F739D-CDC3-4847-8807-84617B268DF4}" destId="{EC71C6AF-4D22-4463-AE3D-B6452DABB014}" srcOrd="0" destOrd="0" presId="urn:microsoft.com/office/officeart/2005/8/layout/vList5"/>
    <dgm:cxn modelId="{19FE76AD-8A78-42CA-9A1D-A893AADA3C2D}" type="presOf" srcId="{BC8906C0-B7A8-409D-8282-E28ACDE6F864}" destId="{ED9D9285-7EF7-401E-BE23-DFA5CB93C7C8}" srcOrd="0" destOrd="0" presId="urn:microsoft.com/office/officeart/2005/8/layout/vList5"/>
    <dgm:cxn modelId="{CCCD56B5-3BBF-4A5D-B88D-32FF229DDEAC}" type="presOf" srcId="{6E3C18EC-6F85-476A-95C9-087B4B44B609}" destId="{910FBEEF-F43F-4820-9DD7-E740AA7C1F7B}" srcOrd="0" destOrd="0" presId="urn:microsoft.com/office/officeart/2005/8/layout/vList5"/>
    <dgm:cxn modelId="{6B093CC2-5C06-4CDF-A31B-1954EF990106}" srcId="{6E3C18EC-6F85-476A-95C9-087B4B44B609}" destId="{5A041EBE-4EE7-4DE2-95AE-CF27718AC47E}" srcOrd="0" destOrd="0" parTransId="{1F3D2DC6-F7B8-478F-AE9C-50BA94652399}" sibTransId="{8B515A32-28A0-4A5D-B3E2-53FBB044A0AD}"/>
    <dgm:cxn modelId="{F54EFAD3-26EF-4FDB-AA01-49F534EB8D6C}" type="presOf" srcId="{3D9AB5E8-2B4A-4337-AC5A-5728EFC3CC0A}" destId="{D97FF1AD-88C6-4F12-B2FC-C52545D844A5}" srcOrd="0" destOrd="0" presId="urn:microsoft.com/office/officeart/2005/8/layout/vList5"/>
    <dgm:cxn modelId="{C7D21FED-05B4-4E38-938E-E1F65593122F}" type="presOf" srcId="{38F71B68-CCA3-4B0D-A75C-67AF86C8EEE3}" destId="{7087991F-42CB-4AF9-B412-8BB93B120AFB}" srcOrd="0" destOrd="0" presId="urn:microsoft.com/office/officeart/2005/8/layout/vList5"/>
    <dgm:cxn modelId="{78326BED-B42C-4C71-880B-AECDC1B25559}" type="presOf" srcId="{5A041EBE-4EE7-4DE2-95AE-CF27718AC47E}" destId="{2DC967CD-F066-4803-A3E7-8863DCD41B1A}" srcOrd="0" destOrd="0" presId="urn:microsoft.com/office/officeart/2005/8/layout/vList5"/>
    <dgm:cxn modelId="{D2F51AF2-2AC2-4AE0-9B51-F26AB36C8C56}" srcId="{6E3C18EC-6F85-476A-95C9-087B4B44B609}" destId="{4AF83B78-6F4F-45E3-8EB8-FB8AE86E2C57}" srcOrd="8" destOrd="0" parTransId="{4A6AC36B-2078-4855-8B03-8E0A83569834}" sibTransId="{BDDCB70B-FA29-4701-8EBF-24847F53BF30}"/>
    <dgm:cxn modelId="{17ED53CE-8D10-4D6E-B057-0CEE268DE196}" type="presParOf" srcId="{910FBEEF-F43F-4820-9DD7-E740AA7C1F7B}" destId="{243571C8-4A9F-4D05-97B1-E8697E759E68}" srcOrd="0" destOrd="0" presId="urn:microsoft.com/office/officeart/2005/8/layout/vList5"/>
    <dgm:cxn modelId="{B67569AE-3E42-4338-ACDE-729FADFC5C6B}" type="presParOf" srcId="{243571C8-4A9F-4D05-97B1-E8697E759E68}" destId="{2DC967CD-F066-4803-A3E7-8863DCD41B1A}" srcOrd="0" destOrd="0" presId="urn:microsoft.com/office/officeart/2005/8/layout/vList5"/>
    <dgm:cxn modelId="{231F9715-CE90-4251-A126-4EA385282165}" type="presParOf" srcId="{910FBEEF-F43F-4820-9DD7-E740AA7C1F7B}" destId="{202A523B-FA3F-4E81-BBBF-4C8A3B02E4F5}" srcOrd="1" destOrd="0" presId="urn:microsoft.com/office/officeart/2005/8/layout/vList5"/>
    <dgm:cxn modelId="{543C2DAC-3B73-41D7-BCB2-93DD29F21C29}" type="presParOf" srcId="{910FBEEF-F43F-4820-9DD7-E740AA7C1F7B}" destId="{DB00B9F5-785C-41AF-BA7B-15A926E8609D}" srcOrd="2" destOrd="0" presId="urn:microsoft.com/office/officeart/2005/8/layout/vList5"/>
    <dgm:cxn modelId="{7C66B7E7-8490-4334-92D6-447BDFED6075}" type="presParOf" srcId="{DB00B9F5-785C-41AF-BA7B-15A926E8609D}" destId="{23723E30-2349-4FE6-A701-DFBA1912B77F}" srcOrd="0" destOrd="0" presId="urn:microsoft.com/office/officeart/2005/8/layout/vList5"/>
    <dgm:cxn modelId="{DFA79059-0A3D-4FAB-BC87-33524E5B1413}" type="presParOf" srcId="{910FBEEF-F43F-4820-9DD7-E740AA7C1F7B}" destId="{D2C78921-11EC-484D-BA49-ACA4FD8E7141}" srcOrd="3" destOrd="0" presId="urn:microsoft.com/office/officeart/2005/8/layout/vList5"/>
    <dgm:cxn modelId="{1B601168-2D0C-42E4-98F2-69231CBF7731}" type="presParOf" srcId="{910FBEEF-F43F-4820-9DD7-E740AA7C1F7B}" destId="{DCE99AD3-C45C-4B61-A861-561D7CB289FE}" srcOrd="4" destOrd="0" presId="urn:microsoft.com/office/officeart/2005/8/layout/vList5"/>
    <dgm:cxn modelId="{3047FBB7-C4AB-40A1-91DB-25A6C6161D58}" type="presParOf" srcId="{DCE99AD3-C45C-4B61-A861-561D7CB289FE}" destId="{D97FF1AD-88C6-4F12-B2FC-C52545D844A5}" srcOrd="0" destOrd="0" presId="urn:microsoft.com/office/officeart/2005/8/layout/vList5"/>
    <dgm:cxn modelId="{F0DBCDB3-CDF9-4729-8E57-6E840B6A3F84}" type="presParOf" srcId="{910FBEEF-F43F-4820-9DD7-E740AA7C1F7B}" destId="{32553129-A96C-49D3-90EC-266EEE4A7B75}" srcOrd="5" destOrd="0" presId="urn:microsoft.com/office/officeart/2005/8/layout/vList5"/>
    <dgm:cxn modelId="{5D845FE3-CA8E-4948-924B-E9222B249FD6}" type="presParOf" srcId="{910FBEEF-F43F-4820-9DD7-E740AA7C1F7B}" destId="{3C315646-10F7-4427-985A-17ADDAF89552}" srcOrd="6" destOrd="0" presId="urn:microsoft.com/office/officeart/2005/8/layout/vList5"/>
    <dgm:cxn modelId="{97E5FB64-76F9-4A2E-967C-C16995CD56C4}" type="presParOf" srcId="{3C315646-10F7-4427-985A-17ADDAF89552}" destId="{96CCE44D-0B54-4EE4-A5DE-BFE13E467019}" srcOrd="0" destOrd="0" presId="urn:microsoft.com/office/officeart/2005/8/layout/vList5"/>
    <dgm:cxn modelId="{F2AB9A64-F230-4F32-AC93-6CB978C93B3C}" type="presParOf" srcId="{910FBEEF-F43F-4820-9DD7-E740AA7C1F7B}" destId="{5A41FE3E-308A-4AD2-B1A6-5D24389D2EE0}" srcOrd="7" destOrd="0" presId="urn:microsoft.com/office/officeart/2005/8/layout/vList5"/>
    <dgm:cxn modelId="{BB5E8EF9-D265-4457-8C01-B6048C670F74}" type="presParOf" srcId="{910FBEEF-F43F-4820-9DD7-E740AA7C1F7B}" destId="{6557F80E-4CDD-47CD-A613-0F9534D1CD27}" srcOrd="8" destOrd="0" presId="urn:microsoft.com/office/officeart/2005/8/layout/vList5"/>
    <dgm:cxn modelId="{59635ED6-27DE-46F0-A028-124246E4A0FB}" type="presParOf" srcId="{6557F80E-4CDD-47CD-A613-0F9534D1CD27}" destId="{7087991F-42CB-4AF9-B412-8BB93B120AFB}" srcOrd="0" destOrd="0" presId="urn:microsoft.com/office/officeart/2005/8/layout/vList5"/>
    <dgm:cxn modelId="{8B71E9C7-AC7A-4FD4-BD5E-FA7290C62B46}" type="presParOf" srcId="{910FBEEF-F43F-4820-9DD7-E740AA7C1F7B}" destId="{E2BDD366-5CD6-4022-9D02-4007857F0531}" srcOrd="9" destOrd="0" presId="urn:microsoft.com/office/officeart/2005/8/layout/vList5"/>
    <dgm:cxn modelId="{224DAFA6-8EEC-40CC-942D-76B9AD148B38}" type="presParOf" srcId="{910FBEEF-F43F-4820-9DD7-E740AA7C1F7B}" destId="{E2525306-B6BD-4728-BAC3-C0AA481177ED}" srcOrd="10" destOrd="0" presId="urn:microsoft.com/office/officeart/2005/8/layout/vList5"/>
    <dgm:cxn modelId="{547F13E5-2F73-4E8B-B49A-D19504D644A8}" type="presParOf" srcId="{E2525306-B6BD-4728-BAC3-C0AA481177ED}" destId="{EC71C6AF-4D22-4463-AE3D-B6452DABB014}" srcOrd="0" destOrd="0" presId="urn:microsoft.com/office/officeart/2005/8/layout/vList5"/>
    <dgm:cxn modelId="{760425B0-5580-4835-913A-D6176B9C7E00}" type="presParOf" srcId="{910FBEEF-F43F-4820-9DD7-E740AA7C1F7B}" destId="{278089C1-13EC-452D-8ED6-6E745DF5CE81}" srcOrd="11" destOrd="0" presId="urn:microsoft.com/office/officeart/2005/8/layout/vList5"/>
    <dgm:cxn modelId="{A29FA1C4-ACEB-4E3B-BAB7-722704CB6463}" type="presParOf" srcId="{910FBEEF-F43F-4820-9DD7-E740AA7C1F7B}" destId="{B314FF0B-ACAD-4193-8FEB-B757A93F1E71}" srcOrd="12" destOrd="0" presId="urn:microsoft.com/office/officeart/2005/8/layout/vList5"/>
    <dgm:cxn modelId="{48A99AEB-5871-48AC-B4B0-4E2EC1463CD5}" type="presParOf" srcId="{B314FF0B-ACAD-4193-8FEB-B757A93F1E71}" destId="{D7E429C5-329D-4155-AE08-68CBFCFE0BA7}" srcOrd="0" destOrd="0" presId="urn:microsoft.com/office/officeart/2005/8/layout/vList5"/>
    <dgm:cxn modelId="{0CC8E676-F69D-459D-879F-B5BCB8D91AA8}" type="presParOf" srcId="{910FBEEF-F43F-4820-9DD7-E740AA7C1F7B}" destId="{52B32386-33A5-4C82-ACE3-D351230E3802}" srcOrd="13" destOrd="0" presId="urn:microsoft.com/office/officeart/2005/8/layout/vList5"/>
    <dgm:cxn modelId="{2AD932D8-6570-4728-A5CE-6D8D36B00F38}" type="presParOf" srcId="{910FBEEF-F43F-4820-9DD7-E740AA7C1F7B}" destId="{20EA7291-E393-47F8-ACB9-9F571756F28C}" srcOrd="14" destOrd="0" presId="urn:microsoft.com/office/officeart/2005/8/layout/vList5"/>
    <dgm:cxn modelId="{698351F4-E84C-4489-8061-FFBFDA4061B1}" type="presParOf" srcId="{20EA7291-E393-47F8-ACB9-9F571756F28C}" destId="{ED9D9285-7EF7-401E-BE23-DFA5CB93C7C8}" srcOrd="0" destOrd="0" presId="urn:microsoft.com/office/officeart/2005/8/layout/vList5"/>
    <dgm:cxn modelId="{5D074307-FC47-4EB1-82A0-26BE5DA5B7CA}" type="presParOf" srcId="{910FBEEF-F43F-4820-9DD7-E740AA7C1F7B}" destId="{C56A2E7C-9A84-407B-8757-0EF501FA5BD8}" srcOrd="15" destOrd="0" presId="urn:microsoft.com/office/officeart/2005/8/layout/vList5"/>
    <dgm:cxn modelId="{FA778BF5-7E7B-4B94-AE55-996D58DB3AE4}" type="presParOf" srcId="{910FBEEF-F43F-4820-9DD7-E740AA7C1F7B}" destId="{397671C0-1CF5-45A8-B453-870E93880901}" srcOrd="16" destOrd="0" presId="urn:microsoft.com/office/officeart/2005/8/layout/vList5"/>
    <dgm:cxn modelId="{EAB0D0CC-0366-404E-BBBE-4A88FEE44B89}" type="presParOf" srcId="{397671C0-1CF5-45A8-B453-870E93880901}" destId="{982CB903-49AD-40C0-A0D3-34F88E3161F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FEE3186-0CAB-4695-9D19-8E5B83A2E5B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1E1FB96E-63B3-4A05-94A9-38F62E529D6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[Start and anticipated end timelines]</a:t>
          </a:r>
        </a:p>
      </dgm:t>
    </dgm:pt>
    <dgm:pt modelId="{9E271DB5-2BC9-41DC-9AA3-62C23D42AD38}" type="parTrans" cxnId="{AF86264C-0C4B-48AC-8DCB-C4E93C175869}">
      <dgm:prSet/>
      <dgm:spPr/>
      <dgm:t>
        <a:bodyPr/>
        <a:lstStyle/>
        <a:p>
          <a:endParaRPr lang="en-US"/>
        </a:p>
      </dgm:t>
    </dgm:pt>
    <dgm:pt modelId="{8FF80092-3065-4F5D-997D-9E90D6B150C1}" type="sibTrans" cxnId="{AF86264C-0C4B-48AC-8DCB-C4E93C175869}">
      <dgm:prSet/>
      <dgm:spPr/>
      <dgm:t>
        <a:bodyPr/>
        <a:lstStyle/>
        <a:p>
          <a:endParaRPr lang="en-US"/>
        </a:p>
      </dgm:t>
    </dgm:pt>
    <dgm:pt modelId="{28A43620-D89C-41F9-B4A9-F5512E09421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[Venue sites]</a:t>
          </a:r>
        </a:p>
      </dgm:t>
    </dgm:pt>
    <dgm:pt modelId="{A012C9C7-385B-464A-9B92-B6C7AF342BB0}" type="parTrans" cxnId="{347E0F1A-34FB-4D7B-89BB-D70B6332B47B}">
      <dgm:prSet/>
      <dgm:spPr/>
      <dgm:t>
        <a:bodyPr/>
        <a:lstStyle/>
        <a:p>
          <a:endParaRPr lang="en-US"/>
        </a:p>
      </dgm:t>
    </dgm:pt>
    <dgm:pt modelId="{F8D42E7A-F22E-48A3-93BD-FF277D1CA1D9}" type="sibTrans" cxnId="{347E0F1A-34FB-4D7B-89BB-D70B6332B47B}">
      <dgm:prSet/>
      <dgm:spPr/>
      <dgm:t>
        <a:bodyPr/>
        <a:lstStyle/>
        <a:p>
          <a:endParaRPr lang="en-US"/>
        </a:p>
      </dgm:t>
    </dgm:pt>
    <dgm:pt modelId="{06FC2F69-92BC-43C8-A141-185D0156291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[Play will be restricted to the delineated areas surrounding exercise site]</a:t>
          </a:r>
        </a:p>
      </dgm:t>
    </dgm:pt>
    <dgm:pt modelId="{62CE223C-E4BE-427D-8AED-BE8B25A24838}" type="parTrans" cxnId="{251171ED-435E-498A-A2ED-927C9FA3907E}">
      <dgm:prSet/>
      <dgm:spPr/>
      <dgm:t>
        <a:bodyPr/>
        <a:lstStyle/>
        <a:p>
          <a:endParaRPr lang="en-US"/>
        </a:p>
      </dgm:t>
    </dgm:pt>
    <dgm:pt modelId="{4CFDD815-2666-4C24-A109-8709133BEE36}" type="sibTrans" cxnId="{251171ED-435E-498A-A2ED-927C9FA3907E}">
      <dgm:prSet/>
      <dgm:spPr/>
      <dgm:t>
        <a:bodyPr/>
        <a:lstStyle/>
        <a:p>
          <a:endParaRPr lang="en-US"/>
        </a:p>
      </dgm:t>
    </dgm:pt>
    <dgm:pt modelId="{7D28CD43-BAB9-48C2-9FCC-E7946F26E832}" type="pres">
      <dgm:prSet presAssocID="{DFEE3186-0CAB-4695-9D19-8E5B83A2E5B5}" presName="root" presStyleCnt="0">
        <dgm:presLayoutVars>
          <dgm:dir/>
          <dgm:resizeHandles val="exact"/>
        </dgm:presLayoutVars>
      </dgm:prSet>
      <dgm:spPr/>
    </dgm:pt>
    <dgm:pt modelId="{F424BC92-66FA-4018-8B27-2CE79EEFC1BE}" type="pres">
      <dgm:prSet presAssocID="{1E1FB96E-63B3-4A05-94A9-38F62E529D6C}" presName="compNode" presStyleCnt="0"/>
      <dgm:spPr/>
    </dgm:pt>
    <dgm:pt modelId="{30065D27-4517-4FEF-A9E7-174A92EDD4A4}" type="pres">
      <dgm:prSet presAssocID="{1E1FB96E-63B3-4A05-94A9-38F62E529D6C}" presName="bgRect" presStyleLbl="bgShp" presStyleIdx="0" presStyleCnt="3"/>
      <dgm:spPr/>
    </dgm:pt>
    <dgm:pt modelId="{3A1271F5-16B8-4E7B-A4D1-98C8527F187B}" type="pres">
      <dgm:prSet presAssocID="{1E1FB96E-63B3-4A05-94A9-38F62E529D6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B6F43020-6F32-4E75-B7AA-5EC37193C350}" type="pres">
      <dgm:prSet presAssocID="{1E1FB96E-63B3-4A05-94A9-38F62E529D6C}" presName="spaceRect" presStyleCnt="0"/>
      <dgm:spPr/>
    </dgm:pt>
    <dgm:pt modelId="{A56928AD-A6A9-4191-9366-3C960CB6C5BE}" type="pres">
      <dgm:prSet presAssocID="{1E1FB96E-63B3-4A05-94A9-38F62E529D6C}" presName="parTx" presStyleLbl="revTx" presStyleIdx="0" presStyleCnt="3">
        <dgm:presLayoutVars>
          <dgm:chMax val="0"/>
          <dgm:chPref val="0"/>
        </dgm:presLayoutVars>
      </dgm:prSet>
      <dgm:spPr/>
    </dgm:pt>
    <dgm:pt modelId="{F7935321-0CF6-457F-9A2D-CA9BCFBB2EB7}" type="pres">
      <dgm:prSet presAssocID="{8FF80092-3065-4F5D-997D-9E90D6B150C1}" presName="sibTrans" presStyleCnt="0"/>
      <dgm:spPr/>
    </dgm:pt>
    <dgm:pt modelId="{AB3BE147-BE07-4FA0-87FE-E2A606B2E5FE}" type="pres">
      <dgm:prSet presAssocID="{28A43620-D89C-41F9-B4A9-F5512E094219}" presName="compNode" presStyleCnt="0"/>
      <dgm:spPr/>
    </dgm:pt>
    <dgm:pt modelId="{7643F406-47E5-4ECF-B172-231839053FB8}" type="pres">
      <dgm:prSet presAssocID="{28A43620-D89C-41F9-B4A9-F5512E094219}" presName="bgRect" presStyleLbl="bgShp" presStyleIdx="1" presStyleCnt="3"/>
      <dgm:spPr/>
    </dgm:pt>
    <dgm:pt modelId="{009A4AFE-93B9-4D6A-B37D-34B592A5C45F}" type="pres">
      <dgm:prSet presAssocID="{28A43620-D89C-41F9-B4A9-F5512E09421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4DDA5458-7D37-4A51-ACB0-A67EB7003E1F}" type="pres">
      <dgm:prSet presAssocID="{28A43620-D89C-41F9-B4A9-F5512E094219}" presName="spaceRect" presStyleCnt="0"/>
      <dgm:spPr/>
    </dgm:pt>
    <dgm:pt modelId="{F3FA9981-3BC6-4BBD-8AA9-1E314D9A7191}" type="pres">
      <dgm:prSet presAssocID="{28A43620-D89C-41F9-B4A9-F5512E094219}" presName="parTx" presStyleLbl="revTx" presStyleIdx="1" presStyleCnt="3">
        <dgm:presLayoutVars>
          <dgm:chMax val="0"/>
          <dgm:chPref val="0"/>
        </dgm:presLayoutVars>
      </dgm:prSet>
      <dgm:spPr/>
    </dgm:pt>
    <dgm:pt modelId="{11DEAF70-C013-42D7-A062-53538B42F1C0}" type="pres">
      <dgm:prSet presAssocID="{F8D42E7A-F22E-48A3-93BD-FF277D1CA1D9}" presName="sibTrans" presStyleCnt="0"/>
      <dgm:spPr/>
    </dgm:pt>
    <dgm:pt modelId="{62F36E9C-2F4E-45E5-BDA8-1A15BE7115C1}" type="pres">
      <dgm:prSet presAssocID="{06FC2F69-92BC-43C8-A141-185D01562918}" presName="compNode" presStyleCnt="0"/>
      <dgm:spPr/>
    </dgm:pt>
    <dgm:pt modelId="{DE9DFB52-C7A8-4EFC-A5CB-0B8883E5CD81}" type="pres">
      <dgm:prSet presAssocID="{06FC2F69-92BC-43C8-A141-185D01562918}" presName="bgRect" presStyleLbl="bgShp" presStyleIdx="2" presStyleCnt="3"/>
      <dgm:spPr/>
    </dgm:pt>
    <dgm:pt modelId="{7A1BE95E-A4D0-4D05-95DA-7510BBDC6F49}" type="pres">
      <dgm:prSet presAssocID="{06FC2F69-92BC-43C8-A141-185D0156291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solidFill>
            <a:schemeClr val="tx1">
              <a:alpha val="0"/>
            </a:schemeClr>
          </a:solidFill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54746C84-1D28-452D-85AA-2584A68ECB23}" type="pres">
      <dgm:prSet presAssocID="{06FC2F69-92BC-43C8-A141-185D01562918}" presName="spaceRect" presStyleCnt="0"/>
      <dgm:spPr/>
    </dgm:pt>
    <dgm:pt modelId="{1FB2731C-0A5D-4CF0-8348-7E95B444C566}" type="pres">
      <dgm:prSet presAssocID="{06FC2F69-92BC-43C8-A141-185D0156291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2691504-E69F-4A5B-A492-01B525B77272}" type="presOf" srcId="{DFEE3186-0CAB-4695-9D19-8E5B83A2E5B5}" destId="{7D28CD43-BAB9-48C2-9FCC-E7946F26E832}" srcOrd="0" destOrd="0" presId="urn:microsoft.com/office/officeart/2018/2/layout/IconVerticalSolidList"/>
    <dgm:cxn modelId="{347E0F1A-34FB-4D7B-89BB-D70B6332B47B}" srcId="{DFEE3186-0CAB-4695-9D19-8E5B83A2E5B5}" destId="{28A43620-D89C-41F9-B4A9-F5512E094219}" srcOrd="1" destOrd="0" parTransId="{A012C9C7-385B-464A-9B92-B6C7AF342BB0}" sibTransId="{F8D42E7A-F22E-48A3-93BD-FF277D1CA1D9}"/>
    <dgm:cxn modelId="{7012922D-421B-41ED-83B1-91F502E898BE}" type="presOf" srcId="{1E1FB96E-63B3-4A05-94A9-38F62E529D6C}" destId="{A56928AD-A6A9-4191-9366-3C960CB6C5BE}" srcOrd="0" destOrd="0" presId="urn:microsoft.com/office/officeart/2018/2/layout/IconVerticalSolidList"/>
    <dgm:cxn modelId="{AF86264C-0C4B-48AC-8DCB-C4E93C175869}" srcId="{DFEE3186-0CAB-4695-9D19-8E5B83A2E5B5}" destId="{1E1FB96E-63B3-4A05-94A9-38F62E529D6C}" srcOrd="0" destOrd="0" parTransId="{9E271DB5-2BC9-41DC-9AA3-62C23D42AD38}" sibTransId="{8FF80092-3065-4F5D-997D-9E90D6B150C1}"/>
    <dgm:cxn modelId="{0794E67D-F65C-44CB-A5B7-5D774D080973}" type="presOf" srcId="{06FC2F69-92BC-43C8-A141-185D01562918}" destId="{1FB2731C-0A5D-4CF0-8348-7E95B444C566}" srcOrd="0" destOrd="0" presId="urn:microsoft.com/office/officeart/2018/2/layout/IconVerticalSolidList"/>
    <dgm:cxn modelId="{4C924FC9-2770-4471-A319-9B85067BD6B3}" type="presOf" srcId="{28A43620-D89C-41F9-B4A9-F5512E094219}" destId="{F3FA9981-3BC6-4BBD-8AA9-1E314D9A7191}" srcOrd="0" destOrd="0" presId="urn:microsoft.com/office/officeart/2018/2/layout/IconVerticalSolidList"/>
    <dgm:cxn modelId="{251171ED-435E-498A-A2ED-927C9FA3907E}" srcId="{DFEE3186-0CAB-4695-9D19-8E5B83A2E5B5}" destId="{06FC2F69-92BC-43C8-A141-185D01562918}" srcOrd="2" destOrd="0" parTransId="{62CE223C-E4BE-427D-8AED-BE8B25A24838}" sibTransId="{4CFDD815-2666-4C24-A109-8709133BEE36}"/>
    <dgm:cxn modelId="{D16F553D-8C2E-4ED5-8DF4-82C184B22AA4}" type="presParOf" srcId="{7D28CD43-BAB9-48C2-9FCC-E7946F26E832}" destId="{F424BC92-66FA-4018-8B27-2CE79EEFC1BE}" srcOrd="0" destOrd="0" presId="urn:microsoft.com/office/officeart/2018/2/layout/IconVerticalSolidList"/>
    <dgm:cxn modelId="{BF0CD864-CA6F-43F9-914B-098BBF33CC07}" type="presParOf" srcId="{F424BC92-66FA-4018-8B27-2CE79EEFC1BE}" destId="{30065D27-4517-4FEF-A9E7-174A92EDD4A4}" srcOrd="0" destOrd="0" presId="urn:microsoft.com/office/officeart/2018/2/layout/IconVerticalSolidList"/>
    <dgm:cxn modelId="{DB3F714B-AF06-49FF-A249-CD4F8E1FDAF4}" type="presParOf" srcId="{F424BC92-66FA-4018-8B27-2CE79EEFC1BE}" destId="{3A1271F5-16B8-4E7B-A4D1-98C8527F187B}" srcOrd="1" destOrd="0" presId="urn:microsoft.com/office/officeart/2018/2/layout/IconVerticalSolidList"/>
    <dgm:cxn modelId="{04C53BB6-3AE8-4088-87E3-BDCB845F0FEB}" type="presParOf" srcId="{F424BC92-66FA-4018-8B27-2CE79EEFC1BE}" destId="{B6F43020-6F32-4E75-B7AA-5EC37193C350}" srcOrd="2" destOrd="0" presId="urn:microsoft.com/office/officeart/2018/2/layout/IconVerticalSolidList"/>
    <dgm:cxn modelId="{943D388D-F9E0-48A0-AC5E-890631051837}" type="presParOf" srcId="{F424BC92-66FA-4018-8B27-2CE79EEFC1BE}" destId="{A56928AD-A6A9-4191-9366-3C960CB6C5BE}" srcOrd="3" destOrd="0" presId="urn:microsoft.com/office/officeart/2018/2/layout/IconVerticalSolidList"/>
    <dgm:cxn modelId="{C94F04EB-4AE2-4A63-98BA-EAA15A7A2135}" type="presParOf" srcId="{7D28CD43-BAB9-48C2-9FCC-E7946F26E832}" destId="{F7935321-0CF6-457F-9A2D-CA9BCFBB2EB7}" srcOrd="1" destOrd="0" presId="urn:microsoft.com/office/officeart/2018/2/layout/IconVerticalSolidList"/>
    <dgm:cxn modelId="{E95526CA-430E-4AEE-8D4D-4F31BAF23097}" type="presParOf" srcId="{7D28CD43-BAB9-48C2-9FCC-E7946F26E832}" destId="{AB3BE147-BE07-4FA0-87FE-E2A606B2E5FE}" srcOrd="2" destOrd="0" presId="urn:microsoft.com/office/officeart/2018/2/layout/IconVerticalSolidList"/>
    <dgm:cxn modelId="{8781FEE4-D433-42C7-AB52-3E77343B81EB}" type="presParOf" srcId="{AB3BE147-BE07-4FA0-87FE-E2A606B2E5FE}" destId="{7643F406-47E5-4ECF-B172-231839053FB8}" srcOrd="0" destOrd="0" presId="urn:microsoft.com/office/officeart/2018/2/layout/IconVerticalSolidList"/>
    <dgm:cxn modelId="{5C12F642-C65B-42C6-B71B-87BBBADA60BF}" type="presParOf" srcId="{AB3BE147-BE07-4FA0-87FE-E2A606B2E5FE}" destId="{009A4AFE-93B9-4D6A-B37D-34B592A5C45F}" srcOrd="1" destOrd="0" presId="urn:microsoft.com/office/officeart/2018/2/layout/IconVerticalSolidList"/>
    <dgm:cxn modelId="{FD4479E7-76F4-4FA7-A887-3E821820FF3E}" type="presParOf" srcId="{AB3BE147-BE07-4FA0-87FE-E2A606B2E5FE}" destId="{4DDA5458-7D37-4A51-ACB0-A67EB7003E1F}" srcOrd="2" destOrd="0" presId="urn:microsoft.com/office/officeart/2018/2/layout/IconVerticalSolidList"/>
    <dgm:cxn modelId="{903DDA5C-9F15-4510-8385-9DCCE83D2D44}" type="presParOf" srcId="{AB3BE147-BE07-4FA0-87FE-E2A606B2E5FE}" destId="{F3FA9981-3BC6-4BBD-8AA9-1E314D9A7191}" srcOrd="3" destOrd="0" presId="urn:microsoft.com/office/officeart/2018/2/layout/IconVerticalSolidList"/>
    <dgm:cxn modelId="{3DC4AA82-A300-42D0-8192-3BD66B609FAA}" type="presParOf" srcId="{7D28CD43-BAB9-48C2-9FCC-E7946F26E832}" destId="{11DEAF70-C013-42D7-A062-53538B42F1C0}" srcOrd="3" destOrd="0" presId="urn:microsoft.com/office/officeart/2018/2/layout/IconVerticalSolidList"/>
    <dgm:cxn modelId="{54A27691-9CDB-4386-A0D5-4130A81754FD}" type="presParOf" srcId="{7D28CD43-BAB9-48C2-9FCC-E7946F26E832}" destId="{62F36E9C-2F4E-45E5-BDA8-1A15BE7115C1}" srcOrd="4" destOrd="0" presId="urn:microsoft.com/office/officeart/2018/2/layout/IconVerticalSolidList"/>
    <dgm:cxn modelId="{67CCCCCF-C1DF-4FA1-85EB-128C5CAE9EE1}" type="presParOf" srcId="{62F36E9C-2F4E-45E5-BDA8-1A15BE7115C1}" destId="{DE9DFB52-C7A8-4EFC-A5CB-0B8883E5CD81}" srcOrd="0" destOrd="0" presId="urn:microsoft.com/office/officeart/2018/2/layout/IconVerticalSolidList"/>
    <dgm:cxn modelId="{F9AA6EFF-DDE4-42F5-803E-42FE0ABC44F5}" type="presParOf" srcId="{62F36E9C-2F4E-45E5-BDA8-1A15BE7115C1}" destId="{7A1BE95E-A4D0-4D05-95DA-7510BBDC6F49}" srcOrd="1" destOrd="0" presId="urn:microsoft.com/office/officeart/2018/2/layout/IconVerticalSolidList"/>
    <dgm:cxn modelId="{DE3403CF-1529-4343-8687-C602EACED198}" type="presParOf" srcId="{62F36E9C-2F4E-45E5-BDA8-1A15BE7115C1}" destId="{54746C84-1D28-452D-85AA-2584A68ECB23}" srcOrd="2" destOrd="0" presId="urn:microsoft.com/office/officeart/2018/2/layout/IconVerticalSolidList"/>
    <dgm:cxn modelId="{CEFE6DBD-8DFF-4E8A-86C2-721F74EC1B21}" type="presParOf" srcId="{62F36E9C-2F4E-45E5-BDA8-1A15BE7115C1}" destId="{1FB2731C-0A5D-4CF0-8348-7E95B444C56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B9B7F2-8C6E-4859-809A-E7910F7B42B8}">
      <dsp:nvSpPr>
        <dsp:cNvPr id="0" name=""/>
        <dsp:cNvSpPr/>
      </dsp:nvSpPr>
      <dsp:spPr>
        <a:xfrm>
          <a:off x="1727226" y="220362"/>
          <a:ext cx="1516527" cy="1516527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C691FD-6AB7-4767-B725-A4282CFB2120}">
      <dsp:nvSpPr>
        <dsp:cNvPr id="0" name=""/>
        <dsp:cNvSpPr/>
      </dsp:nvSpPr>
      <dsp:spPr>
        <a:xfrm>
          <a:off x="2058711" y="519273"/>
          <a:ext cx="870138" cy="870138"/>
        </a:xfrm>
        <a:prstGeom prst="rect">
          <a:avLst/>
        </a:prstGeom>
        <a:blipFill rotWithShape="1">
          <a:blip xmlns:r="http://schemas.openxmlformats.org/officeDocument/2006/relationships" r:embed="rId1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3EA4B0-52EC-4FD1-A003-7AEEF4A2EE02}">
      <dsp:nvSpPr>
        <dsp:cNvPr id="0" name=""/>
        <dsp:cNvSpPr/>
      </dsp:nvSpPr>
      <dsp:spPr>
        <a:xfrm>
          <a:off x="1624436" y="1940497"/>
          <a:ext cx="1698046" cy="679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2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Overview</a:t>
          </a:r>
        </a:p>
      </dsp:txBody>
      <dsp:txXfrm>
        <a:off x="1624436" y="1940497"/>
        <a:ext cx="1698046" cy="679218"/>
      </dsp:txXfrm>
    </dsp:sp>
    <dsp:sp modelId="{EE1CFF1B-04C8-42C8-9492-77574C9D0B3C}">
      <dsp:nvSpPr>
        <dsp:cNvPr id="0" name=""/>
        <dsp:cNvSpPr/>
      </dsp:nvSpPr>
      <dsp:spPr>
        <a:xfrm>
          <a:off x="5054462" y="208513"/>
          <a:ext cx="1516527" cy="1516527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F1240F-8098-45F7-A8FE-BCFCD8E4F5AE}">
      <dsp:nvSpPr>
        <dsp:cNvPr id="0" name=""/>
        <dsp:cNvSpPr/>
      </dsp:nvSpPr>
      <dsp:spPr>
        <a:xfrm>
          <a:off x="5377661" y="531712"/>
          <a:ext cx="870138" cy="870138"/>
        </a:xfrm>
        <a:prstGeom prst="rect">
          <a:avLst/>
        </a:prstGeom>
        <a:blipFill rotWithShape="1">
          <a:blip xmlns:r="http://schemas.openxmlformats.org/officeDocument/2006/relationships" r:embed="rId3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5FD9F4-9575-411F-9480-2E228F6238CE}">
      <dsp:nvSpPr>
        <dsp:cNvPr id="0" name=""/>
        <dsp:cNvSpPr/>
      </dsp:nvSpPr>
      <dsp:spPr>
        <a:xfrm>
          <a:off x="4587595" y="1940497"/>
          <a:ext cx="2472441" cy="679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2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Communication</a:t>
          </a:r>
        </a:p>
      </dsp:txBody>
      <dsp:txXfrm>
        <a:off x="4587595" y="1940497"/>
        <a:ext cx="2472441" cy="679218"/>
      </dsp:txXfrm>
    </dsp:sp>
    <dsp:sp modelId="{0CB9C689-2B86-40D4-A9CE-BD0615C6C151}">
      <dsp:nvSpPr>
        <dsp:cNvPr id="0" name=""/>
        <dsp:cNvSpPr/>
      </dsp:nvSpPr>
      <dsp:spPr>
        <a:xfrm>
          <a:off x="1710721" y="2605301"/>
          <a:ext cx="1516527" cy="1516527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9A7B2F-1742-4A30-B76E-23776B754E21}">
      <dsp:nvSpPr>
        <dsp:cNvPr id="0" name=""/>
        <dsp:cNvSpPr/>
      </dsp:nvSpPr>
      <dsp:spPr>
        <a:xfrm>
          <a:off x="2033909" y="2881069"/>
          <a:ext cx="870138" cy="870138"/>
        </a:xfrm>
        <a:prstGeom prst="rect">
          <a:avLst/>
        </a:prstGeom>
        <a:blipFill rotWithShape="1">
          <a:blip xmlns:r="http://schemas.openxmlformats.org/officeDocument/2006/relationships" r:embed="rId5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D30B1B-DE15-4BDC-8770-BEB9CD829BFA}">
      <dsp:nvSpPr>
        <dsp:cNvPr id="0" name=""/>
        <dsp:cNvSpPr/>
      </dsp:nvSpPr>
      <dsp:spPr>
        <a:xfrm>
          <a:off x="995258" y="4303944"/>
          <a:ext cx="2925632" cy="679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  <a:defRPr cap="all"/>
          </a:pPr>
          <a:r>
            <a:rPr lang="en-US" sz="22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Safety and Security</a:t>
          </a:r>
        </a:p>
      </dsp:txBody>
      <dsp:txXfrm>
        <a:off x="995258" y="4303944"/>
        <a:ext cx="2925632" cy="679218"/>
      </dsp:txXfrm>
    </dsp:sp>
    <dsp:sp modelId="{3B3C99D1-7E64-4630-AF3A-D9FCC6106DDE}">
      <dsp:nvSpPr>
        <dsp:cNvPr id="0" name=""/>
        <dsp:cNvSpPr/>
      </dsp:nvSpPr>
      <dsp:spPr>
        <a:xfrm>
          <a:off x="5068170" y="2605300"/>
          <a:ext cx="1516527" cy="1516527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F5F689-096A-4C3E-85AA-D9630F5F411F}">
      <dsp:nvSpPr>
        <dsp:cNvPr id="0" name=""/>
        <dsp:cNvSpPr/>
      </dsp:nvSpPr>
      <dsp:spPr>
        <a:xfrm>
          <a:off x="5391355" y="2885215"/>
          <a:ext cx="870138" cy="870138"/>
        </a:xfrm>
        <a:prstGeom prst="rect">
          <a:avLst/>
        </a:prstGeom>
        <a:blipFill>
          <a:blip xmlns:r="http://schemas.openxmlformats.org/officeDocument/2006/relationships" r:embed="rId7">
            <a:duotone>
              <a:schemeClr val="bg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bg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D2C35A-3E44-4570-A79C-936D80C728E8}">
      <dsp:nvSpPr>
        <dsp:cNvPr id="0" name=""/>
        <dsp:cNvSpPr/>
      </dsp:nvSpPr>
      <dsp:spPr>
        <a:xfrm>
          <a:off x="4907974" y="4303557"/>
          <a:ext cx="1698046" cy="679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2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Conduct</a:t>
          </a:r>
        </a:p>
      </dsp:txBody>
      <dsp:txXfrm>
        <a:off x="4907974" y="4303557"/>
        <a:ext cx="1698046" cy="6792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0E801F-2D9B-4E1B-BD1F-98EE9022A301}">
      <dsp:nvSpPr>
        <dsp:cNvPr id="0" name=""/>
        <dsp:cNvSpPr/>
      </dsp:nvSpPr>
      <dsp:spPr>
        <a:xfrm>
          <a:off x="0" y="437387"/>
          <a:ext cx="8229600" cy="9646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520700" rIns="638708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2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sp:txBody>
      <dsp:txXfrm>
        <a:off x="0" y="437387"/>
        <a:ext cx="8229600" cy="964687"/>
      </dsp:txXfrm>
    </dsp:sp>
    <dsp:sp modelId="{F351AF17-8CD1-4D0C-A5CF-F8805CD02084}">
      <dsp:nvSpPr>
        <dsp:cNvPr id="0" name=""/>
        <dsp:cNvSpPr/>
      </dsp:nvSpPr>
      <dsp:spPr>
        <a:xfrm>
          <a:off x="411480" y="68387"/>
          <a:ext cx="576072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Franklin Gothic Book" panose="020B0503020102020204" pitchFamily="34" charset="0"/>
            </a:rPr>
            <a:t>Objective: 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kern="1200" dirty="0">
              <a:solidFill>
                <a:schemeClr val="bg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sp:txBody>
      <dsp:txXfrm>
        <a:off x="447506" y="104413"/>
        <a:ext cx="5688668" cy="665948"/>
      </dsp:txXfrm>
    </dsp:sp>
    <dsp:sp modelId="{44E46C5B-222A-4DE4-9347-FFB264850C33}">
      <dsp:nvSpPr>
        <dsp:cNvPr id="0" name=""/>
        <dsp:cNvSpPr/>
      </dsp:nvSpPr>
      <dsp:spPr>
        <a:xfrm>
          <a:off x="0" y="1906075"/>
          <a:ext cx="8229600" cy="102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520700" rIns="638708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5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sp:txBody>
      <dsp:txXfrm>
        <a:off x="0" y="1906075"/>
        <a:ext cx="8229600" cy="1023750"/>
      </dsp:txXfrm>
    </dsp:sp>
    <dsp:sp modelId="{3AC6C1BF-A485-4056-812E-0E1983F6460D}">
      <dsp:nvSpPr>
        <dsp:cNvPr id="0" name=""/>
        <dsp:cNvSpPr/>
      </dsp:nvSpPr>
      <dsp:spPr>
        <a:xfrm>
          <a:off x="411480" y="1537075"/>
          <a:ext cx="576072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Franklin Gothic Book" panose="020B0503020102020204" pitchFamily="34" charset="0"/>
            </a:rPr>
            <a:t>Objective: 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kern="1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sp:txBody>
      <dsp:txXfrm>
        <a:off x="447506" y="1573101"/>
        <a:ext cx="5688668" cy="665948"/>
      </dsp:txXfrm>
    </dsp:sp>
    <dsp:sp modelId="{0C409770-041B-439B-BEDF-3DB74221B673}">
      <dsp:nvSpPr>
        <dsp:cNvPr id="0" name=""/>
        <dsp:cNvSpPr/>
      </dsp:nvSpPr>
      <dsp:spPr>
        <a:xfrm>
          <a:off x="0" y="3433825"/>
          <a:ext cx="8229600" cy="102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520700" rIns="638708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5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sp:txBody>
      <dsp:txXfrm>
        <a:off x="0" y="3433825"/>
        <a:ext cx="8229600" cy="1023750"/>
      </dsp:txXfrm>
    </dsp:sp>
    <dsp:sp modelId="{9EEB0055-03BE-47A8-A071-12E6CE891355}">
      <dsp:nvSpPr>
        <dsp:cNvPr id="0" name=""/>
        <dsp:cNvSpPr/>
      </dsp:nvSpPr>
      <dsp:spPr>
        <a:xfrm>
          <a:off x="411480" y="3064825"/>
          <a:ext cx="576072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Franklin Gothic Book" panose="020B0503020102020204" pitchFamily="34" charset="0"/>
            </a:rPr>
            <a:t>Objective: </a:t>
          </a:r>
          <a:r>
            <a:rPr lang="en-US" sz="25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500" kern="1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5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sp:txBody>
      <dsp:txXfrm>
        <a:off x="447506" y="3100851"/>
        <a:ext cx="5688668" cy="6659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C967CD-F066-4803-A3E7-8863DCD41B1A}">
      <dsp:nvSpPr>
        <dsp:cNvPr id="0" name=""/>
        <dsp:cNvSpPr/>
      </dsp:nvSpPr>
      <dsp:spPr>
        <a:xfrm>
          <a:off x="2692" y="110844"/>
          <a:ext cx="5512776" cy="498757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Controllers/Facilitators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[white]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135191"/>
        <a:ext cx="5464082" cy="450063"/>
      </dsp:txXfrm>
    </dsp:sp>
    <dsp:sp modelId="{23723E30-2349-4FE6-A701-DFBA1912B77F}">
      <dsp:nvSpPr>
        <dsp:cNvPr id="0" name=""/>
        <dsp:cNvSpPr/>
      </dsp:nvSpPr>
      <dsp:spPr>
        <a:xfrm>
          <a:off x="0" y="597311"/>
          <a:ext cx="5512776" cy="498757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Evaluators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[red]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4347" y="621658"/>
        <a:ext cx="5464082" cy="450063"/>
      </dsp:txXfrm>
    </dsp:sp>
    <dsp:sp modelId="{D97FF1AD-88C6-4F12-B2FC-C52545D844A5}">
      <dsp:nvSpPr>
        <dsp:cNvPr id="0" name=""/>
        <dsp:cNvSpPr/>
      </dsp:nvSpPr>
      <dsp:spPr>
        <a:xfrm>
          <a:off x="2692" y="1048707"/>
          <a:ext cx="5512776" cy="498757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Support staff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[green]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1073054"/>
        <a:ext cx="5464082" cy="450063"/>
      </dsp:txXfrm>
    </dsp:sp>
    <dsp:sp modelId="{96CCE44D-0B54-4EE4-A5DE-BFE13E467019}">
      <dsp:nvSpPr>
        <dsp:cNvPr id="0" name=""/>
        <dsp:cNvSpPr/>
      </dsp:nvSpPr>
      <dsp:spPr>
        <a:xfrm>
          <a:off x="2692" y="1572402"/>
          <a:ext cx="5512776" cy="498757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Players	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[blue]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1596749"/>
        <a:ext cx="5464082" cy="450063"/>
      </dsp:txXfrm>
    </dsp:sp>
    <dsp:sp modelId="{7087991F-42CB-4AF9-B412-8BB93B120AFB}">
      <dsp:nvSpPr>
        <dsp:cNvPr id="0" name=""/>
        <dsp:cNvSpPr/>
      </dsp:nvSpPr>
      <dsp:spPr>
        <a:xfrm>
          <a:off x="2692" y="2096097"/>
          <a:ext cx="5512776" cy="498757"/>
        </a:xfrm>
        <a:prstGeom prst="roundRect">
          <a:avLst/>
        </a:prstGeom>
        <a:solidFill>
          <a:srgbClr val="F6B403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Safety Controller		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[orange]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2120444"/>
        <a:ext cx="5464082" cy="450063"/>
      </dsp:txXfrm>
    </dsp:sp>
    <dsp:sp modelId="{EC71C6AF-4D22-4463-AE3D-B6452DABB014}">
      <dsp:nvSpPr>
        <dsp:cNvPr id="0" name=""/>
        <dsp:cNvSpPr/>
      </dsp:nvSpPr>
      <dsp:spPr>
        <a:xfrm>
          <a:off x="2692" y="2619792"/>
          <a:ext cx="5512776" cy="498757"/>
        </a:xfrm>
        <a:prstGeom prst="round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Observers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[gray]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2644139"/>
        <a:ext cx="5464082" cy="450063"/>
      </dsp:txXfrm>
    </dsp:sp>
    <dsp:sp modelId="{D7E429C5-329D-4155-AE08-68CBFCFE0BA7}">
      <dsp:nvSpPr>
        <dsp:cNvPr id="0" name=""/>
        <dsp:cNvSpPr/>
      </dsp:nvSpPr>
      <dsp:spPr>
        <a:xfrm>
          <a:off x="2692" y="3143487"/>
          <a:ext cx="5512776" cy="498757"/>
        </a:xfrm>
        <a:prstGeom prst="roundRect">
          <a:avLst/>
        </a:prstGeom>
        <a:solidFill>
          <a:srgbClr val="7030A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1"/>
              </a:solidFill>
            </a:rPr>
            <a:t>Media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	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[purple] </a:t>
          </a:r>
          <a:r>
            <a:rPr lang="en-US" sz="2300" kern="1200" dirty="0">
              <a:solidFill>
                <a:schemeClr val="bg1"/>
              </a:solidFill>
            </a:rPr>
            <a:t>badges</a:t>
          </a:r>
        </a:p>
      </dsp:txBody>
      <dsp:txXfrm>
        <a:off x="27039" y="3167834"/>
        <a:ext cx="5464082" cy="450063"/>
      </dsp:txXfrm>
    </dsp:sp>
    <dsp:sp modelId="{ED9D9285-7EF7-401E-BE23-DFA5CB93C7C8}">
      <dsp:nvSpPr>
        <dsp:cNvPr id="0" name=""/>
        <dsp:cNvSpPr/>
      </dsp:nvSpPr>
      <dsp:spPr>
        <a:xfrm>
          <a:off x="2692" y="3667182"/>
          <a:ext cx="5512776" cy="498757"/>
        </a:xfrm>
        <a:prstGeom prst="roundRect">
          <a:avLst/>
        </a:prstGeom>
        <a:solidFill>
          <a:srgbClr val="FFFF99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Actors	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[yellow]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3691529"/>
        <a:ext cx="5464082" cy="450063"/>
      </dsp:txXfrm>
    </dsp:sp>
    <dsp:sp modelId="{982CB903-49AD-40C0-A0D3-34F88E3161FB}">
      <dsp:nvSpPr>
        <dsp:cNvPr id="0" name=""/>
        <dsp:cNvSpPr/>
      </dsp:nvSpPr>
      <dsp:spPr>
        <a:xfrm>
          <a:off x="2692" y="4190877"/>
          <a:ext cx="5512776" cy="498757"/>
        </a:xfrm>
        <a:prstGeom prst="roundRect">
          <a:avLst/>
        </a:prstGeom>
        <a:solidFill>
          <a:schemeClr val="bg2">
            <a:lumMod val="1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VIP			</a:t>
          </a:r>
          <a:r>
            <a:rPr lang="en-US" sz="2300" kern="1200" dirty="0">
              <a:solidFill>
                <a:srgbClr val="333333"/>
              </a:solidFill>
              <a:highlight>
                <a:srgbClr val="FFFF00"/>
              </a:highlight>
            </a:rPr>
            <a:t>[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black</a:t>
          </a:r>
          <a:r>
            <a:rPr lang="en-US" sz="2300" kern="1200" dirty="0">
              <a:solidFill>
                <a:srgbClr val="333333"/>
              </a:solidFill>
              <a:highlight>
                <a:srgbClr val="FFFF00"/>
              </a:highlight>
            </a:rPr>
            <a:t>]</a:t>
          </a:r>
          <a:r>
            <a:rPr lang="en-US" sz="2300" kern="1200" dirty="0">
              <a:highlight>
                <a:srgbClr val="FFFF00"/>
              </a:highlight>
            </a:rPr>
            <a:t> </a:t>
          </a:r>
          <a:r>
            <a:rPr lang="en-US" sz="2300" kern="1200" dirty="0"/>
            <a:t>badges</a:t>
          </a:r>
        </a:p>
      </dsp:txBody>
      <dsp:txXfrm>
        <a:off x="27039" y="4215224"/>
        <a:ext cx="5464082" cy="45006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065D27-4517-4FEF-A9E7-174A92EDD4A4}">
      <dsp:nvSpPr>
        <dsp:cNvPr id="0" name=""/>
        <dsp:cNvSpPr/>
      </dsp:nvSpPr>
      <dsp:spPr>
        <a:xfrm>
          <a:off x="0" y="2470"/>
          <a:ext cx="5605630" cy="108724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1271F5-16B8-4E7B-A4D1-98C8527F187B}">
      <dsp:nvSpPr>
        <dsp:cNvPr id="0" name=""/>
        <dsp:cNvSpPr/>
      </dsp:nvSpPr>
      <dsp:spPr>
        <a:xfrm>
          <a:off x="328890" y="247099"/>
          <a:ext cx="598568" cy="59798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6928AD-A6A9-4191-9366-3C960CB6C5BE}">
      <dsp:nvSpPr>
        <dsp:cNvPr id="0" name=""/>
        <dsp:cNvSpPr/>
      </dsp:nvSpPr>
      <dsp:spPr>
        <a:xfrm>
          <a:off x="1256350" y="2470"/>
          <a:ext cx="4311226" cy="115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258" tIns="122258" rIns="122258" bIns="1222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[Start and anticipated end timelines]</a:t>
          </a:r>
        </a:p>
      </dsp:txBody>
      <dsp:txXfrm>
        <a:off x="1256350" y="2470"/>
        <a:ext cx="4311226" cy="1155195"/>
      </dsp:txXfrm>
    </dsp:sp>
    <dsp:sp modelId="{7643F406-47E5-4ECF-B172-231839053FB8}">
      <dsp:nvSpPr>
        <dsp:cNvPr id="0" name=""/>
        <dsp:cNvSpPr/>
      </dsp:nvSpPr>
      <dsp:spPr>
        <a:xfrm>
          <a:off x="0" y="1446464"/>
          <a:ext cx="5605630" cy="108724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9A4AFE-93B9-4D6A-B37D-34B592A5C45F}">
      <dsp:nvSpPr>
        <dsp:cNvPr id="0" name=""/>
        <dsp:cNvSpPr/>
      </dsp:nvSpPr>
      <dsp:spPr>
        <a:xfrm>
          <a:off x="328890" y="1691094"/>
          <a:ext cx="598568" cy="59798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FA9981-3BC6-4BBD-8AA9-1E314D9A7191}">
      <dsp:nvSpPr>
        <dsp:cNvPr id="0" name=""/>
        <dsp:cNvSpPr/>
      </dsp:nvSpPr>
      <dsp:spPr>
        <a:xfrm>
          <a:off x="1256350" y="1446464"/>
          <a:ext cx="4311226" cy="115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258" tIns="122258" rIns="122258" bIns="1222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[Venue sites]</a:t>
          </a:r>
        </a:p>
      </dsp:txBody>
      <dsp:txXfrm>
        <a:off x="1256350" y="1446464"/>
        <a:ext cx="4311226" cy="1155195"/>
      </dsp:txXfrm>
    </dsp:sp>
    <dsp:sp modelId="{DE9DFB52-C7A8-4EFC-A5CB-0B8883E5CD81}">
      <dsp:nvSpPr>
        <dsp:cNvPr id="0" name=""/>
        <dsp:cNvSpPr/>
      </dsp:nvSpPr>
      <dsp:spPr>
        <a:xfrm>
          <a:off x="0" y="2890459"/>
          <a:ext cx="5605630" cy="108724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1BE95E-A4D0-4D05-95DA-7510BBDC6F49}">
      <dsp:nvSpPr>
        <dsp:cNvPr id="0" name=""/>
        <dsp:cNvSpPr/>
      </dsp:nvSpPr>
      <dsp:spPr>
        <a:xfrm>
          <a:off x="329212" y="3135088"/>
          <a:ext cx="598568" cy="59798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tx1">
              <a:alpha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B2731C-0A5D-4CF0-8348-7E95B444C566}">
      <dsp:nvSpPr>
        <dsp:cNvPr id="0" name=""/>
        <dsp:cNvSpPr/>
      </dsp:nvSpPr>
      <dsp:spPr>
        <a:xfrm>
          <a:off x="1256993" y="2890459"/>
          <a:ext cx="4270074" cy="115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258" tIns="122258" rIns="122258" bIns="1222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[Play will be restricted to the delineated areas surrounding exercise site]</a:t>
          </a:r>
        </a:p>
      </dsp:txBody>
      <dsp:txXfrm>
        <a:off x="1256993" y="2890459"/>
        <a:ext cx="4270074" cy="11551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2198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2138"/>
            <a:ext cx="5121275" cy="4171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640" tIns="45819" rIns="91640" bIns="458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963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700088"/>
            <a:ext cx="4618038" cy="34639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560081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65138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31863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97000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62138" algn="l" defTabSz="9493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dirty="0"/>
              <a:t>Jurisdictions/Organizations can modify and augment this briefing as needed.</a:t>
            </a:r>
          </a:p>
          <a:p>
            <a:endParaRPr lang="en-US" dirty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28BECFD-D219-4A1F-A4CA-F5B47BB9634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4450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C84FED-3F94-4C44-A9A4-BE018A5079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9576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Capabilities </a:t>
            </a:r>
            <a:r>
              <a:rPr lang="en-US" dirty="0"/>
              <a:t>are the means to accomplish a mission, function, or objective based on the performance of related tasks under specified conditions to target levels of performance.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C84FED-3F94-4C44-A9A4-BE018A5079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4152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Franklin Gothic Book" panose="020B0503020102020204" pitchFamily="34" charset="0"/>
              </a:rPr>
              <a:t>In any exercise, assumptions and artificialities may be necessary to complete play in the time allotted and/or account for logistical limitations.  Exercise participants should accept that assumptions and artificialities are inherent in any exercise, and should not allow these considerations to negatively impact their participation.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Assumptions constitute the implied factual foundation for the exercise and, as such, are assumed to be present before the exercise starts.  These general assumptions apply to the exercise.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3843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Franklin Gothic Book" panose="020B0503020102020204" pitchFamily="34" charset="0"/>
              </a:rPr>
              <a:t>Some jurisdictions use vests and hats, in addition to or in lieu of badges. Modify this slide accordingly</a:t>
            </a:r>
            <a:r>
              <a:rPr lang="en-US" dirty="0"/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To change colors click the rectangle and fill to color choice.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02DEA0-4654-442B-8103-A73042D22AA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7319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034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600"/>
              </a:spcBef>
              <a:defRPr sz="2200"/>
            </a:lvl1pPr>
            <a:lvl2pPr>
              <a:spcBef>
                <a:spcPts val="600"/>
              </a:spcBef>
              <a:defRPr sz="2200"/>
            </a:lvl2pPr>
            <a:lvl3pPr>
              <a:spcBef>
                <a:spcPts val="600"/>
              </a:spcBef>
              <a:defRPr sz="2200"/>
            </a:lvl3pPr>
            <a:lvl4pPr>
              <a:spcBef>
                <a:spcPts val="600"/>
              </a:spcBef>
              <a:defRPr sz="2200"/>
            </a:lvl4pPr>
            <a:lvl5pPr>
              <a:spcBef>
                <a:spcPts val="600"/>
              </a:spcBef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327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9996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051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39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8604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7745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6997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defRPr sz="2200"/>
            </a:lvl1pPr>
            <a:lvl2pPr>
              <a:spcBef>
                <a:spcPts val="600"/>
              </a:spcBef>
              <a:defRPr sz="2200"/>
            </a:lvl2pPr>
            <a:lvl3pPr>
              <a:spcBef>
                <a:spcPts val="600"/>
              </a:spcBef>
              <a:defRPr sz="2200"/>
            </a:lvl3pPr>
            <a:lvl4pPr>
              <a:spcBef>
                <a:spcPts val="600"/>
              </a:spcBef>
              <a:defRPr sz="2200"/>
            </a:lvl4pPr>
            <a:lvl5pPr>
              <a:spcBef>
                <a:spcPts val="600"/>
              </a:spcBef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954F127-1CCC-4715-B11A-2A751ADB0FA1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57348D57-BF56-4B2F-9519-1266D4A0A8A8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7A011D0F-F6BB-4B9C-8C52-F1C7213BD54E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495939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601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600"/>
              </a:spcBef>
              <a:defRPr sz="2200"/>
            </a:lvl1pPr>
            <a:lvl2pPr>
              <a:spcBef>
                <a:spcPts val="600"/>
              </a:spcBef>
              <a:defRPr sz="2200"/>
            </a:lvl2pPr>
            <a:lvl3pPr>
              <a:spcBef>
                <a:spcPts val="600"/>
              </a:spcBef>
              <a:defRPr sz="2200"/>
            </a:lvl3pPr>
            <a:lvl4pPr>
              <a:spcBef>
                <a:spcPts val="600"/>
              </a:spcBef>
              <a:defRPr sz="2200"/>
            </a:lvl4pPr>
            <a:lvl5pPr>
              <a:spcBef>
                <a:spcPts val="600"/>
              </a:spcBef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899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713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2031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9106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0763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6332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6665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Your-Org-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867400"/>
            <a:ext cx="23622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20040" y="356616"/>
            <a:ext cx="8229600" cy="70408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347472" y="1143000"/>
            <a:ext cx="8186928" cy="9144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382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771144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371600"/>
            <a:ext cx="633984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BB66511-D3BB-4613-90F0-0E3179CEB073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5D60F07E-D5D5-4108-B90B-58715085F037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E5A973E2-C8F5-4C08-A8B6-C23FBC920E42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22110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74636AE-A83A-47F9-A592-B63537D6B46F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3198CCE1-0488-4B3A-BF50-B528AA2D376A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CCF32C70-2AA3-4D1B-A0F7-0EBB0F5EA464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6316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60FDC3B-E15F-4BFC-ABB1-5724648FEB4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0" name="object 28">
              <a:extLst>
                <a:ext uri="{FF2B5EF4-FFF2-40B4-BE49-F238E27FC236}">
                  <a16:creationId xmlns:a16="http://schemas.microsoft.com/office/drawing/2014/main" id="{0A2E2146-A33D-4616-8D00-E0F8AFAD0BB8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object 37">
              <a:extLst>
                <a:ext uri="{FF2B5EF4-FFF2-40B4-BE49-F238E27FC236}">
                  <a16:creationId xmlns:a16="http://schemas.microsoft.com/office/drawing/2014/main" id="{3EEFBDE0-298B-4377-8CEC-93C2D5ACBEF8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400277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6306EA6-5ABE-43D4-9394-9A0A80C5303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C43FF038-FF35-4290-A55F-398522FF988B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77B91A4A-0A81-4B95-886D-68ED63B570B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55503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7A52E6C-80AF-442C-BD60-D72FF0A6BA2A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0" name="object 28">
              <a:extLst>
                <a:ext uri="{FF2B5EF4-FFF2-40B4-BE49-F238E27FC236}">
                  <a16:creationId xmlns:a16="http://schemas.microsoft.com/office/drawing/2014/main" id="{D7A9B048-D676-456B-A832-1E9BC6C3E746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object 37">
              <a:extLst>
                <a:ext uri="{FF2B5EF4-FFF2-40B4-BE49-F238E27FC236}">
                  <a16:creationId xmlns:a16="http://schemas.microsoft.com/office/drawing/2014/main" id="{4EEE1724-41D5-4CAD-B27E-2E07C87ABF25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92434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7D60DC2-2D7E-4537-B181-B06A98F8168A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9" name="object 28">
              <a:extLst>
                <a:ext uri="{FF2B5EF4-FFF2-40B4-BE49-F238E27FC236}">
                  <a16:creationId xmlns:a16="http://schemas.microsoft.com/office/drawing/2014/main" id="{3A23E625-8E99-4CFC-8A57-464C9AF65BB9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" name="object 37">
              <a:extLst>
                <a:ext uri="{FF2B5EF4-FFF2-40B4-BE49-F238E27FC236}">
                  <a16:creationId xmlns:a16="http://schemas.microsoft.com/office/drawing/2014/main" id="{5182D650-A8B7-43B8-AE36-D81739470623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0442798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254EAF1-4AA8-4CE8-8664-4A02E8B730AE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BA1B6103-60D0-442F-BA58-5D14B184325B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7F8AB6D1-976B-42F7-8DB9-746F3BEFB07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2148288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EDD1DCA-BAD6-4614-AD2B-896EAD540E3D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320C14E8-A03D-47FB-9BE6-85AB552A54F6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F95A67F8-E19C-41CC-A231-3F9F26A8354E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33696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5898115-2457-4483-BA98-8ABE0816B2CC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ACBB34E4-720C-40F7-9947-4059C772BB73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0904E936-F4A1-46CE-9BE9-BA8912F70A23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840761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BE6EE70-CB7E-46A6-BCB4-F3AEED694894}"/>
              </a:ext>
            </a:extLst>
          </p:cNvPr>
          <p:cNvGrpSpPr/>
          <p:nvPr userDrawn="1"/>
        </p:nvGrpSpPr>
        <p:grpSpPr>
          <a:xfrm rot="5400000">
            <a:off x="-72308" y="651746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EE89E775-B821-41C2-8825-2295CB8049C9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5212E5CB-C2FA-4014-B74B-8310F0EAC3CD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6661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1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26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76767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5" descr="Your-Org-Logo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867400"/>
            <a:ext cx="2362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87" r:id="rId1"/>
    <p:sldLayoutId id="2147484288" r:id="rId2"/>
    <p:sldLayoutId id="2147484289" r:id="rId3"/>
    <p:sldLayoutId id="2147484290" r:id="rId4"/>
    <p:sldLayoutId id="2147484291" r:id="rId5"/>
    <p:sldLayoutId id="2147484292" r:id="rId6"/>
    <p:sldLayoutId id="2147484293" r:id="rId7"/>
    <p:sldLayoutId id="2147484294" r:id="rId8"/>
    <p:sldLayoutId id="2147484295" r:id="rId9"/>
    <p:sldLayoutId id="2147484296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rgbClr val="002F8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76767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C669AC1-18EE-4A63-9151-75796B31E846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D125A6B0-5384-4B99-815F-AB91A65E87C0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5A13908E-2305-4C09-B02E-2D11844BC1AF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98953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8" r:id="rId1"/>
    <p:sldLayoutId id="2147484299" r:id="rId2"/>
    <p:sldLayoutId id="2147484300" r:id="rId3"/>
    <p:sldLayoutId id="2147484301" r:id="rId4"/>
    <p:sldLayoutId id="2147484302" r:id="rId5"/>
    <p:sldLayoutId id="2147484303" r:id="rId6"/>
    <p:sldLayoutId id="2147484304" r:id="rId7"/>
    <p:sldLayoutId id="2147484305" r:id="rId8"/>
    <p:sldLayoutId id="2147484306" r:id="rId9"/>
    <p:sldLayoutId id="2147484307" r:id="rId10"/>
    <p:sldLayoutId id="2147484308" r:id="rId11"/>
    <p:sldLayoutId id="2147484309" r:id="rId12"/>
    <p:sldLayoutId id="2147484310" r:id="rId13"/>
    <p:sldLayoutId id="2147484311" r:id="rId14"/>
    <p:sldLayoutId id="2147484312" r:id="rId15"/>
    <p:sldLayoutId id="2147484313" r:id="rId16"/>
    <p:sldLayoutId id="2147484314" r:id="rId17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rgbClr val="002F8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76767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CDA7BC4-8CBB-4A13-A96C-7EA38305D0A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04990BD7-B2F2-42A4-9C1E-C04BF8AEDB40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80D2866C-09AB-41ED-8D1E-B0BC8504AB39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50549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  <p:sldLayoutId id="2147484323" r:id="rId8"/>
    <p:sldLayoutId id="2147484324" r:id="rId9"/>
    <p:sldLayoutId id="2147484325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2">
              <a:lumMod val="10000"/>
            </a:schemeClr>
          </a:solidFill>
          <a:latin typeface="Franklin Gothic Book" panose="020B0503020102020204" pitchFamily="34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29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sv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sv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svg"/><Relationship Id="rId3" Type="http://schemas.openxmlformats.org/officeDocument/2006/relationships/diagramLayout" Target="../diagrams/layout4.xml"/><Relationship Id="rId7" Type="http://schemas.openxmlformats.org/officeDocument/2006/relationships/image" Target="../media/image40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sv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sv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sv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sv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sv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1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507526" y="228600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Directions for this Template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840699" y="1447801"/>
            <a:ext cx="5044843" cy="4568370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Use the Slide Master to make universal changes to the presentation, including inserting your organization’s logo and the appropriate protective marking (e.g., FOUO)</a:t>
            </a:r>
          </a:p>
          <a:p>
            <a:pPr marL="222250" lvl="1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“View” tab &gt; “Slide Master”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Replace placeholders indicated by yellow highlighted brackets </a:t>
            </a:r>
            <a:r>
              <a:rPr lang="en-US" sz="2000" b="1" dirty="0">
                <a:highlight>
                  <a:srgbClr val="FFFF00"/>
                </a:highlight>
              </a:rPr>
              <a:t>[ ]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/>
              <a:t>with information specific to your workshop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Delete any slides that are not relevant for your workshop, including this slide.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Font size should not be smaller than 20 </a:t>
            </a:r>
            <a:r>
              <a:rPr lang="en-US" sz="2000" dirty="0" err="1"/>
              <a:t>pt</a:t>
            </a:r>
            <a:endParaRPr lang="en-US" sz="2000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71" name="Graphic 70" descr="Clipboard">
            <a:extLst>
              <a:ext uri="{FF2B5EF4-FFF2-40B4-BE49-F238E27FC236}">
                <a16:creationId xmlns:a16="http://schemas.microsoft.com/office/drawing/2014/main" id="{4915D847-C949-4A6A-89F8-EBDC895585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 advTm="8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938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Player Communications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770" y="1874542"/>
            <a:ext cx="5715968" cy="2849858"/>
          </a:xfrm>
        </p:spPr>
        <p:txBody>
          <a:bodyPr anchor="ctr">
            <a:no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latin typeface="Franklin Gothic Book" panose="020B0503020102020204" pitchFamily="34" charset="0"/>
              </a:rPr>
              <a:t>All exercise communications begin and end with the statement:</a:t>
            </a:r>
            <a:r>
              <a:rPr lang="en-US" sz="2400" b="1" dirty="0">
                <a:latin typeface="Franklin Gothic Book" panose="020B0503020102020204" pitchFamily="34" charset="0"/>
              </a:rPr>
              <a:t> </a:t>
            </a:r>
            <a:r>
              <a:rPr lang="en-US" sz="2400" dirty="0">
                <a:highlight>
                  <a:srgbClr val="FFFF00"/>
                </a:highlight>
                <a:latin typeface="Franklin Gothic Book" panose="020B0503020102020204" pitchFamily="34" charset="0"/>
              </a:rPr>
              <a:t>[</a:t>
            </a:r>
            <a:r>
              <a:rPr lang="en-US" sz="2400" b="1" dirty="0">
                <a:highlight>
                  <a:srgbClr val="FFFF00"/>
                </a:highlight>
                <a:latin typeface="Franklin Gothic Book" panose="020B0503020102020204" pitchFamily="34" charset="0"/>
              </a:rPr>
              <a:t>“This is an exercise”</a:t>
            </a:r>
            <a:r>
              <a:rPr lang="en-US" sz="2400" dirty="0">
                <a:highlight>
                  <a:srgbClr val="FFFF00"/>
                </a:highlight>
                <a:latin typeface="Franklin Gothic Book" panose="020B0503020102020204" pitchFamily="34" charset="0"/>
              </a:rPr>
              <a:t>]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latin typeface="Franklin Gothic Book" panose="020B0503020102020204" pitchFamily="34" charset="0"/>
              </a:rPr>
              <a:t>Any communications intended for non-playing jurisdictions/organizations are directed to the Simulation Cell (SimCell)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latin typeface="Franklin Gothic Book" panose="020B0503020102020204" pitchFamily="34" charset="0"/>
              </a:rPr>
              <a:t>In the event of a real emergency, say </a:t>
            </a:r>
            <a:r>
              <a:rPr lang="en-US" sz="2400" dirty="0">
                <a:highlight>
                  <a:srgbClr val="FFFF00"/>
                </a:highlight>
                <a:latin typeface="Franklin Gothic Book" panose="020B0503020102020204" pitchFamily="34" charset="0"/>
              </a:rPr>
              <a:t>[</a:t>
            </a:r>
            <a:r>
              <a:rPr lang="en-US" sz="2400" b="1" dirty="0">
                <a:highlight>
                  <a:srgbClr val="FFFF00"/>
                </a:highlight>
                <a:latin typeface="Franklin Gothic Book" panose="020B0503020102020204" pitchFamily="34" charset="0"/>
              </a:rPr>
              <a:t>“This is a Real-World Emergency”</a:t>
            </a:r>
            <a:r>
              <a:rPr lang="en-US" sz="2400" dirty="0">
                <a:highlight>
                  <a:srgbClr val="FFFF00"/>
                </a:highlight>
                <a:latin typeface="Franklin Gothic Book" panose="020B0503020102020204" pitchFamily="34" charset="0"/>
              </a:rPr>
              <a:t>]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highlight>
                  <a:srgbClr val="FFFF00"/>
                </a:highlight>
                <a:latin typeface="Franklin Gothic Book" panose="020B0503020102020204" pitchFamily="34" charset="0"/>
              </a:rPr>
              <a:t>[Communication procedures]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8" name="Graphic 7" descr="Chat">
            <a:extLst>
              <a:ext uri="{FF2B5EF4-FFF2-40B4-BE49-F238E27FC236}">
                <a16:creationId xmlns:a16="http://schemas.microsoft.com/office/drawing/2014/main" id="{262D8BD7-7356-459B-B792-F88ED54CA5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117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938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Safety and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498" y="1035565"/>
            <a:ext cx="5774240" cy="4831835"/>
          </a:xfrm>
        </p:spPr>
        <p:txBody>
          <a:bodyPr anchor="ctr">
            <a:normAutofit/>
          </a:bodyPr>
          <a:lstStyle/>
          <a:p>
            <a:pPr lvl="0"/>
            <a:r>
              <a:rPr lang="en-US" dirty="0">
                <a:latin typeface="Franklin Gothic Book" panose="020B0503020102020204" pitchFamily="34" charset="0"/>
              </a:rPr>
              <a:t>Safety is </a:t>
            </a:r>
            <a:r>
              <a:rPr lang="en-US" b="1" dirty="0">
                <a:latin typeface="Franklin Gothic Book" panose="020B0503020102020204" pitchFamily="34" charset="0"/>
              </a:rPr>
              <a:t>EVERYONE’S</a:t>
            </a:r>
            <a:r>
              <a:rPr lang="en-US" dirty="0">
                <a:latin typeface="Franklin Gothic Book" panose="020B0503020102020204" pitchFamily="34" charset="0"/>
              </a:rPr>
              <a:t> concern</a:t>
            </a:r>
          </a:p>
          <a:p>
            <a:pPr lvl="0"/>
            <a:r>
              <a:rPr lang="en-US" dirty="0">
                <a:latin typeface="Franklin Gothic Book" panose="020B0503020102020204" pitchFamily="34" charset="0"/>
              </a:rPr>
              <a:t>Safety concerns override exercise execution</a:t>
            </a:r>
          </a:p>
          <a:p>
            <a:pPr lvl="0"/>
            <a:r>
              <a:rPr lang="en-US" dirty="0">
                <a:latin typeface="Franklin Gothic Book" panose="020B0503020102020204" pitchFamily="34" charset="0"/>
              </a:rPr>
              <a:t>Be aware of your environment and all activities</a:t>
            </a:r>
          </a:p>
          <a:p>
            <a:pPr lvl="0"/>
            <a:r>
              <a:rPr lang="en-US" dirty="0">
                <a:latin typeface="Franklin Gothic Book" panose="020B0503020102020204" pitchFamily="34" charset="0"/>
              </a:rPr>
              <a:t>Actual emergencies will be identified by the phrase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</a:t>
            </a:r>
            <a:r>
              <a:rPr lang="en-US" b="1" dirty="0">
                <a:highlight>
                  <a:srgbClr val="FFFF00"/>
                </a:highlight>
                <a:latin typeface="Franklin Gothic Book" panose="020B0503020102020204" pitchFamily="34" charset="0"/>
              </a:rPr>
              <a:t>“Real-World Emergency”]</a:t>
            </a:r>
          </a:p>
          <a:p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[Badges and/or hats/vests] </a:t>
            </a:r>
            <a:r>
              <a:rPr lang="en-US" dirty="0">
                <a:latin typeface="Franklin Gothic Book" panose="020B0503020102020204" pitchFamily="34" charset="0"/>
              </a:rPr>
              <a:t>identify authorized persons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Unauthorized persons are to be escorted out of the exercise play area</a:t>
            </a:r>
          </a:p>
          <a:p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[Real-world medical treatment area]</a:t>
            </a:r>
          </a:p>
          <a:p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[Security procedures]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8" name="Graphic 7" descr="Slippery">
            <a:extLst>
              <a:ext uri="{FF2B5EF4-FFF2-40B4-BE49-F238E27FC236}">
                <a16:creationId xmlns:a16="http://schemas.microsoft.com/office/drawing/2014/main" id="{B7E73BDF-5302-4F37-88CD-3DCA73B0F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628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381000" y="141761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Identification</a:t>
            </a:r>
          </a:p>
        </p:txBody>
      </p:sp>
      <p:graphicFrame>
        <p:nvGraphicFramePr>
          <p:cNvPr id="8" name="Content Placeholder 2" descr="Exercise Identification badges and associated colors. Controller/Facilitator (white), Evaluator (red), Support Staff (green), Player (blue), Safety Controller (orange), Observer (gray), Media (purple), Actor (yellow), VIP (black)">
            <a:extLst>
              <a:ext uri="{FF2B5EF4-FFF2-40B4-BE49-F238E27FC236}">
                <a16:creationId xmlns:a16="http://schemas.microsoft.com/office/drawing/2014/main" id="{02522957-A301-450B-AE87-8B6C68106419}"/>
              </a:ext>
            </a:extLst>
          </p:cNvPr>
          <p:cNvGraphicFramePr>
            <a:graphicFrameLocks/>
          </p:cNvGraphicFramePr>
          <p:nvPr/>
        </p:nvGraphicFramePr>
        <p:xfrm>
          <a:off x="468467" y="1135933"/>
          <a:ext cx="5518161" cy="4690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3" name="Rectangle 7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4" name="Graphic 3" descr="Employee badge">
            <a:extLst>
              <a:ext uri="{FF2B5EF4-FFF2-40B4-BE49-F238E27FC236}">
                <a16:creationId xmlns:a16="http://schemas.microsoft.com/office/drawing/2014/main" id="{972A614D-D607-4BE8-9155-119854682E5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077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10551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Weapons Policy</a:t>
            </a:r>
          </a:p>
        </p:txBody>
      </p:sp>
      <p:sp>
        <p:nvSpPr>
          <p:cNvPr id="23557" name="Content Placeholder 5"/>
          <p:cNvSpPr>
            <a:spLocks noGrp="1"/>
          </p:cNvSpPr>
          <p:nvPr>
            <p:ph idx="1"/>
          </p:nvPr>
        </p:nvSpPr>
        <p:spPr>
          <a:xfrm>
            <a:off x="494943" y="700641"/>
            <a:ext cx="6134457" cy="3788227"/>
          </a:xfrm>
        </p:spPr>
        <p:txBody>
          <a:bodyPr anchor="ctr">
            <a:normAutofit/>
          </a:bodyPr>
          <a:lstStyle/>
          <a:p>
            <a:r>
              <a:rPr lang="en-US" sz="2400" dirty="0">
                <a:highlight>
                  <a:srgbClr val="FFFF00"/>
                </a:highlight>
                <a:latin typeface="Franklin Gothic Book" panose="020B0503020102020204" pitchFamily="34" charset="0"/>
              </a:rPr>
              <a:t>[Description of weapons policy as needed]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8" name="Graphic 7" descr="Siren">
            <a:extLst>
              <a:ext uri="{FF2B5EF4-FFF2-40B4-BE49-F238E27FC236}">
                <a16:creationId xmlns:a16="http://schemas.microsoft.com/office/drawing/2014/main" id="{CBD4C157-89D3-4E22-A545-578DBB0F72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9400" y="2819400"/>
            <a:ext cx="1143455" cy="114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760366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7086600" cy="99417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</a:pPr>
            <a:r>
              <a:rPr lang="en-US" dirty="0"/>
              <a:t>Observer/Media/VIP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772" y="1498600"/>
            <a:ext cx="5989128" cy="3124200"/>
          </a:xfrm>
        </p:spPr>
        <p:txBody>
          <a:bodyPr anchor="ctr">
            <a:noAutofit/>
          </a:bodyPr>
          <a:lstStyle/>
          <a:p>
            <a:pPr>
              <a:spcAft>
                <a:spcPts val="600"/>
              </a:spcAft>
            </a:pPr>
            <a:r>
              <a:rPr lang="en-US" sz="2400" dirty="0"/>
              <a:t>Observers will be escorted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Observers should not interfere with play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Media personnel should not talk to players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highlight>
                  <a:srgbClr val="FFFF00"/>
                </a:highlight>
              </a:rPr>
              <a:t>[Designated sections for observers]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highlight>
                  <a:srgbClr val="FFFF00"/>
                </a:highlight>
              </a:rPr>
              <a:t>[Others, as needed]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7" name="Graphic 6" descr="Television">
            <a:extLst>
              <a:ext uri="{FF2B5EF4-FFF2-40B4-BE49-F238E27FC236}">
                <a16:creationId xmlns:a16="http://schemas.microsoft.com/office/drawing/2014/main" id="{D1AD6C87-FE6E-487E-9E74-66D9C202BC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1657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756" y="134051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Play</a:t>
            </a:r>
          </a:p>
        </p:txBody>
      </p:sp>
      <p:graphicFrame>
        <p:nvGraphicFramePr>
          <p:cNvPr id="11" name="Content Placeholder 2" descr="Placeholders for 1-Start and anticipated end timelines; 2-Venue sites; 3-Play will be restricted to the delineated areas surrounding exercise site. ">
            <a:extLst>
              <a:ext uri="{FF2B5EF4-FFF2-40B4-BE49-F238E27FC236}">
                <a16:creationId xmlns:a16="http://schemas.microsoft.com/office/drawing/2014/main" id="{AB805316-7B67-4CC7-835E-EA7B9CF8F3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0547555"/>
              </p:ext>
            </p:extLst>
          </p:nvPr>
        </p:nvGraphicFramePr>
        <p:xfrm>
          <a:off x="462844" y="1412805"/>
          <a:ext cx="5605630" cy="4048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3" name="Rectangle 3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15" name="Graphic 14" descr="Soccer">
            <a:extLst>
              <a:ext uri="{FF2B5EF4-FFF2-40B4-BE49-F238E27FC236}">
                <a16:creationId xmlns:a16="http://schemas.microsoft.com/office/drawing/2014/main" id="{B65CDBD8-05B5-4A69-BA0E-EE1F08F8AAC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3040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72628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Conduct</a:t>
            </a:r>
          </a:p>
        </p:txBody>
      </p:sp>
      <p:sp>
        <p:nvSpPr>
          <p:cNvPr id="23557" name="Content Placeholder 5"/>
          <p:cNvSpPr>
            <a:spLocks noGrp="1"/>
          </p:cNvSpPr>
          <p:nvPr>
            <p:ph idx="1"/>
          </p:nvPr>
        </p:nvSpPr>
        <p:spPr>
          <a:xfrm>
            <a:off x="484043" y="1497013"/>
            <a:ext cx="5810695" cy="3788227"/>
          </a:xfrm>
        </p:spPr>
        <p:txBody>
          <a:bodyPr anchor="ctr">
            <a:normAutofit/>
          </a:bodyPr>
          <a:lstStyle/>
          <a:p>
            <a:r>
              <a:rPr lang="en-US" sz="2400" dirty="0">
                <a:highlight>
                  <a:srgbClr val="FFFF00"/>
                </a:highlight>
                <a:latin typeface="Franklin Gothic Book" panose="020B0503020102020204" pitchFamily="34" charset="0"/>
              </a:rPr>
              <a:t>[Description of exercise initiation and location(s) as appropriate]</a:t>
            </a:r>
          </a:p>
          <a:p>
            <a:r>
              <a:rPr lang="en-US" sz="2400" dirty="0">
                <a:latin typeface="Franklin Gothic Book" panose="020B0503020102020204" pitchFamily="34" charset="0"/>
              </a:rPr>
              <a:t>There may be follow-up exercise injects</a:t>
            </a:r>
          </a:p>
          <a:p>
            <a:r>
              <a:rPr lang="en-US" sz="2400" dirty="0">
                <a:latin typeface="Franklin Gothic Book" panose="020B0503020102020204" pitchFamily="34" charset="0"/>
              </a:rPr>
              <a:t>Subsequent player actions are             self-directed</a:t>
            </a:r>
          </a:p>
          <a:p>
            <a:r>
              <a:rPr lang="en-US" sz="2400" dirty="0">
                <a:latin typeface="Franklin Gothic Book" panose="020B0503020102020204" pitchFamily="34" charset="0"/>
              </a:rPr>
              <a:t>Scenario timeline is </a:t>
            </a:r>
            <a:r>
              <a:rPr lang="en-US" sz="2400" dirty="0">
                <a:highlight>
                  <a:srgbClr val="FFFF00"/>
                </a:highlight>
                <a:latin typeface="Franklin Gothic Book" panose="020B0503020102020204" pitchFamily="34" charset="0"/>
              </a:rPr>
              <a:t>[constant]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5" name="Graphic 4" descr="Clapper board">
            <a:extLst>
              <a:ext uri="{FF2B5EF4-FFF2-40B4-BE49-F238E27FC236}">
                <a16:creationId xmlns:a16="http://schemas.microsoft.com/office/drawing/2014/main" id="{12717624-EBF1-45FB-8A4A-DDF4EBD3FB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9400" y="2819400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88080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72628"/>
            <a:ext cx="6248400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Player Roles During Exercise</a:t>
            </a:r>
          </a:p>
        </p:txBody>
      </p:sp>
      <p:sp>
        <p:nvSpPr>
          <p:cNvPr id="23557" name="Content Placeholder 5"/>
          <p:cNvSpPr>
            <a:spLocks noGrp="1"/>
          </p:cNvSpPr>
          <p:nvPr>
            <p:ph idx="1"/>
          </p:nvPr>
        </p:nvSpPr>
        <p:spPr>
          <a:xfrm>
            <a:off x="484043" y="1497013"/>
            <a:ext cx="5810695" cy="378822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latin typeface="Franklin Gothic Book" panose="020B0503020102020204" pitchFamily="34" charset="0"/>
              </a:rPr>
              <a:t>Conduct operations as normally as possible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latin typeface="Franklin Gothic Book" panose="020B0503020102020204" pitchFamily="34" charset="0"/>
              </a:rPr>
              <a:t>Follow safety guidelines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latin typeface="Franklin Gothic Book" panose="020B0503020102020204" pitchFamily="34" charset="0"/>
              </a:rPr>
              <a:t>Wear your exercise identification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5" name="Graphic 4" descr="Drama">
            <a:extLst>
              <a:ext uri="{FF2B5EF4-FFF2-40B4-BE49-F238E27FC236}">
                <a16:creationId xmlns:a16="http://schemas.microsoft.com/office/drawing/2014/main" id="{12717624-EBF1-45FB-8A4A-DDF4EBD3FB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9400" y="2819400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420726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72628"/>
            <a:ext cx="6248400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Player Roles After Exercise</a:t>
            </a:r>
          </a:p>
        </p:txBody>
      </p:sp>
      <p:sp>
        <p:nvSpPr>
          <p:cNvPr id="23557" name="Content Placeholder 5"/>
          <p:cNvSpPr>
            <a:spLocks noGrp="1"/>
          </p:cNvSpPr>
          <p:nvPr>
            <p:ph idx="1"/>
          </p:nvPr>
        </p:nvSpPr>
        <p:spPr>
          <a:xfrm>
            <a:off x="513905" y="1497013"/>
            <a:ext cx="5810695" cy="3788227"/>
          </a:xfrm>
        </p:spPr>
        <p:txBody>
          <a:bodyPr anchor="ctr">
            <a:normAutofit/>
          </a:bodyPr>
          <a:lstStyle/>
          <a:p>
            <a:r>
              <a:rPr lang="en-US" sz="2400" dirty="0">
                <a:latin typeface="Franklin Gothic Book" panose="020B0503020102020204" pitchFamily="34" charset="0"/>
              </a:rPr>
              <a:t>Participate in the Hotwash</a:t>
            </a:r>
          </a:p>
          <a:p>
            <a:r>
              <a:rPr lang="en-US" sz="2400" dirty="0">
                <a:latin typeface="Franklin Gothic Book" panose="020B0503020102020204" pitchFamily="34" charset="0"/>
              </a:rPr>
              <a:t>Complete and submit your Participant Feedback Form</a:t>
            </a:r>
          </a:p>
          <a:p>
            <a:r>
              <a:rPr lang="en-US" sz="2400" dirty="0">
                <a:latin typeface="Franklin Gothic Book" panose="020B0503020102020204" pitchFamily="34" charset="0"/>
              </a:rPr>
              <a:t>Provide copies of all logs, notes, and other documentation to the controllers</a:t>
            </a:r>
          </a:p>
          <a:p>
            <a:r>
              <a:rPr lang="en-US" sz="2400" dirty="0">
                <a:highlight>
                  <a:srgbClr val="FFFF00"/>
                </a:highlight>
                <a:latin typeface="Franklin Gothic Book" panose="020B0503020102020204" pitchFamily="34" charset="0"/>
              </a:rPr>
              <a:t>[Others as needed]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5" name="Graphic 4" descr="Trophy">
            <a:extLst>
              <a:ext uri="{FF2B5EF4-FFF2-40B4-BE49-F238E27FC236}">
                <a16:creationId xmlns:a16="http://schemas.microsoft.com/office/drawing/2014/main" id="{12717624-EBF1-45FB-8A4A-DDF4EBD3FB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9400" y="2819400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693551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1" y="1752600"/>
            <a:ext cx="6248400" cy="2119736"/>
          </a:xfrm>
        </p:spPr>
        <p:txBody>
          <a:bodyPr anchor="ctr">
            <a:normAutofit/>
          </a:bodyPr>
          <a:lstStyle/>
          <a:p>
            <a:pPr lvl="0"/>
            <a:r>
              <a:rPr lang="en-US" sz="2400" dirty="0">
                <a:highlight>
                  <a:srgbClr val="FFFF00"/>
                </a:highlight>
                <a:latin typeface="Franklin Gothic Book" panose="020B0503020102020204" pitchFamily="34" charset="0"/>
              </a:rPr>
              <a:t>[Ground Truth, Background, and current conditions needed prior to STARTEX]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9" name="Graphic 8" descr="Explosion">
            <a:extLst>
              <a:ext uri="{FF2B5EF4-FFF2-40B4-BE49-F238E27FC236}">
                <a16:creationId xmlns:a16="http://schemas.microsoft.com/office/drawing/2014/main" id="{1B664C61-532E-4BBA-A2C6-1E63EC46AE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77000" y="2636327"/>
            <a:ext cx="1478473" cy="1478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594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9" name="Rectangle 138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329895" y="2850586"/>
            <a:ext cx="3776763" cy="115619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kern="1200" dirty="0">
                <a:latin typeface="+mj-lt"/>
                <a:ea typeface="+mj-ea"/>
                <a:cs typeface="+mj-cs"/>
              </a:rPr>
              <a:t>Player Brief</a:t>
            </a:r>
          </a:p>
        </p:txBody>
      </p:sp>
      <p:grpSp>
        <p:nvGrpSpPr>
          <p:cNvPr id="141" name="Group 140" hidden="1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2984992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</p:grp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23252" y="0"/>
            <a:ext cx="112074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64357" y="391886"/>
            <a:ext cx="4507025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4818489" y="4493391"/>
            <a:ext cx="3952892" cy="170984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600">
                <a:highlight>
                  <a:srgbClr val="FFFF00"/>
                </a:highlight>
                <a:latin typeface="+mn-lt"/>
                <a:cs typeface="+mn-cs"/>
              </a:rPr>
              <a:t>Exercise Name</a:t>
            </a:r>
          </a:p>
          <a:p>
            <a:r>
              <a:rPr lang="en-US" sz="2400">
                <a:highlight>
                  <a:srgbClr val="FFFF00"/>
                </a:highlight>
                <a:latin typeface="+mn-lt"/>
                <a:cs typeface="+mn-cs"/>
              </a:rPr>
              <a:t>[Date]</a:t>
            </a:r>
            <a:endParaRPr lang="en-US" sz="2400" dirty="0">
              <a:highlight>
                <a:srgbClr val="FFFF00"/>
              </a:highlight>
              <a:latin typeface="+mn-lt"/>
              <a:cs typeface="+mn-cs"/>
            </a:endParaRPr>
          </a:p>
        </p:txBody>
      </p:sp>
      <p:grpSp>
        <p:nvGrpSpPr>
          <p:cNvPr id="12" name="Group 11" descr="Placeholder of sponsor logo">
            <a:extLst>
              <a:ext uri="{FF2B5EF4-FFF2-40B4-BE49-F238E27FC236}">
                <a16:creationId xmlns:a16="http://schemas.microsoft.com/office/drawing/2014/main" id="{E991D150-F490-4FD5-99B7-408F1EA35D54}"/>
              </a:ext>
            </a:extLst>
          </p:cNvPr>
          <p:cNvGrpSpPr/>
          <p:nvPr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3" name="object 28">
              <a:extLst>
                <a:ext uri="{FF2B5EF4-FFF2-40B4-BE49-F238E27FC236}">
                  <a16:creationId xmlns:a16="http://schemas.microsoft.com/office/drawing/2014/main" id="{4E093B82-14E9-4E34-A020-8DADD3620ACD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2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object 37">
              <a:extLst>
                <a:ext uri="{FF2B5EF4-FFF2-40B4-BE49-F238E27FC236}">
                  <a16:creationId xmlns:a16="http://schemas.microsoft.com/office/drawing/2014/main" id="{8DEDB2FF-C6AC-43E0-9939-FA5987B1A6B5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Spo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n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sor 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L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ogo</a:t>
              </a:r>
            </a:p>
          </p:txBody>
        </p:sp>
      </p:grpSp>
      <p:pic>
        <p:nvPicPr>
          <p:cNvPr id="15" name="Graphic 134" descr="Classroom">
            <a:extLst>
              <a:ext uri="{FF2B5EF4-FFF2-40B4-BE49-F238E27FC236}">
                <a16:creationId xmlns:a16="http://schemas.microsoft.com/office/drawing/2014/main" id="{F6F7DDB8-701E-44DC-A3C5-FA9675EB06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64356" y="1196315"/>
            <a:ext cx="4152000" cy="4152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74751229-0244-4FBB-BED1-407467F4C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40963" name="Title 3"/>
          <p:cNvSpPr>
            <a:spLocks noGrp="1"/>
          </p:cNvSpPr>
          <p:nvPr>
            <p:ph type="title"/>
          </p:nvPr>
        </p:nvSpPr>
        <p:spPr>
          <a:xfrm>
            <a:off x="1647825" y="735283"/>
            <a:ext cx="3733800" cy="3165045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800" kern="1200" dirty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Questions</a:t>
            </a:r>
            <a:endParaRPr lang="en-US" sz="3600" kern="1200" dirty="0">
              <a:solidFill>
                <a:schemeClr val="bg2">
                  <a:lumMod val="10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1" name="Graphic 70" descr="Help">
            <a:extLst>
              <a:ext uri="{FF2B5EF4-FFF2-40B4-BE49-F238E27FC236}">
                <a16:creationId xmlns:a16="http://schemas.microsoft.com/office/drawing/2014/main" id="{C2F58D8A-14E6-45DD-AC60-28FFE4918C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8161" y="2937750"/>
            <a:ext cx="966789" cy="966789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540092CD-C6AD-4652-802F-DD610F7BC8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55861" y="1392825"/>
            <a:ext cx="4058507" cy="4058507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Franklin Gothic Book" panose="020B0503020102020204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anklin Gothic Book" panose="020B0503020102020204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Welcome and Introductions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138" y="2057400"/>
            <a:ext cx="5989128" cy="2119736"/>
          </a:xfrm>
        </p:spPr>
        <p:txBody>
          <a:bodyPr anchor="ctr">
            <a:norm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[Name]</a:t>
            </a:r>
          </a:p>
          <a:p>
            <a:r>
              <a:rPr lang="en-US" dirty="0">
                <a:highlight>
                  <a:srgbClr val="FFFF00"/>
                </a:highlight>
              </a:rPr>
              <a:t>[Title (e.g., Exercise Director or Lead Planner)]</a:t>
            </a:r>
          </a:p>
          <a:p>
            <a:r>
              <a:rPr lang="en-US" dirty="0">
                <a:highlight>
                  <a:srgbClr val="FFFF00"/>
                </a:highlight>
              </a:rPr>
              <a:t>[Jurisdiction/Organization]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8" name="Graphic 7" descr="Users">
            <a:extLst>
              <a:ext uri="{FF2B5EF4-FFF2-40B4-BE49-F238E27FC236}">
                <a16:creationId xmlns:a16="http://schemas.microsoft.com/office/drawing/2014/main" id="{D84AA2E7-E58A-4830-B35A-FF96EAD3AA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5989128" cy="99417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>
                <a:solidFill>
                  <a:srgbClr val="333333"/>
                </a:solidFill>
              </a:rPr>
              <a:t>Administrative Remarks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138" y="1981200"/>
            <a:ext cx="5989128" cy="2119736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Safety and emergency information</a:t>
            </a:r>
          </a:p>
          <a:p>
            <a:pPr>
              <a:spcAft>
                <a:spcPts val="600"/>
              </a:spcAft>
            </a:pPr>
            <a:r>
              <a:rPr lang="en-US" dirty="0"/>
              <a:t>Restrooms</a:t>
            </a:r>
          </a:p>
          <a:p>
            <a:pPr>
              <a:spcAft>
                <a:spcPts val="600"/>
              </a:spcAft>
            </a:pPr>
            <a:r>
              <a:rPr lang="en-US" dirty="0"/>
              <a:t>Cell phone etiquette</a:t>
            </a:r>
          </a:p>
          <a:p>
            <a:pPr>
              <a:spcAft>
                <a:spcPts val="600"/>
              </a:spcAft>
            </a:pPr>
            <a:r>
              <a:rPr lang="en-US" dirty="0"/>
              <a:t>Breaks and lunch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9" name="Graphic 8" descr="Smart Phone">
            <a:extLst>
              <a:ext uri="{FF2B5EF4-FFF2-40B4-BE49-F238E27FC236}">
                <a16:creationId xmlns:a16="http://schemas.microsoft.com/office/drawing/2014/main" id="{E148B60A-9AFA-4BF8-AA8F-BE355DB30D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235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30F10F35-352C-4E10-9427-A79A22C9B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27000"/>
            <a:ext cx="8229600" cy="11430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graphicFrame>
        <p:nvGraphicFramePr>
          <p:cNvPr id="6" name="Content Placeholder 2" descr="Agenda: Overview, Communication, Safety and Security, and Conduct">
            <a:extLst>
              <a:ext uri="{FF2B5EF4-FFF2-40B4-BE49-F238E27FC236}">
                <a16:creationId xmlns:a16="http://schemas.microsoft.com/office/drawing/2014/main" id="{8ABBC869-1EC2-41DF-B289-5EA0139A70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7695597"/>
              </p:ext>
            </p:extLst>
          </p:nvPr>
        </p:nvGraphicFramePr>
        <p:xfrm>
          <a:off x="228600" y="1170102"/>
          <a:ext cx="8534400" cy="4983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1" name="Group 10" descr="Placeholder of sponsor logo">
            <a:extLst>
              <a:ext uri="{FF2B5EF4-FFF2-40B4-BE49-F238E27FC236}">
                <a16:creationId xmlns:a16="http://schemas.microsoft.com/office/drawing/2014/main" id="{8900BCE9-4BAF-4222-A2A0-EBB1AAB00EDF}"/>
              </a:ext>
            </a:extLst>
          </p:cNvPr>
          <p:cNvGrpSpPr/>
          <p:nvPr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2" name="object 28">
              <a:extLst>
                <a:ext uri="{FF2B5EF4-FFF2-40B4-BE49-F238E27FC236}">
                  <a16:creationId xmlns:a16="http://schemas.microsoft.com/office/drawing/2014/main" id="{7764EF70-F366-4CC8-A30C-5A02D7CE1989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2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object 37">
              <a:extLst>
                <a:ext uri="{FF2B5EF4-FFF2-40B4-BE49-F238E27FC236}">
                  <a16:creationId xmlns:a16="http://schemas.microsoft.com/office/drawing/2014/main" id="{A47336E6-B99A-49FA-82E2-1799862AFC2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Spo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n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sor 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L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ogo</a:t>
              </a: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5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943" y="1534886"/>
            <a:ext cx="5033221" cy="3788227"/>
          </a:xfrm>
        </p:spPr>
        <p:txBody>
          <a:bodyPr anchor="ctr">
            <a:normAutofit/>
          </a:bodyPr>
          <a:lstStyle/>
          <a:p>
            <a:pPr lvl="0"/>
            <a:r>
              <a:rPr lang="en-US" sz="2400" dirty="0">
                <a:highlight>
                  <a:srgbClr val="FFFF00"/>
                </a:highlight>
                <a:latin typeface="Franklin Gothic Book" panose="020B0503020102020204" pitchFamily="34" charset="0"/>
              </a:rPr>
              <a:t>[General description]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8" name="Graphic 7" descr="Arrow circle">
            <a:extLst>
              <a:ext uri="{FF2B5EF4-FFF2-40B4-BE49-F238E27FC236}">
                <a16:creationId xmlns:a16="http://schemas.microsoft.com/office/drawing/2014/main" id="{10A4B446-4933-41C8-9A14-AF6984D6EC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02347" y="2641911"/>
            <a:ext cx="1574176" cy="157417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177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7E97B-F19E-4C8E-9222-8EDC8238B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27000"/>
            <a:ext cx="7467600" cy="11430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333333"/>
                </a:solidFill>
              </a:rPr>
              <a:t>Objectives and Aligned Capabilities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8" name="Content Placeholder 4" descr="Objective and Aligned capabilities">
            <a:extLst>
              <a:ext uri="{FF2B5EF4-FFF2-40B4-BE49-F238E27FC236}">
                <a16:creationId xmlns:a16="http://schemas.microsoft.com/office/drawing/2014/main" id="{BB649BC7-52FE-411A-AB27-2B8A0ABC45F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16601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65749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Assumptions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84168"/>
            <a:ext cx="5913738" cy="5105400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Franklin Gothic Book" panose="020B0503020102020204" pitchFamily="34" charset="0"/>
              </a:rPr>
              <a:t>The exercise will be conducted in a no-fault learning environment wherein systems and processes, not individuals, will be evaluated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The exercise scenario is plausible, and results occur as they are presented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Exercise simulation will be realistic and plausible, and will contain sufficient detail from which players can respond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Participating agencies may need to balance exercise play with real-world emergencies</a:t>
            </a:r>
          </a:p>
          <a:p>
            <a:pPr lvl="1"/>
            <a:r>
              <a:rPr lang="en-US" dirty="0">
                <a:latin typeface="Franklin Gothic Book" panose="020B0503020102020204" pitchFamily="34" charset="0"/>
              </a:rPr>
              <a:t> Real-world emergencies take priority</a:t>
            </a:r>
          </a:p>
          <a:p>
            <a:pPr>
              <a:spcAft>
                <a:spcPts val="600"/>
              </a:spcAft>
            </a:pP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[Others as needed]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9" name="Graphic 8" descr="Head with gears">
            <a:extLst>
              <a:ext uri="{FF2B5EF4-FFF2-40B4-BE49-F238E27FC236}">
                <a16:creationId xmlns:a16="http://schemas.microsoft.com/office/drawing/2014/main" id="{8EBFCE68-98A1-4833-9893-33BD9C97EA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488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65749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Artificialities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B0034E9-C475-415E-ADBD-1BB4097F9672}"/>
              </a:ext>
            </a:extLst>
          </p:cNvPr>
          <p:cNvSpPr txBox="1">
            <a:spLocks/>
          </p:cNvSpPr>
          <p:nvPr/>
        </p:nvSpPr>
        <p:spPr>
          <a:xfrm>
            <a:off x="381000" y="968828"/>
            <a:ext cx="5913738" cy="49360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34950" indent="-23495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sz="2200" kern="1200">
                <a:solidFill>
                  <a:srgbClr val="333333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-234950" algn="l" defTabSz="914400" rtl="0" eaLnBrk="1" latinLnBrk="0" hangingPunct="1">
              <a:spcBef>
                <a:spcPts val="600"/>
              </a:spcBef>
              <a:buFont typeface="Arial" pitchFamily="34" charset="0"/>
              <a:buChar char="–"/>
              <a:defRPr sz="2200" kern="1200">
                <a:solidFill>
                  <a:srgbClr val="333333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692150" indent="-23495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sz="2200" kern="1200">
                <a:solidFill>
                  <a:srgbClr val="333333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914400" indent="-234950" algn="l" defTabSz="914400" rtl="0" eaLnBrk="1" latinLnBrk="0" hangingPunct="1">
              <a:spcBef>
                <a:spcPts val="600"/>
              </a:spcBef>
              <a:buFont typeface="Arial" pitchFamily="34" charset="0"/>
              <a:buChar char="–"/>
              <a:defRPr sz="2200" kern="1200">
                <a:solidFill>
                  <a:srgbClr val="333333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149350" indent="-234950" algn="l" defTabSz="914400" rtl="0" eaLnBrk="1" latinLnBrk="0" hangingPunct="1">
              <a:spcBef>
                <a:spcPts val="600"/>
              </a:spcBef>
              <a:buFont typeface="Wingdings" pitchFamily="2" charset="2"/>
              <a:buChar char="§"/>
              <a:defRPr sz="2200" kern="1200">
                <a:solidFill>
                  <a:srgbClr val="333333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+mn-lt"/>
              </a:rPr>
              <a:t>Exercise communication and coordination is limited to participating exercise organizations, venues, and the Simulation Cell (SimCell)</a:t>
            </a:r>
          </a:p>
          <a:p>
            <a:r>
              <a:rPr lang="en-US" sz="2400" dirty="0">
                <a:latin typeface="+mn-lt"/>
              </a:rPr>
              <a:t>Only communication methods listed in the Communications Directory are available for players to use during the exercise</a:t>
            </a:r>
          </a:p>
          <a:p>
            <a:r>
              <a:rPr lang="en-US" sz="2400" dirty="0">
                <a:highlight>
                  <a:srgbClr val="FFFF00"/>
                </a:highlight>
                <a:latin typeface="+mn-lt"/>
              </a:rPr>
              <a:t>[Simulated organizations/jurisdictions, venues or agencies]</a:t>
            </a:r>
          </a:p>
          <a:p>
            <a:r>
              <a:rPr lang="en-US" sz="2400" dirty="0">
                <a:highlight>
                  <a:srgbClr val="FFFF00"/>
                </a:highlight>
                <a:latin typeface="+mn-lt"/>
              </a:rPr>
              <a:t>[Actor interactions]</a:t>
            </a:r>
          </a:p>
          <a:p>
            <a:r>
              <a:rPr lang="en-US" sz="2400" dirty="0">
                <a:highlight>
                  <a:srgbClr val="FFFF00"/>
                </a:highlight>
                <a:latin typeface="+mn-lt"/>
              </a:rPr>
              <a:t>[Others as needed]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8" name="Graphic 7" descr="Game controller">
            <a:extLst>
              <a:ext uri="{FF2B5EF4-FFF2-40B4-BE49-F238E27FC236}">
                <a16:creationId xmlns:a16="http://schemas.microsoft.com/office/drawing/2014/main" id="{E08CCC5E-85BF-404F-B572-951B0241FD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574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</TotalTime>
  <Pages>45</Pages>
  <Words>860</Words>
  <Application>Microsoft Office PowerPoint</Application>
  <PresentationFormat>On-screen Show (4:3)</PresentationFormat>
  <Paragraphs>129</Paragraphs>
  <Slides>20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Franklin Gothic Book</vt:lpstr>
      <vt:lpstr>Franklin Gothic Medium</vt:lpstr>
      <vt:lpstr>Times New Roman</vt:lpstr>
      <vt:lpstr>Wingdings</vt:lpstr>
      <vt:lpstr>Office Theme</vt:lpstr>
      <vt:lpstr>1_Office Theme</vt:lpstr>
      <vt:lpstr>2_Office Theme</vt:lpstr>
      <vt:lpstr>Directions for this Template</vt:lpstr>
      <vt:lpstr>Player Brief</vt:lpstr>
      <vt:lpstr>Welcome and Introductions</vt:lpstr>
      <vt:lpstr>Administrative Remarks</vt:lpstr>
      <vt:lpstr>Agenda</vt:lpstr>
      <vt:lpstr>Exercise Overview</vt:lpstr>
      <vt:lpstr>Objectives and Aligned Capabilities</vt:lpstr>
      <vt:lpstr>Exercise Assumptions</vt:lpstr>
      <vt:lpstr>Exercise Artificialities</vt:lpstr>
      <vt:lpstr>Player Communications</vt:lpstr>
      <vt:lpstr>Safety and Security</vt:lpstr>
      <vt:lpstr>Exercise Identification</vt:lpstr>
      <vt:lpstr>Weapons Policy</vt:lpstr>
      <vt:lpstr>Observer/Media/VIP Guidelines</vt:lpstr>
      <vt:lpstr>Exercise Play</vt:lpstr>
      <vt:lpstr>Exercise Conduct</vt:lpstr>
      <vt:lpstr>Player Roles During Exercise</vt:lpstr>
      <vt:lpstr>Player Roles After Exercise</vt:lpstr>
      <vt:lpstr>Exercise Scenario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Player Brief Template</dc:title>
  <dc:subject>Player Brief</dc:subject>
  <dc:creator>DHS FEMA</dc:creator>
  <cp:keywords>FEMA; HSEEP; Actor; Brief; Overview; Scenario; Player</cp:keywords>
  <cp:lastModifiedBy>Logan Criswell</cp:lastModifiedBy>
  <cp:revision>61</cp:revision>
  <dcterms:created xsi:type="dcterms:W3CDTF">2016-11-30T16:09:10Z</dcterms:created>
  <dcterms:modified xsi:type="dcterms:W3CDTF">2023-04-03T19:33:30Z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</Properties>
</file>