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1" r:id="rId2"/>
    <p:sldMasterId id="2147483683" r:id="rId3"/>
  </p:sldMasterIdLst>
  <p:notesMasterIdLst>
    <p:notesMasterId r:id="rId26"/>
  </p:notesMasterIdLst>
  <p:sldIdLst>
    <p:sldId id="352" r:id="rId4"/>
    <p:sldId id="355" r:id="rId5"/>
    <p:sldId id="389" r:id="rId6"/>
    <p:sldId id="390" r:id="rId7"/>
    <p:sldId id="393" r:id="rId8"/>
    <p:sldId id="374" r:id="rId9"/>
    <p:sldId id="392" r:id="rId10"/>
    <p:sldId id="400" r:id="rId11"/>
    <p:sldId id="267" r:id="rId12"/>
    <p:sldId id="391" r:id="rId13"/>
    <p:sldId id="385" r:id="rId14"/>
    <p:sldId id="394" r:id="rId15"/>
    <p:sldId id="401" r:id="rId16"/>
    <p:sldId id="396" r:id="rId17"/>
    <p:sldId id="395" r:id="rId18"/>
    <p:sldId id="399" r:id="rId19"/>
    <p:sldId id="398" r:id="rId20"/>
    <p:sldId id="397" r:id="rId21"/>
    <p:sldId id="386" r:id="rId22"/>
    <p:sldId id="360" r:id="rId23"/>
    <p:sldId id="361" r:id="rId24"/>
    <p:sldId id="35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ch, Jennifer" initials="LJ" lastIdx="8" clrIdx="0">
    <p:extLst>
      <p:ext uri="{19B8F6BF-5375-455C-9EA6-DF929625EA0E}">
        <p15:presenceInfo xmlns:p15="http://schemas.microsoft.com/office/powerpoint/2012/main" userId="S::0498341371@FEMA.DHS.GOV::812dd786-d6ef-42da-9c37-b6526e10fb65" providerId="AD"/>
      </p:ext>
    </p:extLst>
  </p:cmAuthor>
  <p:cmAuthor id="2" name="Lewis, Monique [USA]" initials="LM[" lastIdx="8" clrIdx="1">
    <p:extLst>
      <p:ext uri="{19B8F6BF-5375-455C-9EA6-DF929625EA0E}">
        <p15:presenceInfo xmlns:p15="http://schemas.microsoft.com/office/powerpoint/2012/main" userId="S::582461@bah.com::e7e41beb-5359-465e-a63f-3d9611c37de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676"/>
    <a:srgbClr val="898989"/>
    <a:srgbClr val="333333"/>
    <a:srgbClr val="003366"/>
    <a:srgbClr val="002F80"/>
    <a:srgbClr val="0000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88367" autoAdjust="0"/>
  </p:normalViewPr>
  <p:slideViewPr>
    <p:cSldViewPr>
      <p:cViewPr varScale="1">
        <p:scale>
          <a:sx n="66" d="100"/>
          <a:sy n="66" d="100"/>
        </p:scale>
        <p:origin x="162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commentAuthors" Target="commentAuthors.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ata3.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_rels/data4.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58.svg"/><Relationship Id="rId5" Type="http://schemas.openxmlformats.org/officeDocument/2006/relationships/image" Target="../media/image57.png"/><Relationship Id="rId4" Type="http://schemas.openxmlformats.org/officeDocument/2006/relationships/image" Target="../media/image5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3.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_rels/drawing4.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58.svg"/><Relationship Id="rId5" Type="http://schemas.openxmlformats.org/officeDocument/2006/relationships/image" Target="../media/image57.png"/><Relationship Id="rId4" Type="http://schemas.openxmlformats.org/officeDocument/2006/relationships/image" Target="../media/image5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0E99F4-3F8F-445B-BC6C-187B3DC31DE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55BF0AA6-A89E-4239-A3CC-47803990BF91}">
      <dgm:prSet custT="1"/>
      <dgm:spPr/>
      <dgm:t>
        <a:bodyPr/>
        <a:lstStyle/>
        <a:p>
          <a:pPr>
            <a:lnSpc>
              <a:spcPct val="100000"/>
            </a:lnSpc>
            <a:defRPr cap="all"/>
          </a:pPr>
          <a:r>
            <a:rPr lang="en-US" sz="2000" cap="none" dirty="0">
              <a:solidFill>
                <a:srgbClr val="333333"/>
              </a:solidFill>
              <a:latin typeface="Franklin Gothic Book" panose="020B0503020102020204" pitchFamily="34" charset="0"/>
            </a:rPr>
            <a:t>Objectives and Capabilities</a:t>
          </a:r>
        </a:p>
      </dgm:t>
    </dgm:pt>
    <dgm:pt modelId="{57F10587-9037-47CD-828D-019DCBF07C60}" type="parTrans" cxnId="{AB1FFFD1-4532-4FCE-8203-13A7D9B709DD}">
      <dgm:prSet/>
      <dgm:spPr/>
      <dgm:t>
        <a:bodyPr/>
        <a:lstStyle/>
        <a:p>
          <a:endParaRPr lang="en-US"/>
        </a:p>
      </dgm:t>
    </dgm:pt>
    <dgm:pt modelId="{7329E5C2-2AF1-439E-BE35-17175ACB7EE0}" type="sibTrans" cxnId="{AB1FFFD1-4532-4FCE-8203-13A7D9B709DD}">
      <dgm:prSet/>
      <dgm:spPr/>
      <dgm:t>
        <a:bodyPr/>
        <a:lstStyle/>
        <a:p>
          <a:endParaRPr lang="en-US"/>
        </a:p>
      </dgm:t>
    </dgm:pt>
    <dgm:pt modelId="{AE164080-366E-4AD0-B98D-9052E680473E}">
      <dgm:prSet custT="1"/>
      <dgm:spPr/>
      <dgm:t>
        <a:bodyPr/>
        <a:lstStyle/>
        <a:p>
          <a:pPr>
            <a:lnSpc>
              <a:spcPct val="100000"/>
            </a:lnSpc>
            <a:defRPr cap="all"/>
          </a:pPr>
          <a:r>
            <a:rPr lang="en-US" sz="2000" cap="none" dirty="0">
              <a:solidFill>
                <a:srgbClr val="333333"/>
              </a:solidFill>
              <a:latin typeface="Franklin Gothic Book" panose="020B0503020102020204" pitchFamily="34" charset="0"/>
            </a:rPr>
            <a:t>Plans Policies, and Procedures</a:t>
          </a:r>
        </a:p>
      </dgm:t>
    </dgm:pt>
    <dgm:pt modelId="{795AA6CB-9AA8-43D0-A8BF-F1031C51AA3C}" type="parTrans" cxnId="{AFE2E185-57DE-4862-A526-33ECCF8C8BFC}">
      <dgm:prSet/>
      <dgm:spPr/>
      <dgm:t>
        <a:bodyPr/>
        <a:lstStyle/>
        <a:p>
          <a:endParaRPr lang="en-US"/>
        </a:p>
      </dgm:t>
    </dgm:pt>
    <dgm:pt modelId="{16FA30F7-4835-4D25-84FB-8651F750D35D}" type="sibTrans" cxnId="{AFE2E185-57DE-4862-A526-33ECCF8C8BFC}">
      <dgm:prSet/>
      <dgm:spPr/>
      <dgm:t>
        <a:bodyPr/>
        <a:lstStyle/>
        <a:p>
          <a:endParaRPr lang="en-US"/>
        </a:p>
      </dgm:t>
    </dgm:pt>
    <dgm:pt modelId="{25F4B89A-D33F-453E-85A4-69617904D480}">
      <dgm:prSet custT="1"/>
      <dgm:spPr/>
      <dgm:t>
        <a:bodyPr/>
        <a:lstStyle/>
        <a:p>
          <a:pPr>
            <a:lnSpc>
              <a:spcPct val="100000"/>
            </a:lnSpc>
            <a:defRPr cap="all"/>
          </a:pPr>
          <a:r>
            <a:rPr lang="en-US" sz="2000" cap="none" dirty="0">
              <a:solidFill>
                <a:srgbClr val="333333"/>
              </a:solidFill>
              <a:latin typeface="Franklin Gothic Book" panose="020B0503020102020204" pitchFamily="34" charset="0"/>
            </a:rPr>
            <a:t>Exercise Schedule</a:t>
          </a:r>
        </a:p>
      </dgm:t>
    </dgm:pt>
    <dgm:pt modelId="{1A46ABF2-2ED2-481A-8BD9-758BD5111761}" type="parTrans" cxnId="{00BC2586-FD0F-4510-9681-836C7C37F196}">
      <dgm:prSet/>
      <dgm:spPr/>
      <dgm:t>
        <a:bodyPr/>
        <a:lstStyle/>
        <a:p>
          <a:endParaRPr lang="en-US"/>
        </a:p>
      </dgm:t>
    </dgm:pt>
    <dgm:pt modelId="{322B67A3-A325-4578-B2B3-D9F7E321245F}" type="sibTrans" cxnId="{00BC2586-FD0F-4510-9681-836C7C37F196}">
      <dgm:prSet/>
      <dgm:spPr/>
      <dgm:t>
        <a:bodyPr/>
        <a:lstStyle/>
        <a:p>
          <a:endParaRPr lang="en-US"/>
        </a:p>
      </dgm:t>
    </dgm:pt>
    <dgm:pt modelId="{9BF4DB7F-E7DD-4DA9-B11B-FED23A5C7652}">
      <dgm:prSet custT="1"/>
      <dgm:spPr/>
      <dgm:t>
        <a:bodyPr/>
        <a:lstStyle/>
        <a:p>
          <a:pPr>
            <a:lnSpc>
              <a:spcPct val="100000"/>
            </a:lnSpc>
            <a:defRPr cap="all"/>
          </a:pPr>
          <a:r>
            <a:rPr lang="en-US" sz="2000" cap="none" dirty="0">
              <a:solidFill>
                <a:srgbClr val="333333"/>
              </a:solidFill>
              <a:latin typeface="Franklin Gothic Book" panose="020B0503020102020204" pitchFamily="34" charset="0"/>
            </a:rPr>
            <a:t>Scenario</a:t>
          </a:r>
        </a:p>
      </dgm:t>
    </dgm:pt>
    <dgm:pt modelId="{16A82906-6B73-4746-BC7A-8ADED02ADB4C}" type="parTrans" cxnId="{C0BDBB21-20E3-495B-A687-83AA13DD5CAB}">
      <dgm:prSet/>
      <dgm:spPr/>
      <dgm:t>
        <a:bodyPr/>
        <a:lstStyle/>
        <a:p>
          <a:endParaRPr lang="en-US"/>
        </a:p>
      </dgm:t>
    </dgm:pt>
    <dgm:pt modelId="{A13CFE96-E00E-4734-9166-77B4967EF9EA}" type="sibTrans" cxnId="{C0BDBB21-20E3-495B-A687-83AA13DD5CAB}">
      <dgm:prSet/>
      <dgm:spPr/>
      <dgm:t>
        <a:bodyPr/>
        <a:lstStyle/>
        <a:p>
          <a:endParaRPr lang="en-US"/>
        </a:p>
      </dgm:t>
    </dgm:pt>
    <dgm:pt modelId="{6FCBABDE-5F0A-4467-8447-7F2F5DAFB76A}" type="pres">
      <dgm:prSet presAssocID="{960E99F4-3F8F-445B-BC6C-187B3DC31DE0}" presName="root" presStyleCnt="0">
        <dgm:presLayoutVars>
          <dgm:dir/>
          <dgm:resizeHandles val="exact"/>
        </dgm:presLayoutVars>
      </dgm:prSet>
      <dgm:spPr/>
    </dgm:pt>
    <dgm:pt modelId="{80890E3F-4776-4A8B-9E62-8ABD2B2BBD36}" type="pres">
      <dgm:prSet presAssocID="{55BF0AA6-A89E-4239-A3CC-47803990BF91}" presName="compNode" presStyleCnt="0"/>
      <dgm:spPr/>
    </dgm:pt>
    <dgm:pt modelId="{55CAA5CF-B647-44FF-8B85-373A0B0829F5}" type="pres">
      <dgm:prSet presAssocID="{55BF0AA6-A89E-4239-A3CC-47803990BF91}" presName="iconBgRect" presStyleLbl="bgShp" presStyleIdx="0" presStyleCnt="4" custLinFactNeighborY="23641"/>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6ECDB090-695A-4EB5-8760-581B107FF991}" type="pres">
      <dgm:prSet presAssocID="{55BF0AA6-A89E-4239-A3CC-47803990BF91}" presName="iconRect" presStyleLbl="node1" presStyleIdx="0" presStyleCnt="4" custLinFactNeighborY="4120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ullseye"/>
        </a:ext>
      </dgm:extLst>
    </dgm:pt>
    <dgm:pt modelId="{29231F15-2E0E-4AE0-8E50-887A25A4E50B}" type="pres">
      <dgm:prSet presAssocID="{55BF0AA6-A89E-4239-A3CC-47803990BF91}" presName="spaceRect" presStyleCnt="0"/>
      <dgm:spPr/>
    </dgm:pt>
    <dgm:pt modelId="{9EAA58FE-AA95-40F0-BE73-A1968BAFFE3A}" type="pres">
      <dgm:prSet presAssocID="{55BF0AA6-A89E-4239-A3CC-47803990BF91}" presName="textRect" presStyleLbl="revTx" presStyleIdx="0" presStyleCnt="4" custLinFactNeighborY="-6665">
        <dgm:presLayoutVars>
          <dgm:chMax val="1"/>
          <dgm:chPref val="1"/>
        </dgm:presLayoutVars>
      </dgm:prSet>
      <dgm:spPr/>
    </dgm:pt>
    <dgm:pt modelId="{93B81183-B359-4004-8CE4-617279776701}" type="pres">
      <dgm:prSet presAssocID="{7329E5C2-2AF1-439E-BE35-17175ACB7EE0}" presName="sibTrans" presStyleCnt="0"/>
      <dgm:spPr/>
    </dgm:pt>
    <dgm:pt modelId="{56FA4B90-3B1C-4BE2-9269-1636FCAA5A23}" type="pres">
      <dgm:prSet presAssocID="{AE164080-366E-4AD0-B98D-9052E680473E}" presName="compNode" presStyleCnt="0"/>
      <dgm:spPr/>
    </dgm:pt>
    <dgm:pt modelId="{49A0BA35-D91D-4B79-A274-39A03B5E97A0}" type="pres">
      <dgm:prSet presAssocID="{AE164080-366E-4AD0-B98D-9052E680473E}" presName="iconBgRect" presStyleLbl="bgShp" presStyleIdx="1" presStyleCnt="4" custLinFactNeighborY="23641"/>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E9EA6A1D-E5AD-426F-8BB4-98F07A50333D}" type="pres">
      <dgm:prSet presAssocID="{AE164080-366E-4AD0-B98D-9052E680473E}" presName="iconRect" presStyleLbl="node1" presStyleIdx="1" presStyleCnt="4" custLinFactNeighborY="4120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ooks on shelf"/>
        </a:ext>
      </dgm:extLst>
    </dgm:pt>
    <dgm:pt modelId="{CA4933EA-25BA-4E42-834B-41CBFA045A74}" type="pres">
      <dgm:prSet presAssocID="{AE164080-366E-4AD0-B98D-9052E680473E}" presName="spaceRect" presStyleCnt="0"/>
      <dgm:spPr/>
    </dgm:pt>
    <dgm:pt modelId="{649F5A31-94FE-4D0B-8D91-DC795AF570A4}" type="pres">
      <dgm:prSet presAssocID="{AE164080-366E-4AD0-B98D-9052E680473E}" presName="textRect" presStyleLbl="revTx" presStyleIdx="1" presStyleCnt="4" custLinFactNeighborY="-6665">
        <dgm:presLayoutVars>
          <dgm:chMax val="1"/>
          <dgm:chPref val="1"/>
        </dgm:presLayoutVars>
      </dgm:prSet>
      <dgm:spPr/>
    </dgm:pt>
    <dgm:pt modelId="{B7FFD5C6-5C4B-463E-AD81-983268877906}" type="pres">
      <dgm:prSet presAssocID="{16FA30F7-4835-4D25-84FB-8651F750D35D}" presName="sibTrans" presStyleCnt="0"/>
      <dgm:spPr/>
    </dgm:pt>
    <dgm:pt modelId="{996CD0CC-96FA-44BF-B5EC-B6C49CAA9B0B}" type="pres">
      <dgm:prSet presAssocID="{25F4B89A-D33F-453E-85A4-69617904D480}" presName="compNode" presStyleCnt="0"/>
      <dgm:spPr/>
    </dgm:pt>
    <dgm:pt modelId="{9EE36A7A-9A35-4E64-80BE-BD75CF9D4A00}" type="pres">
      <dgm:prSet presAssocID="{25F4B89A-D33F-453E-85A4-69617904D480}" presName="iconBgRect" presStyleLbl="bgShp" presStyleIdx="2" presStyleCnt="4" custLinFactNeighborY="-44849"/>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84E52FF-4514-4C29-995A-3B469EEBEDD0}" type="pres">
      <dgm:prSet presAssocID="{25F4B89A-D33F-453E-85A4-69617904D480}" presName="iconRect" presStyleLbl="node1" presStyleIdx="2" presStyleCnt="4" custLinFactNeighborY="-7816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Daily calendar"/>
        </a:ext>
      </dgm:extLst>
    </dgm:pt>
    <dgm:pt modelId="{909C3253-8DB8-456E-AF8B-E26BEB526A45}" type="pres">
      <dgm:prSet presAssocID="{25F4B89A-D33F-453E-85A4-69617904D480}" presName="spaceRect" presStyleCnt="0"/>
      <dgm:spPr/>
    </dgm:pt>
    <dgm:pt modelId="{7426CEC6-5EE9-4FDF-BAF6-1543CB4E8057}" type="pres">
      <dgm:prSet presAssocID="{25F4B89A-D33F-453E-85A4-69617904D480}" presName="textRect" presStyleLbl="revTx" presStyleIdx="2" presStyleCnt="4" custLinFactY="-50400" custLinFactNeighborY="-100000">
        <dgm:presLayoutVars>
          <dgm:chMax val="1"/>
          <dgm:chPref val="1"/>
        </dgm:presLayoutVars>
      </dgm:prSet>
      <dgm:spPr/>
    </dgm:pt>
    <dgm:pt modelId="{76BF2F11-FFC0-4811-A72D-CFBEFB3FC4E2}" type="pres">
      <dgm:prSet presAssocID="{322B67A3-A325-4578-B2B3-D9F7E321245F}" presName="sibTrans" presStyleCnt="0"/>
      <dgm:spPr/>
    </dgm:pt>
    <dgm:pt modelId="{35ACBD0C-5891-4FEF-9D29-FC04760BD435}" type="pres">
      <dgm:prSet presAssocID="{9BF4DB7F-E7DD-4DA9-B11B-FED23A5C7652}" presName="compNode" presStyleCnt="0"/>
      <dgm:spPr/>
    </dgm:pt>
    <dgm:pt modelId="{685AA98A-DBF8-4995-BEC5-FB4E11AFD9D8}" type="pres">
      <dgm:prSet presAssocID="{9BF4DB7F-E7DD-4DA9-B11B-FED23A5C7652}" presName="iconBgRect" presStyleLbl="bgShp" presStyleIdx="3" presStyleCnt="4" custLinFactNeighborY="-44849"/>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DEC3823-BE99-479D-83E5-82E04E91EA82}" type="pres">
      <dgm:prSet presAssocID="{9BF4DB7F-E7DD-4DA9-B11B-FED23A5C7652}" presName="iconRect" presStyleLbl="node1" presStyleIdx="3" presStyleCnt="4" custLinFactNeighborY="-7816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Explosion"/>
        </a:ext>
      </dgm:extLst>
    </dgm:pt>
    <dgm:pt modelId="{E8D852CE-C86C-41ED-95BF-2EF58C787F5B}" type="pres">
      <dgm:prSet presAssocID="{9BF4DB7F-E7DD-4DA9-B11B-FED23A5C7652}" presName="spaceRect" presStyleCnt="0"/>
      <dgm:spPr/>
    </dgm:pt>
    <dgm:pt modelId="{F9DDA931-7B2A-459A-9B80-D1424267A73D}" type="pres">
      <dgm:prSet presAssocID="{9BF4DB7F-E7DD-4DA9-B11B-FED23A5C7652}" presName="textRect" presStyleLbl="revTx" presStyleIdx="3" presStyleCnt="4" custLinFactY="-50400" custLinFactNeighborY="-100000">
        <dgm:presLayoutVars>
          <dgm:chMax val="1"/>
          <dgm:chPref val="1"/>
        </dgm:presLayoutVars>
      </dgm:prSet>
      <dgm:spPr/>
    </dgm:pt>
  </dgm:ptLst>
  <dgm:cxnLst>
    <dgm:cxn modelId="{3234B41A-03F0-445C-B136-EF5BC7A5F7E4}" type="presOf" srcId="{25F4B89A-D33F-453E-85A4-69617904D480}" destId="{7426CEC6-5EE9-4FDF-BAF6-1543CB4E8057}" srcOrd="0" destOrd="0" presId="urn:microsoft.com/office/officeart/2018/5/layout/IconLeafLabelList"/>
    <dgm:cxn modelId="{C0BDBB21-20E3-495B-A687-83AA13DD5CAB}" srcId="{960E99F4-3F8F-445B-BC6C-187B3DC31DE0}" destId="{9BF4DB7F-E7DD-4DA9-B11B-FED23A5C7652}" srcOrd="3" destOrd="0" parTransId="{16A82906-6B73-4746-BC7A-8ADED02ADB4C}" sibTransId="{A13CFE96-E00E-4734-9166-77B4967EF9EA}"/>
    <dgm:cxn modelId="{D1CBE924-AFEA-4E7D-840E-11568E13DDCC}" type="presOf" srcId="{960E99F4-3F8F-445B-BC6C-187B3DC31DE0}" destId="{6FCBABDE-5F0A-4467-8447-7F2F5DAFB76A}" srcOrd="0" destOrd="0" presId="urn:microsoft.com/office/officeart/2018/5/layout/IconLeafLabelList"/>
    <dgm:cxn modelId="{1110794A-F155-4CCD-9C9E-505AEDDD505D}" type="presOf" srcId="{9BF4DB7F-E7DD-4DA9-B11B-FED23A5C7652}" destId="{F9DDA931-7B2A-459A-9B80-D1424267A73D}" srcOrd="0" destOrd="0" presId="urn:microsoft.com/office/officeart/2018/5/layout/IconLeafLabelList"/>
    <dgm:cxn modelId="{AFE2E185-57DE-4862-A526-33ECCF8C8BFC}" srcId="{960E99F4-3F8F-445B-BC6C-187B3DC31DE0}" destId="{AE164080-366E-4AD0-B98D-9052E680473E}" srcOrd="1" destOrd="0" parTransId="{795AA6CB-9AA8-43D0-A8BF-F1031C51AA3C}" sibTransId="{16FA30F7-4835-4D25-84FB-8651F750D35D}"/>
    <dgm:cxn modelId="{00BC2586-FD0F-4510-9681-836C7C37F196}" srcId="{960E99F4-3F8F-445B-BC6C-187B3DC31DE0}" destId="{25F4B89A-D33F-453E-85A4-69617904D480}" srcOrd="2" destOrd="0" parTransId="{1A46ABF2-2ED2-481A-8BD9-758BD5111761}" sibTransId="{322B67A3-A325-4578-B2B3-D9F7E321245F}"/>
    <dgm:cxn modelId="{B084E9BE-AE1A-438C-BAE1-88CFB2071710}" type="presOf" srcId="{55BF0AA6-A89E-4239-A3CC-47803990BF91}" destId="{9EAA58FE-AA95-40F0-BE73-A1968BAFFE3A}" srcOrd="0" destOrd="0" presId="urn:microsoft.com/office/officeart/2018/5/layout/IconLeafLabelList"/>
    <dgm:cxn modelId="{AB1FFFD1-4532-4FCE-8203-13A7D9B709DD}" srcId="{960E99F4-3F8F-445B-BC6C-187B3DC31DE0}" destId="{55BF0AA6-A89E-4239-A3CC-47803990BF91}" srcOrd="0" destOrd="0" parTransId="{57F10587-9037-47CD-828D-019DCBF07C60}" sibTransId="{7329E5C2-2AF1-439E-BE35-17175ACB7EE0}"/>
    <dgm:cxn modelId="{556070DA-6C5D-4E0E-A8DC-424FCE292A15}" type="presOf" srcId="{AE164080-366E-4AD0-B98D-9052E680473E}" destId="{649F5A31-94FE-4D0B-8D91-DC795AF570A4}" srcOrd="0" destOrd="0" presId="urn:microsoft.com/office/officeart/2018/5/layout/IconLeafLabelList"/>
    <dgm:cxn modelId="{6B87ED3C-1AB8-4239-93A3-173C331AC42F}" type="presParOf" srcId="{6FCBABDE-5F0A-4467-8447-7F2F5DAFB76A}" destId="{80890E3F-4776-4A8B-9E62-8ABD2B2BBD36}" srcOrd="0" destOrd="0" presId="urn:microsoft.com/office/officeart/2018/5/layout/IconLeafLabelList"/>
    <dgm:cxn modelId="{AA409FBF-F2EB-42E1-A70B-4DD0D5FA2B05}" type="presParOf" srcId="{80890E3F-4776-4A8B-9E62-8ABD2B2BBD36}" destId="{55CAA5CF-B647-44FF-8B85-373A0B0829F5}" srcOrd="0" destOrd="0" presId="urn:microsoft.com/office/officeart/2018/5/layout/IconLeafLabelList"/>
    <dgm:cxn modelId="{468DB7A2-F7A3-4F0D-B373-042577EE658E}" type="presParOf" srcId="{80890E3F-4776-4A8B-9E62-8ABD2B2BBD36}" destId="{6ECDB090-695A-4EB5-8760-581B107FF991}" srcOrd="1" destOrd="0" presId="urn:microsoft.com/office/officeart/2018/5/layout/IconLeafLabelList"/>
    <dgm:cxn modelId="{1D3B932F-F73D-4E7B-B6D0-2ECB60D1C023}" type="presParOf" srcId="{80890E3F-4776-4A8B-9E62-8ABD2B2BBD36}" destId="{29231F15-2E0E-4AE0-8E50-887A25A4E50B}" srcOrd="2" destOrd="0" presId="urn:microsoft.com/office/officeart/2018/5/layout/IconLeafLabelList"/>
    <dgm:cxn modelId="{DA64EDB0-88BA-4201-B904-1D9A67C1C95D}" type="presParOf" srcId="{80890E3F-4776-4A8B-9E62-8ABD2B2BBD36}" destId="{9EAA58FE-AA95-40F0-BE73-A1968BAFFE3A}" srcOrd="3" destOrd="0" presId="urn:microsoft.com/office/officeart/2018/5/layout/IconLeafLabelList"/>
    <dgm:cxn modelId="{72BC580B-6463-44F8-BEF8-4CBA0D6931F0}" type="presParOf" srcId="{6FCBABDE-5F0A-4467-8447-7F2F5DAFB76A}" destId="{93B81183-B359-4004-8CE4-617279776701}" srcOrd="1" destOrd="0" presId="urn:microsoft.com/office/officeart/2018/5/layout/IconLeafLabelList"/>
    <dgm:cxn modelId="{BED95FFE-638A-4838-B3CA-63EECE45FC6E}" type="presParOf" srcId="{6FCBABDE-5F0A-4467-8447-7F2F5DAFB76A}" destId="{56FA4B90-3B1C-4BE2-9269-1636FCAA5A23}" srcOrd="2" destOrd="0" presId="urn:microsoft.com/office/officeart/2018/5/layout/IconLeafLabelList"/>
    <dgm:cxn modelId="{D4F1F23A-CEB7-49C3-AFA1-19B455369B38}" type="presParOf" srcId="{56FA4B90-3B1C-4BE2-9269-1636FCAA5A23}" destId="{49A0BA35-D91D-4B79-A274-39A03B5E97A0}" srcOrd="0" destOrd="0" presId="urn:microsoft.com/office/officeart/2018/5/layout/IconLeafLabelList"/>
    <dgm:cxn modelId="{72314A4F-D2AC-4592-B849-B99484769692}" type="presParOf" srcId="{56FA4B90-3B1C-4BE2-9269-1636FCAA5A23}" destId="{E9EA6A1D-E5AD-426F-8BB4-98F07A50333D}" srcOrd="1" destOrd="0" presId="urn:microsoft.com/office/officeart/2018/5/layout/IconLeafLabelList"/>
    <dgm:cxn modelId="{B258E5A9-D67A-4DE5-A803-18845A36E0C4}" type="presParOf" srcId="{56FA4B90-3B1C-4BE2-9269-1636FCAA5A23}" destId="{CA4933EA-25BA-4E42-834B-41CBFA045A74}" srcOrd="2" destOrd="0" presId="urn:microsoft.com/office/officeart/2018/5/layout/IconLeafLabelList"/>
    <dgm:cxn modelId="{303DAA7C-02CA-4E2E-9224-A9E260B01C48}" type="presParOf" srcId="{56FA4B90-3B1C-4BE2-9269-1636FCAA5A23}" destId="{649F5A31-94FE-4D0B-8D91-DC795AF570A4}" srcOrd="3" destOrd="0" presId="urn:microsoft.com/office/officeart/2018/5/layout/IconLeafLabelList"/>
    <dgm:cxn modelId="{59D6CAAA-1E56-43DE-AE49-78F62BA087FB}" type="presParOf" srcId="{6FCBABDE-5F0A-4467-8447-7F2F5DAFB76A}" destId="{B7FFD5C6-5C4B-463E-AD81-983268877906}" srcOrd="3" destOrd="0" presId="urn:microsoft.com/office/officeart/2018/5/layout/IconLeafLabelList"/>
    <dgm:cxn modelId="{622F8F67-DC41-4EA4-81F0-EC0BB3C1BF6C}" type="presParOf" srcId="{6FCBABDE-5F0A-4467-8447-7F2F5DAFB76A}" destId="{996CD0CC-96FA-44BF-B5EC-B6C49CAA9B0B}" srcOrd="4" destOrd="0" presId="urn:microsoft.com/office/officeart/2018/5/layout/IconLeafLabelList"/>
    <dgm:cxn modelId="{CA53ADFE-4A4B-46ED-B427-4C28B2A27F8C}" type="presParOf" srcId="{996CD0CC-96FA-44BF-B5EC-B6C49CAA9B0B}" destId="{9EE36A7A-9A35-4E64-80BE-BD75CF9D4A00}" srcOrd="0" destOrd="0" presId="urn:microsoft.com/office/officeart/2018/5/layout/IconLeafLabelList"/>
    <dgm:cxn modelId="{1E254FF8-96B8-4EC0-906D-6D69F5A7552C}" type="presParOf" srcId="{996CD0CC-96FA-44BF-B5EC-B6C49CAA9B0B}" destId="{A84E52FF-4514-4C29-995A-3B469EEBEDD0}" srcOrd="1" destOrd="0" presId="urn:microsoft.com/office/officeart/2018/5/layout/IconLeafLabelList"/>
    <dgm:cxn modelId="{8B5587C2-60EC-41B8-AE9C-5A6171CFE8F0}" type="presParOf" srcId="{996CD0CC-96FA-44BF-B5EC-B6C49CAA9B0B}" destId="{909C3253-8DB8-456E-AF8B-E26BEB526A45}" srcOrd="2" destOrd="0" presId="urn:microsoft.com/office/officeart/2018/5/layout/IconLeafLabelList"/>
    <dgm:cxn modelId="{AAFFAD32-2B45-4C86-9B4F-2C06B13A4A86}" type="presParOf" srcId="{996CD0CC-96FA-44BF-B5EC-B6C49CAA9B0B}" destId="{7426CEC6-5EE9-4FDF-BAF6-1543CB4E8057}" srcOrd="3" destOrd="0" presId="urn:microsoft.com/office/officeart/2018/5/layout/IconLeafLabelList"/>
    <dgm:cxn modelId="{69F574B3-8DE4-4E90-931F-94907843ACFF}" type="presParOf" srcId="{6FCBABDE-5F0A-4467-8447-7F2F5DAFB76A}" destId="{76BF2F11-FFC0-4811-A72D-CFBEFB3FC4E2}" srcOrd="5" destOrd="0" presId="urn:microsoft.com/office/officeart/2018/5/layout/IconLeafLabelList"/>
    <dgm:cxn modelId="{0D8A3B37-130E-484F-9FB2-6779B0E8843F}" type="presParOf" srcId="{6FCBABDE-5F0A-4467-8447-7F2F5DAFB76A}" destId="{35ACBD0C-5891-4FEF-9D29-FC04760BD435}" srcOrd="6" destOrd="0" presId="urn:microsoft.com/office/officeart/2018/5/layout/IconLeafLabelList"/>
    <dgm:cxn modelId="{3F9B6BC6-0F3A-487B-836C-63EA62EA82DE}" type="presParOf" srcId="{35ACBD0C-5891-4FEF-9D29-FC04760BD435}" destId="{685AA98A-DBF8-4995-BEC5-FB4E11AFD9D8}" srcOrd="0" destOrd="0" presId="urn:microsoft.com/office/officeart/2018/5/layout/IconLeafLabelList"/>
    <dgm:cxn modelId="{4041864C-EE93-4663-9DF9-F60E12794B47}" type="presParOf" srcId="{35ACBD0C-5891-4FEF-9D29-FC04760BD435}" destId="{FDEC3823-BE99-479D-83E5-82E04E91EA82}" srcOrd="1" destOrd="0" presId="urn:microsoft.com/office/officeart/2018/5/layout/IconLeafLabelList"/>
    <dgm:cxn modelId="{85410FF5-B232-4C4D-91B7-4548FC1736AE}" type="presParOf" srcId="{35ACBD0C-5891-4FEF-9D29-FC04760BD435}" destId="{E8D852CE-C86C-41ED-95BF-2EF58C787F5B}" srcOrd="2" destOrd="0" presId="urn:microsoft.com/office/officeart/2018/5/layout/IconLeafLabelList"/>
    <dgm:cxn modelId="{716610BC-9626-4417-A78E-74B98005D084}" type="presParOf" srcId="{35ACBD0C-5891-4FEF-9D29-FC04760BD435}" destId="{F9DDA931-7B2A-459A-9B80-D1424267A73D}"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05E715-11D5-48AE-AA93-77A4F91088D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8188838-7415-4001-8018-B8E0AC9E6CB6}">
      <dgm:prSet custT="1"/>
      <dgm:spPr/>
      <dgm:t>
        <a:bodyPr/>
        <a:lstStyle/>
        <a:p>
          <a:r>
            <a:rPr lang="en-US" sz="2200" dirty="0">
              <a:latin typeface="Franklin Gothic Book" panose="020B0503020102020204" pitchFamily="34" charset="0"/>
            </a:rPr>
            <a:t>Objective: </a:t>
          </a:r>
          <a:r>
            <a:rPr lang="en-US" sz="2200" dirty="0">
              <a:solidFill>
                <a:schemeClr val="tx1"/>
              </a:solidFill>
              <a:highlight>
                <a:srgbClr val="FFFF00"/>
              </a:highlight>
              <a:latin typeface="Franklin Gothic Book" panose="020B0503020102020204" pitchFamily="34" charset="0"/>
            </a:rPr>
            <a:t>[</a:t>
          </a:r>
          <a:r>
            <a:rPr lang="en-US" sz="2200" dirty="0">
              <a:highlight>
                <a:srgbClr val="FFFF00"/>
              </a:highlight>
              <a:latin typeface="Franklin Gothic Book" panose="020B0503020102020204" pitchFamily="34" charset="0"/>
            </a:rPr>
            <a:t>Proposed Objective</a:t>
          </a:r>
          <a:r>
            <a:rPr lang="en-US" sz="2200" dirty="0">
              <a:solidFill>
                <a:schemeClr val="tx1"/>
              </a:solidFill>
              <a:highlight>
                <a:srgbClr val="FFFF00"/>
              </a:highlight>
              <a:latin typeface="Franklin Gothic Book" panose="020B0503020102020204" pitchFamily="34" charset="0"/>
            </a:rPr>
            <a:t>]</a:t>
          </a:r>
        </a:p>
      </dgm:t>
    </dgm:pt>
    <dgm:pt modelId="{8E84A9B7-CEE3-4179-825B-78D57612B48E}" type="parTrans" cxnId="{299CC738-ABD0-47B9-A254-6E487B877848}">
      <dgm:prSet/>
      <dgm:spPr/>
      <dgm:t>
        <a:bodyPr/>
        <a:lstStyle/>
        <a:p>
          <a:endParaRPr lang="en-US"/>
        </a:p>
      </dgm:t>
    </dgm:pt>
    <dgm:pt modelId="{B59F9188-E18D-43FC-8C15-06CC157637A8}" type="sibTrans" cxnId="{299CC738-ABD0-47B9-A254-6E487B877848}">
      <dgm:prSet/>
      <dgm:spPr/>
      <dgm:t>
        <a:bodyPr/>
        <a:lstStyle/>
        <a:p>
          <a:endParaRPr lang="en-US"/>
        </a:p>
      </dgm:t>
    </dgm:pt>
    <dgm:pt modelId="{3B080ED0-4AAC-43FE-B679-D537BE00B7F1}">
      <dgm:prSet custT="1"/>
      <dgm:spPr/>
      <dgm:t>
        <a:bodyPr/>
        <a:lstStyle/>
        <a:p>
          <a:r>
            <a:rPr lang="en-US" sz="2200" dirty="0">
              <a:solidFill>
                <a:srgbClr val="333333"/>
              </a:solidFill>
              <a:latin typeface="Franklin Gothic Book" panose="020B0503020102020204" pitchFamily="34" charset="0"/>
            </a:rPr>
            <a:t>Aligns to: </a:t>
          </a:r>
          <a:r>
            <a:rPr lang="en-US" sz="2200" dirty="0">
              <a:solidFill>
                <a:srgbClr val="333333"/>
              </a:solidFill>
              <a:highlight>
                <a:srgbClr val="FFFF00"/>
              </a:highlight>
              <a:latin typeface="Franklin Gothic Book" panose="020B0503020102020204" pitchFamily="34" charset="0"/>
            </a:rPr>
            <a:t>[Capability]</a:t>
          </a:r>
        </a:p>
      </dgm:t>
    </dgm:pt>
    <dgm:pt modelId="{FB7D6AD3-E171-42A2-9DC7-073D0FF5C85E}" type="sibTrans" cxnId="{D323DE0B-99D6-464F-8D4B-CFB55135B304}">
      <dgm:prSet/>
      <dgm:spPr/>
      <dgm:t>
        <a:bodyPr/>
        <a:lstStyle/>
        <a:p>
          <a:endParaRPr lang="en-US"/>
        </a:p>
      </dgm:t>
    </dgm:pt>
    <dgm:pt modelId="{E6F24F48-60AB-4D61-AFC9-967A3898D069}" type="parTrans" cxnId="{D323DE0B-99D6-464F-8D4B-CFB55135B304}">
      <dgm:prSet/>
      <dgm:spPr/>
      <dgm:t>
        <a:bodyPr/>
        <a:lstStyle/>
        <a:p>
          <a:endParaRPr lang="en-US"/>
        </a:p>
      </dgm:t>
    </dgm:pt>
    <dgm:pt modelId="{6259760E-DED2-408F-B629-7A424D422A6B}">
      <dgm:prSet custT="1"/>
      <dgm:spPr/>
      <dgm:t>
        <a:bodyPr/>
        <a:lstStyle/>
        <a:p>
          <a:r>
            <a:rPr lang="en-US" sz="2200" dirty="0">
              <a:latin typeface="Franklin Gothic Book" panose="020B0503020102020204" pitchFamily="34" charset="0"/>
            </a:rPr>
            <a:t>Objective: </a:t>
          </a:r>
          <a:r>
            <a:rPr lang="en-US" sz="2200" dirty="0">
              <a:solidFill>
                <a:schemeClr val="tx1"/>
              </a:solidFill>
              <a:highlight>
                <a:srgbClr val="FFFF00"/>
              </a:highlight>
              <a:latin typeface="Franklin Gothic Book" panose="020B0503020102020204" pitchFamily="34" charset="0"/>
            </a:rPr>
            <a:t>[</a:t>
          </a:r>
          <a:r>
            <a:rPr lang="en-US" sz="2200" dirty="0">
              <a:highlight>
                <a:srgbClr val="FFFF00"/>
              </a:highlight>
              <a:latin typeface="Franklin Gothic Book" panose="020B0503020102020204" pitchFamily="34" charset="0"/>
            </a:rPr>
            <a:t>Proposed Objective</a:t>
          </a:r>
          <a:r>
            <a:rPr lang="en-US" sz="2200" dirty="0">
              <a:solidFill>
                <a:schemeClr val="tx1"/>
              </a:solidFill>
              <a:highlight>
                <a:srgbClr val="FFFF00"/>
              </a:highlight>
              <a:latin typeface="Franklin Gothic Book" panose="020B0503020102020204" pitchFamily="34" charset="0"/>
            </a:rPr>
            <a:t>]</a:t>
          </a:r>
        </a:p>
      </dgm:t>
    </dgm:pt>
    <dgm:pt modelId="{674DE1BB-C299-4478-A206-B11BF4114747}" type="parTrans" cxnId="{58B6B39D-C7B0-4852-BF53-61C5BB2A5C1C}">
      <dgm:prSet/>
      <dgm:spPr/>
      <dgm:t>
        <a:bodyPr/>
        <a:lstStyle/>
        <a:p>
          <a:endParaRPr lang="en-US"/>
        </a:p>
      </dgm:t>
    </dgm:pt>
    <dgm:pt modelId="{0FEE6BF2-AB9B-4D52-A8F2-39EA4C0F88B1}" type="sibTrans" cxnId="{58B6B39D-C7B0-4852-BF53-61C5BB2A5C1C}">
      <dgm:prSet/>
      <dgm:spPr/>
      <dgm:t>
        <a:bodyPr/>
        <a:lstStyle/>
        <a:p>
          <a:endParaRPr lang="en-US"/>
        </a:p>
      </dgm:t>
    </dgm:pt>
    <dgm:pt modelId="{530EC748-32AF-4698-A2E2-3BF6F742720C}">
      <dgm:prSet/>
      <dgm:spPr/>
      <dgm:t>
        <a:bodyPr/>
        <a:lstStyle/>
        <a:p>
          <a:r>
            <a:rPr lang="en-US" dirty="0">
              <a:solidFill>
                <a:srgbClr val="333333"/>
              </a:solidFill>
              <a:latin typeface="Franklin Gothic Book" panose="020B0503020102020204" pitchFamily="34" charset="0"/>
            </a:rPr>
            <a:t>Aligns to: </a:t>
          </a:r>
          <a:r>
            <a:rPr lang="en-US" dirty="0">
              <a:solidFill>
                <a:srgbClr val="333333"/>
              </a:solidFill>
              <a:highlight>
                <a:srgbClr val="FFFF00"/>
              </a:highlight>
              <a:latin typeface="Franklin Gothic Book" panose="020B0503020102020204" pitchFamily="34" charset="0"/>
            </a:rPr>
            <a:t>[Capability]</a:t>
          </a:r>
        </a:p>
      </dgm:t>
    </dgm:pt>
    <dgm:pt modelId="{4B62B700-E661-4118-9327-1BE949333B5C}" type="parTrans" cxnId="{6CD4E5C5-CFBA-4AC5-9380-7E2E531FBF74}">
      <dgm:prSet/>
      <dgm:spPr/>
      <dgm:t>
        <a:bodyPr/>
        <a:lstStyle/>
        <a:p>
          <a:endParaRPr lang="en-US"/>
        </a:p>
      </dgm:t>
    </dgm:pt>
    <dgm:pt modelId="{F988CEFE-80E1-4AA4-A99C-CBAF1FA355BC}" type="sibTrans" cxnId="{6CD4E5C5-CFBA-4AC5-9380-7E2E531FBF74}">
      <dgm:prSet/>
      <dgm:spPr/>
      <dgm:t>
        <a:bodyPr/>
        <a:lstStyle/>
        <a:p>
          <a:endParaRPr lang="en-US"/>
        </a:p>
      </dgm:t>
    </dgm:pt>
    <dgm:pt modelId="{431269BA-AFBB-42A7-BF68-8FD6D2431233}">
      <dgm:prSet/>
      <dgm:spPr/>
      <dgm:t>
        <a:bodyPr/>
        <a:lstStyle/>
        <a:p>
          <a:r>
            <a:rPr lang="en-US" dirty="0">
              <a:latin typeface="Franklin Gothic Book" panose="020B0503020102020204" pitchFamily="34" charset="0"/>
            </a:rPr>
            <a:t>Objective: </a:t>
          </a:r>
          <a:r>
            <a:rPr lang="en-US" dirty="0">
              <a:solidFill>
                <a:schemeClr val="tx1"/>
              </a:solidFill>
              <a:highlight>
                <a:srgbClr val="FFFF00"/>
              </a:highlight>
              <a:latin typeface="Franklin Gothic Book" panose="020B0503020102020204" pitchFamily="34" charset="0"/>
            </a:rPr>
            <a:t>[</a:t>
          </a:r>
          <a:r>
            <a:rPr lang="en-US" dirty="0">
              <a:highlight>
                <a:srgbClr val="FFFF00"/>
              </a:highlight>
              <a:latin typeface="Franklin Gothic Book" panose="020B0503020102020204" pitchFamily="34" charset="0"/>
            </a:rPr>
            <a:t>Proposed Objective</a:t>
          </a:r>
          <a:r>
            <a:rPr lang="en-US" dirty="0">
              <a:solidFill>
                <a:schemeClr val="tx1"/>
              </a:solidFill>
              <a:highlight>
                <a:srgbClr val="FFFF00"/>
              </a:highlight>
              <a:latin typeface="Franklin Gothic Book" panose="020B0503020102020204" pitchFamily="34" charset="0"/>
            </a:rPr>
            <a:t>]</a:t>
          </a:r>
        </a:p>
      </dgm:t>
    </dgm:pt>
    <dgm:pt modelId="{E0657596-0271-4546-8D61-F1804AACCA96}" type="parTrans" cxnId="{C6560947-6E3C-4CD1-BD1E-B9511C8E5032}">
      <dgm:prSet/>
      <dgm:spPr/>
      <dgm:t>
        <a:bodyPr/>
        <a:lstStyle/>
        <a:p>
          <a:endParaRPr lang="en-US"/>
        </a:p>
      </dgm:t>
    </dgm:pt>
    <dgm:pt modelId="{3B86ECD4-ABDB-4EC5-9E7C-24296FEAC266}" type="sibTrans" cxnId="{C6560947-6E3C-4CD1-BD1E-B9511C8E5032}">
      <dgm:prSet/>
      <dgm:spPr/>
      <dgm:t>
        <a:bodyPr/>
        <a:lstStyle/>
        <a:p>
          <a:endParaRPr lang="en-US"/>
        </a:p>
      </dgm:t>
    </dgm:pt>
    <dgm:pt modelId="{EB75D456-77E3-4A94-9248-1F6B511193A6}">
      <dgm:prSet/>
      <dgm:spPr/>
      <dgm:t>
        <a:bodyPr/>
        <a:lstStyle/>
        <a:p>
          <a:r>
            <a:rPr lang="en-US" dirty="0">
              <a:solidFill>
                <a:srgbClr val="333333"/>
              </a:solidFill>
              <a:latin typeface="Franklin Gothic Book" panose="020B0503020102020204" pitchFamily="34" charset="0"/>
            </a:rPr>
            <a:t>Aligns to: </a:t>
          </a:r>
          <a:r>
            <a:rPr lang="en-US" dirty="0">
              <a:solidFill>
                <a:srgbClr val="333333"/>
              </a:solidFill>
              <a:highlight>
                <a:srgbClr val="FFFF00"/>
              </a:highlight>
              <a:latin typeface="Franklin Gothic Book" panose="020B0503020102020204" pitchFamily="34" charset="0"/>
            </a:rPr>
            <a:t>[Capability]</a:t>
          </a:r>
        </a:p>
      </dgm:t>
    </dgm:pt>
    <dgm:pt modelId="{64FCFF92-D56F-495F-B22C-4D81CA91EB68}" type="parTrans" cxnId="{ECBCF83F-C3C0-4CDD-9E4D-1EF7CA1DF999}">
      <dgm:prSet/>
      <dgm:spPr/>
      <dgm:t>
        <a:bodyPr/>
        <a:lstStyle/>
        <a:p>
          <a:endParaRPr lang="en-US"/>
        </a:p>
      </dgm:t>
    </dgm:pt>
    <dgm:pt modelId="{1D2379B0-741E-4375-A337-2E212A96D42A}" type="sibTrans" cxnId="{ECBCF83F-C3C0-4CDD-9E4D-1EF7CA1DF999}">
      <dgm:prSet/>
      <dgm:spPr/>
      <dgm:t>
        <a:bodyPr/>
        <a:lstStyle/>
        <a:p>
          <a:endParaRPr lang="en-US"/>
        </a:p>
      </dgm:t>
    </dgm:pt>
    <dgm:pt modelId="{ACC3CEB4-D378-478F-9D58-2905026D0CFE}" type="pres">
      <dgm:prSet presAssocID="{3A05E715-11D5-48AE-AA93-77A4F91088DB}" presName="linear" presStyleCnt="0">
        <dgm:presLayoutVars>
          <dgm:dir/>
          <dgm:animLvl val="lvl"/>
          <dgm:resizeHandles val="exact"/>
        </dgm:presLayoutVars>
      </dgm:prSet>
      <dgm:spPr/>
    </dgm:pt>
    <dgm:pt modelId="{77773FFA-152F-463B-9E9F-D66D2E78E77F}" type="pres">
      <dgm:prSet presAssocID="{88188838-7415-4001-8018-B8E0AC9E6CB6}" presName="parentLin" presStyleCnt="0"/>
      <dgm:spPr/>
    </dgm:pt>
    <dgm:pt modelId="{92B8E58D-C7AD-4CCB-A97D-47AEF1120703}" type="pres">
      <dgm:prSet presAssocID="{88188838-7415-4001-8018-B8E0AC9E6CB6}" presName="parentLeftMargin" presStyleLbl="node1" presStyleIdx="0" presStyleCnt="3"/>
      <dgm:spPr/>
    </dgm:pt>
    <dgm:pt modelId="{F351AF17-8CD1-4D0C-A5CF-F8805CD02084}" type="pres">
      <dgm:prSet presAssocID="{88188838-7415-4001-8018-B8E0AC9E6CB6}" presName="parentText" presStyleLbl="node1" presStyleIdx="0" presStyleCnt="3">
        <dgm:presLayoutVars>
          <dgm:chMax val="0"/>
          <dgm:bulletEnabled val="1"/>
        </dgm:presLayoutVars>
      </dgm:prSet>
      <dgm:spPr/>
    </dgm:pt>
    <dgm:pt modelId="{563AB8B5-1EF2-43E9-9EDB-4D24D6CB5EF1}" type="pres">
      <dgm:prSet presAssocID="{88188838-7415-4001-8018-B8E0AC9E6CB6}" presName="negativeSpace" presStyleCnt="0"/>
      <dgm:spPr/>
    </dgm:pt>
    <dgm:pt modelId="{700E801F-2D9B-4E1B-BD1F-98EE9022A301}" type="pres">
      <dgm:prSet presAssocID="{88188838-7415-4001-8018-B8E0AC9E6CB6}" presName="childText" presStyleLbl="conFgAcc1" presStyleIdx="0" presStyleCnt="3">
        <dgm:presLayoutVars>
          <dgm:bulletEnabled val="1"/>
        </dgm:presLayoutVars>
      </dgm:prSet>
      <dgm:spPr/>
    </dgm:pt>
    <dgm:pt modelId="{1E76B73F-2286-45F0-98EB-026F74DC7F63}" type="pres">
      <dgm:prSet presAssocID="{B59F9188-E18D-43FC-8C15-06CC157637A8}" presName="spaceBetweenRectangles" presStyleCnt="0"/>
      <dgm:spPr/>
    </dgm:pt>
    <dgm:pt modelId="{ED1DB6B4-3FA2-47F8-801D-7C66A921EF22}" type="pres">
      <dgm:prSet presAssocID="{6259760E-DED2-408F-B629-7A424D422A6B}" presName="parentLin" presStyleCnt="0"/>
      <dgm:spPr/>
    </dgm:pt>
    <dgm:pt modelId="{777D6169-E5A3-4DBF-A4C7-29ACCB491C30}" type="pres">
      <dgm:prSet presAssocID="{6259760E-DED2-408F-B629-7A424D422A6B}" presName="parentLeftMargin" presStyleLbl="node1" presStyleIdx="0" presStyleCnt="3"/>
      <dgm:spPr/>
    </dgm:pt>
    <dgm:pt modelId="{6F4C0C30-30F9-4D90-8B13-4B11C95D858D}" type="pres">
      <dgm:prSet presAssocID="{6259760E-DED2-408F-B629-7A424D422A6B}" presName="parentText" presStyleLbl="node1" presStyleIdx="1" presStyleCnt="3">
        <dgm:presLayoutVars>
          <dgm:chMax val="0"/>
          <dgm:bulletEnabled val="1"/>
        </dgm:presLayoutVars>
      </dgm:prSet>
      <dgm:spPr/>
    </dgm:pt>
    <dgm:pt modelId="{9451C5E0-AD66-41FA-94E1-383F18292593}" type="pres">
      <dgm:prSet presAssocID="{6259760E-DED2-408F-B629-7A424D422A6B}" presName="negativeSpace" presStyleCnt="0"/>
      <dgm:spPr/>
    </dgm:pt>
    <dgm:pt modelId="{7C1C02E5-F2D8-475F-893D-E3934D6F0D24}" type="pres">
      <dgm:prSet presAssocID="{6259760E-DED2-408F-B629-7A424D422A6B}" presName="childText" presStyleLbl="conFgAcc1" presStyleIdx="1" presStyleCnt="3">
        <dgm:presLayoutVars>
          <dgm:bulletEnabled val="1"/>
        </dgm:presLayoutVars>
      </dgm:prSet>
      <dgm:spPr/>
    </dgm:pt>
    <dgm:pt modelId="{22C80189-C688-45B8-9CE7-E754F65773F3}" type="pres">
      <dgm:prSet presAssocID="{0FEE6BF2-AB9B-4D52-A8F2-39EA4C0F88B1}" presName="spaceBetweenRectangles" presStyleCnt="0"/>
      <dgm:spPr/>
    </dgm:pt>
    <dgm:pt modelId="{D6BE57BA-8D49-49E3-AF9E-CDDA08720E8B}" type="pres">
      <dgm:prSet presAssocID="{431269BA-AFBB-42A7-BF68-8FD6D2431233}" presName="parentLin" presStyleCnt="0"/>
      <dgm:spPr/>
    </dgm:pt>
    <dgm:pt modelId="{CA9403E7-1A67-45A2-BFF4-235213312793}" type="pres">
      <dgm:prSet presAssocID="{431269BA-AFBB-42A7-BF68-8FD6D2431233}" presName="parentLeftMargin" presStyleLbl="node1" presStyleIdx="1" presStyleCnt="3"/>
      <dgm:spPr/>
    </dgm:pt>
    <dgm:pt modelId="{59AD1F60-A43F-4253-8991-EB6406633315}" type="pres">
      <dgm:prSet presAssocID="{431269BA-AFBB-42A7-BF68-8FD6D2431233}" presName="parentText" presStyleLbl="node1" presStyleIdx="2" presStyleCnt="3">
        <dgm:presLayoutVars>
          <dgm:chMax val="0"/>
          <dgm:bulletEnabled val="1"/>
        </dgm:presLayoutVars>
      </dgm:prSet>
      <dgm:spPr/>
    </dgm:pt>
    <dgm:pt modelId="{9D85163C-19FA-4621-AA05-458CD8CD93D6}" type="pres">
      <dgm:prSet presAssocID="{431269BA-AFBB-42A7-BF68-8FD6D2431233}" presName="negativeSpace" presStyleCnt="0"/>
      <dgm:spPr/>
    </dgm:pt>
    <dgm:pt modelId="{6054AC71-CB3F-4E26-A3E0-4984E0E9AEAE}" type="pres">
      <dgm:prSet presAssocID="{431269BA-AFBB-42A7-BF68-8FD6D2431233}" presName="childText" presStyleLbl="conFgAcc1" presStyleIdx="2" presStyleCnt="3">
        <dgm:presLayoutVars>
          <dgm:bulletEnabled val="1"/>
        </dgm:presLayoutVars>
      </dgm:prSet>
      <dgm:spPr/>
    </dgm:pt>
  </dgm:ptLst>
  <dgm:cxnLst>
    <dgm:cxn modelId="{66465307-ABFE-452D-862D-7B964ADAE605}" type="presOf" srcId="{3A05E715-11D5-48AE-AA93-77A4F91088DB}" destId="{ACC3CEB4-D378-478F-9D58-2905026D0CFE}" srcOrd="0" destOrd="0" presId="urn:microsoft.com/office/officeart/2005/8/layout/list1"/>
    <dgm:cxn modelId="{3DEADC07-918C-4942-B1B4-6A277161DA90}" type="presOf" srcId="{EB75D456-77E3-4A94-9248-1F6B511193A6}" destId="{6054AC71-CB3F-4E26-A3E0-4984E0E9AEAE}" srcOrd="0" destOrd="0" presId="urn:microsoft.com/office/officeart/2005/8/layout/list1"/>
    <dgm:cxn modelId="{D323DE0B-99D6-464F-8D4B-CFB55135B304}" srcId="{88188838-7415-4001-8018-B8E0AC9E6CB6}" destId="{3B080ED0-4AAC-43FE-B679-D537BE00B7F1}" srcOrd="0" destOrd="0" parTransId="{E6F24F48-60AB-4D61-AFC9-967A3898D069}" sibTransId="{FB7D6AD3-E171-42A2-9DC7-073D0FF5C85E}"/>
    <dgm:cxn modelId="{18F0952A-28A8-4588-B5EE-2A5DD0E67F02}" type="presOf" srcId="{530EC748-32AF-4698-A2E2-3BF6F742720C}" destId="{7C1C02E5-F2D8-475F-893D-E3934D6F0D24}" srcOrd="0" destOrd="0" presId="urn:microsoft.com/office/officeart/2005/8/layout/list1"/>
    <dgm:cxn modelId="{27918835-D0A7-4656-926C-DD40FB6E606D}" type="presOf" srcId="{88188838-7415-4001-8018-B8E0AC9E6CB6}" destId="{F351AF17-8CD1-4D0C-A5CF-F8805CD02084}" srcOrd="1" destOrd="0" presId="urn:microsoft.com/office/officeart/2005/8/layout/list1"/>
    <dgm:cxn modelId="{299CC738-ABD0-47B9-A254-6E487B877848}" srcId="{3A05E715-11D5-48AE-AA93-77A4F91088DB}" destId="{88188838-7415-4001-8018-B8E0AC9E6CB6}" srcOrd="0" destOrd="0" parTransId="{8E84A9B7-CEE3-4179-825B-78D57612B48E}" sibTransId="{B59F9188-E18D-43FC-8C15-06CC157637A8}"/>
    <dgm:cxn modelId="{ECBCF83F-C3C0-4CDD-9E4D-1EF7CA1DF999}" srcId="{431269BA-AFBB-42A7-BF68-8FD6D2431233}" destId="{EB75D456-77E3-4A94-9248-1F6B511193A6}" srcOrd="0" destOrd="0" parTransId="{64FCFF92-D56F-495F-B22C-4D81CA91EB68}" sibTransId="{1D2379B0-741E-4375-A337-2E212A96D42A}"/>
    <dgm:cxn modelId="{C6560947-6E3C-4CD1-BD1E-B9511C8E5032}" srcId="{3A05E715-11D5-48AE-AA93-77A4F91088DB}" destId="{431269BA-AFBB-42A7-BF68-8FD6D2431233}" srcOrd="2" destOrd="0" parTransId="{E0657596-0271-4546-8D61-F1804AACCA96}" sibTransId="{3B86ECD4-ABDB-4EC5-9E7C-24296FEAC266}"/>
    <dgm:cxn modelId="{99BC2F6B-8668-4F32-AB72-19EB2225B6C5}" type="presOf" srcId="{431269BA-AFBB-42A7-BF68-8FD6D2431233}" destId="{59AD1F60-A43F-4253-8991-EB6406633315}" srcOrd="1" destOrd="0" presId="urn:microsoft.com/office/officeart/2005/8/layout/list1"/>
    <dgm:cxn modelId="{A327004F-D7F3-4CC1-9B5E-31751DE5739D}" type="presOf" srcId="{431269BA-AFBB-42A7-BF68-8FD6D2431233}" destId="{CA9403E7-1A67-45A2-BFF4-235213312793}" srcOrd="0" destOrd="0" presId="urn:microsoft.com/office/officeart/2005/8/layout/list1"/>
    <dgm:cxn modelId="{54D5B471-F40A-4281-AF59-E25A125965ED}" type="presOf" srcId="{6259760E-DED2-408F-B629-7A424D422A6B}" destId="{6F4C0C30-30F9-4D90-8B13-4B11C95D858D}" srcOrd="1" destOrd="0" presId="urn:microsoft.com/office/officeart/2005/8/layout/list1"/>
    <dgm:cxn modelId="{58B6B39D-C7B0-4852-BF53-61C5BB2A5C1C}" srcId="{3A05E715-11D5-48AE-AA93-77A4F91088DB}" destId="{6259760E-DED2-408F-B629-7A424D422A6B}" srcOrd="1" destOrd="0" parTransId="{674DE1BB-C299-4478-A206-B11BF4114747}" sibTransId="{0FEE6BF2-AB9B-4D52-A8F2-39EA4C0F88B1}"/>
    <dgm:cxn modelId="{F2264EA4-2A1C-47D1-A7ED-EC01F6FE4407}" type="presOf" srcId="{3B080ED0-4AAC-43FE-B679-D537BE00B7F1}" destId="{700E801F-2D9B-4E1B-BD1F-98EE9022A301}" srcOrd="0" destOrd="0" presId="urn:microsoft.com/office/officeart/2005/8/layout/list1"/>
    <dgm:cxn modelId="{6CD4E5C5-CFBA-4AC5-9380-7E2E531FBF74}" srcId="{6259760E-DED2-408F-B629-7A424D422A6B}" destId="{530EC748-32AF-4698-A2E2-3BF6F742720C}" srcOrd="0" destOrd="0" parTransId="{4B62B700-E661-4118-9327-1BE949333B5C}" sibTransId="{F988CEFE-80E1-4AA4-A99C-CBAF1FA355BC}"/>
    <dgm:cxn modelId="{6A8BE6C7-ADFC-4AFB-B26F-4F53D005FD46}" type="presOf" srcId="{88188838-7415-4001-8018-B8E0AC9E6CB6}" destId="{92B8E58D-C7AD-4CCB-A97D-47AEF1120703}" srcOrd="0" destOrd="0" presId="urn:microsoft.com/office/officeart/2005/8/layout/list1"/>
    <dgm:cxn modelId="{858FABF9-D5E1-4C15-A621-9690A841BAC2}" type="presOf" srcId="{6259760E-DED2-408F-B629-7A424D422A6B}" destId="{777D6169-E5A3-4DBF-A4C7-29ACCB491C30}" srcOrd="0" destOrd="0" presId="urn:microsoft.com/office/officeart/2005/8/layout/list1"/>
    <dgm:cxn modelId="{70C62F7F-4B7D-48D1-8008-9B588979535B}" type="presParOf" srcId="{ACC3CEB4-D378-478F-9D58-2905026D0CFE}" destId="{77773FFA-152F-463B-9E9F-D66D2E78E77F}" srcOrd="0" destOrd="0" presId="urn:microsoft.com/office/officeart/2005/8/layout/list1"/>
    <dgm:cxn modelId="{3CD215A7-A360-4B0E-9D29-1868A2E2DE2F}" type="presParOf" srcId="{77773FFA-152F-463B-9E9F-D66D2E78E77F}" destId="{92B8E58D-C7AD-4CCB-A97D-47AEF1120703}" srcOrd="0" destOrd="0" presId="urn:microsoft.com/office/officeart/2005/8/layout/list1"/>
    <dgm:cxn modelId="{8B554ED4-9DDB-489E-9541-CEB497F802B5}" type="presParOf" srcId="{77773FFA-152F-463B-9E9F-D66D2E78E77F}" destId="{F351AF17-8CD1-4D0C-A5CF-F8805CD02084}" srcOrd="1" destOrd="0" presId="urn:microsoft.com/office/officeart/2005/8/layout/list1"/>
    <dgm:cxn modelId="{55F682DA-3B52-4ED2-A7B2-8A03204BDAC8}" type="presParOf" srcId="{ACC3CEB4-D378-478F-9D58-2905026D0CFE}" destId="{563AB8B5-1EF2-43E9-9EDB-4D24D6CB5EF1}" srcOrd="1" destOrd="0" presId="urn:microsoft.com/office/officeart/2005/8/layout/list1"/>
    <dgm:cxn modelId="{5CF3A713-D477-4366-9D15-0CE0F7D79B9B}" type="presParOf" srcId="{ACC3CEB4-D378-478F-9D58-2905026D0CFE}" destId="{700E801F-2D9B-4E1B-BD1F-98EE9022A301}" srcOrd="2" destOrd="0" presId="urn:microsoft.com/office/officeart/2005/8/layout/list1"/>
    <dgm:cxn modelId="{A68A369D-8669-4E9B-94AE-5471E53C2C98}" type="presParOf" srcId="{ACC3CEB4-D378-478F-9D58-2905026D0CFE}" destId="{1E76B73F-2286-45F0-98EB-026F74DC7F63}" srcOrd="3" destOrd="0" presId="urn:microsoft.com/office/officeart/2005/8/layout/list1"/>
    <dgm:cxn modelId="{B9CC7594-7D41-4155-95AE-35218FF32871}" type="presParOf" srcId="{ACC3CEB4-D378-478F-9D58-2905026D0CFE}" destId="{ED1DB6B4-3FA2-47F8-801D-7C66A921EF22}" srcOrd="4" destOrd="0" presId="urn:microsoft.com/office/officeart/2005/8/layout/list1"/>
    <dgm:cxn modelId="{BBD350F3-79A3-4024-8FD7-C1667AEECF70}" type="presParOf" srcId="{ED1DB6B4-3FA2-47F8-801D-7C66A921EF22}" destId="{777D6169-E5A3-4DBF-A4C7-29ACCB491C30}" srcOrd="0" destOrd="0" presId="urn:microsoft.com/office/officeart/2005/8/layout/list1"/>
    <dgm:cxn modelId="{EC6E189D-8FBF-4205-B0F4-1FDD94080045}" type="presParOf" srcId="{ED1DB6B4-3FA2-47F8-801D-7C66A921EF22}" destId="{6F4C0C30-30F9-4D90-8B13-4B11C95D858D}" srcOrd="1" destOrd="0" presId="urn:microsoft.com/office/officeart/2005/8/layout/list1"/>
    <dgm:cxn modelId="{84BE0878-8286-4F1B-99C1-EB9E429A99AB}" type="presParOf" srcId="{ACC3CEB4-D378-478F-9D58-2905026D0CFE}" destId="{9451C5E0-AD66-41FA-94E1-383F18292593}" srcOrd="5" destOrd="0" presId="urn:microsoft.com/office/officeart/2005/8/layout/list1"/>
    <dgm:cxn modelId="{1B8444BF-31D7-4AD5-9315-F3A2041F63B5}" type="presParOf" srcId="{ACC3CEB4-D378-478F-9D58-2905026D0CFE}" destId="{7C1C02E5-F2D8-475F-893D-E3934D6F0D24}" srcOrd="6" destOrd="0" presId="urn:microsoft.com/office/officeart/2005/8/layout/list1"/>
    <dgm:cxn modelId="{30BDC87B-95A6-457B-9718-4DB9CE2A5DC5}" type="presParOf" srcId="{ACC3CEB4-D378-478F-9D58-2905026D0CFE}" destId="{22C80189-C688-45B8-9CE7-E754F65773F3}" srcOrd="7" destOrd="0" presId="urn:microsoft.com/office/officeart/2005/8/layout/list1"/>
    <dgm:cxn modelId="{845089E5-7033-4C56-99DC-3ACF79ACE1B4}" type="presParOf" srcId="{ACC3CEB4-D378-478F-9D58-2905026D0CFE}" destId="{D6BE57BA-8D49-49E3-AF9E-CDDA08720E8B}" srcOrd="8" destOrd="0" presId="urn:microsoft.com/office/officeart/2005/8/layout/list1"/>
    <dgm:cxn modelId="{9CA8C73A-35C3-43D2-AD1B-A6E1D62442FB}" type="presParOf" srcId="{D6BE57BA-8D49-49E3-AF9E-CDDA08720E8B}" destId="{CA9403E7-1A67-45A2-BFF4-235213312793}" srcOrd="0" destOrd="0" presId="urn:microsoft.com/office/officeart/2005/8/layout/list1"/>
    <dgm:cxn modelId="{AF3FF2F0-B5B8-44D9-A8A3-FFCE0DF50389}" type="presParOf" srcId="{D6BE57BA-8D49-49E3-AF9E-CDDA08720E8B}" destId="{59AD1F60-A43F-4253-8991-EB6406633315}" srcOrd="1" destOrd="0" presId="urn:microsoft.com/office/officeart/2005/8/layout/list1"/>
    <dgm:cxn modelId="{85246ECA-CE8D-4F35-8707-9965D4B48AF1}" type="presParOf" srcId="{ACC3CEB4-D378-478F-9D58-2905026D0CFE}" destId="{9D85163C-19FA-4621-AA05-458CD8CD93D6}" srcOrd="9" destOrd="0" presId="urn:microsoft.com/office/officeart/2005/8/layout/list1"/>
    <dgm:cxn modelId="{CA858873-570C-433D-B459-7E4AD17A51BD}" type="presParOf" srcId="{ACC3CEB4-D378-478F-9D58-2905026D0CFE}" destId="{6054AC71-CB3F-4E26-A3E0-4984E0E9AEA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0E99F4-3F8F-445B-BC6C-187B3DC31DE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CB5B1E92-582C-4333-8AB1-F8F31D78755D}">
      <dgm:prSet/>
      <dgm:spPr/>
      <dgm:t>
        <a:bodyPr/>
        <a:lstStyle/>
        <a:p>
          <a:pPr>
            <a:lnSpc>
              <a:spcPct val="100000"/>
            </a:lnSpc>
            <a:defRPr cap="all"/>
          </a:pPr>
          <a:r>
            <a:rPr lang="en-US" cap="none" dirty="0">
              <a:solidFill>
                <a:schemeClr val="bg2">
                  <a:lumMod val="10000"/>
                </a:schemeClr>
              </a:solidFill>
              <a:latin typeface="Franklin Gothic Book" panose="020B0503020102020204" pitchFamily="34" charset="0"/>
            </a:rPr>
            <a:t>MSEL Development</a:t>
          </a:r>
        </a:p>
      </dgm:t>
      <dgm:extLst>
        <a:ext uri="{E40237B7-FDA0-4F09-8148-C483321AD2D9}">
          <dgm14:cNvPr xmlns:dgm14="http://schemas.microsoft.com/office/drawing/2010/diagram" id="0" name="" descr="&#10;"/>
        </a:ext>
      </dgm:extLst>
    </dgm:pt>
    <dgm:pt modelId="{B70F6FBB-E538-4173-8ACD-95770C541542}" type="parTrans" cxnId="{46BED528-49AB-4EBF-B8C7-D9C602E998B9}">
      <dgm:prSet/>
      <dgm:spPr/>
      <dgm:t>
        <a:bodyPr/>
        <a:lstStyle/>
        <a:p>
          <a:endParaRPr lang="en-US"/>
        </a:p>
      </dgm:t>
    </dgm:pt>
    <dgm:pt modelId="{D55853A4-F380-4857-A177-83A3F2493040}" type="sibTrans" cxnId="{46BED528-49AB-4EBF-B8C7-D9C602E998B9}">
      <dgm:prSet/>
      <dgm:spPr/>
      <dgm:t>
        <a:bodyPr/>
        <a:lstStyle/>
        <a:p>
          <a:endParaRPr lang="en-US"/>
        </a:p>
      </dgm:t>
    </dgm:pt>
    <dgm:pt modelId="{CE8F79E1-B8FE-49BB-8FDD-B67A867D08AE}">
      <dgm:prSet/>
      <dgm:spPr/>
      <dgm:t>
        <a:bodyPr/>
        <a:lstStyle/>
        <a:p>
          <a:pPr>
            <a:lnSpc>
              <a:spcPct val="100000"/>
            </a:lnSpc>
            <a:defRPr cap="all"/>
          </a:pPr>
          <a:r>
            <a:rPr lang="en-US" cap="none" dirty="0">
              <a:solidFill>
                <a:schemeClr val="bg2">
                  <a:lumMod val="10000"/>
                </a:schemeClr>
              </a:solidFill>
              <a:latin typeface="Franklin Gothic Book" panose="020B0503020102020204" pitchFamily="34" charset="0"/>
            </a:rPr>
            <a:t>MSEL Elements</a:t>
          </a:r>
        </a:p>
      </dgm:t>
    </dgm:pt>
    <dgm:pt modelId="{31DCD033-B362-49E0-80B0-F11635D292A8}" type="parTrans" cxnId="{2B8826CE-F613-4D2A-A3BB-CADBC8410506}">
      <dgm:prSet/>
      <dgm:spPr/>
      <dgm:t>
        <a:bodyPr/>
        <a:lstStyle/>
        <a:p>
          <a:endParaRPr lang="en-US"/>
        </a:p>
      </dgm:t>
    </dgm:pt>
    <dgm:pt modelId="{4AF8C44F-7642-4EB9-BDB6-006BBCF6CA16}" type="sibTrans" cxnId="{2B8826CE-F613-4D2A-A3BB-CADBC8410506}">
      <dgm:prSet/>
      <dgm:spPr/>
      <dgm:t>
        <a:bodyPr/>
        <a:lstStyle/>
        <a:p>
          <a:endParaRPr lang="en-US"/>
        </a:p>
      </dgm:t>
    </dgm:pt>
    <dgm:pt modelId="{985F480F-9748-4FC2-87E2-0948E480FF06}">
      <dgm:prSet/>
      <dgm:spPr/>
      <dgm:t>
        <a:bodyPr/>
        <a:lstStyle/>
        <a:p>
          <a:pPr>
            <a:lnSpc>
              <a:spcPct val="100000"/>
            </a:lnSpc>
            <a:defRPr cap="all"/>
          </a:pPr>
          <a:r>
            <a:rPr lang="en-US" cap="none" dirty="0">
              <a:solidFill>
                <a:schemeClr val="bg2">
                  <a:lumMod val="10000"/>
                </a:schemeClr>
              </a:solidFill>
              <a:latin typeface="Franklin Gothic Book" panose="020B0503020102020204" pitchFamily="34" charset="0"/>
            </a:rPr>
            <a:t>MSEL Event Types</a:t>
          </a:r>
        </a:p>
      </dgm:t>
    </dgm:pt>
    <dgm:pt modelId="{C96A0AB8-1ADF-4F87-8339-D1D74C20DF73}" type="parTrans" cxnId="{7940D333-DDF8-4673-B796-3E601AC84A7F}">
      <dgm:prSet/>
      <dgm:spPr/>
      <dgm:t>
        <a:bodyPr/>
        <a:lstStyle/>
        <a:p>
          <a:endParaRPr lang="en-US"/>
        </a:p>
      </dgm:t>
    </dgm:pt>
    <dgm:pt modelId="{11538A99-0B08-4E13-8636-56BDBA0115C0}" type="sibTrans" cxnId="{7940D333-DDF8-4673-B796-3E601AC84A7F}">
      <dgm:prSet/>
      <dgm:spPr/>
      <dgm:t>
        <a:bodyPr/>
        <a:lstStyle/>
        <a:p>
          <a:endParaRPr lang="en-US"/>
        </a:p>
      </dgm:t>
    </dgm:pt>
    <dgm:pt modelId="{C0C23D63-8E70-4351-8454-36E37DA19861}">
      <dgm:prSet/>
      <dgm:spPr/>
      <dgm:t>
        <a:bodyPr/>
        <a:lstStyle/>
        <a:p>
          <a:pPr>
            <a:lnSpc>
              <a:spcPct val="100000"/>
            </a:lnSpc>
            <a:defRPr cap="all"/>
          </a:pPr>
          <a:r>
            <a:rPr lang="en-US" cap="none" dirty="0">
              <a:solidFill>
                <a:schemeClr val="bg2">
                  <a:lumMod val="10000"/>
                </a:schemeClr>
              </a:solidFill>
              <a:latin typeface="Franklin Gothic Book" panose="020B0503020102020204" pitchFamily="34" charset="0"/>
            </a:rPr>
            <a:t>Scenario Timeline</a:t>
          </a:r>
        </a:p>
      </dgm:t>
    </dgm:pt>
    <dgm:pt modelId="{4A8D938A-B570-4716-9018-050F95B0798B}" type="parTrans" cxnId="{B77B8F05-0520-4704-B6B3-994AE63C3FDE}">
      <dgm:prSet/>
      <dgm:spPr/>
      <dgm:t>
        <a:bodyPr/>
        <a:lstStyle/>
        <a:p>
          <a:endParaRPr lang="en-US"/>
        </a:p>
      </dgm:t>
    </dgm:pt>
    <dgm:pt modelId="{F0B8465E-E09D-4116-8FEE-BEFFA0E7C9DD}" type="sibTrans" cxnId="{B77B8F05-0520-4704-B6B3-994AE63C3FDE}">
      <dgm:prSet/>
      <dgm:spPr/>
      <dgm:t>
        <a:bodyPr/>
        <a:lstStyle/>
        <a:p>
          <a:endParaRPr lang="en-US"/>
        </a:p>
      </dgm:t>
    </dgm:pt>
    <dgm:pt modelId="{4F74F5BD-74FA-4CBD-85C6-60595338BC21}">
      <dgm:prSet/>
      <dgm:spPr/>
      <dgm:t>
        <a:bodyPr/>
        <a:lstStyle/>
        <a:p>
          <a:pPr>
            <a:lnSpc>
              <a:spcPct val="100000"/>
            </a:lnSpc>
            <a:defRPr cap="all"/>
          </a:pPr>
          <a:r>
            <a:rPr lang="en-US" cap="none" dirty="0">
              <a:solidFill>
                <a:schemeClr val="bg2">
                  <a:lumMod val="10000"/>
                </a:schemeClr>
              </a:solidFill>
              <a:latin typeface="Franklin Gothic Book" panose="020B0503020102020204" pitchFamily="34" charset="0"/>
            </a:rPr>
            <a:t>Key Events</a:t>
          </a:r>
        </a:p>
      </dgm:t>
    </dgm:pt>
    <dgm:pt modelId="{4BCEA819-FB34-4CF6-8790-14221C342714}" type="parTrans" cxnId="{E5796C61-B705-487A-9048-5A1EBBE77223}">
      <dgm:prSet/>
      <dgm:spPr/>
      <dgm:t>
        <a:bodyPr/>
        <a:lstStyle/>
        <a:p>
          <a:endParaRPr lang="en-US"/>
        </a:p>
      </dgm:t>
    </dgm:pt>
    <dgm:pt modelId="{33CE7903-BBFC-4606-9521-A9DD9AA183B0}" type="sibTrans" cxnId="{E5796C61-B705-487A-9048-5A1EBBE77223}">
      <dgm:prSet/>
      <dgm:spPr/>
      <dgm:t>
        <a:bodyPr/>
        <a:lstStyle/>
        <a:p>
          <a:endParaRPr lang="en-US"/>
        </a:p>
      </dgm:t>
    </dgm:pt>
    <dgm:pt modelId="{6FCBABDE-5F0A-4467-8447-7F2F5DAFB76A}" type="pres">
      <dgm:prSet presAssocID="{960E99F4-3F8F-445B-BC6C-187B3DC31DE0}" presName="root" presStyleCnt="0">
        <dgm:presLayoutVars>
          <dgm:dir/>
          <dgm:resizeHandles val="exact"/>
        </dgm:presLayoutVars>
      </dgm:prSet>
      <dgm:spPr/>
    </dgm:pt>
    <dgm:pt modelId="{B8DAC782-DCD6-4CBA-97A0-B87FA271B2A3}" type="pres">
      <dgm:prSet presAssocID="{CB5B1E92-582C-4333-8AB1-F8F31D78755D}" presName="compNode" presStyleCnt="0"/>
      <dgm:spPr/>
    </dgm:pt>
    <dgm:pt modelId="{40D1037C-539F-4374-910B-AC9FFA51D494}" type="pres">
      <dgm:prSet presAssocID="{CB5B1E92-582C-4333-8AB1-F8F31D78755D}" presName="iconBgRect" presStyleLbl="bgShp" presStyleIdx="0" presStyleCnt="5" custLinFactNeighborY="42780"/>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64EBDB51-79EF-4C6B-8F4D-8C4337C3B0E4}" type="pres">
      <dgm:prSet presAssocID="{CB5B1E92-582C-4333-8AB1-F8F31D78755D}" presName="iconRect" presStyleLbl="node1" presStyleIdx="0" presStyleCnt="5" custLinFactNeighborY="7456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Pencil"/>
        </a:ext>
      </dgm:extLst>
    </dgm:pt>
    <dgm:pt modelId="{75076DCD-DD8A-485A-A60B-C18522AA2FDF}" type="pres">
      <dgm:prSet presAssocID="{CB5B1E92-582C-4333-8AB1-F8F31D78755D}" presName="spaceRect" presStyleCnt="0"/>
      <dgm:spPr/>
    </dgm:pt>
    <dgm:pt modelId="{39FA50D0-13EB-4D26-AAF9-FC772D60BF71}" type="pres">
      <dgm:prSet presAssocID="{CB5B1E92-582C-4333-8AB1-F8F31D78755D}" presName="textRect" presStyleLbl="revTx" presStyleIdx="0" presStyleCnt="5" custLinFactNeighborY="50681">
        <dgm:presLayoutVars>
          <dgm:chMax val="1"/>
          <dgm:chPref val="1"/>
        </dgm:presLayoutVars>
      </dgm:prSet>
      <dgm:spPr/>
    </dgm:pt>
    <dgm:pt modelId="{EE9BDEC1-0AA4-47E1-BAAB-C21E0A857CF3}" type="pres">
      <dgm:prSet presAssocID="{D55853A4-F380-4857-A177-83A3F2493040}" presName="sibTrans" presStyleCnt="0"/>
      <dgm:spPr/>
    </dgm:pt>
    <dgm:pt modelId="{BAE15ED6-352A-45E6-A221-7D0D358D6364}" type="pres">
      <dgm:prSet presAssocID="{CE8F79E1-B8FE-49BB-8FDD-B67A867D08AE}" presName="compNode" presStyleCnt="0"/>
      <dgm:spPr/>
    </dgm:pt>
    <dgm:pt modelId="{63A0A5BB-92AE-4EC9-B90F-5D5D87C5C77D}" type="pres">
      <dgm:prSet presAssocID="{CE8F79E1-B8FE-49BB-8FDD-B67A867D08AE}" presName="iconBgRect" presStyleLbl="bgShp" presStyleIdx="1" presStyleCnt="5" custLinFactNeighborY="42780"/>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6D1822C-06E8-4DDC-8003-51D8F7862C1D}" type="pres">
      <dgm:prSet presAssocID="{CE8F79E1-B8FE-49BB-8FDD-B67A867D08AE}" presName="iconRect" presStyleLbl="node1" presStyleIdx="1" presStyleCnt="5" custLinFactNeighborY="74560"/>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Lightbulb and pencil"/>
        </a:ext>
      </dgm:extLst>
    </dgm:pt>
    <dgm:pt modelId="{82BAA5DB-54CA-4FFB-AB39-C7330138EE24}" type="pres">
      <dgm:prSet presAssocID="{CE8F79E1-B8FE-49BB-8FDD-B67A867D08AE}" presName="spaceRect" presStyleCnt="0"/>
      <dgm:spPr/>
    </dgm:pt>
    <dgm:pt modelId="{C43EEFC4-E695-4844-8A29-62C3A3F15570}" type="pres">
      <dgm:prSet presAssocID="{CE8F79E1-B8FE-49BB-8FDD-B67A867D08AE}" presName="textRect" presStyleLbl="revTx" presStyleIdx="1" presStyleCnt="5" custLinFactNeighborY="50681">
        <dgm:presLayoutVars>
          <dgm:chMax val="1"/>
          <dgm:chPref val="1"/>
        </dgm:presLayoutVars>
      </dgm:prSet>
      <dgm:spPr/>
    </dgm:pt>
    <dgm:pt modelId="{5454AC37-1F23-42EB-9CFF-79D96ED00C8E}" type="pres">
      <dgm:prSet presAssocID="{4AF8C44F-7642-4EB9-BDB6-006BBCF6CA16}" presName="sibTrans" presStyleCnt="0"/>
      <dgm:spPr/>
    </dgm:pt>
    <dgm:pt modelId="{45D99707-B251-4B6C-B35D-F0A20AB5774C}" type="pres">
      <dgm:prSet presAssocID="{985F480F-9748-4FC2-87E2-0948E480FF06}" presName="compNode" presStyleCnt="0"/>
      <dgm:spPr/>
    </dgm:pt>
    <dgm:pt modelId="{6B5FAE86-6436-4C9E-8054-1FA9A74B8EA2}" type="pres">
      <dgm:prSet presAssocID="{985F480F-9748-4FC2-87E2-0948E480FF06}" presName="iconBgRect" presStyleLbl="bgShp" presStyleIdx="2" presStyleCnt="5" custLinFactNeighborY="42780"/>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E8DE5580-C93E-4CD8-8451-42F9BA8AFF99}" type="pres">
      <dgm:prSet presAssocID="{985F480F-9748-4FC2-87E2-0948E480FF06}" presName="iconRect" presStyleLbl="node1" presStyleIdx="2" presStyleCnt="5" custLinFactNeighborY="74560"/>
      <dgm:spPr>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Workflow"/>
        </a:ext>
      </dgm:extLst>
    </dgm:pt>
    <dgm:pt modelId="{1F36A864-21A2-4D97-BA22-51D2888D47C4}" type="pres">
      <dgm:prSet presAssocID="{985F480F-9748-4FC2-87E2-0948E480FF06}" presName="spaceRect" presStyleCnt="0"/>
      <dgm:spPr/>
    </dgm:pt>
    <dgm:pt modelId="{4B85AB93-A491-4ED5-ABFC-350BFCA05ACA}" type="pres">
      <dgm:prSet presAssocID="{985F480F-9748-4FC2-87E2-0948E480FF06}" presName="textRect" presStyleLbl="revTx" presStyleIdx="2" presStyleCnt="5" custLinFactNeighborY="50681">
        <dgm:presLayoutVars>
          <dgm:chMax val="1"/>
          <dgm:chPref val="1"/>
        </dgm:presLayoutVars>
      </dgm:prSet>
      <dgm:spPr/>
    </dgm:pt>
    <dgm:pt modelId="{1CA2D1AA-CB7B-4F4E-886F-DA9BEFCC06E8}" type="pres">
      <dgm:prSet presAssocID="{11538A99-0B08-4E13-8636-56BDBA0115C0}" presName="sibTrans" presStyleCnt="0"/>
      <dgm:spPr/>
    </dgm:pt>
    <dgm:pt modelId="{F2B9A81D-B586-4B72-BFA6-BC2751F46D6C}" type="pres">
      <dgm:prSet presAssocID="{C0C23D63-8E70-4351-8454-36E37DA19861}" presName="compNode" presStyleCnt="0"/>
      <dgm:spPr/>
    </dgm:pt>
    <dgm:pt modelId="{184C4283-3F35-47DA-A7FF-66BA60D66B60}" type="pres">
      <dgm:prSet presAssocID="{C0C23D63-8E70-4351-8454-36E37DA19861}" presName="iconBgRect" presStyleLbl="bgShp" presStyleIdx="3" presStyleCnt="5"/>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9E061189-3AF7-4398-8D62-1079BE3CDBA1}" type="pres">
      <dgm:prSet presAssocID="{C0C23D63-8E70-4351-8454-36E37DA1986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Watch"/>
        </a:ext>
      </dgm:extLst>
    </dgm:pt>
    <dgm:pt modelId="{671C6110-4847-427E-A9A3-6A0AD6BBC36A}" type="pres">
      <dgm:prSet presAssocID="{C0C23D63-8E70-4351-8454-36E37DA19861}" presName="spaceRect" presStyleCnt="0"/>
      <dgm:spPr/>
    </dgm:pt>
    <dgm:pt modelId="{DE1659E7-DA37-495B-832F-B9B4D92FF1B6}" type="pres">
      <dgm:prSet presAssocID="{C0C23D63-8E70-4351-8454-36E37DA19861}" presName="textRect" presStyleLbl="revTx" presStyleIdx="3" presStyleCnt="5" custLinFactNeighborY="-21860">
        <dgm:presLayoutVars>
          <dgm:chMax val="1"/>
          <dgm:chPref val="1"/>
        </dgm:presLayoutVars>
      </dgm:prSet>
      <dgm:spPr/>
    </dgm:pt>
    <dgm:pt modelId="{E21B9E02-D03F-4820-8D01-11681C936977}" type="pres">
      <dgm:prSet presAssocID="{F0B8465E-E09D-4116-8FEE-BEFFA0E7C9DD}" presName="sibTrans" presStyleCnt="0"/>
      <dgm:spPr/>
    </dgm:pt>
    <dgm:pt modelId="{88EAD5F7-7DC0-477F-B1FD-03164875A792}" type="pres">
      <dgm:prSet presAssocID="{4F74F5BD-74FA-4CBD-85C6-60595338BC21}" presName="compNode" presStyleCnt="0"/>
      <dgm:spPr/>
    </dgm:pt>
    <dgm:pt modelId="{90E6841E-69C2-4BD5-B90F-0D4E2B3B812F}" type="pres">
      <dgm:prSet presAssocID="{4F74F5BD-74FA-4CBD-85C6-60595338BC21}" presName="iconBgRect" presStyleLbl="bgShp" presStyleIdx="4" presStyleCnt="5"/>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050EC211-E6BE-4E9E-8BEE-42019CC8259D}" type="pres">
      <dgm:prSet presAssocID="{4F74F5BD-74FA-4CBD-85C6-60595338BC2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Key"/>
        </a:ext>
      </dgm:extLst>
    </dgm:pt>
    <dgm:pt modelId="{10FF3BDE-FED0-49B7-A024-A38C53F65F2A}" type="pres">
      <dgm:prSet presAssocID="{4F74F5BD-74FA-4CBD-85C6-60595338BC21}" presName="spaceRect" presStyleCnt="0"/>
      <dgm:spPr/>
    </dgm:pt>
    <dgm:pt modelId="{3138271E-0F2C-441E-9116-8F69E7962957}" type="pres">
      <dgm:prSet presAssocID="{4F74F5BD-74FA-4CBD-85C6-60595338BC21}" presName="textRect" presStyleLbl="revTx" presStyleIdx="4" presStyleCnt="5" custLinFactNeighborY="-21860">
        <dgm:presLayoutVars>
          <dgm:chMax val="1"/>
          <dgm:chPref val="1"/>
        </dgm:presLayoutVars>
      </dgm:prSet>
      <dgm:spPr/>
    </dgm:pt>
  </dgm:ptLst>
  <dgm:cxnLst>
    <dgm:cxn modelId="{30A07E04-C6FB-42CA-9E72-0F200D2D6093}" type="presOf" srcId="{CE8F79E1-B8FE-49BB-8FDD-B67A867D08AE}" destId="{C43EEFC4-E695-4844-8A29-62C3A3F15570}" srcOrd="0" destOrd="0" presId="urn:microsoft.com/office/officeart/2018/5/layout/IconLeafLabelList"/>
    <dgm:cxn modelId="{B77B8F05-0520-4704-B6B3-994AE63C3FDE}" srcId="{960E99F4-3F8F-445B-BC6C-187B3DC31DE0}" destId="{C0C23D63-8E70-4351-8454-36E37DA19861}" srcOrd="3" destOrd="0" parTransId="{4A8D938A-B570-4716-9018-050F95B0798B}" sibTransId="{F0B8465E-E09D-4116-8FEE-BEFFA0E7C9DD}"/>
    <dgm:cxn modelId="{DD857212-DE55-4078-8606-6CBE018B5DA0}" type="presOf" srcId="{C0C23D63-8E70-4351-8454-36E37DA19861}" destId="{DE1659E7-DA37-495B-832F-B9B4D92FF1B6}" srcOrd="0" destOrd="0" presId="urn:microsoft.com/office/officeart/2018/5/layout/IconLeafLabelList"/>
    <dgm:cxn modelId="{D1CBE924-AFEA-4E7D-840E-11568E13DDCC}" type="presOf" srcId="{960E99F4-3F8F-445B-BC6C-187B3DC31DE0}" destId="{6FCBABDE-5F0A-4467-8447-7F2F5DAFB76A}" srcOrd="0" destOrd="0" presId="urn:microsoft.com/office/officeart/2018/5/layout/IconLeafLabelList"/>
    <dgm:cxn modelId="{46BED528-49AB-4EBF-B8C7-D9C602E998B9}" srcId="{960E99F4-3F8F-445B-BC6C-187B3DC31DE0}" destId="{CB5B1E92-582C-4333-8AB1-F8F31D78755D}" srcOrd="0" destOrd="0" parTransId="{B70F6FBB-E538-4173-8ACD-95770C541542}" sibTransId="{D55853A4-F380-4857-A177-83A3F2493040}"/>
    <dgm:cxn modelId="{7940D333-DDF8-4673-B796-3E601AC84A7F}" srcId="{960E99F4-3F8F-445B-BC6C-187B3DC31DE0}" destId="{985F480F-9748-4FC2-87E2-0948E480FF06}" srcOrd="2" destOrd="0" parTransId="{C96A0AB8-1ADF-4F87-8339-D1D74C20DF73}" sibTransId="{11538A99-0B08-4E13-8636-56BDBA0115C0}"/>
    <dgm:cxn modelId="{E5796C61-B705-487A-9048-5A1EBBE77223}" srcId="{960E99F4-3F8F-445B-BC6C-187B3DC31DE0}" destId="{4F74F5BD-74FA-4CBD-85C6-60595338BC21}" srcOrd="4" destOrd="0" parTransId="{4BCEA819-FB34-4CF6-8790-14221C342714}" sibTransId="{33CE7903-BBFC-4606-9521-A9DD9AA183B0}"/>
    <dgm:cxn modelId="{1CA74B9D-B4E5-420C-8A6F-DD9F1BB6BD6C}" type="presOf" srcId="{4F74F5BD-74FA-4CBD-85C6-60595338BC21}" destId="{3138271E-0F2C-441E-9116-8F69E7962957}" srcOrd="0" destOrd="0" presId="urn:microsoft.com/office/officeart/2018/5/layout/IconLeafLabelList"/>
    <dgm:cxn modelId="{CD11A0B5-4628-42F9-90A7-EF9D84660870}" type="presOf" srcId="{985F480F-9748-4FC2-87E2-0948E480FF06}" destId="{4B85AB93-A491-4ED5-ABFC-350BFCA05ACA}" srcOrd="0" destOrd="0" presId="urn:microsoft.com/office/officeart/2018/5/layout/IconLeafLabelList"/>
    <dgm:cxn modelId="{20421CCB-D380-4DF8-BE5D-4CD8A045092F}" type="presOf" srcId="{CB5B1E92-582C-4333-8AB1-F8F31D78755D}" destId="{39FA50D0-13EB-4D26-AAF9-FC772D60BF71}" srcOrd="0" destOrd="0" presId="urn:microsoft.com/office/officeart/2018/5/layout/IconLeafLabelList"/>
    <dgm:cxn modelId="{2B8826CE-F613-4D2A-A3BB-CADBC8410506}" srcId="{960E99F4-3F8F-445B-BC6C-187B3DC31DE0}" destId="{CE8F79E1-B8FE-49BB-8FDD-B67A867D08AE}" srcOrd="1" destOrd="0" parTransId="{31DCD033-B362-49E0-80B0-F11635D292A8}" sibTransId="{4AF8C44F-7642-4EB9-BDB6-006BBCF6CA16}"/>
    <dgm:cxn modelId="{6BC9C63E-EB14-4B5D-AF18-29D275835574}" type="presParOf" srcId="{6FCBABDE-5F0A-4467-8447-7F2F5DAFB76A}" destId="{B8DAC782-DCD6-4CBA-97A0-B87FA271B2A3}" srcOrd="0" destOrd="0" presId="urn:microsoft.com/office/officeart/2018/5/layout/IconLeafLabelList"/>
    <dgm:cxn modelId="{BD7E5DF7-4028-4F86-BAC0-0CE320BFFA51}" type="presParOf" srcId="{B8DAC782-DCD6-4CBA-97A0-B87FA271B2A3}" destId="{40D1037C-539F-4374-910B-AC9FFA51D494}" srcOrd="0" destOrd="0" presId="urn:microsoft.com/office/officeart/2018/5/layout/IconLeafLabelList"/>
    <dgm:cxn modelId="{AF0CE75F-55C0-4928-89B6-32CA42154623}" type="presParOf" srcId="{B8DAC782-DCD6-4CBA-97A0-B87FA271B2A3}" destId="{64EBDB51-79EF-4C6B-8F4D-8C4337C3B0E4}" srcOrd="1" destOrd="0" presId="urn:microsoft.com/office/officeart/2018/5/layout/IconLeafLabelList"/>
    <dgm:cxn modelId="{6735364C-BE34-4630-9E80-5A8025BE4B9C}" type="presParOf" srcId="{B8DAC782-DCD6-4CBA-97A0-B87FA271B2A3}" destId="{75076DCD-DD8A-485A-A60B-C18522AA2FDF}" srcOrd="2" destOrd="0" presId="urn:microsoft.com/office/officeart/2018/5/layout/IconLeafLabelList"/>
    <dgm:cxn modelId="{EB486562-6877-48A1-9E50-F77B84934040}" type="presParOf" srcId="{B8DAC782-DCD6-4CBA-97A0-B87FA271B2A3}" destId="{39FA50D0-13EB-4D26-AAF9-FC772D60BF71}" srcOrd="3" destOrd="0" presId="urn:microsoft.com/office/officeart/2018/5/layout/IconLeafLabelList"/>
    <dgm:cxn modelId="{FFDACB9E-3223-4786-A858-41DB5665DF39}" type="presParOf" srcId="{6FCBABDE-5F0A-4467-8447-7F2F5DAFB76A}" destId="{EE9BDEC1-0AA4-47E1-BAAB-C21E0A857CF3}" srcOrd="1" destOrd="0" presId="urn:microsoft.com/office/officeart/2018/5/layout/IconLeafLabelList"/>
    <dgm:cxn modelId="{ADB83158-BB07-4374-96C3-5EC93437412D}" type="presParOf" srcId="{6FCBABDE-5F0A-4467-8447-7F2F5DAFB76A}" destId="{BAE15ED6-352A-45E6-A221-7D0D358D6364}" srcOrd="2" destOrd="0" presId="urn:microsoft.com/office/officeart/2018/5/layout/IconLeafLabelList"/>
    <dgm:cxn modelId="{FD1A184A-AAC5-4C5B-8B80-CF670FA73C0D}" type="presParOf" srcId="{BAE15ED6-352A-45E6-A221-7D0D358D6364}" destId="{63A0A5BB-92AE-4EC9-B90F-5D5D87C5C77D}" srcOrd="0" destOrd="0" presId="urn:microsoft.com/office/officeart/2018/5/layout/IconLeafLabelList"/>
    <dgm:cxn modelId="{85AFE713-2C4B-4DEF-AA90-D14A27F14D5C}" type="presParOf" srcId="{BAE15ED6-352A-45E6-A221-7D0D358D6364}" destId="{F6D1822C-06E8-4DDC-8003-51D8F7862C1D}" srcOrd="1" destOrd="0" presId="urn:microsoft.com/office/officeart/2018/5/layout/IconLeafLabelList"/>
    <dgm:cxn modelId="{96C04A03-B795-474C-8726-083185E023C4}" type="presParOf" srcId="{BAE15ED6-352A-45E6-A221-7D0D358D6364}" destId="{82BAA5DB-54CA-4FFB-AB39-C7330138EE24}" srcOrd="2" destOrd="0" presId="urn:microsoft.com/office/officeart/2018/5/layout/IconLeafLabelList"/>
    <dgm:cxn modelId="{BECC208A-9810-48BD-B5A4-3666DD659202}" type="presParOf" srcId="{BAE15ED6-352A-45E6-A221-7D0D358D6364}" destId="{C43EEFC4-E695-4844-8A29-62C3A3F15570}" srcOrd="3" destOrd="0" presId="urn:microsoft.com/office/officeart/2018/5/layout/IconLeafLabelList"/>
    <dgm:cxn modelId="{A6C4787F-AA4C-42B4-AC22-B900D003E2D6}" type="presParOf" srcId="{6FCBABDE-5F0A-4467-8447-7F2F5DAFB76A}" destId="{5454AC37-1F23-42EB-9CFF-79D96ED00C8E}" srcOrd="3" destOrd="0" presId="urn:microsoft.com/office/officeart/2018/5/layout/IconLeafLabelList"/>
    <dgm:cxn modelId="{27E6A2D6-FD88-4C16-A632-917D21173365}" type="presParOf" srcId="{6FCBABDE-5F0A-4467-8447-7F2F5DAFB76A}" destId="{45D99707-B251-4B6C-B35D-F0A20AB5774C}" srcOrd="4" destOrd="0" presId="urn:microsoft.com/office/officeart/2018/5/layout/IconLeafLabelList"/>
    <dgm:cxn modelId="{BC34F5F5-1F5A-47A3-981D-1BBD96505989}" type="presParOf" srcId="{45D99707-B251-4B6C-B35D-F0A20AB5774C}" destId="{6B5FAE86-6436-4C9E-8054-1FA9A74B8EA2}" srcOrd="0" destOrd="0" presId="urn:microsoft.com/office/officeart/2018/5/layout/IconLeafLabelList"/>
    <dgm:cxn modelId="{A7FD5B5C-6DFC-4DBB-BE19-6BAE4A6A836A}" type="presParOf" srcId="{45D99707-B251-4B6C-B35D-F0A20AB5774C}" destId="{E8DE5580-C93E-4CD8-8451-42F9BA8AFF99}" srcOrd="1" destOrd="0" presId="urn:microsoft.com/office/officeart/2018/5/layout/IconLeafLabelList"/>
    <dgm:cxn modelId="{ED2DF6CF-2D1B-412C-802A-3D6DDBA64951}" type="presParOf" srcId="{45D99707-B251-4B6C-B35D-F0A20AB5774C}" destId="{1F36A864-21A2-4D97-BA22-51D2888D47C4}" srcOrd="2" destOrd="0" presId="urn:microsoft.com/office/officeart/2018/5/layout/IconLeafLabelList"/>
    <dgm:cxn modelId="{1A8A412D-A169-46C4-99B8-593106203250}" type="presParOf" srcId="{45D99707-B251-4B6C-B35D-F0A20AB5774C}" destId="{4B85AB93-A491-4ED5-ABFC-350BFCA05ACA}" srcOrd="3" destOrd="0" presId="urn:microsoft.com/office/officeart/2018/5/layout/IconLeafLabelList"/>
    <dgm:cxn modelId="{C3CBAA63-B90E-4DB8-9B38-2E6661BA338C}" type="presParOf" srcId="{6FCBABDE-5F0A-4467-8447-7F2F5DAFB76A}" destId="{1CA2D1AA-CB7B-4F4E-886F-DA9BEFCC06E8}" srcOrd="5" destOrd="0" presId="urn:microsoft.com/office/officeart/2018/5/layout/IconLeafLabelList"/>
    <dgm:cxn modelId="{B0C90255-2149-4985-B31D-6C18C013A651}" type="presParOf" srcId="{6FCBABDE-5F0A-4467-8447-7F2F5DAFB76A}" destId="{F2B9A81D-B586-4B72-BFA6-BC2751F46D6C}" srcOrd="6" destOrd="0" presId="urn:microsoft.com/office/officeart/2018/5/layout/IconLeafLabelList"/>
    <dgm:cxn modelId="{7058D519-7142-4F25-80D8-46B502A74DE1}" type="presParOf" srcId="{F2B9A81D-B586-4B72-BFA6-BC2751F46D6C}" destId="{184C4283-3F35-47DA-A7FF-66BA60D66B60}" srcOrd="0" destOrd="0" presId="urn:microsoft.com/office/officeart/2018/5/layout/IconLeafLabelList"/>
    <dgm:cxn modelId="{4B962B2A-64F1-4091-844C-F9AF75592249}" type="presParOf" srcId="{F2B9A81D-B586-4B72-BFA6-BC2751F46D6C}" destId="{9E061189-3AF7-4398-8D62-1079BE3CDBA1}" srcOrd="1" destOrd="0" presId="urn:microsoft.com/office/officeart/2018/5/layout/IconLeafLabelList"/>
    <dgm:cxn modelId="{5D38B2FC-3A5B-47D1-8250-A50B23040083}" type="presParOf" srcId="{F2B9A81D-B586-4B72-BFA6-BC2751F46D6C}" destId="{671C6110-4847-427E-A9A3-6A0AD6BBC36A}" srcOrd="2" destOrd="0" presId="urn:microsoft.com/office/officeart/2018/5/layout/IconLeafLabelList"/>
    <dgm:cxn modelId="{545C14F0-12AF-48CB-AE07-D2BF42E4C943}" type="presParOf" srcId="{F2B9A81D-B586-4B72-BFA6-BC2751F46D6C}" destId="{DE1659E7-DA37-495B-832F-B9B4D92FF1B6}" srcOrd="3" destOrd="0" presId="urn:microsoft.com/office/officeart/2018/5/layout/IconLeafLabelList"/>
    <dgm:cxn modelId="{B81D21B7-8772-4959-92E7-1F316B865CF8}" type="presParOf" srcId="{6FCBABDE-5F0A-4467-8447-7F2F5DAFB76A}" destId="{E21B9E02-D03F-4820-8D01-11681C936977}" srcOrd="7" destOrd="0" presId="urn:microsoft.com/office/officeart/2018/5/layout/IconLeafLabelList"/>
    <dgm:cxn modelId="{D253387C-7D44-4CF0-8D7E-210F298BCDEB}" type="presParOf" srcId="{6FCBABDE-5F0A-4467-8447-7F2F5DAFB76A}" destId="{88EAD5F7-7DC0-477F-B1FD-03164875A792}" srcOrd="8" destOrd="0" presId="urn:microsoft.com/office/officeart/2018/5/layout/IconLeafLabelList"/>
    <dgm:cxn modelId="{D7159BBD-39E8-459D-831B-C8B61E9767FE}" type="presParOf" srcId="{88EAD5F7-7DC0-477F-B1FD-03164875A792}" destId="{90E6841E-69C2-4BD5-B90F-0D4E2B3B812F}" srcOrd="0" destOrd="0" presId="urn:microsoft.com/office/officeart/2018/5/layout/IconLeafLabelList"/>
    <dgm:cxn modelId="{E9F41CFA-142D-4265-957A-B8787AA39408}" type="presParOf" srcId="{88EAD5F7-7DC0-477F-B1FD-03164875A792}" destId="{050EC211-E6BE-4E9E-8BEE-42019CC8259D}" srcOrd="1" destOrd="0" presId="urn:microsoft.com/office/officeart/2018/5/layout/IconLeafLabelList"/>
    <dgm:cxn modelId="{C9E2A349-073D-4EA9-A860-574786E4858C}" type="presParOf" srcId="{88EAD5F7-7DC0-477F-B1FD-03164875A792}" destId="{10FF3BDE-FED0-49B7-A024-A38C53F65F2A}" srcOrd="2" destOrd="0" presId="urn:microsoft.com/office/officeart/2018/5/layout/IconLeafLabelList"/>
    <dgm:cxn modelId="{FAEF8187-D0C1-440F-8F49-4615AE2C9004}" type="presParOf" srcId="{88EAD5F7-7DC0-477F-B1FD-03164875A792}" destId="{3138271E-0F2C-441E-9116-8F69E7962957}"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7D5222-BB25-4089-BF44-1CA143FE95B7}"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C2F86FE-EF7A-4526-BED9-4571DDF34133}">
      <dgm:prSet custT="1"/>
      <dgm:spPr/>
      <dgm:t>
        <a:bodyPr/>
        <a:lstStyle/>
        <a:p>
          <a:pPr>
            <a:lnSpc>
              <a:spcPct val="100000"/>
            </a:lnSpc>
            <a:defRPr cap="all"/>
          </a:pPr>
          <a:r>
            <a:rPr lang="en-US" sz="3600" dirty="0">
              <a:solidFill>
                <a:srgbClr val="333333"/>
              </a:solidFill>
              <a:highlight>
                <a:srgbClr val="FFFF00"/>
              </a:highlight>
              <a:latin typeface="Franklin Gothic Book" panose="020B0503020102020204" pitchFamily="34" charset="0"/>
            </a:rPr>
            <a:t>[Date]</a:t>
          </a:r>
        </a:p>
      </dgm:t>
    </dgm:pt>
    <dgm:pt modelId="{12D6CB33-FACA-4DD4-8F36-FEBC11BFC4A8}" type="parTrans" cxnId="{E97E7E89-055B-488A-BC1B-0C5032BAD8C9}">
      <dgm:prSet/>
      <dgm:spPr/>
      <dgm:t>
        <a:bodyPr/>
        <a:lstStyle/>
        <a:p>
          <a:endParaRPr lang="en-US"/>
        </a:p>
      </dgm:t>
    </dgm:pt>
    <dgm:pt modelId="{7B64CB4D-CBB7-4E17-B4B9-E374F27C2C4F}" type="sibTrans" cxnId="{E97E7E89-055B-488A-BC1B-0C5032BAD8C9}">
      <dgm:prSet/>
      <dgm:spPr/>
      <dgm:t>
        <a:bodyPr/>
        <a:lstStyle/>
        <a:p>
          <a:endParaRPr lang="en-US"/>
        </a:p>
      </dgm:t>
    </dgm:pt>
    <dgm:pt modelId="{43EDD932-DE89-4BFB-9657-36BDB2F31674}">
      <dgm:prSet custT="1"/>
      <dgm:spPr/>
      <dgm:t>
        <a:bodyPr/>
        <a:lstStyle/>
        <a:p>
          <a:pPr>
            <a:lnSpc>
              <a:spcPct val="100000"/>
            </a:lnSpc>
            <a:defRPr cap="all"/>
          </a:pPr>
          <a:r>
            <a:rPr lang="en-US" sz="3600" dirty="0">
              <a:solidFill>
                <a:srgbClr val="333333"/>
              </a:solidFill>
              <a:highlight>
                <a:srgbClr val="FFFF00"/>
              </a:highlight>
              <a:latin typeface="Franklin Gothic Book" panose="020B0503020102020204" pitchFamily="34" charset="0"/>
            </a:rPr>
            <a:t>[Time]</a:t>
          </a:r>
        </a:p>
      </dgm:t>
    </dgm:pt>
    <dgm:pt modelId="{A3BF2256-11CE-4094-9600-647468DF0708}" type="parTrans" cxnId="{FACB6177-66BA-41EC-A871-AA85CE5C39A2}">
      <dgm:prSet/>
      <dgm:spPr/>
      <dgm:t>
        <a:bodyPr/>
        <a:lstStyle/>
        <a:p>
          <a:endParaRPr lang="en-US"/>
        </a:p>
      </dgm:t>
    </dgm:pt>
    <dgm:pt modelId="{86373AE0-3A84-4516-9017-49DF22D5AED1}" type="sibTrans" cxnId="{FACB6177-66BA-41EC-A871-AA85CE5C39A2}">
      <dgm:prSet/>
      <dgm:spPr/>
      <dgm:t>
        <a:bodyPr/>
        <a:lstStyle/>
        <a:p>
          <a:endParaRPr lang="en-US"/>
        </a:p>
      </dgm:t>
    </dgm:pt>
    <dgm:pt modelId="{E9F735C8-28DD-400E-ACE5-5B244C9699F6}">
      <dgm:prSet custT="1"/>
      <dgm:spPr/>
      <dgm:t>
        <a:bodyPr/>
        <a:lstStyle/>
        <a:p>
          <a:pPr>
            <a:lnSpc>
              <a:spcPct val="100000"/>
            </a:lnSpc>
            <a:defRPr cap="all"/>
          </a:pPr>
          <a:r>
            <a:rPr lang="en-US" sz="3600" dirty="0">
              <a:solidFill>
                <a:srgbClr val="333333"/>
              </a:solidFill>
              <a:highlight>
                <a:srgbClr val="FFFF00"/>
              </a:highlight>
              <a:latin typeface="Franklin Gothic Book" panose="020B0503020102020204" pitchFamily="34" charset="0"/>
            </a:rPr>
            <a:t>[Location]</a:t>
          </a:r>
        </a:p>
      </dgm:t>
    </dgm:pt>
    <dgm:pt modelId="{A88BDB29-002A-476B-922C-AB0897E5EA34}" type="parTrans" cxnId="{2F71E5BE-AF55-47A3-8938-798EBE3D43F6}">
      <dgm:prSet/>
      <dgm:spPr/>
      <dgm:t>
        <a:bodyPr/>
        <a:lstStyle/>
        <a:p>
          <a:endParaRPr lang="en-US"/>
        </a:p>
      </dgm:t>
    </dgm:pt>
    <dgm:pt modelId="{698A11B5-4C10-4618-B8EF-BC1C3DFB1C5E}" type="sibTrans" cxnId="{2F71E5BE-AF55-47A3-8938-798EBE3D43F6}">
      <dgm:prSet/>
      <dgm:spPr/>
      <dgm:t>
        <a:bodyPr/>
        <a:lstStyle/>
        <a:p>
          <a:endParaRPr lang="en-US"/>
        </a:p>
      </dgm:t>
    </dgm:pt>
    <dgm:pt modelId="{506D736D-B92D-4A2B-A8D4-D6E535D902F9}" type="pres">
      <dgm:prSet presAssocID="{AC7D5222-BB25-4089-BF44-1CA143FE95B7}" presName="root" presStyleCnt="0">
        <dgm:presLayoutVars>
          <dgm:dir/>
          <dgm:resizeHandles val="exact"/>
        </dgm:presLayoutVars>
      </dgm:prSet>
      <dgm:spPr/>
    </dgm:pt>
    <dgm:pt modelId="{76AFD048-3296-4ECD-A0C5-C9F61FA3508F}" type="pres">
      <dgm:prSet presAssocID="{AC2F86FE-EF7A-4526-BED9-4571DDF34133}" presName="compNode" presStyleCnt="0"/>
      <dgm:spPr/>
    </dgm:pt>
    <dgm:pt modelId="{9257D929-04AA-4E5E-A8CA-0C7034416B16}" type="pres">
      <dgm:prSet presAssocID="{AC2F86FE-EF7A-4526-BED9-4571DDF34133}" presName="iconBgRect" presStyleLbl="bgShp" presStyleIdx="0" presStyleCnt="3"/>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80882319-8449-4E83-BE3B-F5C887E18559}" type="pres">
      <dgm:prSet presAssocID="{AC2F86FE-EF7A-4526-BED9-4571DDF3413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ily Calendar"/>
        </a:ext>
      </dgm:extLst>
    </dgm:pt>
    <dgm:pt modelId="{16FA507F-73CB-475F-8081-E9D8E56E4FB4}" type="pres">
      <dgm:prSet presAssocID="{AC2F86FE-EF7A-4526-BED9-4571DDF34133}" presName="spaceRect" presStyleCnt="0"/>
      <dgm:spPr/>
    </dgm:pt>
    <dgm:pt modelId="{E072B792-2F62-4506-9A03-0E1F4B905F21}" type="pres">
      <dgm:prSet presAssocID="{AC2F86FE-EF7A-4526-BED9-4571DDF34133}" presName="textRect" presStyleLbl="revTx" presStyleIdx="0" presStyleCnt="3">
        <dgm:presLayoutVars>
          <dgm:chMax val="1"/>
          <dgm:chPref val="1"/>
        </dgm:presLayoutVars>
      </dgm:prSet>
      <dgm:spPr/>
    </dgm:pt>
    <dgm:pt modelId="{105249D6-9811-4364-963F-0D3CF75A93AA}" type="pres">
      <dgm:prSet presAssocID="{7B64CB4D-CBB7-4E17-B4B9-E374F27C2C4F}" presName="sibTrans" presStyleCnt="0"/>
      <dgm:spPr/>
    </dgm:pt>
    <dgm:pt modelId="{D11B60CC-E135-4D06-A158-6822E1F7A77B}" type="pres">
      <dgm:prSet presAssocID="{43EDD932-DE89-4BFB-9657-36BDB2F31674}" presName="compNode" presStyleCnt="0"/>
      <dgm:spPr/>
    </dgm:pt>
    <dgm:pt modelId="{E05938BE-29DB-4295-842E-5CBB6E2C4450}" type="pres">
      <dgm:prSet presAssocID="{43EDD932-DE89-4BFB-9657-36BDB2F31674}" presName="iconBgRect" presStyleLbl="bgShp" presStyleIdx="1" presStyleCnt="3"/>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50425A0-5195-440F-93D4-F91D68A51F5B}" type="pres">
      <dgm:prSet presAssocID="{43EDD932-DE89-4BFB-9657-36BDB2F3167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urglass"/>
        </a:ext>
      </dgm:extLst>
    </dgm:pt>
    <dgm:pt modelId="{7AE75F78-3F0C-44A1-97AA-5565BA12EC1D}" type="pres">
      <dgm:prSet presAssocID="{43EDD932-DE89-4BFB-9657-36BDB2F31674}" presName="spaceRect" presStyleCnt="0"/>
      <dgm:spPr/>
    </dgm:pt>
    <dgm:pt modelId="{BA8FB59B-BD23-48D9-9EAF-043A7B066939}" type="pres">
      <dgm:prSet presAssocID="{43EDD932-DE89-4BFB-9657-36BDB2F31674}" presName="textRect" presStyleLbl="revTx" presStyleIdx="1" presStyleCnt="3">
        <dgm:presLayoutVars>
          <dgm:chMax val="1"/>
          <dgm:chPref val="1"/>
        </dgm:presLayoutVars>
      </dgm:prSet>
      <dgm:spPr/>
    </dgm:pt>
    <dgm:pt modelId="{81FFCEBD-CF8B-4CC5-842E-30FA13ED2E2F}" type="pres">
      <dgm:prSet presAssocID="{86373AE0-3A84-4516-9017-49DF22D5AED1}" presName="sibTrans" presStyleCnt="0"/>
      <dgm:spPr/>
    </dgm:pt>
    <dgm:pt modelId="{71CE2ED4-2A5C-4FDE-A803-159B3BA0BB6E}" type="pres">
      <dgm:prSet presAssocID="{E9F735C8-28DD-400E-ACE5-5B244C9699F6}" presName="compNode" presStyleCnt="0"/>
      <dgm:spPr/>
    </dgm:pt>
    <dgm:pt modelId="{E55A8423-7316-46EF-AE7A-EA7B49D84743}" type="pres">
      <dgm:prSet presAssocID="{E9F735C8-28DD-400E-ACE5-5B244C9699F6}" presName="iconBgRect" presStyleLbl="bgShp" presStyleIdx="2" presStyleCnt="3"/>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BFD0F46F-1595-4F07-B18E-E287A6AC8549}" type="pres">
      <dgm:prSet presAssocID="{E9F735C8-28DD-400E-ACE5-5B244C9699F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arth Globe Americas"/>
        </a:ext>
      </dgm:extLst>
    </dgm:pt>
    <dgm:pt modelId="{5A7F1AF2-F83D-443A-B55C-6746992BD902}" type="pres">
      <dgm:prSet presAssocID="{E9F735C8-28DD-400E-ACE5-5B244C9699F6}" presName="spaceRect" presStyleCnt="0"/>
      <dgm:spPr/>
    </dgm:pt>
    <dgm:pt modelId="{88CCCD86-E508-498C-8212-951679F82A96}" type="pres">
      <dgm:prSet presAssocID="{E9F735C8-28DD-400E-ACE5-5B244C9699F6}" presName="textRect" presStyleLbl="revTx" presStyleIdx="2" presStyleCnt="3">
        <dgm:presLayoutVars>
          <dgm:chMax val="1"/>
          <dgm:chPref val="1"/>
        </dgm:presLayoutVars>
      </dgm:prSet>
      <dgm:spPr/>
    </dgm:pt>
  </dgm:ptLst>
  <dgm:cxnLst>
    <dgm:cxn modelId="{201A9C35-1B56-457C-98FC-DF230274F62B}" type="presOf" srcId="{AC7D5222-BB25-4089-BF44-1CA143FE95B7}" destId="{506D736D-B92D-4A2B-A8D4-D6E535D902F9}" srcOrd="0" destOrd="0" presId="urn:microsoft.com/office/officeart/2018/5/layout/IconLeafLabelList"/>
    <dgm:cxn modelId="{36E74F4A-B745-45EE-BD25-1AA4390D5687}" type="presOf" srcId="{43EDD932-DE89-4BFB-9657-36BDB2F31674}" destId="{BA8FB59B-BD23-48D9-9EAF-043A7B066939}" srcOrd="0" destOrd="0" presId="urn:microsoft.com/office/officeart/2018/5/layout/IconLeafLabelList"/>
    <dgm:cxn modelId="{FACB6177-66BA-41EC-A871-AA85CE5C39A2}" srcId="{AC7D5222-BB25-4089-BF44-1CA143FE95B7}" destId="{43EDD932-DE89-4BFB-9657-36BDB2F31674}" srcOrd="1" destOrd="0" parTransId="{A3BF2256-11CE-4094-9600-647468DF0708}" sibTransId="{86373AE0-3A84-4516-9017-49DF22D5AED1}"/>
    <dgm:cxn modelId="{52EF207F-E22B-428B-89AE-8DF4581213D5}" type="presOf" srcId="{E9F735C8-28DD-400E-ACE5-5B244C9699F6}" destId="{88CCCD86-E508-498C-8212-951679F82A96}" srcOrd="0" destOrd="0" presId="urn:microsoft.com/office/officeart/2018/5/layout/IconLeafLabelList"/>
    <dgm:cxn modelId="{E97E7E89-055B-488A-BC1B-0C5032BAD8C9}" srcId="{AC7D5222-BB25-4089-BF44-1CA143FE95B7}" destId="{AC2F86FE-EF7A-4526-BED9-4571DDF34133}" srcOrd="0" destOrd="0" parTransId="{12D6CB33-FACA-4DD4-8F36-FEBC11BFC4A8}" sibTransId="{7B64CB4D-CBB7-4E17-B4B9-E374F27C2C4F}"/>
    <dgm:cxn modelId="{2F71E5BE-AF55-47A3-8938-798EBE3D43F6}" srcId="{AC7D5222-BB25-4089-BF44-1CA143FE95B7}" destId="{E9F735C8-28DD-400E-ACE5-5B244C9699F6}" srcOrd="2" destOrd="0" parTransId="{A88BDB29-002A-476B-922C-AB0897E5EA34}" sibTransId="{698A11B5-4C10-4618-B8EF-BC1C3DFB1C5E}"/>
    <dgm:cxn modelId="{E54B05FA-A230-48E0-9A3D-C051CB378E32}" type="presOf" srcId="{AC2F86FE-EF7A-4526-BED9-4571DDF34133}" destId="{E072B792-2F62-4506-9A03-0E1F4B905F21}" srcOrd="0" destOrd="0" presId="urn:microsoft.com/office/officeart/2018/5/layout/IconLeafLabelList"/>
    <dgm:cxn modelId="{6F049BEC-4090-4519-967C-4633DFFAF9BB}" type="presParOf" srcId="{506D736D-B92D-4A2B-A8D4-D6E535D902F9}" destId="{76AFD048-3296-4ECD-A0C5-C9F61FA3508F}" srcOrd="0" destOrd="0" presId="urn:microsoft.com/office/officeart/2018/5/layout/IconLeafLabelList"/>
    <dgm:cxn modelId="{83609676-F933-4783-BCC4-89BF6CC7C9EC}" type="presParOf" srcId="{76AFD048-3296-4ECD-A0C5-C9F61FA3508F}" destId="{9257D929-04AA-4E5E-A8CA-0C7034416B16}" srcOrd="0" destOrd="0" presId="urn:microsoft.com/office/officeart/2018/5/layout/IconLeafLabelList"/>
    <dgm:cxn modelId="{31EECED6-CDB3-4AA6-88D2-7DF9A004D491}" type="presParOf" srcId="{76AFD048-3296-4ECD-A0C5-C9F61FA3508F}" destId="{80882319-8449-4E83-BE3B-F5C887E18559}" srcOrd="1" destOrd="0" presId="urn:microsoft.com/office/officeart/2018/5/layout/IconLeafLabelList"/>
    <dgm:cxn modelId="{84B6C5BB-01BD-4F52-813C-CE48EFDBC4DE}" type="presParOf" srcId="{76AFD048-3296-4ECD-A0C5-C9F61FA3508F}" destId="{16FA507F-73CB-475F-8081-E9D8E56E4FB4}" srcOrd="2" destOrd="0" presId="urn:microsoft.com/office/officeart/2018/5/layout/IconLeafLabelList"/>
    <dgm:cxn modelId="{99432614-6FA1-43F0-B5C4-E765C1578955}" type="presParOf" srcId="{76AFD048-3296-4ECD-A0C5-C9F61FA3508F}" destId="{E072B792-2F62-4506-9A03-0E1F4B905F21}" srcOrd="3" destOrd="0" presId="urn:microsoft.com/office/officeart/2018/5/layout/IconLeafLabelList"/>
    <dgm:cxn modelId="{F8A1D873-B35A-4C6F-BF69-754F6984C1FC}" type="presParOf" srcId="{506D736D-B92D-4A2B-A8D4-D6E535D902F9}" destId="{105249D6-9811-4364-963F-0D3CF75A93AA}" srcOrd="1" destOrd="0" presId="urn:microsoft.com/office/officeart/2018/5/layout/IconLeafLabelList"/>
    <dgm:cxn modelId="{A18F4B5E-AA2B-405C-A509-BCF16DF68E2D}" type="presParOf" srcId="{506D736D-B92D-4A2B-A8D4-D6E535D902F9}" destId="{D11B60CC-E135-4D06-A158-6822E1F7A77B}" srcOrd="2" destOrd="0" presId="urn:microsoft.com/office/officeart/2018/5/layout/IconLeafLabelList"/>
    <dgm:cxn modelId="{E5AF515A-DF33-45E8-96A9-5391EBAFFC53}" type="presParOf" srcId="{D11B60CC-E135-4D06-A158-6822E1F7A77B}" destId="{E05938BE-29DB-4295-842E-5CBB6E2C4450}" srcOrd="0" destOrd="0" presId="urn:microsoft.com/office/officeart/2018/5/layout/IconLeafLabelList"/>
    <dgm:cxn modelId="{2E673641-567B-4EBB-8A00-B3DE7CA22EAD}" type="presParOf" srcId="{D11B60CC-E135-4D06-A158-6822E1F7A77B}" destId="{750425A0-5195-440F-93D4-F91D68A51F5B}" srcOrd="1" destOrd="0" presId="urn:microsoft.com/office/officeart/2018/5/layout/IconLeafLabelList"/>
    <dgm:cxn modelId="{64A31458-BE36-4462-AC76-EB1338EB832D}" type="presParOf" srcId="{D11B60CC-E135-4D06-A158-6822E1F7A77B}" destId="{7AE75F78-3F0C-44A1-97AA-5565BA12EC1D}" srcOrd="2" destOrd="0" presId="urn:microsoft.com/office/officeart/2018/5/layout/IconLeafLabelList"/>
    <dgm:cxn modelId="{9E916DE0-49B6-429B-A31A-EFC84CAE0E70}" type="presParOf" srcId="{D11B60CC-E135-4D06-A158-6822E1F7A77B}" destId="{BA8FB59B-BD23-48D9-9EAF-043A7B066939}" srcOrd="3" destOrd="0" presId="urn:microsoft.com/office/officeart/2018/5/layout/IconLeafLabelList"/>
    <dgm:cxn modelId="{F4B40410-1050-4037-949E-039EAB59F836}" type="presParOf" srcId="{506D736D-B92D-4A2B-A8D4-D6E535D902F9}" destId="{81FFCEBD-CF8B-4CC5-842E-30FA13ED2E2F}" srcOrd="3" destOrd="0" presId="urn:microsoft.com/office/officeart/2018/5/layout/IconLeafLabelList"/>
    <dgm:cxn modelId="{A50623C1-623B-4A21-89D9-E5FCF61021BF}" type="presParOf" srcId="{506D736D-B92D-4A2B-A8D4-D6E535D902F9}" destId="{71CE2ED4-2A5C-4FDE-A803-159B3BA0BB6E}" srcOrd="4" destOrd="0" presId="urn:microsoft.com/office/officeart/2018/5/layout/IconLeafLabelList"/>
    <dgm:cxn modelId="{375C98D0-CF68-4099-9ECB-5B20A4ADED71}" type="presParOf" srcId="{71CE2ED4-2A5C-4FDE-A803-159B3BA0BB6E}" destId="{E55A8423-7316-46EF-AE7A-EA7B49D84743}" srcOrd="0" destOrd="0" presId="urn:microsoft.com/office/officeart/2018/5/layout/IconLeafLabelList"/>
    <dgm:cxn modelId="{58A13FD8-EB85-4387-BD56-90AAF4314CC8}" type="presParOf" srcId="{71CE2ED4-2A5C-4FDE-A803-159B3BA0BB6E}" destId="{BFD0F46F-1595-4F07-B18E-E287A6AC8549}" srcOrd="1" destOrd="0" presId="urn:microsoft.com/office/officeart/2018/5/layout/IconLeafLabelList"/>
    <dgm:cxn modelId="{FE3BD925-0025-4228-BDBE-C72EF2B2E38B}" type="presParOf" srcId="{71CE2ED4-2A5C-4FDE-A803-159B3BA0BB6E}" destId="{5A7F1AF2-F83D-443A-B55C-6746992BD902}" srcOrd="2" destOrd="0" presId="urn:microsoft.com/office/officeart/2018/5/layout/IconLeafLabelList"/>
    <dgm:cxn modelId="{BEBCE4C7-B0B2-4172-8688-1691E90805F2}" type="presParOf" srcId="{71CE2ED4-2A5C-4FDE-A803-159B3BA0BB6E}" destId="{88CCCD86-E508-498C-8212-951679F82A96}"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CAA5CF-B647-44FF-8B85-373A0B0829F5}">
      <dsp:nvSpPr>
        <dsp:cNvPr id="0" name=""/>
        <dsp:cNvSpPr/>
      </dsp:nvSpPr>
      <dsp:spPr>
        <a:xfrm>
          <a:off x="1382541" y="414139"/>
          <a:ext cx="1508077" cy="1508077"/>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CDB090-695A-4EB5-8760-581B107FF991}">
      <dsp:nvSpPr>
        <dsp:cNvPr id="0" name=""/>
        <dsp:cNvSpPr/>
      </dsp:nvSpPr>
      <dsp:spPr>
        <a:xfrm>
          <a:off x="1703934" y="735542"/>
          <a:ext cx="865290" cy="86529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A58FE-AA95-40F0-BE73-A1968BAFFE3A}">
      <dsp:nvSpPr>
        <dsp:cNvPr id="0" name=""/>
        <dsp:cNvSpPr/>
      </dsp:nvSpPr>
      <dsp:spPr>
        <a:xfrm>
          <a:off x="900451" y="1987433"/>
          <a:ext cx="247225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solidFill>
                <a:srgbClr val="333333"/>
              </a:solidFill>
              <a:latin typeface="Franklin Gothic Book" panose="020B0503020102020204" pitchFamily="34" charset="0"/>
            </a:rPr>
            <a:t>Objectives and Capabilities</a:t>
          </a:r>
        </a:p>
      </dsp:txBody>
      <dsp:txXfrm>
        <a:off x="900451" y="1987433"/>
        <a:ext cx="2472257" cy="720000"/>
      </dsp:txXfrm>
    </dsp:sp>
    <dsp:sp modelId="{49A0BA35-D91D-4B79-A274-39A03B5E97A0}">
      <dsp:nvSpPr>
        <dsp:cNvPr id="0" name=""/>
        <dsp:cNvSpPr/>
      </dsp:nvSpPr>
      <dsp:spPr>
        <a:xfrm>
          <a:off x="4287444" y="414139"/>
          <a:ext cx="1508077" cy="1508077"/>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EA6A1D-E5AD-426F-8BB4-98F07A50333D}">
      <dsp:nvSpPr>
        <dsp:cNvPr id="0" name=""/>
        <dsp:cNvSpPr/>
      </dsp:nvSpPr>
      <dsp:spPr>
        <a:xfrm>
          <a:off x="4608837" y="735542"/>
          <a:ext cx="865290" cy="86529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9F5A31-94FE-4D0B-8D91-DC795AF570A4}">
      <dsp:nvSpPr>
        <dsp:cNvPr id="0" name=""/>
        <dsp:cNvSpPr/>
      </dsp:nvSpPr>
      <dsp:spPr>
        <a:xfrm>
          <a:off x="3805354" y="1987433"/>
          <a:ext cx="247225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solidFill>
                <a:srgbClr val="333333"/>
              </a:solidFill>
              <a:latin typeface="Franklin Gothic Book" panose="020B0503020102020204" pitchFamily="34" charset="0"/>
            </a:rPr>
            <a:t>Plans Policies, and Procedures</a:t>
          </a:r>
        </a:p>
      </dsp:txBody>
      <dsp:txXfrm>
        <a:off x="3805354" y="1987433"/>
        <a:ext cx="2472257" cy="720000"/>
      </dsp:txXfrm>
    </dsp:sp>
    <dsp:sp modelId="{9EE36A7A-9A35-4E64-80BE-BD75CF9D4A00}">
      <dsp:nvSpPr>
        <dsp:cNvPr id="0" name=""/>
        <dsp:cNvSpPr/>
      </dsp:nvSpPr>
      <dsp:spPr>
        <a:xfrm>
          <a:off x="1382541" y="2697128"/>
          <a:ext cx="1508077" cy="1508077"/>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4E52FF-4514-4C29-995A-3B469EEBEDD0}">
      <dsp:nvSpPr>
        <dsp:cNvPr id="0" name=""/>
        <dsp:cNvSpPr/>
      </dsp:nvSpPr>
      <dsp:spPr>
        <a:xfrm>
          <a:off x="1703934" y="3018499"/>
          <a:ext cx="865290" cy="86529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26CEC6-5EE9-4FDF-BAF6-1543CB4E8057}">
      <dsp:nvSpPr>
        <dsp:cNvPr id="0" name=""/>
        <dsp:cNvSpPr/>
      </dsp:nvSpPr>
      <dsp:spPr>
        <a:xfrm>
          <a:off x="900451" y="4268412"/>
          <a:ext cx="247225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solidFill>
                <a:srgbClr val="333333"/>
              </a:solidFill>
              <a:latin typeface="Franklin Gothic Book" panose="020B0503020102020204" pitchFamily="34" charset="0"/>
            </a:rPr>
            <a:t>Exercise Schedule</a:t>
          </a:r>
        </a:p>
      </dsp:txBody>
      <dsp:txXfrm>
        <a:off x="900451" y="4268412"/>
        <a:ext cx="2472257" cy="720000"/>
      </dsp:txXfrm>
    </dsp:sp>
    <dsp:sp modelId="{685AA98A-DBF8-4995-BEC5-FB4E11AFD9D8}">
      <dsp:nvSpPr>
        <dsp:cNvPr id="0" name=""/>
        <dsp:cNvSpPr/>
      </dsp:nvSpPr>
      <dsp:spPr>
        <a:xfrm>
          <a:off x="4287444" y="2697128"/>
          <a:ext cx="1508077" cy="1508077"/>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EC3823-BE99-479D-83E5-82E04E91EA82}">
      <dsp:nvSpPr>
        <dsp:cNvPr id="0" name=""/>
        <dsp:cNvSpPr/>
      </dsp:nvSpPr>
      <dsp:spPr>
        <a:xfrm>
          <a:off x="4608837" y="3018499"/>
          <a:ext cx="865290" cy="86529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DA931-7B2A-459A-9B80-D1424267A73D}">
      <dsp:nvSpPr>
        <dsp:cNvPr id="0" name=""/>
        <dsp:cNvSpPr/>
      </dsp:nvSpPr>
      <dsp:spPr>
        <a:xfrm>
          <a:off x="3805354" y="4268412"/>
          <a:ext cx="247225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solidFill>
                <a:srgbClr val="333333"/>
              </a:solidFill>
              <a:latin typeface="Franklin Gothic Book" panose="020B0503020102020204" pitchFamily="34" charset="0"/>
            </a:rPr>
            <a:t>Scenario</a:t>
          </a:r>
        </a:p>
      </dsp:txBody>
      <dsp:txXfrm>
        <a:off x="3805354" y="4268412"/>
        <a:ext cx="2472257"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E801F-2D9B-4E1B-BD1F-98EE9022A301}">
      <dsp:nvSpPr>
        <dsp:cNvPr id="0" name=""/>
        <dsp:cNvSpPr/>
      </dsp:nvSpPr>
      <dsp:spPr>
        <a:xfrm>
          <a:off x="0" y="413649"/>
          <a:ext cx="7478866" cy="945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499872" rIns="580443"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33333"/>
              </a:solidFill>
              <a:latin typeface="Franklin Gothic Book" panose="020B0503020102020204" pitchFamily="34" charset="0"/>
            </a:rPr>
            <a:t>Aligns to: </a:t>
          </a:r>
          <a:r>
            <a:rPr lang="en-US" sz="2200" kern="1200" dirty="0">
              <a:solidFill>
                <a:srgbClr val="333333"/>
              </a:solidFill>
              <a:highlight>
                <a:srgbClr val="FFFF00"/>
              </a:highlight>
              <a:latin typeface="Franklin Gothic Book" panose="020B0503020102020204" pitchFamily="34" charset="0"/>
            </a:rPr>
            <a:t>[Capability]</a:t>
          </a:r>
        </a:p>
      </dsp:txBody>
      <dsp:txXfrm>
        <a:off x="0" y="413649"/>
        <a:ext cx="7478866" cy="945000"/>
      </dsp:txXfrm>
    </dsp:sp>
    <dsp:sp modelId="{F351AF17-8CD1-4D0C-A5CF-F8805CD02084}">
      <dsp:nvSpPr>
        <dsp:cNvPr id="0" name=""/>
        <dsp:cNvSpPr/>
      </dsp:nvSpPr>
      <dsp:spPr>
        <a:xfrm>
          <a:off x="373943" y="59409"/>
          <a:ext cx="5235206"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Franklin Gothic Book" panose="020B0503020102020204" pitchFamily="34" charset="0"/>
            </a:rPr>
            <a:t>Objective: </a:t>
          </a:r>
          <a:r>
            <a:rPr lang="en-US" sz="2200" kern="1200" dirty="0">
              <a:solidFill>
                <a:schemeClr val="tx1"/>
              </a:solidFill>
              <a:highlight>
                <a:srgbClr val="FFFF00"/>
              </a:highlight>
              <a:latin typeface="Franklin Gothic Book" panose="020B0503020102020204" pitchFamily="34" charset="0"/>
            </a:rPr>
            <a:t>[</a:t>
          </a:r>
          <a:r>
            <a:rPr lang="en-US" sz="2200" kern="1200" dirty="0">
              <a:highlight>
                <a:srgbClr val="FFFF00"/>
              </a:highlight>
              <a:latin typeface="Franklin Gothic Book" panose="020B0503020102020204" pitchFamily="34" charset="0"/>
            </a:rPr>
            <a:t>Proposed Objective</a:t>
          </a:r>
          <a:r>
            <a:rPr lang="en-US" sz="2200" kern="1200" dirty="0">
              <a:solidFill>
                <a:schemeClr val="tx1"/>
              </a:solidFill>
              <a:highlight>
                <a:srgbClr val="FFFF00"/>
              </a:highlight>
              <a:latin typeface="Franklin Gothic Book" panose="020B0503020102020204" pitchFamily="34" charset="0"/>
            </a:rPr>
            <a:t>]</a:t>
          </a:r>
        </a:p>
      </dsp:txBody>
      <dsp:txXfrm>
        <a:off x="408528" y="93994"/>
        <a:ext cx="5166036" cy="639310"/>
      </dsp:txXfrm>
    </dsp:sp>
    <dsp:sp modelId="{7C1C02E5-F2D8-475F-893D-E3934D6F0D24}">
      <dsp:nvSpPr>
        <dsp:cNvPr id="0" name=""/>
        <dsp:cNvSpPr/>
      </dsp:nvSpPr>
      <dsp:spPr>
        <a:xfrm>
          <a:off x="0" y="1842489"/>
          <a:ext cx="7478866" cy="982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499872" rIns="58044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solidFill>
                <a:srgbClr val="333333"/>
              </a:solidFill>
              <a:latin typeface="Franklin Gothic Book" panose="020B0503020102020204" pitchFamily="34" charset="0"/>
            </a:rPr>
            <a:t>Aligns to: </a:t>
          </a:r>
          <a:r>
            <a:rPr lang="en-US" sz="2400" kern="1200" dirty="0">
              <a:solidFill>
                <a:srgbClr val="333333"/>
              </a:solidFill>
              <a:highlight>
                <a:srgbClr val="FFFF00"/>
              </a:highlight>
              <a:latin typeface="Franklin Gothic Book" panose="020B0503020102020204" pitchFamily="34" charset="0"/>
            </a:rPr>
            <a:t>[Capability]</a:t>
          </a:r>
        </a:p>
      </dsp:txBody>
      <dsp:txXfrm>
        <a:off x="0" y="1842489"/>
        <a:ext cx="7478866" cy="982800"/>
      </dsp:txXfrm>
    </dsp:sp>
    <dsp:sp modelId="{6F4C0C30-30F9-4D90-8B13-4B11C95D858D}">
      <dsp:nvSpPr>
        <dsp:cNvPr id="0" name=""/>
        <dsp:cNvSpPr/>
      </dsp:nvSpPr>
      <dsp:spPr>
        <a:xfrm>
          <a:off x="373943" y="1488249"/>
          <a:ext cx="5235206"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Franklin Gothic Book" panose="020B0503020102020204" pitchFamily="34" charset="0"/>
            </a:rPr>
            <a:t>Objective: </a:t>
          </a:r>
          <a:r>
            <a:rPr lang="en-US" sz="2200" kern="1200" dirty="0">
              <a:solidFill>
                <a:schemeClr val="tx1"/>
              </a:solidFill>
              <a:highlight>
                <a:srgbClr val="FFFF00"/>
              </a:highlight>
              <a:latin typeface="Franklin Gothic Book" panose="020B0503020102020204" pitchFamily="34" charset="0"/>
            </a:rPr>
            <a:t>[</a:t>
          </a:r>
          <a:r>
            <a:rPr lang="en-US" sz="2200" kern="1200" dirty="0">
              <a:highlight>
                <a:srgbClr val="FFFF00"/>
              </a:highlight>
              <a:latin typeface="Franklin Gothic Book" panose="020B0503020102020204" pitchFamily="34" charset="0"/>
            </a:rPr>
            <a:t>Proposed Objective</a:t>
          </a:r>
          <a:r>
            <a:rPr lang="en-US" sz="2200" kern="1200" dirty="0">
              <a:solidFill>
                <a:schemeClr val="tx1"/>
              </a:solidFill>
              <a:highlight>
                <a:srgbClr val="FFFF00"/>
              </a:highlight>
              <a:latin typeface="Franklin Gothic Book" panose="020B0503020102020204" pitchFamily="34" charset="0"/>
            </a:rPr>
            <a:t>]</a:t>
          </a:r>
        </a:p>
      </dsp:txBody>
      <dsp:txXfrm>
        <a:off x="408528" y="1522834"/>
        <a:ext cx="5166036" cy="639310"/>
      </dsp:txXfrm>
    </dsp:sp>
    <dsp:sp modelId="{6054AC71-CB3F-4E26-A3E0-4984E0E9AEAE}">
      <dsp:nvSpPr>
        <dsp:cNvPr id="0" name=""/>
        <dsp:cNvSpPr/>
      </dsp:nvSpPr>
      <dsp:spPr>
        <a:xfrm>
          <a:off x="0" y="3309129"/>
          <a:ext cx="7478866" cy="982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499872" rIns="58044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solidFill>
                <a:srgbClr val="333333"/>
              </a:solidFill>
              <a:latin typeface="Franklin Gothic Book" panose="020B0503020102020204" pitchFamily="34" charset="0"/>
            </a:rPr>
            <a:t>Aligns to: </a:t>
          </a:r>
          <a:r>
            <a:rPr lang="en-US" sz="2400" kern="1200" dirty="0">
              <a:solidFill>
                <a:srgbClr val="333333"/>
              </a:solidFill>
              <a:highlight>
                <a:srgbClr val="FFFF00"/>
              </a:highlight>
              <a:latin typeface="Franklin Gothic Book" panose="020B0503020102020204" pitchFamily="34" charset="0"/>
            </a:rPr>
            <a:t>[Capability]</a:t>
          </a:r>
        </a:p>
      </dsp:txBody>
      <dsp:txXfrm>
        <a:off x="0" y="3309129"/>
        <a:ext cx="7478866" cy="982800"/>
      </dsp:txXfrm>
    </dsp:sp>
    <dsp:sp modelId="{59AD1F60-A43F-4253-8991-EB6406633315}">
      <dsp:nvSpPr>
        <dsp:cNvPr id="0" name=""/>
        <dsp:cNvSpPr/>
      </dsp:nvSpPr>
      <dsp:spPr>
        <a:xfrm>
          <a:off x="373943" y="2954889"/>
          <a:ext cx="5235206"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Franklin Gothic Book" panose="020B0503020102020204" pitchFamily="34" charset="0"/>
            </a:rPr>
            <a:t>Objective: </a:t>
          </a:r>
          <a:r>
            <a:rPr lang="en-US" sz="2400" kern="1200" dirty="0">
              <a:solidFill>
                <a:schemeClr val="tx1"/>
              </a:solidFill>
              <a:highlight>
                <a:srgbClr val="FFFF00"/>
              </a:highlight>
              <a:latin typeface="Franklin Gothic Book" panose="020B0503020102020204" pitchFamily="34" charset="0"/>
            </a:rPr>
            <a:t>[</a:t>
          </a:r>
          <a:r>
            <a:rPr lang="en-US" sz="2400" kern="1200" dirty="0">
              <a:highlight>
                <a:srgbClr val="FFFF00"/>
              </a:highlight>
              <a:latin typeface="Franklin Gothic Book" panose="020B0503020102020204" pitchFamily="34" charset="0"/>
            </a:rPr>
            <a:t>Proposed Objective</a:t>
          </a:r>
          <a:r>
            <a:rPr lang="en-US" sz="2400" kern="1200" dirty="0">
              <a:solidFill>
                <a:schemeClr val="tx1"/>
              </a:solidFill>
              <a:highlight>
                <a:srgbClr val="FFFF00"/>
              </a:highlight>
              <a:latin typeface="Franklin Gothic Book" panose="020B0503020102020204" pitchFamily="34" charset="0"/>
            </a:rPr>
            <a:t>]</a:t>
          </a:r>
        </a:p>
      </dsp:txBody>
      <dsp:txXfrm>
        <a:off x="408528" y="2989474"/>
        <a:ext cx="5166036"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1037C-539F-4374-910B-AC9FFA51D494}">
      <dsp:nvSpPr>
        <dsp:cNvPr id="0" name=""/>
        <dsp:cNvSpPr/>
      </dsp:nvSpPr>
      <dsp:spPr>
        <a:xfrm>
          <a:off x="773097" y="561596"/>
          <a:ext cx="1204586" cy="1204586"/>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64EBDB51-79EF-4C6B-8F4D-8C4337C3B0E4}">
      <dsp:nvSpPr>
        <dsp:cNvPr id="0" name=""/>
        <dsp:cNvSpPr/>
      </dsp:nvSpPr>
      <dsp:spPr>
        <a:xfrm>
          <a:off x="1029812" y="818315"/>
          <a:ext cx="691155" cy="6911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FA50D0-13EB-4D26-AAF9-FC772D60BF71}">
      <dsp:nvSpPr>
        <dsp:cNvPr id="0" name=""/>
        <dsp:cNvSpPr/>
      </dsp:nvSpPr>
      <dsp:spPr>
        <a:xfrm>
          <a:off x="388025" y="1990962"/>
          <a:ext cx="197473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dirty="0">
              <a:solidFill>
                <a:schemeClr val="bg2">
                  <a:lumMod val="10000"/>
                </a:schemeClr>
              </a:solidFill>
              <a:latin typeface="Franklin Gothic Book" panose="020B0503020102020204" pitchFamily="34" charset="0"/>
            </a:rPr>
            <a:t>MSEL Development</a:t>
          </a:r>
        </a:p>
      </dsp:txBody>
      <dsp:txXfrm>
        <a:off x="388025" y="1990962"/>
        <a:ext cx="1974731" cy="720000"/>
      </dsp:txXfrm>
    </dsp:sp>
    <dsp:sp modelId="{63A0A5BB-92AE-4EC9-B90F-5D5D87C5C77D}">
      <dsp:nvSpPr>
        <dsp:cNvPr id="0" name=""/>
        <dsp:cNvSpPr/>
      </dsp:nvSpPr>
      <dsp:spPr>
        <a:xfrm>
          <a:off x="3093406" y="561596"/>
          <a:ext cx="1204586" cy="1204586"/>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F6D1822C-06E8-4DDC-8003-51D8F7862C1D}">
      <dsp:nvSpPr>
        <dsp:cNvPr id="0" name=""/>
        <dsp:cNvSpPr/>
      </dsp:nvSpPr>
      <dsp:spPr>
        <a:xfrm>
          <a:off x="3350122" y="818315"/>
          <a:ext cx="691155" cy="691155"/>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3EEFC4-E695-4844-8A29-62C3A3F15570}">
      <dsp:nvSpPr>
        <dsp:cNvPr id="0" name=""/>
        <dsp:cNvSpPr/>
      </dsp:nvSpPr>
      <dsp:spPr>
        <a:xfrm>
          <a:off x="2708334" y="1990962"/>
          <a:ext cx="197473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dirty="0">
              <a:solidFill>
                <a:schemeClr val="bg2">
                  <a:lumMod val="10000"/>
                </a:schemeClr>
              </a:solidFill>
              <a:latin typeface="Franklin Gothic Book" panose="020B0503020102020204" pitchFamily="34" charset="0"/>
            </a:rPr>
            <a:t>MSEL Elements</a:t>
          </a:r>
        </a:p>
      </dsp:txBody>
      <dsp:txXfrm>
        <a:off x="2708334" y="1990962"/>
        <a:ext cx="1974731" cy="720000"/>
      </dsp:txXfrm>
    </dsp:sp>
    <dsp:sp modelId="{6B5FAE86-6436-4C9E-8054-1FA9A74B8EA2}">
      <dsp:nvSpPr>
        <dsp:cNvPr id="0" name=""/>
        <dsp:cNvSpPr/>
      </dsp:nvSpPr>
      <dsp:spPr>
        <a:xfrm>
          <a:off x="5413716" y="561596"/>
          <a:ext cx="1204586" cy="1204586"/>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E8DE5580-C93E-4CD8-8451-42F9BA8AFF99}">
      <dsp:nvSpPr>
        <dsp:cNvPr id="0" name=""/>
        <dsp:cNvSpPr/>
      </dsp:nvSpPr>
      <dsp:spPr>
        <a:xfrm>
          <a:off x="5670431" y="818315"/>
          <a:ext cx="691155" cy="691155"/>
        </a:xfrm>
        <a:prstGeom prst="rect">
          <a:avLst/>
        </a:prstGeom>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85AB93-A491-4ED5-ABFC-350BFCA05ACA}">
      <dsp:nvSpPr>
        <dsp:cNvPr id="0" name=""/>
        <dsp:cNvSpPr/>
      </dsp:nvSpPr>
      <dsp:spPr>
        <a:xfrm>
          <a:off x="5028643" y="1990962"/>
          <a:ext cx="197473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dirty="0">
              <a:solidFill>
                <a:schemeClr val="bg2">
                  <a:lumMod val="10000"/>
                </a:schemeClr>
              </a:solidFill>
              <a:latin typeface="Franklin Gothic Book" panose="020B0503020102020204" pitchFamily="34" charset="0"/>
            </a:rPr>
            <a:t>MSEL Event Types</a:t>
          </a:r>
        </a:p>
      </dsp:txBody>
      <dsp:txXfrm>
        <a:off x="5028643" y="1990962"/>
        <a:ext cx="1974731" cy="720000"/>
      </dsp:txXfrm>
    </dsp:sp>
    <dsp:sp modelId="{184C4283-3F35-47DA-A7FF-66BA60D66B60}">
      <dsp:nvSpPr>
        <dsp:cNvPr id="0" name=""/>
        <dsp:cNvSpPr/>
      </dsp:nvSpPr>
      <dsp:spPr>
        <a:xfrm>
          <a:off x="1933252" y="2839741"/>
          <a:ext cx="1204586" cy="1204586"/>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9E061189-3AF7-4398-8D62-1079BE3CDBA1}">
      <dsp:nvSpPr>
        <dsp:cNvPr id="0" name=""/>
        <dsp:cNvSpPr/>
      </dsp:nvSpPr>
      <dsp:spPr>
        <a:xfrm>
          <a:off x="2189967" y="3096456"/>
          <a:ext cx="691155" cy="6911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1659E7-DA37-495B-832F-B9B4D92FF1B6}">
      <dsp:nvSpPr>
        <dsp:cNvPr id="0" name=""/>
        <dsp:cNvSpPr/>
      </dsp:nvSpPr>
      <dsp:spPr>
        <a:xfrm>
          <a:off x="1548179" y="4262134"/>
          <a:ext cx="197473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dirty="0">
              <a:solidFill>
                <a:schemeClr val="bg2">
                  <a:lumMod val="10000"/>
                </a:schemeClr>
              </a:solidFill>
              <a:latin typeface="Franklin Gothic Book" panose="020B0503020102020204" pitchFamily="34" charset="0"/>
            </a:rPr>
            <a:t>Scenario Timeline</a:t>
          </a:r>
        </a:p>
      </dsp:txBody>
      <dsp:txXfrm>
        <a:off x="1548179" y="4262134"/>
        <a:ext cx="1974731" cy="720000"/>
      </dsp:txXfrm>
    </dsp:sp>
    <dsp:sp modelId="{90E6841E-69C2-4BD5-B90F-0D4E2B3B812F}">
      <dsp:nvSpPr>
        <dsp:cNvPr id="0" name=""/>
        <dsp:cNvSpPr/>
      </dsp:nvSpPr>
      <dsp:spPr>
        <a:xfrm>
          <a:off x="4253561" y="2839741"/>
          <a:ext cx="1204586" cy="1204586"/>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050EC211-E6BE-4E9E-8BEE-42019CC8259D}">
      <dsp:nvSpPr>
        <dsp:cNvPr id="0" name=""/>
        <dsp:cNvSpPr/>
      </dsp:nvSpPr>
      <dsp:spPr>
        <a:xfrm>
          <a:off x="4510276" y="3096456"/>
          <a:ext cx="691155" cy="6911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38271E-0F2C-441E-9116-8F69E7962957}">
      <dsp:nvSpPr>
        <dsp:cNvPr id="0" name=""/>
        <dsp:cNvSpPr/>
      </dsp:nvSpPr>
      <dsp:spPr>
        <a:xfrm>
          <a:off x="3868488" y="4262134"/>
          <a:ext cx="197473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dirty="0">
              <a:solidFill>
                <a:schemeClr val="bg2">
                  <a:lumMod val="10000"/>
                </a:schemeClr>
              </a:solidFill>
              <a:latin typeface="Franklin Gothic Book" panose="020B0503020102020204" pitchFamily="34" charset="0"/>
            </a:rPr>
            <a:t>Key Events</a:t>
          </a:r>
        </a:p>
      </dsp:txBody>
      <dsp:txXfrm>
        <a:off x="3868488" y="4262134"/>
        <a:ext cx="1974731"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7D929-04AA-4E5E-A8CA-0C7034416B16}">
      <dsp:nvSpPr>
        <dsp:cNvPr id="0" name=""/>
        <dsp:cNvSpPr/>
      </dsp:nvSpPr>
      <dsp:spPr>
        <a:xfrm>
          <a:off x="531557" y="803169"/>
          <a:ext cx="1544062" cy="154406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882319-8449-4E83-BE3B-F5C887E18559}">
      <dsp:nvSpPr>
        <dsp:cNvPr id="0" name=""/>
        <dsp:cNvSpPr/>
      </dsp:nvSpPr>
      <dsp:spPr>
        <a:xfrm>
          <a:off x="860620" y="1132231"/>
          <a:ext cx="885937" cy="8859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072B792-2F62-4506-9A03-0E1F4B905F21}">
      <dsp:nvSpPr>
        <dsp:cNvPr id="0" name=""/>
        <dsp:cNvSpPr/>
      </dsp:nvSpPr>
      <dsp:spPr>
        <a:xfrm>
          <a:off x="37963" y="2828169"/>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dirty="0">
              <a:solidFill>
                <a:srgbClr val="333333"/>
              </a:solidFill>
              <a:highlight>
                <a:srgbClr val="FFFF00"/>
              </a:highlight>
              <a:latin typeface="Franklin Gothic Book" panose="020B0503020102020204" pitchFamily="34" charset="0"/>
            </a:rPr>
            <a:t>[Date]</a:t>
          </a:r>
        </a:p>
      </dsp:txBody>
      <dsp:txXfrm>
        <a:off x="37963" y="2828169"/>
        <a:ext cx="2531250" cy="720000"/>
      </dsp:txXfrm>
    </dsp:sp>
    <dsp:sp modelId="{E05938BE-29DB-4295-842E-5CBB6E2C4450}">
      <dsp:nvSpPr>
        <dsp:cNvPr id="0" name=""/>
        <dsp:cNvSpPr/>
      </dsp:nvSpPr>
      <dsp:spPr>
        <a:xfrm>
          <a:off x="3505776" y="803169"/>
          <a:ext cx="1544062" cy="154406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425A0-5195-440F-93D4-F91D68A51F5B}">
      <dsp:nvSpPr>
        <dsp:cNvPr id="0" name=""/>
        <dsp:cNvSpPr/>
      </dsp:nvSpPr>
      <dsp:spPr>
        <a:xfrm>
          <a:off x="3834838" y="1132231"/>
          <a:ext cx="885937" cy="8859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8FB59B-BD23-48D9-9EAF-043A7B066939}">
      <dsp:nvSpPr>
        <dsp:cNvPr id="0" name=""/>
        <dsp:cNvSpPr/>
      </dsp:nvSpPr>
      <dsp:spPr>
        <a:xfrm>
          <a:off x="3012182" y="2828169"/>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dirty="0">
              <a:solidFill>
                <a:srgbClr val="333333"/>
              </a:solidFill>
              <a:highlight>
                <a:srgbClr val="FFFF00"/>
              </a:highlight>
              <a:latin typeface="Franklin Gothic Book" panose="020B0503020102020204" pitchFamily="34" charset="0"/>
            </a:rPr>
            <a:t>[Time]</a:t>
          </a:r>
        </a:p>
      </dsp:txBody>
      <dsp:txXfrm>
        <a:off x="3012182" y="2828169"/>
        <a:ext cx="2531250" cy="720000"/>
      </dsp:txXfrm>
    </dsp:sp>
    <dsp:sp modelId="{E55A8423-7316-46EF-AE7A-EA7B49D84743}">
      <dsp:nvSpPr>
        <dsp:cNvPr id="0" name=""/>
        <dsp:cNvSpPr/>
      </dsp:nvSpPr>
      <dsp:spPr>
        <a:xfrm>
          <a:off x="6479995" y="803169"/>
          <a:ext cx="1544062" cy="154406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D0F46F-1595-4F07-B18E-E287A6AC8549}">
      <dsp:nvSpPr>
        <dsp:cNvPr id="0" name=""/>
        <dsp:cNvSpPr/>
      </dsp:nvSpPr>
      <dsp:spPr>
        <a:xfrm>
          <a:off x="6809057" y="1132231"/>
          <a:ext cx="885937" cy="8859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CCCD86-E508-498C-8212-951679F82A96}">
      <dsp:nvSpPr>
        <dsp:cNvPr id="0" name=""/>
        <dsp:cNvSpPr/>
      </dsp:nvSpPr>
      <dsp:spPr>
        <a:xfrm>
          <a:off x="5986401" y="2828169"/>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dirty="0">
              <a:solidFill>
                <a:srgbClr val="333333"/>
              </a:solidFill>
              <a:highlight>
                <a:srgbClr val="FFFF00"/>
              </a:highlight>
              <a:latin typeface="Franklin Gothic Book" panose="020B0503020102020204" pitchFamily="34" charset="0"/>
            </a:rPr>
            <a:t>[Location]</a:t>
          </a:r>
        </a:p>
      </dsp:txBody>
      <dsp:txXfrm>
        <a:off x="5986401" y="2828169"/>
        <a:ext cx="2531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8C2E23-DF45-4352-BA04-AC340C3EBFB0}" type="datetimeFigureOut">
              <a:rPr lang="en-US" smtClean="0"/>
              <a:pPr/>
              <a:t>4/3/2023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C84FED-3F94-4C44-A9A4-BE018A5079C7}" type="slidenum">
              <a:rPr lang="en-US" smtClean="0"/>
              <a:pPr/>
              <a:t>‹#›</a:t>
            </a:fld>
            <a:endParaRPr lang="en-US" dirty="0"/>
          </a:p>
        </p:txBody>
      </p:sp>
    </p:spTree>
    <p:extLst>
      <p:ext uri="{BB962C8B-B14F-4D97-AF65-F5344CB8AC3E}">
        <p14:creationId xmlns:p14="http://schemas.microsoft.com/office/powerpoint/2010/main" val="3109419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Organizations can modify and augment this briefing as needed.</a:t>
            </a:r>
          </a:p>
          <a:p>
            <a:endParaRPr lang="en-US" dirty="0"/>
          </a:p>
        </p:txBody>
      </p:sp>
      <p:sp>
        <p:nvSpPr>
          <p:cNvPr id="4096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4400" b="1">
                <a:solidFill>
                  <a:schemeClr val="tx1"/>
                </a:solidFill>
                <a:latin typeface="Arial" charset="0"/>
              </a:defRPr>
            </a:lvl1pPr>
            <a:lvl2pPr marL="742950" indent="-285750" defTabSz="930275" eaLnBrk="0" hangingPunct="0">
              <a:defRPr sz="4400" b="1">
                <a:solidFill>
                  <a:schemeClr val="tx1"/>
                </a:solidFill>
                <a:latin typeface="Arial" charset="0"/>
              </a:defRPr>
            </a:lvl2pPr>
            <a:lvl3pPr marL="1143000" indent="-228600" defTabSz="930275" eaLnBrk="0" hangingPunct="0">
              <a:defRPr sz="4400" b="1">
                <a:solidFill>
                  <a:schemeClr val="tx1"/>
                </a:solidFill>
                <a:latin typeface="Arial" charset="0"/>
              </a:defRPr>
            </a:lvl3pPr>
            <a:lvl4pPr marL="1600200" indent="-228600" defTabSz="930275" eaLnBrk="0" hangingPunct="0">
              <a:defRPr sz="4400" b="1">
                <a:solidFill>
                  <a:schemeClr val="tx1"/>
                </a:solidFill>
                <a:latin typeface="Arial" charset="0"/>
              </a:defRPr>
            </a:lvl4pPr>
            <a:lvl5pPr marL="2057400" indent="-228600" defTabSz="930275" eaLnBrk="0" hangingPunct="0">
              <a:defRPr sz="4400" b="1">
                <a:solidFill>
                  <a:schemeClr val="tx1"/>
                </a:solidFill>
                <a:latin typeface="Arial" charset="0"/>
              </a:defRPr>
            </a:lvl5pPr>
            <a:lvl6pPr marL="2514600" indent="-228600" algn="ctr" defTabSz="930275" eaLnBrk="0" fontAlgn="base" hangingPunct="0">
              <a:spcBef>
                <a:spcPct val="0"/>
              </a:spcBef>
              <a:spcAft>
                <a:spcPct val="0"/>
              </a:spcAft>
              <a:defRPr sz="4400" b="1">
                <a:solidFill>
                  <a:schemeClr val="tx1"/>
                </a:solidFill>
                <a:latin typeface="Arial" charset="0"/>
              </a:defRPr>
            </a:lvl6pPr>
            <a:lvl7pPr marL="2971800" indent="-228600" algn="ctr" defTabSz="930275" eaLnBrk="0" fontAlgn="base" hangingPunct="0">
              <a:spcBef>
                <a:spcPct val="0"/>
              </a:spcBef>
              <a:spcAft>
                <a:spcPct val="0"/>
              </a:spcAft>
              <a:defRPr sz="4400" b="1">
                <a:solidFill>
                  <a:schemeClr val="tx1"/>
                </a:solidFill>
                <a:latin typeface="Arial" charset="0"/>
              </a:defRPr>
            </a:lvl7pPr>
            <a:lvl8pPr marL="3429000" indent="-228600" algn="ctr" defTabSz="930275" eaLnBrk="0" fontAlgn="base" hangingPunct="0">
              <a:spcBef>
                <a:spcPct val="0"/>
              </a:spcBef>
              <a:spcAft>
                <a:spcPct val="0"/>
              </a:spcAft>
              <a:defRPr sz="4400" b="1">
                <a:solidFill>
                  <a:schemeClr val="tx1"/>
                </a:solidFill>
                <a:latin typeface="Arial" charset="0"/>
              </a:defRPr>
            </a:lvl8pPr>
            <a:lvl9pPr marL="3886200" indent="-228600" algn="ctr" defTabSz="930275" eaLnBrk="0" fontAlgn="base" hangingPunct="0">
              <a:spcBef>
                <a:spcPct val="0"/>
              </a:spcBef>
              <a:spcAft>
                <a:spcPct val="0"/>
              </a:spcAft>
              <a:defRPr sz="4400" b="1">
                <a:solidFill>
                  <a:schemeClr val="tx1"/>
                </a:solidFill>
                <a:latin typeface="Arial"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59551336-4541-41EB-9DE2-5B4C434608FA}"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80009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C84FED-3F94-4C44-A9A4-BE018A5079C7}" type="slidenum">
              <a:rPr lang="en-US" smtClean="0"/>
              <a:pPr/>
              <a:t>8</a:t>
            </a:fld>
            <a:endParaRPr lang="en-US" dirty="0"/>
          </a:p>
        </p:txBody>
      </p:sp>
    </p:spTree>
    <p:extLst>
      <p:ext uri="{BB962C8B-B14F-4D97-AF65-F5344CB8AC3E}">
        <p14:creationId xmlns:p14="http://schemas.microsoft.com/office/powerpoint/2010/main" val="3667806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4152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C84FED-3F94-4C44-A9A4-BE018A5079C7}" type="slidenum">
              <a:rPr lang="en-US" smtClean="0"/>
              <a:pPr/>
              <a:t>13</a:t>
            </a:fld>
            <a:endParaRPr lang="en-US" dirty="0"/>
          </a:p>
        </p:txBody>
      </p:sp>
    </p:spTree>
    <p:extLst>
      <p:ext uri="{BB962C8B-B14F-4D97-AF65-F5344CB8AC3E}">
        <p14:creationId xmlns:p14="http://schemas.microsoft.com/office/powerpoint/2010/main" val="4039383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941" eaLnBrk="0" fontAlgn="base" hangingPunct="0">
              <a:spcBef>
                <a:spcPct val="30000"/>
              </a:spcBef>
              <a:spcAft>
                <a:spcPct val="0"/>
              </a:spcAft>
              <a:defRPr/>
            </a:pPr>
            <a:r>
              <a:rPr lang="en-US" dirty="0"/>
              <a:t>At a minimum, each MSEL entry should contain the following:</a:t>
            </a:r>
          </a:p>
          <a:p>
            <a:pPr marL="628650" lvl="1" indent="-171450">
              <a:buFont typeface="Arial" pitchFamily="34" charset="0"/>
              <a:buChar char="•"/>
            </a:pPr>
            <a:r>
              <a:rPr lang="en-US" dirty="0"/>
              <a:t>Event number</a:t>
            </a:r>
          </a:p>
          <a:p>
            <a:pPr marL="628650" lvl="1" indent="-171450">
              <a:buFont typeface="Arial" pitchFamily="34" charset="0"/>
              <a:buChar char="•"/>
            </a:pPr>
            <a:r>
              <a:rPr lang="en-US" dirty="0"/>
              <a:t>Designated scenario time</a:t>
            </a:r>
          </a:p>
          <a:p>
            <a:pPr marL="628650" lvl="1" indent="-171450">
              <a:buFont typeface="Arial" pitchFamily="34" charset="0"/>
              <a:buChar char="•"/>
            </a:pPr>
            <a:r>
              <a:rPr lang="en-US" dirty="0"/>
              <a:t>Event type</a:t>
            </a:r>
          </a:p>
          <a:p>
            <a:pPr marL="628650" lvl="1" indent="-171450">
              <a:buFont typeface="Arial" pitchFamily="34" charset="0"/>
              <a:buChar char="•"/>
            </a:pPr>
            <a:r>
              <a:rPr lang="en-US" dirty="0"/>
              <a:t>Inject mode</a:t>
            </a:r>
          </a:p>
          <a:p>
            <a:pPr marL="628650" lvl="1" indent="-171450">
              <a:buFont typeface="Arial" pitchFamily="34" charset="0"/>
              <a:buChar char="•"/>
            </a:pPr>
            <a:r>
              <a:rPr lang="en-US" dirty="0"/>
              <a:t>From (non-playing entity delivered BY the Control Staff)</a:t>
            </a:r>
          </a:p>
          <a:p>
            <a:pPr marL="628650" lvl="1" indent="-171450">
              <a:buFont typeface="Arial" pitchFamily="34" charset="0"/>
              <a:buChar char="•"/>
            </a:pPr>
            <a:r>
              <a:rPr lang="en-US" dirty="0"/>
              <a:t>To (Intended player)</a:t>
            </a:r>
          </a:p>
          <a:p>
            <a:pPr marL="628650" lvl="1" indent="-171450">
              <a:buFont typeface="Arial" pitchFamily="34" charset="0"/>
              <a:buChar char="•"/>
            </a:pPr>
            <a:r>
              <a:rPr lang="en-US" dirty="0"/>
              <a:t>Message</a:t>
            </a:r>
          </a:p>
          <a:p>
            <a:pPr marL="628650" lvl="1" indent="-171450">
              <a:buFont typeface="Arial" pitchFamily="34" charset="0"/>
              <a:buChar char="•"/>
            </a:pPr>
            <a:r>
              <a:rPr lang="en-US" dirty="0"/>
              <a:t>Expected participant response</a:t>
            </a:r>
          </a:p>
          <a:p>
            <a:pPr marL="628650" lvl="1" indent="-171450">
              <a:buFont typeface="Arial" pitchFamily="34" charset="0"/>
              <a:buChar char="•"/>
            </a:pPr>
            <a:r>
              <a:rPr lang="en-US" dirty="0"/>
              <a:t>Objective, capability, capability target, and/or critical task to be addressed (if applicable)</a:t>
            </a:r>
          </a:p>
          <a:p>
            <a:pPr marL="628650" lvl="1" indent="-171450">
              <a:buFont typeface="Arial" pitchFamily="34" charset="0"/>
              <a:buChar char="•"/>
            </a:pPr>
            <a:r>
              <a:rPr lang="en-US" dirty="0"/>
              <a:t>Notes section for controllers and evaluators to track actual events against those listed in the MSEL, with special instructions for individual controllers and evaluators</a:t>
            </a:r>
          </a:p>
        </p:txBody>
      </p:sp>
      <p:sp>
        <p:nvSpPr>
          <p:cNvPr id="4" name="Slide Number Placeholder 3"/>
          <p:cNvSpPr>
            <a:spLocks noGrp="1"/>
          </p:cNvSpPr>
          <p:nvPr>
            <p:ph type="sldNum" sz="quarter" idx="5"/>
          </p:nvPr>
        </p:nvSpPr>
        <p:spPr/>
        <p:txBody>
          <a:bodyPr/>
          <a:lstStyle/>
          <a:p>
            <a:fld id="{5FC84FED-3F94-4C44-A9A4-BE018A5079C7}" type="slidenum">
              <a:rPr lang="en-US" smtClean="0"/>
              <a:pPr/>
              <a:t>16</a:t>
            </a:fld>
            <a:endParaRPr lang="en-US" dirty="0"/>
          </a:p>
        </p:txBody>
      </p:sp>
    </p:spTree>
    <p:extLst>
      <p:ext uri="{BB962C8B-B14F-4D97-AF65-F5344CB8AC3E}">
        <p14:creationId xmlns:p14="http://schemas.microsoft.com/office/powerpoint/2010/main" val="2264636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planning team should create a high level scenario or delivery timeline to begin MSEL development/discussion. </a:t>
            </a:r>
          </a:p>
        </p:txBody>
      </p:sp>
      <p:sp>
        <p:nvSpPr>
          <p:cNvPr id="4" name="Slide Number Placeholder 3"/>
          <p:cNvSpPr>
            <a:spLocks noGrp="1"/>
          </p:cNvSpPr>
          <p:nvPr>
            <p:ph type="sldNum" sz="quarter" idx="5"/>
          </p:nvPr>
        </p:nvSpPr>
        <p:spPr/>
        <p:txBody>
          <a:bodyPr/>
          <a:lstStyle/>
          <a:p>
            <a:fld id="{5FC84FED-3F94-4C44-A9A4-BE018A5079C7}" type="slidenum">
              <a:rPr lang="en-US" smtClean="0"/>
              <a:pPr/>
              <a:t>17</a:t>
            </a:fld>
            <a:endParaRPr lang="en-US" dirty="0"/>
          </a:p>
        </p:txBody>
      </p:sp>
    </p:spTree>
    <p:extLst>
      <p:ext uri="{BB962C8B-B14F-4D97-AF65-F5344CB8AC3E}">
        <p14:creationId xmlns:p14="http://schemas.microsoft.com/office/powerpoint/2010/main" val="1383760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the scenario timeline as well as the evaluation criteria and other exercise documentation, meeting participants suggest specific MSEL entries to support the evaluation of their organizations’ objectives, capabilities, capability targets, and critical tasks along with any expected actions associated with that event.</a:t>
            </a:r>
          </a:p>
          <a:p>
            <a:r>
              <a:rPr lang="en-US" dirty="0"/>
              <a:t>Planners can also utilize the draft MSEL document itself in lieu entering information in the presentation.</a:t>
            </a:r>
          </a:p>
        </p:txBody>
      </p:sp>
      <p:sp>
        <p:nvSpPr>
          <p:cNvPr id="4" name="Slide Number Placeholder 3"/>
          <p:cNvSpPr>
            <a:spLocks noGrp="1"/>
          </p:cNvSpPr>
          <p:nvPr>
            <p:ph type="sldNum" sz="quarter" idx="5"/>
          </p:nvPr>
        </p:nvSpPr>
        <p:spPr/>
        <p:txBody>
          <a:bodyPr/>
          <a:lstStyle/>
          <a:p>
            <a:fld id="{5FC84FED-3F94-4C44-A9A4-BE018A5079C7}" type="slidenum">
              <a:rPr lang="en-US" smtClean="0"/>
              <a:pPr/>
              <a:t>18</a:t>
            </a:fld>
            <a:endParaRPr lang="en-US" dirty="0"/>
          </a:p>
        </p:txBody>
      </p:sp>
    </p:spTree>
    <p:extLst>
      <p:ext uri="{BB962C8B-B14F-4D97-AF65-F5344CB8AC3E}">
        <p14:creationId xmlns:p14="http://schemas.microsoft.com/office/powerpoint/2010/main" val="3068830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11440" cy="1143000"/>
          </a:xfrm>
        </p:spPr>
        <p:txBody>
          <a:bodyPr>
            <a:normAutofit/>
          </a:bodyPr>
          <a:lstStyle>
            <a:lvl1pPr algn="l">
              <a:defRPr sz="3600">
                <a:solidFill>
                  <a:schemeClr val="bg2">
                    <a:lumMod val="10000"/>
                  </a:schemeClr>
                </a:solidFill>
                <a:latin typeface="Franklin Gothic Book" panose="020B0503020102020204" pitchFamily="34"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81000" y="1371600"/>
            <a:ext cx="633984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6BB66511-D3BB-4613-90F0-0E3179CEB073}"/>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5D60F07E-D5D5-4108-B90B-58715085F037}"/>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E5A973E2-C8F5-4C08-A8B6-C23FBC920E42}"/>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293808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7BE6EE70-CB7E-46A6-BCB4-F3AEED694894}"/>
              </a:ext>
            </a:extLst>
          </p:cNvPr>
          <p:cNvGrpSpPr/>
          <p:nvPr userDrawn="1"/>
        </p:nvGrpSpPr>
        <p:grpSpPr>
          <a:xfrm rot="5400000">
            <a:off x="-72308" y="651746"/>
            <a:ext cx="1514445" cy="760229"/>
            <a:chOff x="11153731" y="8820150"/>
            <a:chExt cx="1506855" cy="638175"/>
          </a:xfrm>
        </p:grpSpPr>
        <p:sp>
          <p:nvSpPr>
            <p:cNvPr id="7" name="object 28">
              <a:extLst>
                <a:ext uri="{FF2B5EF4-FFF2-40B4-BE49-F238E27FC236}">
                  <a16:creationId xmlns:a16="http://schemas.microsoft.com/office/drawing/2014/main" id="{EE89E775-B821-41C2-8825-2295CB8049C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5212E5CB-C2FA-4014-B74B-8310F0EAC3CD}"/>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78054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3600">
                <a:solidFill>
                  <a:schemeClr val="tx1"/>
                </a:solidFill>
                <a:latin typeface="Franklin Gothic Book" panose="020B0503020102020204" pitchFamily="34"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471576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948389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904429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855162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50605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833665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3849247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3744603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672204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074636AE-A83A-47F9-A592-B63537D6B46F}"/>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3198CCE1-0488-4B3A-BF50-B528AA2D376A}"/>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CCF32C70-2AA3-4D1B-A0F7-0EBB0F5EA464}"/>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7266677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9890242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135F0-1EE7-4775-BBD5-A6CA0447774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DC3116B1-08E8-44A5-B9B9-00D3D4C6C0F6}"/>
              </a:ext>
            </a:extLst>
          </p:cNvPr>
          <p:cNvSpPr>
            <a:spLocks noGrp="1"/>
          </p:cNvSpPr>
          <p:nvPr>
            <p:ph type="sldNum" sz="quarter" idx="10"/>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596471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3600">
                <a:solidFill>
                  <a:schemeClr val="tx1"/>
                </a:solidFill>
                <a:latin typeface="Franklin Gothic Book" panose="020B0503020102020204" pitchFamily="34"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76173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4917947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1384465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701732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5617544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9180865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0277281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74185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9" name="Group 8">
            <a:extLst>
              <a:ext uri="{FF2B5EF4-FFF2-40B4-BE49-F238E27FC236}">
                <a16:creationId xmlns:a16="http://schemas.microsoft.com/office/drawing/2014/main" id="{F60FDC3B-E15F-4BFC-ABB1-5724648FEB40}"/>
              </a:ext>
            </a:extLst>
          </p:cNvPr>
          <p:cNvGrpSpPr/>
          <p:nvPr userDrawn="1"/>
        </p:nvGrpSpPr>
        <p:grpSpPr>
          <a:xfrm>
            <a:off x="381000" y="5924460"/>
            <a:ext cx="1514445" cy="760229"/>
            <a:chOff x="11153731" y="8820150"/>
            <a:chExt cx="1506855" cy="638175"/>
          </a:xfrm>
        </p:grpSpPr>
        <p:sp>
          <p:nvSpPr>
            <p:cNvPr id="10" name="object 28">
              <a:extLst>
                <a:ext uri="{FF2B5EF4-FFF2-40B4-BE49-F238E27FC236}">
                  <a16:creationId xmlns:a16="http://schemas.microsoft.com/office/drawing/2014/main" id="{0A2E2146-A33D-4616-8D00-E0F8AFAD0BB8}"/>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1" name="object 37">
              <a:extLst>
                <a:ext uri="{FF2B5EF4-FFF2-40B4-BE49-F238E27FC236}">
                  <a16:creationId xmlns:a16="http://schemas.microsoft.com/office/drawing/2014/main" id="{3EEFBDE0-298B-4377-8CEC-93C2D5ACBEF8}"/>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41470396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6999150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9691352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135F0-1EE7-4775-BBD5-A6CA0447774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DC3116B1-08E8-44A5-B9B9-00D3D4C6C0F6}"/>
              </a:ext>
            </a:extLst>
          </p:cNvPr>
          <p:cNvSpPr>
            <a:spLocks noGrp="1"/>
          </p:cNvSpPr>
          <p:nvPr>
            <p:ph type="sldNum" sz="quarter" idx="10"/>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198797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Franklin Gothic Book" panose="020B0503020102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56306EA6-5ABE-43D4-9394-9A0A80C53030}"/>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C43FF038-FF35-4290-A55F-398522FF988B}"/>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77B91A4A-0A81-4B95-886D-68ED63B570B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328071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8" name="Group 7">
            <a:extLst>
              <a:ext uri="{FF2B5EF4-FFF2-40B4-BE49-F238E27FC236}">
                <a16:creationId xmlns:a16="http://schemas.microsoft.com/office/drawing/2014/main" id="{17A52E6C-80AF-442C-BD60-D72FF0A6BA2A}"/>
              </a:ext>
            </a:extLst>
          </p:cNvPr>
          <p:cNvGrpSpPr/>
          <p:nvPr userDrawn="1"/>
        </p:nvGrpSpPr>
        <p:grpSpPr>
          <a:xfrm>
            <a:off x="381000" y="5924460"/>
            <a:ext cx="1514445" cy="760229"/>
            <a:chOff x="11153731" y="8820150"/>
            <a:chExt cx="1506855" cy="638175"/>
          </a:xfrm>
        </p:grpSpPr>
        <p:sp>
          <p:nvSpPr>
            <p:cNvPr id="10" name="object 28">
              <a:extLst>
                <a:ext uri="{FF2B5EF4-FFF2-40B4-BE49-F238E27FC236}">
                  <a16:creationId xmlns:a16="http://schemas.microsoft.com/office/drawing/2014/main" id="{D7A9B048-D676-456B-A832-1E9BC6C3E746}"/>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1" name="object 37">
              <a:extLst>
                <a:ext uri="{FF2B5EF4-FFF2-40B4-BE49-F238E27FC236}">
                  <a16:creationId xmlns:a16="http://schemas.microsoft.com/office/drawing/2014/main" id="{4EEE1724-41D5-4CAD-B27E-2E07C87ABF25}"/>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4094771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8" name="Group 7">
            <a:extLst>
              <a:ext uri="{FF2B5EF4-FFF2-40B4-BE49-F238E27FC236}">
                <a16:creationId xmlns:a16="http://schemas.microsoft.com/office/drawing/2014/main" id="{87D60DC2-2D7E-4537-B181-B06A98F8168A}"/>
              </a:ext>
            </a:extLst>
          </p:cNvPr>
          <p:cNvGrpSpPr/>
          <p:nvPr userDrawn="1"/>
        </p:nvGrpSpPr>
        <p:grpSpPr>
          <a:xfrm>
            <a:off x="381000" y="5924460"/>
            <a:ext cx="1514445" cy="760229"/>
            <a:chOff x="11153731" y="8820150"/>
            <a:chExt cx="1506855" cy="638175"/>
          </a:xfrm>
        </p:grpSpPr>
        <p:sp>
          <p:nvSpPr>
            <p:cNvPr id="9" name="object 28">
              <a:extLst>
                <a:ext uri="{FF2B5EF4-FFF2-40B4-BE49-F238E27FC236}">
                  <a16:creationId xmlns:a16="http://schemas.microsoft.com/office/drawing/2014/main" id="{3A23E625-8E99-4CFC-8A57-464C9AF65BB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0" name="object 37">
              <a:extLst>
                <a:ext uri="{FF2B5EF4-FFF2-40B4-BE49-F238E27FC236}">
                  <a16:creationId xmlns:a16="http://schemas.microsoft.com/office/drawing/2014/main" id="{5182D650-A8B7-43B8-AE36-D81739470623}"/>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52470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9254EAF1-4AA8-4CE8-8664-4A02E8B730A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BA1B6103-60D0-442F-BA58-5D14B184325B}"/>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7F8AB6D1-976B-42F7-8DB9-746F3BEFB07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86788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1EDD1DCA-BAD6-4614-AD2B-896EAD540E3D}"/>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320C14E8-A03D-47FB-9BE6-85AB552A54F6}"/>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F95A67F8-E19C-41CC-A231-3F9F26A8354E}"/>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439574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D5898115-2457-4483-BA98-8ABE0816B2CC}"/>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ACBB34E4-720C-40F7-9947-4059C772BB7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0904E936-F4A1-46CE-9BE9-BA8912F70A23}"/>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48978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FCDA7BC4-8CBB-4A13-A96C-7EA38305D0A0}"/>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04990BD7-B2F2-42A4-9C1E-C04BF8AEDB40}"/>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80D2866C-09AB-41ED-8D1E-B0BC8504AB39}"/>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178592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ftr="0" dt="0"/>
  <p:txStyles>
    <p:titleStyle>
      <a:lvl1pPr algn="l" defTabSz="914400" rtl="0" eaLnBrk="1" latinLnBrk="0" hangingPunct="1">
        <a:spcBef>
          <a:spcPct val="0"/>
        </a:spcBef>
        <a:buNone/>
        <a:defRPr sz="3600" kern="1200">
          <a:solidFill>
            <a:schemeClr val="bg2">
              <a:lumMod val="10000"/>
            </a:schemeClr>
          </a:solidFill>
          <a:latin typeface="Franklin Gothic Book" panose="020B0503020102020204" pitchFamily="34"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Franklin Gothic Book" panose="020B0503020102020204"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Franklin Gothic Book" panose="020B0503020102020204"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rgbClr val="767676"/>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7" name="Group 6">
            <a:extLst>
              <a:ext uri="{FF2B5EF4-FFF2-40B4-BE49-F238E27FC236}">
                <a16:creationId xmlns:a16="http://schemas.microsoft.com/office/drawing/2014/main" id="{05A0D512-FBBB-4DF4-A7C1-10FF2857F2C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D89F74EF-C7D9-43DE-8555-F278EA6B3D6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1A29D147-6832-4158-8CD7-E36127F0A64C}"/>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77296964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7" name="Group 6">
            <a:extLst>
              <a:ext uri="{FF2B5EF4-FFF2-40B4-BE49-F238E27FC236}">
                <a16:creationId xmlns:a16="http://schemas.microsoft.com/office/drawing/2014/main" id="{05A0D512-FBBB-4DF4-A7C1-10FF2857F2C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D89F74EF-C7D9-43DE-8555-F278EA6B3D6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1A29D147-6832-4158-8CD7-E36127F0A64C}"/>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00881866"/>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ftr="0" dt="0"/>
  <p:txStyles>
    <p:title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4.svg"/></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6.svg"/></Relationships>
</file>

<file path=ppt/slides/_rels/slide1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8.svg"/></Relationships>
</file>

<file path=ppt/slides/_rels/slide19.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2.svg"/><Relationship Id="rId2" Type="http://schemas.openxmlformats.org/officeDocument/2006/relationships/image" Target="../media/image5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54.svg"/><Relationship Id="rId2" Type="http://schemas.openxmlformats.org/officeDocument/2006/relationships/image" Target="../media/image53.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06708"/>
            <a:ext cx="5913736" cy="994172"/>
          </a:xfrm>
        </p:spPr>
        <p:txBody>
          <a:bodyPr>
            <a:normAutofit/>
          </a:bodyPr>
          <a:lstStyle/>
          <a:p>
            <a:r>
              <a:rPr lang="en-US" sz="3600" dirty="0">
                <a:solidFill>
                  <a:schemeClr val="bg2">
                    <a:lumMod val="10000"/>
                  </a:schemeClr>
                </a:solidFill>
                <a:latin typeface="+mj-lt"/>
              </a:rPr>
              <a:t>Directions for this Template</a:t>
            </a:r>
          </a:p>
        </p:txBody>
      </p:sp>
      <p:sp>
        <p:nvSpPr>
          <p:cNvPr id="4099" name="Content Placeholder 2"/>
          <p:cNvSpPr>
            <a:spLocks noGrp="1"/>
          </p:cNvSpPr>
          <p:nvPr>
            <p:ph idx="1"/>
          </p:nvPr>
        </p:nvSpPr>
        <p:spPr bwMode="auto">
          <a:xfrm>
            <a:off x="559636" y="1203581"/>
            <a:ext cx="5569932" cy="488986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ctr" anchorCtr="0" compatLnSpc="1">
            <a:prstTxWarp prst="textNoShape">
              <a:avLst/>
            </a:prstTxWarp>
            <a:noAutofit/>
          </a:bodyPr>
          <a:lstStyle/>
          <a:p>
            <a:pPr marL="0" indent="0">
              <a:lnSpc>
                <a:spcPct val="90000"/>
              </a:lnSpc>
              <a:spcAft>
                <a:spcPts val="1200"/>
              </a:spcAft>
              <a:buClr>
                <a:schemeClr val="bg1"/>
              </a:buClr>
              <a:buNone/>
            </a:pPr>
            <a:r>
              <a:rPr lang="en-US" sz="2000" dirty="0"/>
              <a:t>Use the Slide Master to make universal changes to the presentation, including inserting your organization’s logo and the appropriate protective marking (e.g., FOUO) “View” tab &gt; “Slide Master”</a:t>
            </a:r>
          </a:p>
          <a:p>
            <a:pPr marL="0" indent="0">
              <a:lnSpc>
                <a:spcPct val="90000"/>
              </a:lnSpc>
              <a:spcAft>
                <a:spcPts val="1200"/>
              </a:spcAft>
              <a:buClr>
                <a:schemeClr val="bg1"/>
              </a:buClr>
              <a:buNone/>
            </a:pPr>
            <a:r>
              <a:rPr lang="en-US" sz="2000" dirty="0"/>
              <a:t>Replace placeholders indicated by yellow highlighted brackets </a:t>
            </a:r>
            <a:r>
              <a:rPr lang="en-US" sz="2000" b="1" dirty="0">
                <a:highlight>
                  <a:srgbClr val="FFFF00"/>
                </a:highlight>
              </a:rPr>
              <a:t>[ ]</a:t>
            </a:r>
            <a:r>
              <a:rPr lang="en-US" sz="2000" dirty="0">
                <a:highlight>
                  <a:srgbClr val="FFFF00"/>
                </a:highlight>
              </a:rPr>
              <a:t> </a:t>
            </a:r>
            <a:r>
              <a:rPr lang="en-US" sz="2000" dirty="0"/>
              <a:t>with information specific to your workshop</a:t>
            </a:r>
          </a:p>
          <a:p>
            <a:pPr marL="0" indent="0">
              <a:lnSpc>
                <a:spcPct val="90000"/>
              </a:lnSpc>
              <a:spcAft>
                <a:spcPts val="1200"/>
              </a:spcAft>
              <a:buClr>
                <a:schemeClr val="bg1"/>
              </a:buClr>
              <a:buNone/>
            </a:pPr>
            <a:r>
              <a:rPr lang="en-US" sz="2000" dirty="0"/>
              <a:t>Delete any slides that are not relevant for your workshop, including this slide.</a:t>
            </a:r>
          </a:p>
          <a:p>
            <a:pPr marL="0" indent="0">
              <a:lnSpc>
                <a:spcPct val="90000"/>
              </a:lnSpc>
              <a:spcAft>
                <a:spcPts val="1200"/>
              </a:spcAft>
              <a:buClr>
                <a:schemeClr val="bg1"/>
              </a:buClr>
              <a:buNone/>
            </a:pPr>
            <a:r>
              <a:rPr lang="en-US" sz="2000" dirty="0"/>
              <a:t>Font size should not be smaller than 20 </a:t>
            </a:r>
            <a:r>
              <a:rPr lang="en-US" sz="2000" dirty="0" err="1"/>
              <a:t>pt</a:t>
            </a:r>
            <a:endParaRPr lang="en-US" sz="2000" dirty="0"/>
          </a:p>
          <a:p>
            <a:pPr marL="0" indent="0">
              <a:lnSpc>
                <a:spcPct val="90000"/>
              </a:lnSpc>
              <a:spcAft>
                <a:spcPts val="1200"/>
              </a:spcAft>
              <a:buClr>
                <a:schemeClr val="bg1"/>
              </a:buClr>
              <a:buNone/>
            </a:pPr>
            <a:r>
              <a:rPr lang="en-US" sz="2000" b="1" i="1" dirty="0"/>
              <a:t>For further information see Table 3.4 in the HSEEP Doctrine, January 2020.</a:t>
            </a:r>
            <a:endParaRPr lang="en-US" sz="2000" dirty="0"/>
          </a:p>
          <a:p>
            <a:pPr indent="-9525" algn="r">
              <a:lnSpc>
                <a:spcPct val="90000"/>
              </a:lnSpc>
              <a:spcBef>
                <a:spcPts val="0"/>
              </a:spcBef>
              <a:spcAft>
                <a:spcPts val="600"/>
              </a:spcAft>
              <a:buNone/>
            </a:pPr>
            <a:r>
              <a:rPr lang="en-US" sz="1600" dirty="0"/>
              <a:t>Rev. 2020 508</a:t>
            </a:r>
          </a:p>
          <a:p>
            <a:pPr indent="-9525" algn="r">
              <a:lnSpc>
                <a:spcPct val="90000"/>
              </a:lnSpc>
              <a:spcBef>
                <a:spcPts val="0"/>
              </a:spcBef>
              <a:spcAft>
                <a:spcPts val="600"/>
              </a:spcAft>
              <a:buNone/>
            </a:pPr>
            <a:r>
              <a:rPr lang="en-US" sz="1600" dirty="0"/>
              <a:t>HSEEP-PM02</a:t>
            </a:r>
          </a:p>
        </p:txBody>
      </p:sp>
      <p:sp>
        <p:nvSpPr>
          <p:cNvPr id="144" name="Rectangle 14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6" name="Oval 14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141" name="Graphic 140" descr="Paper">
            <a:extLst>
              <a:ext uri="{FF2B5EF4-FFF2-40B4-BE49-F238E27FC236}">
                <a16:creationId xmlns:a16="http://schemas.microsoft.com/office/drawing/2014/main" id="{2DD3E3FD-1751-466A-86EB-E039C8E8A8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6305530" cy="1062875"/>
          </a:xfrm>
        </p:spPr>
        <p:txBody>
          <a:bodyPr>
            <a:noAutofit/>
          </a:bodyPr>
          <a:lstStyle/>
          <a:p>
            <a:pPr lvl="0">
              <a:defRPr/>
            </a:pPr>
            <a:r>
              <a:rPr lang="en-US" dirty="0">
                <a:solidFill>
                  <a:srgbClr val="333333"/>
                </a:solidFill>
              </a:rPr>
              <a:t>Plans, Policies, Procedures, and Exercise Documentation </a:t>
            </a:r>
          </a:p>
        </p:txBody>
      </p:sp>
      <p:sp>
        <p:nvSpPr>
          <p:cNvPr id="3" name="Content Placeholder 2"/>
          <p:cNvSpPr>
            <a:spLocks noGrp="1"/>
          </p:cNvSpPr>
          <p:nvPr>
            <p:ph idx="1"/>
          </p:nvPr>
        </p:nvSpPr>
        <p:spPr>
          <a:xfrm>
            <a:off x="552471" y="1534886"/>
            <a:ext cx="5467330" cy="3788227"/>
          </a:xfrm>
        </p:spPr>
        <p:txBody>
          <a:bodyPr anchor="ctr">
            <a:noAutofit/>
          </a:bodyPr>
          <a:lstStyle/>
          <a:p>
            <a:r>
              <a:rPr lang="en-US" sz="2400" dirty="0">
                <a:highlight>
                  <a:srgbClr val="FFFF00"/>
                </a:highlight>
              </a:rPr>
              <a:t>[Relevant plans, policies, procedures, and draft exercise documentation to be referenced for creating the MSEL]</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Books on shelf">
            <a:extLst>
              <a:ext uri="{FF2B5EF4-FFF2-40B4-BE49-F238E27FC236}">
                <a16:creationId xmlns:a16="http://schemas.microsoft.com/office/drawing/2014/main" id="{2667C13C-A7C0-417A-8463-D886BD6DCAE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10</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856455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2" y="190394"/>
            <a:ext cx="5605629" cy="994172"/>
          </a:xfrm>
        </p:spPr>
        <p:txBody>
          <a:bodyPr>
            <a:normAutofit/>
          </a:bodyPr>
          <a:lstStyle/>
          <a:p>
            <a:r>
              <a:rPr lang="en-US" sz="3600" dirty="0">
                <a:solidFill>
                  <a:srgbClr val="333333"/>
                </a:solidFill>
                <a:latin typeface="Franklin Gothic Book" panose="020B0503020102020204" pitchFamily="34" charset="0"/>
              </a:rPr>
              <a:t>Exercise Schedule</a:t>
            </a:r>
          </a:p>
        </p:txBody>
      </p:sp>
      <p:graphicFrame>
        <p:nvGraphicFramePr>
          <p:cNvPr id="5" name="Table 4">
            <a:extLst>
              <a:ext uri="{FF2B5EF4-FFF2-40B4-BE49-F238E27FC236}">
                <a16:creationId xmlns:a16="http://schemas.microsoft.com/office/drawing/2014/main" id="{3DA0BF76-9B95-47DE-B4C2-4BFDF28F66F7}"/>
              </a:ext>
            </a:extLst>
          </p:cNvPr>
          <p:cNvGraphicFramePr>
            <a:graphicFrameLocks noGrp="1"/>
          </p:cNvGraphicFramePr>
          <p:nvPr/>
        </p:nvGraphicFramePr>
        <p:xfrm>
          <a:off x="476567" y="1640443"/>
          <a:ext cx="5866162" cy="3527089"/>
        </p:xfrm>
        <a:graphic>
          <a:graphicData uri="http://schemas.openxmlformats.org/drawingml/2006/table">
            <a:tbl>
              <a:tblPr firstRow="1" bandRow="1">
                <a:tableStyleId>{00A15C55-8517-42AA-B614-E9B94910E393}</a:tableStyleId>
              </a:tblPr>
              <a:tblGrid>
                <a:gridCol w="3279507">
                  <a:extLst>
                    <a:ext uri="{9D8B030D-6E8A-4147-A177-3AD203B41FA5}">
                      <a16:colId xmlns:a16="http://schemas.microsoft.com/office/drawing/2014/main" val="4059891172"/>
                    </a:ext>
                  </a:extLst>
                </a:gridCol>
                <a:gridCol w="1153551">
                  <a:extLst>
                    <a:ext uri="{9D8B030D-6E8A-4147-A177-3AD203B41FA5}">
                      <a16:colId xmlns:a16="http://schemas.microsoft.com/office/drawing/2014/main" val="333376520"/>
                    </a:ext>
                  </a:extLst>
                </a:gridCol>
                <a:gridCol w="1433104">
                  <a:extLst>
                    <a:ext uri="{9D8B030D-6E8A-4147-A177-3AD203B41FA5}">
                      <a16:colId xmlns:a16="http://schemas.microsoft.com/office/drawing/2014/main" val="1430052194"/>
                    </a:ext>
                  </a:extLst>
                </a:gridCol>
              </a:tblGrid>
              <a:tr h="498634">
                <a:tc>
                  <a:txBody>
                    <a:bodyPr/>
                    <a:lstStyle/>
                    <a:p>
                      <a:r>
                        <a:rPr lang="en-US" sz="2000" b="1" dirty="0">
                          <a:solidFill>
                            <a:schemeClr val="bg1"/>
                          </a:solidFill>
                          <a:latin typeface="Franklin Gothic Book" panose="020B0503020102020204" pitchFamily="34" charset="0"/>
                        </a:rPr>
                        <a:t>Event</a:t>
                      </a:r>
                    </a:p>
                  </a:txBody>
                  <a:tcPr anchor="ctr"/>
                </a:tc>
                <a:tc>
                  <a:txBody>
                    <a:bodyPr/>
                    <a:lstStyle/>
                    <a:p>
                      <a:r>
                        <a:rPr lang="en-US" sz="2000" b="1" dirty="0">
                          <a:solidFill>
                            <a:schemeClr val="bg1"/>
                          </a:solidFill>
                          <a:latin typeface="Franklin Gothic Book" panose="020B0503020102020204" pitchFamily="34" charset="0"/>
                        </a:rPr>
                        <a:t>Date</a:t>
                      </a:r>
                    </a:p>
                  </a:txBody>
                  <a:tcPr anchor="ctr"/>
                </a:tc>
                <a:tc>
                  <a:txBody>
                    <a:bodyPr/>
                    <a:lstStyle/>
                    <a:p>
                      <a:r>
                        <a:rPr lang="en-US" sz="2000" b="1" dirty="0">
                          <a:solidFill>
                            <a:schemeClr val="bg1"/>
                          </a:solidFill>
                          <a:latin typeface="Franklin Gothic Book" panose="020B0503020102020204" pitchFamily="34" charset="0"/>
                        </a:rPr>
                        <a:t>Location </a:t>
                      </a:r>
                    </a:p>
                    <a:p>
                      <a:r>
                        <a:rPr lang="en-US" sz="2000" b="1" dirty="0">
                          <a:solidFill>
                            <a:schemeClr val="bg1"/>
                          </a:solidFill>
                          <a:latin typeface="Franklin Gothic Book" panose="020B0503020102020204" pitchFamily="34" charset="0"/>
                        </a:rPr>
                        <a:t>(if needed)</a:t>
                      </a:r>
                    </a:p>
                  </a:txBody>
                  <a:tcPr anchor="ctr"/>
                </a:tc>
                <a:extLst>
                  <a:ext uri="{0D108BD9-81ED-4DB2-BD59-A6C34878D82A}">
                    <a16:rowId xmlns:a16="http://schemas.microsoft.com/office/drawing/2014/main" val="790371750"/>
                  </a:ext>
                </a:extLst>
              </a:tr>
              <a:tr h="448609">
                <a:tc>
                  <a:txBody>
                    <a:bodyPr/>
                    <a:lstStyle/>
                    <a:p>
                      <a:r>
                        <a:rPr lang="en-US" sz="2000" dirty="0">
                          <a:latin typeface="Franklin Gothic Book" panose="020B0503020102020204" pitchFamily="34" charset="0"/>
                        </a:rPr>
                        <a:t>Controller/Evaluator Brief</a:t>
                      </a:r>
                      <a:endParaRPr lang="en-US" sz="2000" b="0" dirty="0">
                        <a:solidFill>
                          <a:srgbClr val="333333"/>
                        </a:solidFill>
                        <a:latin typeface="Franklin Gothic Book" panose="020B0503020102020204" pitchFamily="34" charset="0"/>
                      </a:endParaRPr>
                    </a:p>
                  </a:txBody>
                  <a:tcPr/>
                </a:tc>
                <a:tc>
                  <a:txBody>
                    <a:bodyPr/>
                    <a:lstStyle/>
                    <a:p>
                      <a:r>
                        <a:rPr lang="en-US" sz="2000" dirty="0">
                          <a:highlight>
                            <a:srgbClr val="FFFF00"/>
                          </a:highlight>
                          <a:latin typeface="Franklin Gothic Book" panose="020B0503020102020204" pitchFamily="34" charset="0"/>
                        </a:rPr>
                        <a:t>[Date]</a:t>
                      </a:r>
                      <a:endParaRPr lang="en-US" sz="2000" b="0" dirty="0">
                        <a:solidFill>
                          <a:srgbClr val="333333"/>
                        </a:solidFill>
                        <a:highlight>
                          <a:srgbClr val="FFFF00"/>
                        </a:highlight>
                        <a:latin typeface="Franklin Gothic Book" panose="020B0503020102020204" pitchFamily="34" charset="0"/>
                      </a:endParaRPr>
                    </a:p>
                  </a:txBody>
                  <a:tcPr/>
                </a:tc>
                <a:tc>
                  <a:txBody>
                    <a:bodyPr/>
                    <a:lstStyle/>
                    <a:p>
                      <a:r>
                        <a:rPr lang="en-US" sz="2000" dirty="0">
                          <a:highlight>
                            <a:srgbClr val="FFFF00"/>
                          </a:highlight>
                          <a:latin typeface="Franklin Gothic Book" panose="020B0503020102020204" pitchFamily="34" charset="0"/>
                        </a:rPr>
                        <a:t>[Location]</a:t>
                      </a:r>
                      <a:endParaRPr lang="en-US" sz="2000" b="0" dirty="0">
                        <a:solidFill>
                          <a:srgbClr val="333333"/>
                        </a:solidFill>
                        <a:highlight>
                          <a:srgbClr val="FFFF00"/>
                        </a:highlight>
                        <a:latin typeface="Franklin Gothic Book" panose="020B0503020102020204" pitchFamily="34" charset="0"/>
                      </a:endParaRPr>
                    </a:p>
                  </a:txBody>
                  <a:tcPr/>
                </a:tc>
                <a:extLst>
                  <a:ext uri="{0D108BD9-81ED-4DB2-BD59-A6C34878D82A}">
                    <a16:rowId xmlns:a16="http://schemas.microsoft.com/office/drawing/2014/main" val="2879873552"/>
                  </a:ext>
                </a:extLst>
              </a:tr>
              <a:tr h="370840">
                <a:tc>
                  <a:txBody>
                    <a:bodyPr/>
                    <a:lstStyle/>
                    <a:p>
                      <a:r>
                        <a:rPr lang="en-US" sz="2000" dirty="0">
                          <a:latin typeface="Franklin Gothic Book" panose="020B0503020102020204" pitchFamily="34" charset="0"/>
                        </a:rPr>
                        <a:t>Participant Registration</a:t>
                      </a:r>
                      <a:endParaRPr lang="en-US" sz="2000" b="0" dirty="0">
                        <a:solidFill>
                          <a:srgbClr val="333333"/>
                        </a:solidFill>
                        <a:latin typeface="Franklin Gothic Book" panose="020B0503020102020204" pitchFamily="34" charset="0"/>
                      </a:endParaRPr>
                    </a:p>
                  </a:txBody>
                  <a:tcPr/>
                </a:tc>
                <a:tc>
                  <a:txBody>
                    <a:bodyPr/>
                    <a:lstStyle/>
                    <a:p>
                      <a:r>
                        <a:rPr lang="en-US" sz="2000" dirty="0">
                          <a:highlight>
                            <a:srgbClr val="FFFF00"/>
                          </a:highlight>
                          <a:latin typeface="Franklin Gothic Book" panose="020B0503020102020204" pitchFamily="34" charset="0"/>
                        </a:rPr>
                        <a:t>[Date]</a:t>
                      </a:r>
                      <a:endParaRPr lang="en-US" sz="2000" b="0" dirty="0">
                        <a:solidFill>
                          <a:srgbClr val="333333"/>
                        </a:solidFill>
                        <a:highlight>
                          <a:srgbClr val="FFFF00"/>
                        </a:highlight>
                        <a:latin typeface="Franklin Gothic Book" panose="020B0503020102020204" pitchFamily="34" charset="0"/>
                      </a:endParaRPr>
                    </a:p>
                  </a:txBody>
                  <a:tcPr/>
                </a:tc>
                <a:tc>
                  <a:txBody>
                    <a:bodyPr/>
                    <a:lstStyle/>
                    <a:p>
                      <a:r>
                        <a:rPr lang="en-US" sz="2000" dirty="0">
                          <a:highlight>
                            <a:srgbClr val="FFFF00"/>
                          </a:highlight>
                          <a:latin typeface="Franklin Gothic Book" panose="020B0503020102020204" pitchFamily="34" charset="0"/>
                        </a:rPr>
                        <a:t>[Location]</a:t>
                      </a:r>
                      <a:endParaRPr lang="en-US" sz="2000" b="0" dirty="0">
                        <a:solidFill>
                          <a:srgbClr val="333333"/>
                        </a:solidFill>
                        <a:highlight>
                          <a:srgbClr val="FFFF00"/>
                        </a:highlight>
                        <a:latin typeface="Franklin Gothic Book" panose="020B0503020102020204" pitchFamily="34" charset="0"/>
                      </a:endParaRPr>
                    </a:p>
                  </a:txBody>
                  <a:tcPr/>
                </a:tc>
                <a:extLst>
                  <a:ext uri="{0D108BD9-81ED-4DB2-BD59-A6C34878D82A}">
                    <a16:rowId xmlns:a16="http://schemas.microsoft.com/office/drawing/2014/main" val="48468909"/>
                  </a:ext>
                </a:extLst>
              </a:tr>
              <a:tr h="370840">
                <a:tc>
                  <a:txBody>
                    <a:bodyPr/>
                    <a:lstStyle/>
                    <a:p>
                      <a:r>
                        <a:rPr lang="en-US" sz="2000" dirty="0">
                          <a:latin typeface="Franklin Gothic Book" panose="020B0503020102020204" pitchFamily="34" charset="0"/>
                        </a:rPr>
                        <a:t>Participant Brief</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470914333"/>
                  </a:ext>
                </a:extLst>
              </a:tr>
              <a:tr h="370840">
                <a:tc>
                  <a:txBody>
                    <a:bodyPr/>
                    <a:lstStyle/>
                    <a:p>
                      <a:r>
                        <a:rPr lang="en-US" sz="2000" dirty="0">
                          <a:latin typeface="Franklin Gothic Book" panose="020B0503020102020204" pitchFamily="34" charset="0"/>
                        </a:rPr>
                        <a:t>Start of Exercise (StartEx)</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3583134184"/>
                  </a:ext>
                </a:extLst>
              </a:tr>
              <a:tr h="370840">
                <a:tc>
                  <a:txBody>
                    <a:bodyPr/>
                    <a:lstStyle/>
                    <a:p>
                      <a:r>
                        <a:rPr lang="en-US" sz="2000" dirty="0">
                          <a:latin typeface="Franklin Gothic Book" panose="020B0503020102020204" pitchFamily="34" charset="0"/>
                        </a:rPr>
                        <a:t>End of Exercise (EndEx)</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2529327509"/>
                  </a:ext>
                </a:extLst>
              </a:tr>
              <a:tr h="370840">
                <a:tc>
                  <a:txBody>
                    <a:bodyPr/>
                    <a:lstStyle/>
                    <a:p>
                      <a:r>
                        <a:rPr lang="en-US" sz="2000" dirty="0">
                          <a:latin typeface="Franklin Gothic Book" panose="020B0503020102020204" pitchFamily="34" charset="0"/>
                        </a:rPr>
                        <a:t>Hotwash</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 </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874253813"/>
                  </a:ext>
                </a:extLst>
              </a:tr>
              <a:tr h="370840">
                <a:tc>
                  <a:txBody>
                    <a:bodyPr/>
                    <a:lstStyle/>
                    <a:p>
                      <a:r>
                        <a:rPr lang="en-US" sz="2000" dirty="0">
                          <a:latin typeface="Franklin Gothic Book" panose="020B0503020102020204" pitchFamily="34" charset="0"/>
                        </a:rPr>
                        <a:t>Controller/Evaluator Debrief</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961122610"/>
                  </a:ext>
                </a:extLst>
              </a:tr>
            </a:tbl>
          </a:graphicData>
        </a:graphic>
      </p:graphicFrame>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7"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9" name="Graphic 8" descr="Monthly calendar">
            <a:extLst>
              <a:ext uri="{FF2B5EF4-FFF2-40B4-BE49-F238E27FC236}">
                <a16:creationId xmlns:a16="http://schemas.microsoft.com/office/drawing/2014/main" id="{042692E0-6FAD-438B-ABE5-2D524C71AD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502078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5989128" cy="618948"/>
          </a:xfrm>
        </p:spPr>
        <p:txBody>
          <a:bodyPr>
            <a:noAutofit/>
          </a:bodyPr>
          <a:lstStyle/>
          <a:p>
            <a:pPr lvl="0">
              <a:defRPr/>
            </a:pPr>
            <a:r>
              <a:rPr lang="en-US" dirty="0">
                <a:solidFill>
                  <a:srgbClr val="333333"/>
                </a:solidFill>
              </a:rPr>
              <a:t>Scenario</a:t>
            </a:r>
          </a:p>
        </p:txBody>
      </p:sp>
      <p:sp>
        <p:nvSpPr>
          <p:cNvPr id="3" name="Content Placeholder 2"/>
          <p:cNvSpPr>
            <a:spLocks noGrp="1"/>
          </p:cNvSpPr>
          <p:nvPr>
            <p:ph idx="1"/>
          </p:nvPr>
        </p:nvSpPr>
        <p:spPr>
          <a:xfrm>
            <a:off x="457200" y="1143000"/>
            <a:ext cx="6163701" cy="4717439"/>
          </a:xfrm>
        </p:spPr>
        <p:txBody>
          <a:bodyPr anchor="ctr">
            <a:noAutofit/>
          </a:bodyPr>
          <a:lstStyle/>
          <a:p>
            <a:pPr lvl="0">
              <a:lnSpc>
                <a:spcPct val="90000"/>
              </a:lnSpc>
              <a:spcAft>
                <a:spcPts val="600"/>
              </a:spcAft>
            </a:pPr>
            <a:r>
              <a:rPr lang="en-US" sz="2400" dirty="0"/>
              <a:t>The scenarios enables an exercise to assess objectives and capabilities  </a:t>
            </a:r>
          </a:p>
          <a:p>
            <a:pPr lvl="0">
              <a:lnSpc>
                <a:spcPct val="90000"/>
              </a:lnSpc>
              <a:spcAft>
                <a:spcPts val="600"/>
              </a:spcAft>
            </a:pPr>
            <a:r>
              <a:rPr lang="en-US" sz="2400" dirty="0"/>
              <a:t>Threat or Hazard: </a:t>
            </a:r>
            <a:r>
              <a:rPr lang="en-US" sz="2400" dirty="0">
                <a:highlight>
                  <a:srgbClr val="FFFF00"/>
                </a:highlight>
              </a:rPr>
              <a:t>[Proposed threat/hazard]</a:t>
            </a:r>
          </a:p>
          <a:p>
            <a:pPr lvl="0">
              <a:lnSpc>
                <a:spcPct val="90000"/>
              </a:lnSpc>
              <a:spcAft>
                <a:spcPts val="600"/>
              </a:spcAft>
            </a:pPr>
            <a:r>
              <a:rPr lang="en-US" sz="2400" dirty="0"/>
              <a:t>Conditions: </a:t>
            </a:r>
            <a:r>
              <a:rPr lang="en-US" sz="2400" dirty="0">
                <a:highlight>
                  <a:srgbClr val="FFFF00"/>
                </a:highlight>
              </a:rPr>
              <a:t>[Scenario details such as locations, time, weather, etc.]</a:t>
            </a:r>
          </a:p>
          <a:p>
            <a:pPr lvl="0">
              <a:lnSpc>
                <a:spcPct val="90000"/>
              </a:lnSpc>
              <a:spcAft>
                <a:spcPts val="600"/>
              </a:spcAft>
            </a:pPr>
            <a:r>
              <a:rPr lang="en-US" sz="2400" dirty="0"/>
              <a:t>Modeling and Simulation: </a:t>
            </a:r>
            <a:r>
              <a:rPr lang="en-US" sz="2400" dirty="0">
                <a:highlight>
                  <a:srgbClr val="FFFF00"/>
                </a:highlight>
              </a:rPr>
              <a:t>[Any models or simulations to be used]</a:t>
            </a:r>
          </a:p>
          <a:p>
            <a:pPr lvl="1">
              <a:lnSpc>
                <a:spcPct val="90000"/>
              </a:lnSpc>
              <a:spcAft>
                <a:spcPts val="600"/>
              </a:spcAft>
            </a:pPr>
            <a:r>
              <a:rPr lang="en-US" sz="2400" dirty="0"/>
              <a:t>Human-based</a:t>
            </a:r>
          </a:p>
          <a:p>
            <a:pPr lvl="1">
              <a:lnSpc>
                <a:spcPct val="90000"/>
              </a:lnSpc>
              <a:spcAft>
                <a:spcPts val="600"/>
              </a:spcAft>
            </a:pPr>
            <a:r>
              <a:rPr lang="en-US" sz="2400" dirty="0"/>
              <a:t>Computer-based</a:t>
            </a:r>
          </a:p>
          <a:p>
            <a:pPr lvl="0">
              <a:lnSpc>
                <a:spcPct val="90000"/>
              </a:lnSpc>
              <a:spcAft>
                <a:spcPts val="600"/>
              </a:spcAft>
            </a:pPr>
            <a:r>
              <a:rPr lang="en-US" sz="2400" dirty="0"/>
              <a:t>Subject-Matter Experts (SMEs)</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Explosion">
            <a:extLst>
              <a:ext uri="{FF2B5EF4-FFF2-40B4-BE49-F238E27FC236}">
                <a16:creationId xmlns:a16="http://schemas.microsoft.com/office/drawing/2014/main" id="{B80A1EC7-CC98-49A3-AC41-BAFAAAE3ED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12</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932525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A8CAE-2BB0-4ACA-ABDD-96C82BA1DF3B}"/>
              </a:ext>
            </a:extLst>
          </p:cNvPr>
          <p:cNvSpPr>
            <a:spLocks noGrp="1"/>
          </p:cNvSpPr>
          <p:nvPr>
            <p:ph type="title"/>
          </p:nvPr>
        </p:nvSpPr>
        <p:spPr>
          <a:xfrm>
            <a:off x="381000" y="127000"/>
            <a:ext cx="8229600" cy="1143000"/>
          </a:xfrm>
        </p:spPr>
        <p:txBody>
          <a:bodyPr>
            <a:normAutofit/>
          </a:bodyPr>
          <a:lstStyle/>
          <a:p>
            <a:pPr lvl="0">
              <a:defRPr/>
            </a:pPr>
            <a:r>
              <a:rPr lang="en-US" dirty="0">
                <a:solidFill>
                  <a:srgbClr val="333333"/>
                </a:solidFill>
                <a:ea typeface="+mn-ea"/>
                <a:cs typeface="+mn-cs"/>
              </a:rPr>
              <a:t>MSEL Development</a:t>
            </a:r>
            <a:endParaRPr lang="en-US" dirty="0"/>
          </a:p>
        </p:txBody>
      </p:sp>
      <p:graphicFrame>
        <p:nvGraphicFramePr>
          <p:cNvPr id="6" name="Content Placeholder 2" descr="MSEL Development, MSEL Elements, MSEL Event Types, Scenario Timeline, Key Events">
            <a:extLst>
              <a:ext uri="{FF2B5EF4-FFF2-40B4-BE49-F238E27FC236}">
                <a16:creationId xmlns:a16="http://schemas.microsoft.com/office/drawing/2014/main" id="{8ABBC869-1EC2-41DF-B289-5EA0139A7007}"/>
              </a:ext>
            </a:extLst>
          </p:cNvPr>
          <p:cNvGraphicFramePr>
            <a:graphicFrameLocks noGrp="1"/>
          </p:cNvGraphicFramePr>
          <p:nvPr>
            <p:ph idx="1"/>
            <p:extLst>
              <p:ext uri="{D42A27DB-BD31-4B8C-83A1-F6EECF244321}">
                <p14:modId xmlns:p14="http://schemas.microsoft.com/office/powerpoint/2010/main" val="2790737324"/>
              </p:ext>
            </p:extLst>
          </p:nvPr>
        </p:nvGraphicFramePr>
        <p:xfrm>
          <a:off x="838200" y="1244600"/>
          <a:ext cx="7391400" cy="51858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descr="Placeholder for sponsor logo">
            <a:extLst>
              <a:ext uri="{FF2B5EF4-FFF2-40B4-BE49-F238E27FC236}">
                <a16:creationId xmlns:a16="http://schemas.microsoft.com/office/drawing/2014/main" id="{8900BCE9-4BAF-4222-A2A0-EBB1AAB00EDF}"/>
              </a:ext>
            </a:extLst>
          </p:cNvPr>
          <p:cNvGrpSpPr/>
          <p:nvPr/>
        </p:nvGrpSpPr>
        <p:grpSpPr>
          <a:xfrm>
            <a:off x="381000" y="5924460"/>
            <a:ext cx="1514445" cy="760229"/>
            <a:chOff x="11153731" y="8820150"/>
            <a:chExt cx="1506855" cy="638175"/>
          </a:xfrm>
        </p:grpSpPr>
        <p:sp>
          <p:nvSpPr>
            <p:cNvPr id="12" name="object 28">
              <a:extLst>
                <a:ext uri="{FF2B5EF4-FFF2-40B4-BE49-F238E27FC236}">
                  <a16:creationId xmlns:a16="http://schemas.microsoft.com/office/drawing/2014/main" id="{7764EF70-F366-4CC8-A30C-5A02D7CE1989}"/>
                </a:ext>
                <a:ext uri="{C183D7F6-B498-43B3-948B-1728B52AA6E4}">
                  <adec:decorative xmlns:adec="http://schemas.microsoft.com/office/drawing/2017/decorative" val="1"/>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37">
              <a:extLst>
                <a:ext uri="{FF2B5EF4-FFF2-40B4-BE49-F238E27FC236}">
                  <a16:creationId xmlns:a16="http://schemas.microsoft.com/office/drawing/2014/main" id="{A47336E6-B99A-49FA-82E2-1799862AFC2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
        <p:nvSpPr>
          <p:cNvPr id="4" name="Slide Number Placeholder 3"/>
          <p:cNvSpPr>
            <a:spLocks noGrp="1"/>
          </p:cNvSpPr>
          <p:nvPr>
            <p:ph type="sldNum" sz="quarter" idx="12"/>
          </p:nvPr>
        </p:nvSpPr>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67676"/>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400" b="0" i="0" u="none" strike="noStrike" kern="1200" cap="none" spc="0" normalizeH="0" baseline="0" noProof="0">
              <a:ln>
                <a:noFill/>
              </a:ln>
              <a:solidFill>
                <a:srgbClr val="767676"/>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918094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5989128" cy="607920"/>
          </a:xfrm>
        </p:spPr>
        <p:txBody>
          <a:bodyPr>
            <a:noAutofit/>
          </a:bodyPr>
          <a:lstStyle/>
          <a:p>
            <a:pPr lvl="0">
              <a:defRPr/>
            </a:pPr>
            <a:r>
              <a:rPr lang="en-US" dirty="0">
                <a:solidFill>
                  <a:srgbClr val="333333"/>
                </a:solidFill>
                <a:ea typeface="+mn-ea"/>
              </a:rPr>
              <a:t>MSEL Development</a:t>
            </a:r>
          </a:p>
        </p:txBody>
      </p:sp>
      <p:sp>
        <p:nvSpPr>
          <p:cNvPr id="3" name="Content Placeholder 2"/>
          <p:cNvSpPr>
            <a:spLocks noGrp="1"/>
          </p:cNvSpPr>
          <p:nvPr>
            <p:ph idx="1"/>
          </p:nvPr>
        </p:nvSpPr>
        <p:spPr>
          <a:xfrm>
            <a:off x="533401" y="1367675"/>
            <a:ext cx="5591609" cy="4332514"/>
          </a:xfrm>
        </p:spPr>
        <p:txBody>
          <a:bodyPr anchor="ctr">
            <a:noAutofit/>
          </a:bodyPr>
          <a:lstStyle/>
          <a:p>
            <a:r>
              <a:rPr lang="en-US" sz="2400" dirty="0"/>
              <a:t>A MSEL is a document or system that is a chronological timeline of expected actions and scripted events to be injected into exercise play by controllers to generate or prompt player activity. It ensures necessary events happen so that all objectives are met. </a:t>
            </a:r>
          </a:p>
          <a:p>
            <a:r>
              <a:rPr lang="en-US" sz="2400" dirty="0"/>
              <a:t>The MSEL links simulation to action, enhances the exercise experience for players, and reflects an incident or activity meant to prompt players to action. </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Pencil">
            <a:extLst>
              <a:ext uri="{FF2B5EF4-FFF2-40B4-BE49-F238E27FC236}">
                <a16:creationId xmlns:a16="http://schemas.microsoft.com/office/drawing/2014/main" id="{0206E17A-3053-4DFE-A8AE-F10C9CBB55C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14</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253246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5989128" cy="607920"/>
          </a:xfrm>
        </p:spPr>
        <p:txBody>
          <a:bodyPr>
            <a:noAutofit/>
          </a:bodyPr>
          <a:lstStyle/>
          <a:p>
            <a:pPr lvl="0">
              <a:defRPr/>
            </a:pPr>
            <a:r>
              <a:rPr lang="en-US" dirty="0">
                <a:solidFill>
                  <a:srgbClr val="333333"/>
                </a:solidFill>
              </a:rPr>
              <a:t>MSEL Event Types</a:t>
            </a:r>
          </a:p>
        </p:txBody>
      </p:sp>
      <p:sp>
        <p:nvSpPr>
          <p:cNvPr id="3" name="Content Placeholder 2"/>
          <p:cNvSpPr>
            <a:spLocks noGrp="1"/>
          </p:cNvSpPr>
          <p:nvPr>
            <p:ph idx="1"/>
          </p:nvPr>
        </p:nvSpPr>
        <p:spPr>
          <a:xfrm>
            <a:off x="423633" y="1143000"/>
            <a:ext cx="5748567" cy="4648200"/>
          </a:xfrm>
        </p:spPr>
        <p:txBody>
          <a:bodyPr anchor="ctr">
            <a:noAutofit/>
          </a:bodyPr>
          <a:lstStyle/>
          <a:p>
            <a:pPr marL="0" indent="0">
              <a:lnSpc>
                <a:spcPct val="90000"/>
              </a:lnSpc>
              <a:buNone/>
            </a:pPr>
            <a:r>
              <a:rPr lang="en-US" sz="2400" b="1" dirty="0"/>
              <a:t>Inject</a:t>
            </a:r>
          </a:p>
          <a:p>
            <a:pPr marL="506413" indent="-273050">
              <a:lnSpc>
                <a:spcPct val="90000"/>
              </a:lnSpc>
            </a:pPr>
            <a:r>
              <a:rPr lang="en-US" sz="2400" dirty="0"/>
              <a:t>Introduced to a player by the control staff, representing non-playing entities to drive exercise play</a:t>
            </a:r>
          </a:p>
          <a:p>
            <a:pPr marL="0" indent="0">
              <a:lnSpc>
                <a:spcPct val="90000"/>
              </a:lnSpc>
              <a:buNone/>
            </a:pPr>
            <a:r>
              <a:rPr lang="en-US" sz="2400" b="1" dirty="0"/>
              <a:t>Contingency Inject</a:t>
            </a:r>
          </a:p>
          <a:p>
            <a:pPr lvl="1">
              <a:lnSpc>
                <a:spcPct val="90000"/>
              </a:lnSpc>
              <a:buFont typeface="Wingdings" panose="05000000000000000000" pitchFamily="2" charset="2"/>
              <a:buChar char="§"/>
            </a:pPr>
            <a:r>
              <a:rPr lang="en-US" sz="2400" dirty="0"/>
              <a:t>Introduced to a player when a key player expected action did not occur as planned, to provide additional opportunity to meet exercise objectives</a:t>
            </a:r>
          </a:p>
          <a:p>
            <a:pPr marL="0" indent="0">
              <a:lnSpc>
                <a:spcPct val="90000"/>
              </a:lnSpc>
              <a:buNone/>
            </a:pPr>
            <a:r>
              <a:rPr lang="en-US" sz="2400" b="1" dirty="0"/>
              <a:t>Expected Action</a:t>
            </a:r>
          </a:p>
          <a:p>
            <a:pPr lvl="1">
              <a:lnSpc>
                <a:spcPct val="90000"/>
              </a:lnSpc>
              <a:buFont typeface="Wingdings" panose="05000000000000000000" pitchFamily="2" charset="2"/>
              <a:buChar char="§"/>
            </a:pPr>
            <a:r>
              <a:rPr lang="en-US" sz="2400" dirty="0"/>
              <a:t>Represents an anticipated action to be taken by a player during the exercise</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Workflow">
            <a:extLst>
              <a:ext uri="{FF2B5EF4-FFF2-40B4-BE49-F238E27FC236}">
                <a16:creationId xmlns:a16="http://schemas.microsoft.com/office/drawing/2014/main" id="{0A3F47D4-B9F4-40CC-AABD-F69BE3471E3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15</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832533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5989128" cy="607920"/>
          </a:xfrm>
        </p:spPr>
        <p:txBody>
          <a:bodyPr>
            <a:noAutofit/>
          </a:bodyPr>
          <a:lstStyle/>
          <a:p>
            <a:pPr lvl="0">
              <a:defRPr/>
            </a:pPr>
            <a:r>
              <a:rPr lang="en-US" dirty="0">
                <a:solidFill>
                  <a:srgbClr val="333333"/>
                </a:solidFill>
              </a:rPr>
              <a:t>MSEL Elements</a:t>
            </a:r>
          </a:p>
        </p:txBody>
      </p:sp>
      <p:sp>
        <p:nvSpPr>
          <p:cNvPr id="3" name="Content Placeholder 2"/>
          <p:cNvSpPr>
            <a:spLocks noGrp="1"/>
          </p:cNvSpPr>
          <p:nvPr>
            <p:ph idx="1"/>
          </p:nvPr>
        </p:nvSpPr>
        <p:spPr>
          <a:xfrm>
            <a:off x="457200" y="1066800"/>
            <a:ext cx="6163701" cy="4800600"/>
          </a:xfrm>
        </p:spPr>
        <p:txBody>
          <a:bodyPr anchor="ctr">
            <a:noAutofit/>
          </a:bodyPr>
          <a:lstStyle/>
          <a:p>
            <a:pPr marL="0" indent="0">
              <a:lnSpc>
                <a:spcPct val="90000"/>
              </a:lnSpc>
              <a:buNone/>
            </a:pPr>
            <a:r>
              <a:rPr lang="en-US" dirty="0"/>
              <a:t>Each MSEL entry should contain the following:</a:t>
            </a:r>
          </a:p>
          <a:p>
            <a:pPr lvl="1">
              <a:lnSpc>
                <a:spcPct val="90000"/>
              </a:lnSpc>
              <a:buFont typeface="Wingdings" panose="05000000000000000000" pitchFamily="2" charset="2"/>
              <a:buChar char="§"/>
            </a:pPr>
            <a:r>
              <a:rPr lang="en-US" dirty="0"/>
              <a:t>Event number</a:t>
            </a:r>
          </a:p>
          <a:p>
            <a:pPr lvl="1">
              <a:lnSpc>
                <a:spcPct val="90000"/>
              </a:lnSpc>
              <a:buFont typeface="Wingdings" panose="05000000000000000000" pitchFamily="2" charset="2"/>
              <a:buChar char="§"/>
            </a:pPr>
            <a:r>
              <a:rPr lang="en-US" dirty="0"/>
              <a:t>Designated scenario time</a:t>
            </a:r>
          </a:p>
          <a:p>
            <a:pPr lvl="1">
              <a:lnSpc>
                <a:spcPct val="90000"/>
              </a:lnSpc>
              <a:buFont typeface="Wingdings" panose="05000000000000000000" pitchFamily="2" charset="2"/>
              <a:buChar char="§"/>
            </a:pPr>
            <a:r>
              <a:rPr lang="en-US" dirty="0"/>
              <a:t>Event type</a:t>
            </a:r>
          </a:p>
          <a:p>
            <a:pPr lvl="1">
              <a:lnSpc>
                <a:spcPct val="90000"/>
              </a:lnSpc>
              <a:buFont typeface="Wingdings" panose="05000000000000000000" pitchFamily="2" charset="2"/>
              <a:buChar char="§"/>
            </a:pPr>
            <a:r>
              <a:rPr lang="en-US" dirty="0"/>
              <a:t>Inject mode</a:t>
            </a:r>
          </a:p>
          <a:p>
            <a:pPr lvl="1">
              <a:lnSpc>
                <a:spcPct val="90000"/>
              </a:lnSpc>
              <a:buFont typeface="Wingdings" panose="05000000000000000000" pitchFamily="2" charset="2"/>
              <a:buChar char="§"/>
            </a:pPr>
            <a:r>
              <a:rPr lang="en-US" dirty="0"/>
              <a:t>From (non-playing entity delivered by the Control Staff)</a:t>
            </a:r>
          </a:p>
          <a:p>
            <a:pPr lvl="1">
              <a:lnSpc>
                <a:spcPct val="90000"/>
              </a:lnSpc>
              <a:buFont typeface="Wingdings" panose="05000000000000000000" pitchFamily="2" charset="2"/>
              <a:buChar char="§"/>
            </a:pPr>
            <a:r>
              <a:rPr lang="en-US" dirty="0"/>
              <a:t>To (Intended player)</a:t>
            </a:r>
          </a:p>
          <a:p>
            <a:pPr lvl="1">
              <a:lnSpc>
                <a:spcPct val="90000"/>
              </a:lnSpc>
              <a:buFont typeface="Wingdings" panose="05000000000000000000" pitchFamily="2" charset="2"/>
              <a:buChar char="§"/>
            </a:pPr>
            <a:r>
              <a:rPr lang="en-US" dirty="0"/>
              <a:t>Message</a:t>
            </a:r>
          </a:p>
          <a:p>
            <a:pPr lvl="1">
              <a:lnSpc>
                <a:spcPct val="90000"/>
              </a:lnSpc>
              <a:buFont typeface="Wingdings" panose="05000000000000000000" pitchFamily="2" charset="2"/>
              <a:buChar char="§"/>
            </a:pPr>
            <a:r>
              <a:rPr lang="en-US" dirty="0"/>
              <a:t>Expected participant response</a:t>
            </a:r>
          </a:p>
          <a:p>
            <a:pPr lvl="1">
              <a:lnSpc>
                <a:spcPct val="90000"/>
              </a:lnSpc>
              <a:buFont typeface="Wingdings" panose="05000000000000000000" pitchFamily="2" charset="2"/>
              <a:buChar char="§"/>
            </a:pPr>
            <a:r>
              <a:rPr lang="en-US" dirty="0"/>
              <a:t>Objective, capability, capability target, and/or critical task to be addressed </a:t>
            </a:r>
          </a:p>
          <a:p>
            <a:pPr lvl="1">
              <a:lnSpc>
                <a:spcPct val="90000"/>
              </a:lnSpc>
              <a:buFont typeface="Wingdings" panose="05000000000000000000" pitchFamily="2" charset="2"/>
              <a:buChar char="§"/>
            </a:pPr>
            <a:r>
              <a:rPr lang="en-US" dirty="0"/>
              <a:t>Notes section</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Lightbulb and pencil">
            <a:extLst>
              <a:ext uri="{FF2B5EF4-FFF2-40B4-BE49-F238E27FC236}">
                <a16:creationId xmlns:a16="http://schemas.microsoft.com/office/drawing/2014/main" id="{A60A4983-87F6-470E-A4B9-EAAD437663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16</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283905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989128" cy="607920"/>
          </a:xfrm>
        </p:spPr>
        <p:txBody>
          <a:bodyPr>
            <a:noAutofit/>
          </a:bodyPr>
          <a:lstStyle/>
          <a:p>
            <a:pPr lvl="0">
              <a:defRPr/>
            </a:pPr>
            <a:r>
              <a:rPr lang="en-US" dirty="0">
                <a:solidFill>
                  <a:srgbClr val="333333"/>
                </a:solidFill>
              </a:rPr>
              <a:t>Scenario Timeline</a:t>
            </a:r>
          </a:p>
        </p:txBody>
      </p:sp>
      <p:graphicFrame>
        <p:nvGraphicFramePr>
          <p:cNvPr id="10" name="Table 9">
            <a:extLst>
              <a:ext uri="{FF2B5EF4-FFF2-40B4-BE49-F238E27FC236}">
                <a16:creationId xmlns:a16="http://schemas.microsoft.com/office/drawing/2014/main" id="{660D20AB-A424-4B6B-9C32-612F1E7ADB31}"/>
              </a:ext>
            </a:extLst>
          </p:cNvPr>
          <p:cNvGraphicFramePr>
            <a:graphicFrameLocks noGrp="1"/>
          </p:cNvGraphicFramePr>
          <p:nvPr>
            <p:extLst>
              <p:ext uri="{D42A27DB-BD31-4B8C-83A1-F6EECF244321}">
                <p14:modId xmlns:p14="http://schemas.microsoft.com/office/powerpoint/2010/main" val="1596177068"/>
              </p:ext>
            </p:extLst>
          </p:nvPr>
        </p:nvGraphicFramePr>
        <p:xfrm>
          <a:off x="490370" y="1752600"/>
          <a:ext cx="5605630" cy="3272314"/>
        </p:xfrm>
        <a:graphic>
          <a:graphicData uri="http://schemas.openxmlformats.org/drawingml/2006/table">
            <a:tbl>
              <a:tblPr firstRow="1" bandRow="1">
                <a:tableStyleId>{00A15C55-8517-42AA-B614-E9B94910E393}</a:tableStyleId>
              </a:tblPr>
              <a:tblGrid>
                <a:gridCol w="3133855">
                  <a:extLst>
                    <a:ext uri="{9D8B030D-6E8A-4147-A177-3AD203B41FA5}">
                      <a16:colId xmlns:a16="http://schemas.microsoft.com/office/drawing/2014/main" val="4059891172"/>
                    </a:ext>
                  </a:extLst>
                </a:gridCol>
                <a:gridCol w="1102319">
                  <a:extLst>
                    <a:ext uri="{9D8B030D-6E8A-4147-A177-3AD203B41FA5}">
                      <a16:colId xmlns:a16="http://schemas.microsoft.com/office/drawing/2014/main" val="333376520"/>
                    </a:ext>
                  </a:extLst>
                </a:gridCol>
                <a:gridCol w="1369456">
                  <a:extLst>
                    <a:ext uri="{9D8B030D-6E8A-4147-A177-3AD203B41FA5}">
                      <a16:colId xmlns:a16="http://schemas.microsoft.com/office/drawing/2014/main" val="1430052194"/>
                    </a:ext>
                  </a:extLst>
                </a:gridCol>
              </a:tblGrid>
              <a:tr h="498634">
                <a:tc>
                  <a:txBody>
                    <a:bodyPr/>
                    <a:lstStyle/>
                    <a:p>
                      <a:r>
                        <a:rPr lang="en-US" sz="2000" b="1" dirty="0">
                          <a:solidFill>
                            <a:schemeClr val="bg1"/>
                          </a:solidFill>
                          <a:latin typeface="Franklin Gothic Book" panose="020B0503020102020204" pitchFamily="34" charset="0"/>
                        </a:rPr>
                        <a:t>Event</a:t>
                      </a:r>
                    </a:p>
                  </a:txBody>
                  <a:tcPr anchor="ctr"/>
                </a:tc>
                <a:tc>
                  <a:txBody>
                    <a:bodyPr/>
                    <a:lstStyle/>
                    <a:p>
                      <a:r>
                        <a:rPr lang="en-US" sz="2000" b="1" dirty="0">
                          <a:solidFill>
                            <a:schemeClr val="bg1"/>
                          </a:solidFill>
                          <a:latin typeface="Franklin Gothic Book" panose="020B0503020102020204" pitchFamily="34" charset="0"/>
                        </a:rPr>
                        <a:t>Date</a:t>
                      </a:r>
                    </a:p>
                  </a:txBody>
                  <a:tcPr anchor="ctr"/>
                </a:tc>
                <a:tc>
                  <a:txBody>
                    <a:bodyPr/>
                    <a:lstStyle/>
                    <a:p>
                      <a:r>
                        <a:rPr lang="en-US" sz="2000" b="1" dirty="0">
                          <a:solidFill>
                            <a:schemeClr val="bg1"/>
                          </a:solidFill>
                          <a:latin typeface="Franklin Gothic Book" panose="020B0503020102020204" pitchFamily="34" charset="0"/>
                        </a:rPr>
                        <a:t>Time</a:t>
                      </a:r>
                    </a:p>
                  </a:txBody>
                  <a:tcPr anchor="ctr"/>
                </a:tc>
                <a:extLst>
                  <a:ext uri="{0D108BD9-81ED-4DB2-BD59-A6C34878D82A}">
                    <a16:rowId xmlns:a16="http://schemas.microsoft.com/office/drawing/2014/main" val="7903717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358313418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25293275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8742538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9611226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18569770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416339941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[Event]</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5288"/>
                          </a:solidFill>
                          <a:effectLst/>
                          <a:highlight>
                            <a:srgbClr val="FFFF00"/>
                          </a:highlight>
                          <a:uLnTx/>
                          <a:uFillTx/>
                          <a:latin typeface="Franklin Gothic Book" panose="020B0503020102020204" pitchFamily="34" charset="0"/>
                          <a:ea typeface="+mn-ea"/>
                          <a:cs typeface="+mn-cs"/>
                        </a:rPr>
                        <a:t>[Time]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2130121504"/>
                  </a:ext>
                </a:extLst>
              </a:tr>
            </a:tbl>
          </a:graphicData>
        </a:graphic>
      </p:graphicFrame>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Watch">
            <a:extLst>
              <a:ext uri="{FF2B5EF4-FFF2-40B4-BE49-F238E27FC236}">
                <a16:creationId xmlns:a16="http://schemas.microsoft.com/office/drawing/2014/main" id="{9B4A06D7-E238-4A6B-A7B0-88BA34DCF6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17</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892676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5989128" cy="607920"/>
          </a:xfrm>
        </p:spPr>
        <p:txBody>
          <a:bodyPr>
            <a:noAutofit/>
          </a:bodyPr>
          <a:lstStyle/>
          <a:p>
            <a:pPr lvl="0">
              <a:defRPr/>
            </a:pPr>
            <a:r>
              <a:rPr lang="en-US" dirty="0">
                <a:solidFill>
                  <a:srgbClr val="333333"/>
                </a:solidFill>
              </a:rPr>
              <a:t>Key Events</a:t>
            </a:r>
          </a:p>
        </p:txBody>
      </p:sp>
      <p:sp>
        <p:nvSpPr>
          <p:cNvPr id="3" name="Content Placeholder 2"/>
          <p:cNvSpPr>
            <a:spLocks noGrp="1"/>
          </p:cNvSpPr>
          <p:nvPr>
            <p:ph idx="1"/>
          </p:nvPr>
        </p:nvSpPr>
        <p:spPr>
          <a:xfrm>
            <a:off x="457200" y="976086"/>
            <a:ext cx="6163701" cy="4880874"/>
          </a:xfrm>
        </p:spPr>
        <p:txBody>
          <a:bodyPr anchor="ctr">
            <a:noAutofit/>
          </a:bodyPr>
          <a:lstStyle/>
          <a:p>
            <a:pPr marL="0" indent="0">
              <a:buNone/>
            </a:pPr>
            <a:r>
              <a:rPr lang="en-US" dirty="0">
                <a:highlight>
                  <a:srgbClr val="FFFF00"/>
                </a:highlight>
              </a:rPr>
              <a:t>[Event]</a:t>
            </a:r>
          </a:p>
          <a:p>
            <a:pPr lvl="1">
              <a:buFont typeface="Wingdings" panose="05000000000000000000" pitchFamily="2" charset="2"/>
              <a:buChar char="§"/>
            </a:pPr>
            <a:r>
              <a:rPr lang="en-US" dirty="0">
                <a:highlight>
                  <a:srgbClr val="FFFF00"/>
                </a:highlight>
              </a:rPr>
              <a:t>[Date/time]</a:t>
            </a:r>
          </a:p>
          <a:p>
            <a:pPr lvl="1">
              <a:buFont typeface="Wingdings" panose="05000000000000000000" pitchFamily="2" charset="2"/>
              <a:buChar char="§"/>
            </a:pPr>
            <a:r>
              <a:rPr lang="en-US" dirty="0">
                <a:highlight>
                  <a:srgbClr val="FFFF00"/>
                </a:highlight>
              </a:rPr>
              <a:t>[Event description]</a:t>
            </a:r>
          </a:p>
          <a:p>
            <a:pPr lvl="1">
              <a:buFont typeface="Wingdings" panose="05000000000000000000" pitchFamily="2" charset="2"/>
              <a:buChar char="§"/>
            </a:pPr>
            <a:r>
              <a:rPr lang="en-US" dirty="0">
                <a:highlight>
                  <a:srgbClr val="FFFF00"/>
                </a:highlight>
              </a:rPr>
              <a:t>[Expected player action] (as needed)</a:t>
            </a:r>
          </a:p>
          <a:p>
            <a:pPr lvl="1">
              <a:buFont typeface="Wingdings" panose="05000000000000000000" pitchFamily="2" charset="2"/>
              <a:buChar char="§"/>
            </a:pPr>
            <a:r>
              <a:rPr lang="en-US" dirty="0">
                <a:highlight>
                  <a:srgbClr val="FFFF00"/>
                </a:highlight>
              </a:rPr>
              <a:t>[Related evaluation component (capability/critical task)]</a:t>
            </a:r>
          </a:p>
          <a:p>
            <a:pPr marL="0" indent="0">
              <a:buNone/>
            </a:pPr>
            <a:r>
              <a:rPr lang="en-US" dirty="0">
                <a:highlight>
                  <a:srgbClr val="FFFF00"/>
                </a:highlight>
              </a:rPr>
              <a:t>[Event]</a:t>
            </a:r>
          </a:p>
          <a:p>
            <a:pPr lvl="1">
              <a:buFont typeface="Wingdings" panose="05000000000000000000" pitchFamily="2" charset="2"/>
              <a:buChar char="§"/>
            </a:pPr>
            <a:r>
              <a:rPr lang="en-US" dirty="0">
                <a:highlight>
                  <a:srgbClr val="FFFF00"/>
                </a:highlight>
              </a:rPr>
              <a:t>[Date/time]</a:t>
            </a:r>
          </a:p>
          <a:p>
            <a:pPr lvl="1">
              <a:buFont typeface="Wingdings" panose="05000000000000000000" pitchFamily="2" charset="2"/>
              <a:buChar char="§"/>
            </a:pPr>
            <a:r>
              <a:rPr lang="en-US" dirty="0">
                <a:highlight>
                  <a:srgbClr val="FFFF00"/>
                </a:highlight>
              </a:rPr>
              <a:t>[Event description]</a:t>
            </a:r>
          </a:p>
          <a:p>
            <a:pPr lvl="1">
              <a:buFont typeface="Wingdings" panose="05000000000000000000" pitchFamily="2" charset="2"/>
              <a:buChar char="§"/>
            </a:pPr>
            <a:r>
              <a:rPr lang="en-US" dirty="0">
                <a:highlight>
                  <a:srgbClr val="FFFF00"/>
                </a:highlight>
              </a:rPr>
              <a:t>[Expected player action] (as needed)</a:t>
            </a:r>
          </a:p>
          <a:p>
            <a:pPr lvl="1">
              <a:buFont typeface="Wingdings" panose="05000000000000000000" pitchFamily="2" charset="2"/>
              <a:buChar char="§"/>
            </a:pPr>
            <a:r>
              <a:rPr lang="en-US" dirty="0">
                <a:highlight>
                  <a:srgbClr val="FFFF00"/>
                </a:highlight>
              </a:rPr>
              <a:t>[Related evaluation component (capability/critical task)]</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Key">
            <a:extLst>
              <a:ext uri="{FF2B5EF4-FFF2-40B4-BE49-F238E27FC236}">
                <a16:creationId xmlns:a16="http://schemas.microsoft.com/office/drawing/2014/main" id="{91FBA00B-1CA9-4CAD-8671-1EE36A5185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18</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364834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2" y="190394"/>
            <a:ext cx="5605629" cy="994172"/>
          </a:xfrm>
        </p:spPr>
        <p:txBody>
          <a:bodyPr>
            <a:normAutofit/>
          </a:bodyPr>
          <a:lstStyle/>
          <a:p>
            <a:r>
              <a:rPr lang="en-US" sz="3600" dirty="0">
                <a:solidFill>
                  <a:srgbClr val="333333"/>
                </a:solidFill>
                <a:latin typeface="Franklin Gothic Book" panose="020B0503020102020204" pitchFamily="34" charset="0"/>
              </a:rPr>
              <a:t>Exercise Planning Timeline</a:t>
            </a:r>
          </a:p>
        </p:txBody>
      </p:sp>
      <p:graphicFrame>
        <p:nvGraphicFramePr>
          <p:cNvPr id="5" name="Table 4">
            <a:extLst>
              <a:ext uri="{FF2B5EF4-FFF2-40B4-BE49-F238E27FC236}">
                <a16:creationId xmlns:a16="http://schemas.microsoft.com/office/drawing/2014/main" id="{3DA0BF76-9B95-47DE-B4C2-4BFDF28F66F7}"/>
              </a:ext>
            </a:extLst>
          </p:cNvPr>
          <p:cNvGraphicFramePr>
            <a:graphicFrameLocks noGrp="1"/>
          </p:cNvGraphicFramePr>
          <p:nvPr>
            <p:extLst>
              <p:ext uri="{D42A27DB-BD31-4B8C-83A1-F6EECF244321}">
                <p14:modId xmlns:p14="http://schemas.microsoft.com/office/powerpoint/2010/main" val="1796768146"/>
              </p:ext>
            </p:extLst>
          </p:nvPr>
        </p:nvGraphicFramePr>
        <p:xfrm>
          <a:off x="428576" y="1905000"/>
          <a:ext cx="5866162" cy="2682240"/>
        </p:xfrm>
        <a:graphic>
          <a:graphicData uri="http://schemas.openxmlformats.org/drawingml/2006/table">
            <a:tbl>
              <a:tblPr firstRow="1" bandRow="1">
                <a:tableStyleId>{00A15C55-8517-42AA-B614-E9B94910E393}</a:tableStyleId>
              </a:tblPr>
              <a:tblGrid>
                <a:gridCol w="3279507">
                  <a:extLst>
                    <a:ext uri="{9D8B030D-6E8A-4147-A177-3AD203B41FA5}">
                      <a16:colId xmlns:a16="http://schemas.microsoft.com/office/drawing/2014/main" val="4059891172"/>
                    </a:ext>
                  </a:extLst>
                </a:gridCol>
                <a:gridCol w="1153551">
                  <a:extLst>
                    <a:ext uri="{9D8B030D-6E8A-4147-A177-3AD203B41FA5}">
                      <a16:colId xmlns:a16="http://schemas.microsoft.com/office/drawing/2014/main" val="333376520"/>
                    </a:ext>
                  </a:extLst>
                </a:gridCol>
                <a:gridCol w="1433104">
                  <a:extLst>
                    <a:ext uri="{9D8B030D-6E8A-4147-A177-3AD203B41FA5}">
                      <a16:colId xmlns:a16="http://schemas.microsoft.com/office/drawing/2014/main" val="1430052194"/>
                    </a:ext>
                  </a:extLst>
                </a:gridCol>
              </a:tblGrid>
              <a:tr h="498634">
                <a:tc>
                  <a:txBody>
                    <a:bodyPr/>
                    <a:lstStyle/>
                    <a:p>
                      <a:r>
                        <a:rPr lang="en-US" sz="2000" b="1" dirty="0">
                          <a:solidFill>
                            <a:schemeClr val="bg1"/>
                          </a:solidFill>
                          <a:latin typeface="Franklin Gothic Book" panose="020B0503020102020204" pitchFamily="34" charset="0"/>
                        </a:rPr>
                        <a:t>Event</a:t>
                      </a:r>
                    </a:p>
                  </a:txBody>
                  <a:tcPr anchor="ctr"/>
                </a:tc>
                <a:tc>
                  <a:txBody>
                    <a:bodyPr/>
                    <a:lstStyle/>
                    <a:p>
                      <a:r>
                        <a:rPr lang="en-US" sz="2000" b="1" dirty="0">
                          <a:solidFill>
                            <a:schemeClr val="bg1"/>
                          </a:solidFill>
                          <a:latin typeface="Franklin Gothic Book" panose="020B0503020102020204" pitchFamily="34" charset="0"/>
                        </a:rPr>
                        <a:t>Date</a:t>
                      </a:r>
                    </a:p>
                  </a:txBody>
                  <a:tcPr anchor="ctr"/>
                </a:tc>
                <a:tc>
                  <a:txBody>
                    <a:bodyPr/>
                    <a:lstStyle/>
                    <a:p>
                      <a:r>
                        <a:rPr lang="en-US" sz="2000" b="1" dirty="0">
                          <a:solidFill>
                            <a:schemeClr val="bg1"/>
                          </a:solidFill>
                          <a:latin typeface="Franklin Gothic Book" panose="020B0503020102020204" pitchFamily="34" charset="0"/>
                        </a:rPr>
                        <a:t>Location </a:t>
                      </a:r>
                    </a:p>
                    <a:p>
                      <a:r>
                        <a:rPr lang="en-US" sz="2000" b="1" dirty="0">
                          <a:solidFill>
                            <a:schemeClr val="bg1"/>
                          </a:solidFill>
                          <a:latin typeface="Franklin Gothic Book" panose="020B0503020102020204" pitchFamily="34" charset="0"/>
                        </a:rPr>
                        <a:t>(if needed)</a:t>
                      </a:r>
                    </a:p>
                  </a:txBody>
                  <a:tcPr anchor="ctr"/>
                </a:tc>
                <a:extLst>
                  <a:ext uri="{0D108BD9-81ED-4DB2-BD59-A6C34878D82A}">
                    <a16:rowId xmlns:a16="http://schemas.microsoft.com/office/drawing/2014/main" val="790371750"/>
                  </a:ext>
                </a:extLst>
              </a:tr>
              <a:tr h="370840">
                <a:tc>
                  <a:txBody>
                    <a:bodyPr/>
                    <a:lstStyle/>
                    <a:p>
                      <a:r>
                        <a:rPr lang="en-US" sz="2000" dirty="0">
                          <a:latin typeface="Franklin Gothic Book" panose="020B0503020102020204" pitchFamily="34" charset="0"/>
                        </a:rPr>
                        <a:t>Final Planning Meeting</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3583134184"/>
                  </a:ext>
                </a:extLst>
              </a:tr>
              <a:tr h="370840">
                <a:tc>
                  <a:txBody>
                    <a:bodyPr/>
                    <a:lstStyle/>
                    <a:p>
                      <a:r>
                        <a:rPr lang="en-US" sz="2000" dirty="0">
                          <a:latin typeface="Franklin Gothic Book" panose="020B0503020102020204" pitchFamily="34" charset="0"/>
                        </a:rPr>
                        <a:t>Exercise</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2529327509"/>
                  </a:ext>
                </a:extLst>
              </a:tr>
              <a:tr h="370840">
                <a:tc>
                  <a:txBody>
                    <a:bodyPr/>
                    <a:lstStyle/>
                    <a:p>
                      <a:r>
                        <a:rPr lang="en-US" sz="2000" dirty="0">
                          <a:latin typeface="Franklin Gothic Book" panose="020B0503020102020204" pitchFamily="34" charset="0"/>
                        </a:rPr>
                        <a:t>Draft AAR</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874253813"/>
                  </a:ext>
                </a:extLst>
              </a:tr>
              <a:tr h="370840">
                <a:tc>
                  <a:txBody>
                    <a:bodyPr/>
                    <a:lstStyle/>
                    <a:p>
                      <a:r>
                        <a:rPr lang="en-US" sz="2000" dirty="0">
                          <a:latin typeface="Franklin Gothic Book" panose="020B0503020102020204" pitchFamily="34" charset="0"/>
                        </a:rPr>
                        <a:t>After-Action Meeting</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961122610"/>
                  </a:ext>
                </a:extLst>
              </a:tr>
              <a:tr h="370840">
                <a:tc>
                  <a:txBody>
                    <a:bodyPr/>
                    <a:lstStyle/>
                    <a:p>
                      <a:r>
                        <a:rPr lang="en-US" sz="2000" dirty="0">
                          <a:latin typeface="Franklin Gothic Book" panose="020B0503020102020204" pitchFamily="34" charset="0"/>
                        </a:rPr>
                        <a:t>Final AAR/IP</a:t>
                      </a:r>
                      <a:endParaRPr lang="en-US" sz="2000" b="0" dirty="0">
                        <a:solidFill>
                          <a:srgbClr val="333333"/>
                        </a:solidFill>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Franklin Gothic Book" panose="020B050302010202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mn-cs"/>
                      </a:endParaRPr>
                    </a:p>
                  </a:txBody>
                  <a:tcPr/>
                </a:tc>
                <a:extLst>
                  <a:ext uri="{0D108BD9-81ED-4DB2-BD59-A6C34878D82A}">
                    <a16:rowId xmlns:a16="http://schemas.microsoft.com/office/drawing/2014/main" val="1856977038"/>
                  </a:ext>
                </a:extLst>
              </a:tr>
            </a:tbl>
          </a:graphicData>
        </a:graphic>
      </p:graphicFrame>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7"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8" name="Graphic 7" descr="Daily Calendar">
            <a:extLst>
              <a:ext uri="{FF2B5EF4-FFF2-40B4-BE49-F238E27FC236}">
                <a16:creationId xmlns:a16="http://schemas.microsoft.com/office/drawing/2014/main" id="{97B2C7C2-440F-4CC6-82CB-791CDA05EA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6" y="2865143"/>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853720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9" name="Rectangle 138">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5122" name="Title 1"/>
          <p:cNvSpPr>
            <a:spLocks noGrp="1"/>
          </p:cNvSpPr>
          <p:nvPr>
            <p:ph type="ctrTitle"/>
          </p:nvPr>
        </p:nvSpPr>
        <p:spPr>
          <a:xfrm>
            <a:off x="567416" y="2743626"/>
            <a:ext cx="3776763" cy="1904574"/>
          </a:xfrm>
        </p:spPr>
        <p:txBody>
          <a:bodyPr vert="horz" lIns="91440" tIns="45720" rIns="91440" bIns="45720" rtlCol="0" anchor="t">
            <a:normAutofit/>
          </a:bodyPr>
          <a:lstStyle/>
          <a:p>
            <a:pPr>
              <a:lnSpc>
                <a:spcPct val="90000"/>
              </a:lnSpc>
            </a:pPr>
            <a:r>
              <a:rPr lang="en-US" kern="1200" dirty="0">
                <a:latin typeface="+mj-lt"/>
                <a:ea typeface="+mj-ea"/>
                <a:cs typeface="+mj-cs"/>
              </a:rPr>
              <a:t>Master Scenario Events List (MSEL) Meeting</a:t>
            </a:r>
          </a:p>
        </p:txBody>
      </p:sp>
      <p:grpSp>
        <p:nvGrpSpPr>
          <p:cNvPr id="141" name="Group 140" hidden="1">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2984992"/>
            <a:ext cx="548639" cy="673460"/>
            <a:chOff x="3940602" y="308034"/>
            <a:chExt cx="2116791" cy="3428999"/>
          </a:xfrm>
          <a:solidFill>
            <a:schemeClr val="accent4"/>
          </a:solidFill>
        </p:grpSpPr>
        <p:sp>
          <p:nvSpPr>
            <p:cNvPr id="142" name="Rectangle 141">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3" name="Rectangle 14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4" name="Rectangle 14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46" name="Rectangle 145">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8" name="Rectangle 147">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391886"/>
            <a:ext cx="4507025"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5126" name="Graphic 134" descr="Meeting">
            <a:extLst>
              <a:ext uri="{FF2B5EF4-FFF2-40B4-BE49-F238E27FC236}">
                <a16:creationId xmlns:a16="http://schemas.microsoft.com/office/drawing/2014/main" id="{F6F7DDB8-701E-44DC-A3C5-FA9675EB06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41869" y="1323623"/>
            <a:ext cx="4152000" cy="4152000"/>
          </a:xfrm>
          <a:prstGeom prst="rect">
            <a:avLst/>
          </a:prstGeom>
        </p:spPr>
      </p:pic>
      <p:sp>
        <p:nvSpPr>
          <p:cNvPr id="5123" name="Subtitle 2"/>
          <p:cNvSpPr>
            <a:spLocks noGrp="1"/>
          </p:cNvSpPr>
          <p:nvPr>
            <p:ph type="subTitle" idx="1"/>
          </p:nvPr>
        </p:nvSpPr>
        <p:spPr>
          <a:xfrm>
            <a:off x="4818489" y="4493391"/>
            <a:ext cx="3952892" cy="1709849"/>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p>
            <a:pPr>
              <a:spcAft>
                <a:spcPts val="1200"/>
              </a:spcAft>
            </a:pPr>
            <a:r>
              <a:rPr lang="en-US" sz="3600" dirty="0">
                <a:highlight>
                  <a:srgbClr val="FFFF00"/>
                </a:highlight>
                <a:latin typeface="+mn-lt"/>
                <a:cs typeface="+mn-cs"/>
              </a:rPr>
              <a:t>Exercise Name</a:t>
            </a:r>
          </a:p>
          <a:p>
            <a:r>
              <a:rPr lang="en-US" sz="2400" dirty="0">
                <a:highlight>
                  <a:srgbClr val="FFFF00"/>
                </a:highlight>
                <a:latin typeface="+mn-lt"/>
                <a:cs typeface="+mn-cs"/>
              </a:rPr>
              <a:t>[Date]</a:t>
            </a:r>
          </a:p>
        </p:txBody>
      </p:sp>
      <p:grpSp>
        <p:nvGrpSpPr>
          <p:cNvPr id="12" name="Group 11" descr="Placeholder for sponsor logo">
            <a:extLst>
              <a:ext uri="{FF2B5EF4-FFF2-40B4-BE49-F238E27FC236}">
                <a16:creationId xmlns:a16="http://schemas.microsoft.com/office/drawing/2014/main" id="{E991D150-F490-4FD5-99B7-408F1EA35D54}"/>
              </a:ext>
            </a:extLst>
          </p:cNvPr>
          <p:cNvGrpSpPr/>
          <p:nvPr/>
        </p:nvGrpSpPr>
        <p:grpSpPr>
          <a:xfrm>
            <a:off x="381000" y="5924460"/>
            <a:ext cx="1514445" cy="760229"/>
            <a:chOff x="11153731" y="8820150"/>
            <a:chExt cx="1506855" cy="638175"/>
          </a:xfrm>
        </p:grpSpPr>
        <p:sp>
          <p:nvSpPr>
            <p:cNvPr id="13" name="object 28">
              <a:extLst>
                <a:ext uri="{FF2B5EF4-FFF2-40B4-BE49-F238E27FC236}">
                  <a16:creationId xmlns:a16="http://schemas.microsoft.com/office/drawing/2014/main" id="{4E093B82-14E9-4E34-A020-8DADD3620ACD}"/>
                </a:ext>
                <a:ext uri="{C183D7F6-B498-43B3-948B-1728B52AA6E4}">
                  <adec:decorative xmlns:adec="http://schemas.microsoft.com/office/drawing/2017/decorative" val="1"/>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37">
              <a:extLst>
                <a:ext uri="{FF2B5EF4-FFF2-40B4-BE49-F238E27FC236}">
                  <a16:creationId xmlns:a16="http://schemas.microsoft.com/office/drawing/2014/main" id="{8DEDB2FF-C6AC-43E0-9939-FA5987B1A6B5}"/>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r>
              <a:rPr lang="en-US" sz="3600" dirty="0">
                <a:solidFill>
                  <a:srgbClr val="333333"/>
                </a:solidFill>
                <a:latin typeface="Franklin Gothic Book" panose="020B0503020102020204" pitchFamily="34" charset="0"/>
              </a:rPr>
              <a:t>Outstanding Issues</a:t>
            </a:r>
          </a:p>
        </p:txBody>
      </p:sp>
      <p:sp>
        <p:nvSpPr>
          <p:cNvPr id="3" name="Content Placeholder 2"/>
          <p:cNvSpPr>
            <a:spLocks noGrp="1"/>
          </p:cNvSpPr>
          <p:nvPr>
            <p:ph idx="1"/>
          </p:nvPr>
        </p:nvSpPr>
        <p:spPr>
          <a:xfrm>
            <a:off x="609600" y="1239634"/>
            <a:ext cx="5791200" cy="1625507"/>
          </a:xfrm>
        </p:spPr>
        <p:txBody>
          <a:bodyPr anchor="ctr">
            <a:normAutofit/>
          </a:bodyPr>
          <a:lstStyle/>
          <a:p>
            <a:pPr lvl="0"/>
            <a:r>
              <a:rPr lang="en-US" sz="2400" dirty="0">
                <a:highlight>
                  <a:srgbClr val="FFFF00"/>
                </a:highlight>
                <a:latin typeface="Franklin Gothic Book" panose="020B0503020102020204" pitchFamily="34" charset="0"/>
              </a:rPr>
              <a:t>[Any outstanding issues to address]</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8" name="Graphic 7" descr="Exclamation mark">
            <a:extLst>
              <a:ext uri="{FF2B5EF4-FFF2-40B4-BE49-F238E27FC236}">
                <a16:creationId xmlns:a16="http://schemas.microsoft.com/office/drawing/2014/main" id="{97B2C7C2-440F-4CC6-82CB-791CDA05EA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49705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r>
              <a:rPr lang="en-US" sz="3600" dirty="0">
                <a:solidFill>
                  <a:srgbClr val="333333"/>
                </a:solidFill>
                <a:latin typeface="Franklin Gothic Book" panose="020B0503020102020204" pitchFamily="34" charset="0"/>
              </a:rPr>
              <a:t>Action Items</a:t>
            </a:r>
          </a:p>
        </p:txBody>
      </p:sp>
      <p:sp>
        <p:nvSpPr>
          <p:cNvPr id="3" name="Content Placeholder 2"/>
          <p:cNvSpPr>
            <a:spLocks noGrp="1"/>
          </p:cNvSpPr>
          <p:nvPr>
            <p:ph idx="1"/>
          </p:nvPr>
        </p:nvSpPr>
        <p:spPr>
          <a:xfrm>
            <a:off x="609600" y="1239634"/>
            <a:ext cx="5791200" cy="4627766"/>
          </a:xfrm>
        </p:spPr>
        <p:txBody>
          <a:bodyPr anchor="ctr">
            <a:normAutofit/>
          </a:bodyPr>
          <a:lstStyle/>
          <a:p>
            <a:r>
              <a:rPr lang="en-US" sz="2400" dirty="0">
                <a:latin typeface="Franklin Gothic Book" panose="020B0503020102020204" pitchFamily="34" charset="0"/>
              </a:rPr>
              <a:t>Distribute MSEL Meeting minutes: </a:t>
            </a:r>
            <a:r>
              <a:rPr lang="en-US" sz="2400" dirty="0">
                <a:highlight>
                  <a:srgbClr val="FFFF00"/>
                </a:highlight>
                <a:latin typeface="Franklin Gothic Book" panose="020B0503020102020204" pitchFamily="34" charset="0"/>
              </a:rPr>
              <a:t>[Responsible jurisdiction/organization/individual], [Due date]</a:t>
            </a:r>
          </a:p>
          <a:p>
            <a:r>
              <a:rPr lang="en-US" sz="2400" dirty="0">
                <a:latin typeface="Franklin Gothic Book" panose="020B0503020102020204" pitchFamily="34" charset="0"/>
              </a:rPr>
              <a:t>Revise draft exercise documentation</a:t>
            </a:r>
          </a:p>
          <a:p>
            <a:pPr lvl="1"/>
            <a:r>
              <a:rPr lang="en-US" sz="2400" dirty="0">
                <a:highlight>
                  <a:srgbClr val="FFFF00"/>
                </a:highlight>
                <a:latin typeface="Franklin Gothic Book" panose="020B0503020102020204" pitchFamily="34" charset="0"/>
              </a:rPr>
              <a:t>[Scenario and/or MSEL]: [Responsible jurisdiction/organization/ individual], [Due date]</a:t>
            </a:r>
          </a:p>
          <a:p>
            <a:pPr lvl="1"/>
            <a:r>
              <a:rPr lang="en-US" sz="2400" dirty="0">
                <a:highlight>
                  <a:srgbClr val="FFFF00"/>
                </a:highlight>
                <a:latin typeface="Franklin Gothic Book" panose="020B0503020102020204" pitchFamily="34" charset="0"/>
              </a:rPr>
              <a:t>[Other documents]</a:t>
            </a:r>
          </a:p>
          <a:p>
            <a:r>
              <a:rPr lang="en-US" sz="2400" dirty="0">
                <a:highlight>
                  <a:srgbClr val="FFFF00"/>
                </a:highlight>
                <a:latin typeface="Franklin Gothic Book" panose="020B0503020102020204" pitchFamily="34" charset="0"/>
              </a:rPr>
              <a:t>[Additional action items]</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8" name="Graphic 7" descr="Checklist">
            <a:extLst>
              <a:ext uri="{FF2B5EF4-FFF2-40B4-BE49-F238E27FC236}">
                <a16:creationId xmlns:a16="http://schemas.microsoft.com/office/drawing/2014/main" id="{97B2C7C2-440F-4CC6-82CB-791CDA05EA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741865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6672" y="5255"/>
            <a:ext cx="8555615" cy="1325563"/>
          </a:xfrm>
        </p:spPr>
        <p:txBody>
          <a:bodyPr>
            <a:normAutofit/>
          </a:bodyPr>
          <a:lstStyle/>
          <a:p>
            <a:r>
              <a:rPr lang="en-US" sz="3600" dirty="0">
                <a:solidFill>
                  <a:srgbClr val="333333"/>
                </a:solidFill>
                <a:latin typeface="Franklin Gothic Book" panose="020B0503020102020204" pitchFamily="34" charset="0"/>
              </a:rPr>
              <a:t>Next Meeting</a:t>
            </a:r>
          </a:p>
        </p:txBody>
      </p:sp>
      <p:graphicFrame>
        <p:nvGraphicFramePr>
          <p:cNvPr id="6" name="Content Placeholder 2" descr="Placeholder for Date, Time, and Location">
            <a:extLst>
              <a:ext uri="{FF2B5EF4-FFF2-40B4-BE49-F238E27FC236}">
                <a16:creationId xmlns:a16="http://schemas.microsoft.com/office/drawing/2014/main" id="{83EB008B-9628-4D3B-AF62-D5D862E43840}"/>
              </a:ext>
            </a:extLst>
          </p:cNvPr>
          <p:cNvGraphicFramePr>
            <a:graphicFrameLocks noGrp="1"/>
          </p:cNvGraphicFramePr>
          <p:nvPr>
            <p:ph idx="1"/>
            <p:extLst>
              <p:ext uri="{D42A27DB-BD31-4B8C-83A1-F6EECF244321}">
                <p14:modId xmlns:p14="http://schemas.microsoft.com/office/powerpoint/2010/main" val="291964413"/>
              </p:ext>
            </p:extLst>
          </p:nvPr>
        </p:nvGraphicFramePr>
        <p:xfrm>
          <a:off x="293534" y="1524000"/>
          <a:ext cx="855561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a:xfrm>
            <a:off x="6457950" y="6356350"/>
            <a:ext cx="20574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67676"/>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400" b="0" i="0" u="none" strike="noStrike" kern="1200" cap="none" spc="0" normalizeH="0" baseline="0" noProof="0" dirty="0">
              <a:ln>
                <a:noFill/>
              </a:ln>
              <a:solidFill>
                <a:srgbClr val="767676"/>
              </a:solidFill>
              <a:effectLst/>
              <a:uLnTx/>
              <a:uFillTx/>
              <a:latin typeface="Arial" pitchFamily="34" charset="0"/>
              <a:ea typeface="+mn-ea"/>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2470" y="689725"/>
            <a:ext cx="5989128" cy="607920"/>
          </a:xfrm>
        </p:spPr>
        <p:txBody>
          <a:bodyPr>
            <a:noAutofit/>
          </a:bodyPr>
          <a:lstStyle/>
          <a:p>
            <a:pPr lvl="0">
              <a:defRPr/>
            </a:pPr>
            <a:r>
              <a:rPr lang="en-US" dirty="0">
                <a:solidFill>
                  <a:srgbClr val="333333"/>
                </a:solidFill>
              </a:rPr>
              <a:t>Welcome and Introductions</a:t>
            </a:r>
          </a:p>
        </p:txBody>
      </p:sp>
      <p:sp>
        <p:nvSpPr>
          <p:cNvPr id="3" name="Content Placeholder 2"/>
          <p:cNvSpPr>
            <a:spLocks noGrp="1"/>
          </p:cNvSpPr>
          <p:nvPr>
            <p:ph idx="1"/>
          </p:nvPr>
        </p:nvSpPr>
        <p:spPr>
          <a:xfrm>
            <a:off x="894697" y="1534886"/>
            <a:ext cx="5821474" cy="3788227"/>
          </a:xfrm>
        </p:spPr>
        <p:txBody>
          <a:bodyPr anchor="ctr">
            <a:noAutofit/>
          </a:bodyPr>
          <a:lstStyle/>
          <a:p>
            <a:r>
              <a:rPr lang="en-US" sz="2400" dirty="0">
                <a:highlight>
                  <a:srgbClr val="FFFF00"/>
                </a:highlight>
              </a:rPr>
              <a:t>[Name]</a:t>
            </a:r>
          </a:p>
          <a:p>
            <a:r>
              <a:rPr lang="en-US" sz="2400" dirty="0">
                <a:highlight>
                  <a:srgbClr val="FFFF00"/>
                </a:highlight>
              </a:rPr>
              <a:t>[Title (e.g., Exercise Director or Lead Planner)</a:t>
            </a:r>
          </a:p>
          <a:p>
            <a:r>
              <a:rPr lang="en-US" sz="2400" dirty="0">
                <a:highlight>
                  <a:srgbClr val="FFFF00"/>
                </a:highlight>
              </a:rPr>
              <a:t>[Jurisdiction/Organization]</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8" name="Graphic 7" descr="Users">
            <a:extLst>
              <a:ext uri="{FF2B5EF4-FFF2-40B4-BE49-F238E27FC236}">
                <a16:creationId xmlns:a16="http://schemas.microsoft.com/office/drawing/2014/main" id="{15E0E22A-F468-48D8-95CC-38E22EC5DE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3</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361359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2470" y="689725"/>
            <a:ext cx="5989128" cy="607920"/>
          </a:xfrm>
        </p:spPr>
        <p:txBody>
          <a:bodyPr>
            <a:noAutofit/>
          </a:bodyPr>
          <a:lstStyle/>
          <a:p>
            <a:pPr lvl="0">
              <a:defRPr/>
            </a:pPr>
            <a:r>
              <a:rPr lang="en-US" dirty="0">
                <a:solidFill>
                  <a:srgbClr val="333333"/>
                </a:solidFill>
              </a:rPr>
              <a:t>Administrative Remarks</a:t>
            </a:r>
          </a:p>
        </p:txBody>
      </p:sp>
      <p:sp>
        <p:nvSpPr>
          <p:cNvPr id="3" name="Content Placeholder 2"/>
          <p:cNvSpPr>
            <a:spLocks noGrp="1"/>
          </p:cNvSpPr>
          <p:nvPr>
            <p:ph idx="1"/>
          </p:nvPr>
        </p:nvSpPr>
        <p:spPr>
          <a:xfrm>
            <a:off x="628670" y="1534886"/>
            <a:ext cx="5391130" cy="3788227"/>
          </a:xfrm>
        </p:spPr>
        <p:txBody>
          <a:bodyPr anchor="ctr">
            <a:noAutofit/>
          </a:bodyPr>
          <a:lstStyle/>
          <a:p>
            <a:pPr>
              <a:spcAft>
                <a:spcPts val="600"/>
              </a:spcAft>
            </a:pPr>
            <a:r>
              <a:rPr lang="en-US" sz="2400" dirty="0"/>
              <a:t>Safety and emergency information</a:t>
            </a:r>
          </a:p>
          <a:p>
            <a:pPr>
              <a:spcAft>
                <a:spcPts val="600"/>
              </a:spcAft>
            </a:pPr>
            <a:r>
              <a:rPr lang="en-US" sz="2400" dirty="0"/>
              <a:t>Restrooms</a:t>
            </a:r>
          </a:p>
          <a:p>
            <a:pPr>
              <a:spcAft>
                <a:spcPts val="600"/>
              </a:spcAft>
            </a:pPr>
            <a:r>
              <a:rPr lang="en-US" sz="2400" dirty="0"/>
              <a:t>Cell phone etiquette</a:t>
            </a:r>
          </a:p>
          <a:p>
            <a:pPr>
              <a:spcAft>
                <a:spcPts val="600"/>
              </a:spcAft>
            </a:pPr>
            <a:r>
              <a:rPr lang="en-US" sz="2400" dirty="0"/>
              <a:t>Breaks and lunch</a:t>
            </a:r>
          </a:p>
          <a:p>
            <a:pPr>
              <a:spcAft>
                <a:spcPts val="600"/>
              </a:spcAft>
            </a:pPr>
            <a:r>
              <a:rPr lang="en-US" sz="2400" dirty="0"/>
              <a:t>Microphones (if applicable)</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Smart Phone">
            <a:extLst>
              <a:ext uri="{FF2B5EF4-FFF2-40B4-BE49-F238E27FC236}">
                <a16:creationId xmlns:a16="http://schemas.microsoft.com/office/drawing/2014/main" id="{A225DE4A-135E-463E-BD7A-0AC9EECF870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4</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825619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471" y="533400"/>
            <a:ext cx="5989128" cy="607920"/>
          </a:xfrm>
        </p:spPr>
        <p:txBody>
          <a:bodyPr>
            <a:noAutofit/>
          </a:bodyPr>
          <a:lstStyle/>
          <a:p>
            <a:pPr lvl="0">
              <a:defRPr/>
            </a:pPr>
            <a:r>
              <a:rPr lang="en-US" dirty="0">
                <a:solidFill>
                  <a:srgbClr val="333333"/>
                </a:solidFill>
              </a:rPr>
              <a:t>Trusted Agents</a:t>
            </a:r>
          </a:p>
        </p:txBody>
      </p:sp>
      <p:sp>
        <p:nvSpPr>
          <p:cNvPr id="3" name="Content Placeholder 2"/>
          <p:cNvSpPr>
            <a:spLocks noGrp="1"/>
          </p:cNvSpPr>
          <p:nvPr>
            <p:ph idx="1"/>
          </p:nvPr>
        </p:nvSpPr>
        <p:spPr>
          <a:xfrm>
            <a:off x="369570" y="1297645"/>
            <a:ext cx="6107430" cy="4493555"/>
          </a:xfrm>
        </p:spPr>
        <p:txBody>
          <a:bodyPr anchor="ctr">
            <a:noAutofit/>
          </a:bodyPr>
          <a:lstStyle/>
          <a:p>
            <a:pPr>
              <a:lnSpc>
                <a:spcPct val="90000"/>
              </a:lnSpc>
              <a:spcAft>
                <a:spcPts val="600"/>
              </a:spcAft>
            </a:pPr>
            <a:r>
              <a:rPr lang="en-US" sz="2000" dirty="0">
                <a:cs typeface="Arial" charset="0"/>
              </a:rPr>
              <a:t>Trusted agents are the individuals on the Exercise Planning Team(s) who are trusted not to reveal exercise and scenario details to players or third parties before exercise conduct.</a:t>
            </a:r>
          </a:p>
          <a:p>
            <a:pPr>
              <a:lnSpc>
                <a:spcPct val="90000"/>
              </a:lnSpc>
              <a:spcAft>
                <a:spcPts val="600"/>
              </a:spcAft>
            </a:pPr>
            <a:r>
              <a:rPr lang="en-US" sz="2000" dirty="0">
                <a:cs typeface="Arial" charset="0"/>
              </a:rPr>
              <a:t>Trusted agents also develop pre-exercise materials, conduct exercise briefings, and support training sessions.</a:t>
            </a:r>
          </a:p>
          <a:p>
            <a:pPr>
              <a:lnSpc>
                <a:spcPct val="90000"/>
              </a:lnSpc>
              <a:spcAft>
                <a:spcPts val="600"/>
              </a:spcAft>
            </a:pPr>
            <a:r>
              <a:rPr lang="en-US" sz="2000" dirty="0">
                <a:cs typeface="Arial" charset="0"/>
              </a:rPr>
              <a:t>Information in this document is intended for the exclusive use of the exercise planners and is not to be released to the public or other personnel who do not have a valid need-to-know without prior approval from an authorized sponsor organization representative. </a:t>
            </a:r>
          </a:p>
          <a:p>
            <a:pPr>
              <a:lnSpc>
                <a:spcPct val="90000"/>
              </a:lnSpc>
              <a:spcAft>
                <a:spcPts val="600"/>
              </a:spcAft>
            </a:pPr>
            <a:r>
              <a:rPr lang="en-US" sz="2000" dirty="0">
                <a:cs typeface="Arial" charset="0"/>
              </a:rPr>
              <a:t>This document is not releasable to any public website.</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Laptop Secure">
            <a:extLst>
              <a:ext uri="{FF2B5EF4-FFF2-40B4-BE49-F238E27FC236}">
                <a16:creationId xmlns:a16="http://schemas.microsoft.com/office/drawing/2014/main" id="{65B6829F-9B13-4C0A-8DEA-7E75EC60F0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5</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51564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69364" y="697593"/>
            <a:ext cx="5989128" cy="607920"/>
          </a:xfrm>
        </p:spPr>
        <p:txBody>
          <a:bodyPr>
            <a:noAutofit/>
          </a:bodyPr>
          <a:lstStyle/>
          <a:p>
            <a:r>
              <a:rPr lang="en-US" sz="3600" dirty="0">
                <a:latin typeface="+mn-lt"/>
              </a:rPr>
              <a:t>Agenda</a:t>
            </a:r>
          </a:p>
        </p:txBody>
      </p:sp>
      <p:sp>
        <p:nvSpPr>
          <p:cNvPr id="3" name="Content Placeholder 2"/>
          <p:cNvSpPr>
            <a:spLocks noGrp="1"/>
          </p:cNvSpPr>
          <p:nvPr>
            <p:ph idx="1"/>
          </p:nvPr>
        </p:nvSpPr>
        <p:spPr>
          <a:xfrm>
            <a:off x="669364" y="1542754"/>
            <a:ext cx="6163701" cy="3788227"/>
          </a:xfrm>
        </p:spPr>
        <p:txBody>
          <a:bodyPr anchor="ctr">
            <a:noAutofit/>
          </a:bodyPr>
          <a:lstStyle/>
          <a:p>
            <a:pPr lvl="0">
              <a:spcAft>
                <a:spcPts val="600"/>
              </a:spcAft>
            </a:pPr>
            <a:r>
              <a:rPr lang="en-US" sz="2400" dirty="0">
                <a:highlight>
                  <a:srgbClr val="FFFF00"/>
                </a:highlight>
              </a:rPr>
              <a:t>[Time] </a:t>
            </a:r>
            <a:r>
              <a:rPr lang="en-US" sz="2400" dirty="0"/>
              <a:t>Welcome and Introductions</a:t>
            </a:r>
          </a:p>
          <a:p>
            <a:pPr lvl="0">
              <a:spcAft>
                <a:spcPts val="600"/>
              </a:spcAft>
            </a:pPr>
            <a:r>
              <a:rPr lang="en-US" sz="2400" dirty="0">
                <a:highlight>
                  <a:srgbClr val="FFFF00"/>
                </a:highlight>
              </a:rPr>
              <a:t>[Time] </a:t>
            </a:r>
            <a:r>
              <a:rPr lang="en-US" sz="2400" dirty="0"/>
              <a:t>Exercise Design</a:t>
            </a:r>
          </a:p>
          <a:p>
            <a:pPr lvl="0">
              <a:spcAft>
                <a:spcPts val="600"/>
              </a:spcAft>
            </a:pPr>
            <a:r>
              <a:rPr lang="en-US" sz="2400" dirty="0">
                <a:highlight>
                  <a:srgbClr val="FFFF00"/>
                </a:highlight>
              </a:rPr>
              <a:t>[Time] </a:t>
            </a:r>
            <a:r>
              <a:rPr lang="en-US" sz="2400" dirty="0"/>
              <a:t>MSEL Development</a:t>
            </a:r>
          </a:p>
          <a:p>
            <a:pPr lvl="0">
              <a:spcAft>
                <a:spcPts val="600"/>
              </a:spcAft>
            </a:pPr>
            <a:r>
              <a:rPr lang="en-US" sz="2400" dirty="0">
                <a:highlight>
                  <a:srgbClr val="FFFF00"/>
                </a:highlight>
              </a:rPr>
              <a:t>[Time] </a:t>
            </a:r>
            <a:r>
              <a:rPr lang="en-US" sz="2400" dirty="0"/>
              <a:t>Action Items and Next Steps</a:t>
            </a:r>
          </a:p>
          <a:p>
            <a:pPr>
              <a:lnSpc>
                <a:spcPct val="90000"/>
              </a:lnSpc>
              <a:spcBef>
                <a:spcPts val="900"/>
              </a:spcBef>
            </a:pPr>
            <a:endParaRPr lang="en-US" sz="2000" dirty="0">
              <a:latin typeface="Franklin Gothic Book" panose="020B0503020102020204" pitchFamily="34" charset="0"/>
            </a:endParaRP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35" name="Graphic 34" descr="History">
            <a:extLst>
              <a:ext uri="{FF2B5EF4-FFF2-40B4-BE49-F238E27FC236}">
                <a16:creationId xmlns:a16="http://schemas.microsoft.com/office/drawing/2014/main" id="{B2BE83BD-6147-4A54-BEAC-92DECD5AC2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63400"/>
            <a:ext cx="5989128" cy="607920"/>
          </a:xfrm>
        </p:spPr>
        <p:txBody>
          <a:bodyPr>
            <a:noAutofit/>
          </a:bodyPr>
          <a:lstStyle/>
          <a:p>
            <a:pPr lvl="0">
              <a:defRPr/>
            </a:pPr>
            <a:r>
              <a:rPr lang="en-US" dirty="0">
                <a:solidFill>
                  <a:srgbClr val="333333"/>
                </a:solidFill>
              </a:rPr>
              <a:t>Meeting Objectives</a:t>
            </a:r>
          </a:p>
        </p:txBody>
      </p:sp>
      <p:sp>
        <p:nvSpPr>
          <p:cNvPr id="3" name="Content Placeholder 2"/>
          <p:cNvSpPr>
            <a:spLocks noGrp="1"/>
          </p:cNvSpPr>
          <p:nvPr>
            <p:ph idx="1"/>
          </p:nvPr>
        </p:nvSpPr>
        <p:spPr>
          <a:xfrm>
            <a:off x="533400" y="1232760"/>
            <a:ext cx="5596167" cy="4406040"/>
          </a:xfrm>
        </p:spPr>
        <p:txBody>
          <a:bodyPr anchor="ctr">
            <a:noAutofit/>
          </a:bodyPr>
          <a:lstStyle/>
          <a:p>
            <a:pPr marL="0" lvl="0" indent="0">
              <a:spcAft>
                <a:spcPts val="600"/>
              </a:spcAft>
              <a:buNone/>
            </a:pPr>
            <a:r>
              <a:rPr lang="en-US" sz="2400" b="1" dirty="0"/>
              <a:t>Exercise Design</a:t>
            </a:r>
          </a:p>
          <a:p>
            <a:pPr marL="336550" indent="-336550">
              <a:spcAft>
                <a:spcPts val="600"/>
              </a:spcAft>
            </a:pPr>
            <a:r>
              <a:rPr lang="en-US" sz="2400" dirty="0"/>
              <a:t>Review exercise design elements</a:t>
            </a:r>
          </a:p>
          <a:p>
            <a:pPr marL="0" lvl="0" indent="0">
              <a:spcAft>
                <a:spcPts val="600"/>
              </a:spcAft>
              <a:buNone/>
            </a:pPr>
            <a:r>
              <a:rPr lang="en-US" sz="2400" b="1" dirty="0"/>
              <a:t>MSEL Development</a:t>
            </a:r>
          </a:p>
          <a:p>
            <a:pPr marL="336550" lvl="1" indent="-336550">
              <a:buFont typeface="Wingdings" panose="05000000000000000000" pitchFamily="2" charset="2"/>
              <a:buChar char="§"/>
            </a:pPr>
            <a:r>
              <a:rPr lang="en-US" sz="2400" dirty="0"/>
              <a:t>Key event and delivery timeline identified</a:t>
            </a:r>
          </a:p>
          <a:p>
            <a:pPr marL="336550" lvl="1" indent="-336550">
              <a:buFont typeface="Wingdings" panose="05000000000000000000" pitchFamily="2" charset="2"/>
              <a:buChar char="§"/>
            </a:pPr>
            <a:r>
              <a:rPr lang="en-US" sz="2400" dirty="0"/>
              <a:t>Assignment of responsibility for all events</a:t>
            </a:r>
          </a:p>
          <a:p>
            <a:pPr marL="336550" lvl="1" indent="-336550">
              <a:buFont typeface="Wingdings" panose="05000000000000000000" pitchFamily="2" charset="2"/>
              <a:buChar char="§"/>
            </a:pPr>
            <a:r>
              <a:rPr lang="en-US" sz="2400" dirty="0"/>
              <a:t>Revisions of draft scenario-based documentation</a:t>
            </a:r>
          </a:p>
          <a:p>
            <a:pPr marL="0" lvl="0" indent="0">
              <a:spcAft>
                <a:spcPts val="600"/>
              </a:spcAft>
              <a:buNone/>
            </a:pPr>
            <a:r>
              <a:rPr lang="en-US" sz="2400" b="1" dirty="0"/>
              <a:t>Discuss next steps and assign tasks</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Illustrative pie chart (no data)">
            <a:extLst>
              <a:ext uri="{FF2B5EF4-FFF2-40B4-BE49-F238E27FC236}">
                <a16:creationId xmlns:a16="http://schemas.microsoft.com/office/drawing/2014/main" id="{90339D62-75CF-4F6F-9A62-0D9CEC49AD6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7</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638495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27647-5AB1-4DE6-AC43-72C12EB27A14}"/>
              </a:ext>
            </a:extLst>
          </p:cNvPr>
          <p:cNvSpPr>
            <a:spLocks noGrp="1"/>
          </p:cNvSpPr>
          <p:nvPr>
            <p:ph type="title"/>
          </p:nvPr>
        </p:nvSpPr>
        <p:spPr>
          <a:xfrm>
            <a:off x="381000" y="110490"/>
            <a:ext cx="8229600" cy="1143000"/>
          </a:xfrm>
        </p:spPr>
        <p:txBody>
          <a:bodyPr>
            <a:normAutofit/>
          </a:bodyPr>
          <a:lstStyle/>
          <a:p>
            <a:pPr lvl="0">
              <a:defRPr/>
            </a:pPr>
            <a:r>
              <a:rPr lang="en-US" dirty="0">
                <a:solidFill>
                  <a:srgbClr val="333333"/>
                </a:solidFill>
                <a:ea typeface="+mn-ea"/>
              </a:rPr>
              <a:t>Exercise Design</a:t>
            </a:r>
            <a:endParaRPr lang="en-US" dirty="0"/>
          </a:p>
        </p:txBody>
      </p:sp>
      <p:graphicFrame>
        <p:nvGraphicFramePr>
          <p:cNvPr id="6" name="Content Placeholder 2" descr="Objectives and Capabilities, Plans Policies, and Procedures, Exercise Schedule, Scenario">
            <a:extLst>
              <a:ext uri="{FF2B5EF4-FFF2-40B4-BE49-F238E27FC236}">
                <a16:creationId xmlns:a16="http://schemas.microsoft.com/office/drawing/2014/main" id="{8ABBC869-1EC2-41DF-B289-5EA0139A7007}"/>
              </a:ext>
            </a:extLst>
          </p:cNvPr>
          <p:cNvGraphicFramePr>
            <a:graphicFrameLocks noGrp="1"/>
          </p:cNvGraphicFramePr>
          <p:nvPr>
            <p:ph idx="1"/>
            <p:extLst>
              <p:ext uri="{D42A27DB-BD31-4B8C-83A1-F6EECF244321}">
                <p14:modId xmlns:p14="http://schemas.microsoft.com/office/powerpoint/2010/main" val="4271647846"/>
              </p:ext>
            </p:extLst>
          </p:nvPr>
        </p:nvGraphicFramePr>
        <p:xfrm>
          <a:off x="914400" y="1033893"/>
          <a:ext cx="7178063" cy="61289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descr="Placeholder for sponsor logo">
            <a:extLst>
              <a:ext uri="{FF2B5EF4-FFF2-40B4-BE49-F238E27FC236}">
                <a16:creationId xmlns:a16="http://schemas.microsoft.com/office/drawing/2014/main" id="{8900BCE9-4BAF-4222-A2A0-EBB1AAB00EDF}"/>
              </a:ext>
            </a:extLst>
          </p:cNvPr>
          <p:cNvGrpSpPr/>
          <p:nvPr/>
        </p:nvGrpSpPr>
        <p:grpSpPr>
          <a:xfrm>
            <a:off x="381000" y="5924460"/>
            <a:ext cx="1514445" cy="760229"/>
            <a:chOff x="11153731" y="8820150"/>
            <a:chExt cx="1506855" cy="638175"/>
          </a:xfrm>
        </p:grpSpPr>
        <p:sp>
          <p:nvSpPr>
            <p:cNvPr id="12" name="object 28">
              <a:extLst>
                <a:ext uri="{FF2B5EF4-FFF2-40B4-BE49-F238E27FC236}">
                  <a16:creationId xmlns:a16="http://schemas.microsoft.com/office/drawing/2014/main" id="{7764EF70-F366-4CC8-A30C-5A02D7CE1989}"/>
                </a:ext>
                <a:ext uri="{C183D7F6-B498-43B3-948B-1728B52AA6E4}">
                  <adec:decorative xmlns:adec="http://schemas.microsoft.com/office/drawing/2017/decorative" val="1"/>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37">
              <a:extLst>
                <a:ext uri="{FF2B5EF4-FFF2-40B4-BE49-F238E27FC236}">
                  <a16:creationId xmlns:a16="http://schemas.microsoft.com/office/drawing/2014/main" id="{A47336E6-B99A-49FA-82E2-1799862AFC2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
        <p:nvSpPr>
          <p:cNvPr id="4" name="Slide Number Placeholder 3"/>
          <p:cNvSpPr>
            <a:spLocks noGrp="1"/>
          </p:cNvSpPr>
          <p:nvPr>
            <p:ph type="sldNum" sz="quarter" idx="12"/>
          </p:nvPr>
        </p:nvSpPr>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67676"/>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400" b="0" i="0" u="none" strike="noStrike" kern="1200" cap="none" spc="0" normalizeH="0" baseline="0" noProof="0" dirty="0">
              <a:ln>
                <a:noFill/>
              </a:ln>
              <a:solidFill>
                <a:srgbClr val="767676"/>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803774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1FCB38D-859A-481D-9FB3-D2E0321F4E39}"/>
              </a:ext>
            </a:extLst>
          </p:cNvPr>
          <p:cNvSpPr txBox="1">
            <a:spLocks noGrp="1"/>
          </p:cNvSpPr>
          <p:nvPr>
            <p:ph type="title" idx="4294967295"/>
          </p:nvPr>
        </p:nvSpPr>
        <p:spPr>
          <a:xfrm>
            <a:off x="381000" y="190394"/>
            <a:ext cx="8134350" cy="9941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333333"/>
                </a:solidFill>
                <a:effectLst/>
                <a:uLnTx/>
                <a:uFillTx/>
                <a:latin typeface="Franklin Gothic Book" panose="020B0503020102020204" pitchFamily="34" charset="0"/>
                <a:ea typeface="+mj-ea"/>
                <a:cs typeface="Times New Roman" pitchFamily="18" charset="0"/>
              </a:rPr>
              <a:t>Objectives and Aligned Capabilities</a:t>
            </a:r>
          </a:p>
        </p:txBody>
      </p:sp>
      <p:graphicFrame>
        <p:nvGraphicFramePr>
          <p:cNvPr id="7" name="Content Placeholder 4" descr="Objective and Aligned capabilities">
            <a:extLst>
              <a:ext uri="{FF2B5EF4-FFF2-40B4-BE49-F238E27FC236}">
                <a16:creationId xmlns:a16="http://schemas.microsoft.com/office/drawing/2014/main" id="{2BF203C9-BD60-44D1-9E3F-93A7D689A1AC}"/>
              </a:ext>
            </a:extLst>
          </p:cNvPr>
          <p:cNvGraphicFramePr>
            <a:graphicFrameLocks noGrp="1"/>
          </p:cNvGraphicFramePr>
          <p:nvPr>
            <p:ph idx="1"/>
          </p:nvPr>
        </p:nvGraphicFramePr>
        <p:xfrm>
          <a:off x="832567" y="1253331"/>
          <a:ext cx="747886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6457950" y="6356350"/>
            <a:ext cx="20574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67676"/>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400" b="0" i="0" u="none" strike="noStrike" kern="1200" cap="none" spc="0" normalizeH="0" baseline="0" noProof="0" dirty="0">
              <a:ln>
                <a:noFill/>
              </a:ln>
              <a:solidFill>
                <a:srgbClr val="767676"/>
              </a:solidFill>
              <a:effectLst/>
              <a:uLnTx/>
              <a:uFillTx/>
              <a:latin typeface="Arial" pitchFamily="34" charset="0"/>
              <a:ea typeface="+mn-ea"/>
              <a:cs typeface="Arial" pitchFamily="34" charset="0"/>
            </a:endParaRPr>
          </a:p>
        </p:txBody>
      </p:sp>
    </p:spTree>
  </p:cSld>
  <p:clrMapOvr>
    <a:masterClrMapping/>
  </p:clrMapOvr>
</p:sld>
</file>

<file path=ppt/theme/theme1.xml><?xml version="1.0" encoding="utf-8"?>
<a:theme xmlns:a="http://schemas.openxmlformats.org/drawingml/2006/main" name="1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1195</Words>
  <Application>Microsoft Office PowerPoint</Application>
  <PresentationFormat>On-screen Show (4:3)</PresentationFormat>
  <Paragraphs>227</Paragraphs>
  <Slides>22</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22</vt:i4>
      </vt:variant>
    </vt:vector>
  </HeadingPairs>
  <TitlesOfParts>
    <vt:vector size="30" baseType="lpstr">
      <vt:lpstr>Arial</vt:lpstr>
      <vt:lpstr>Calibri</vt:lpstr>
      <vt:lpstr>Franklin Gothic Book</vt:lpstr>
      <vt:lpstr>Franklin Gothic Medium</vt:lpstr>
      <vt:lpstr>Wingdings</vt:lpstr>
      <vt:lpstr>1_Office Theme</vt:lpstr>
      <vt:lpstr>2_Office Theme</vt:lpstr>
      <vt:lpstr>3_Office Theme</vt:lpstr>
      <vt:lpstr>Directions for this Template</vt:lpstr>
      <vt:lpstr>Master Scenario Events List (MSEL) Meeting</vt:lpstr>
      <vt:lpstr>Welcome and Introductions</vt:lpstr>
      <vt:lpstr>Administrative Remarks</vt:lpstr>
      <vt:lpstr>Trusted Agents</vt:lpstr>
      <vt:lpstr>Agenda</vt:lpstr>
      <vt:lpstr>Meeting Objectives</vt:lpstr>
      <vt:lpstr>Exercise Design</vt:lpstr>
      <vt:lpstr>Objectives and Aligned Capabilities</vt:lpstr>
      <vt:lpstr>Plans, Policies, Procedures, and Exercise Documentation </vt:lpstr>
      <vt:lpstr>Exercise Schedule</vt:lpstr>
      <vt:lpstr>Scenario</vt:lpstr>
      <vt:lpstr>MSEL Development</vt:lpstr>
      <vt:lpstr>MSEL Development</vt:lpstr>
      <vt:lpstr>MSEL Event Types</vt:lpstr>
      <vt:lpstr>MSEL Elements</vt:lpstr>
      <vt:lpstr>Scenario Timeline</vt:lpstr>
      <vt:lpstr>Key Events</vt:lpstr>
      <vt:lpstr>Exercise Planning Timeline</vt:lpstr>
      <vt:lpstr>Outstanding Issues</vt:lpstr>
      <vt:lpstr>Action Items</vt:lpstr>
      <vt:lpstr>Next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Scenario Events List (MSEL) Meeting Template</dc:title>
  <dc:subject>Master Scenario Events List (MSEL) Meeting</dc:subject>
  <dc:creator>DHS FEMA</dc:creator>
  <cp:keywords>FEMA; Master Scenario Events List Meeting; MSEL; Template; Planning; HSEEP</cp:keywords>
  <cp:lastModifiedBy>Logan Criswell</cp:lastModifiedBy>
  <cp:revision>80</cp:revision>
  <dcterms:created xsi:type="dcterms:W3CDTF">2016-11-30T15:49:32Z</dcterms:created>
  <dcterms:modified xsi:type="dcterms:W3CDTF">2023-04-03T19:26:31Z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