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1" r:id="rId1"/>
    <p:sldMasterId id="2147483758" r:id="rId2"/>
    <p:sldMasterId id="2147483769" r:id="rId3"/>
    <p:sldMasterId id="2147483781" r:id="rId4"/>
  </p:sldMasterIdLst>
  <p:notesMasterIdLst>
    <p:notesMasterId r:id="rId48"/>
  </p:notesMasterIdLst>
  <p:handoutMasterIdLst>
    <p:handoutMasterId r:id="rId49"/>
  </p:handoutMasterIdLst>
  <p:sldIdLst>
    <p:sldId id="369" r:id="rId5"/>
    <p:sldId id="371" r:id="rId6"/>
    <p:sldId id="432" r:id="rId7"/>
    <p:sldId id="258" r:id="rId8"/>
    <p:sldId id="376" r:id="rId9"/>
    <p:sldId id="451" r:id="rId10"/>
    <p:sldId id="444" r:id="rId11"/>
    <p:sldId id="414" r:id="rId12"/>
    <p:sldId id="267" r:id="rId13"/>
    <p:sldId id="433" r:id="rId14"/>
    <p:sldId id="452" r:id="rId15"/>
    <p:sldId id="431" r:id="rId16"/>
    <p:sldId id="365" r:id="rId17"/>
    <p:sldId id="399" r:id="rId18"/>
    <p:sldId id="434" r:id="rId19"/>
    <p:sldId id="435" r:id="rId20"/>
    <p:sldId id="419" r:id="rId21"/>
    <p:sldId id="455" r:id="rId22"/>
    <p:sldId id="447" r:id="rId23"/>
    <p:sldId id="439" r:id="rId24"/>
    <p:sldId id="402" r:id="rId25"/>
    <p:sldId id="411" r:id="rId26"/>
    <p:sldId id="420" r:id="rId27"/>
    <p:sldId id="404" r:id="rId28"/>
    <p:sldId id="422" r:id="rId29"/>
    <p:sldId id="423" r:id="rId30"/>
    <p:sldId id="443" r:id="rId31"/>
    <p:sldId id="424" r:id="rId32"/>
    <p:sldId id="453" r:id="rId33"/>
    <p:sldId id="445" r:id="rId34"/>
    <p:sldId id="446" r:id="rId35"/>
    <p:sldId id="441" r:id="rId36"/>
    <p:sldId id="448" r:id="rId37"/>
    <p:sldId id="440" r:id="rId38"/>
    <p:sldId id="428" r:id="rId39"/>
    <p:sldId id="339" r:id="rId40"/>
    <p:sldId id="390" r:id="rId41"/>
    <p:sldId id="430" r:id="rId42"/>
    <p:sldId id="449" r:id="rId43"/>
    <p:sldId id="454" r:id="rId44"/>
    <p:sldId id="387" r:id="rId45"/>
    <p:sldId id="421" r:id="rId46"/>
    <p:sldId id="356" r:id="rId47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zzimenti" initials="BAH" lastIdx="1" clrIdx="0">
    <p:extLst>
      <p:ext uri="{19B8F6BF-5375-455C-9EA6-DF929625EA0E}">
        <p15:presenceInfo xmlns:p15="http://schemas.microsoft.com/office/powerpoint/2012/main" userId="Pizzimenti" providerId="None"/>
      </p:ext>
    </p:extLst>
  </p:cmAuthor>
  <p:cmAuthor id="2" name="Kaltenbach, Julie" initials="KJ" lastIdx="1" clrIdx="1">
    <p:extLst>
      <p:ext uri="{19B8F6BF-5375-455C-9EA6-DF929625EA0E}">
        <p15:presenceInfo xmlns:p15="http://schemas.microsoft.com/office/powerpoint/2012/main" userId="S::0598554672@FEMA.DHS.GOV::df5193f0-d0f7-4d5c-a79b-b7fe4cecdc40" providerId="AD"/>
      </p:ext>
    </p:extLst>
  </p:cmAuthor>
  <p:cmAuthor id="3" name="Lynch, Jennifer" initials="LJ" lastIdx="21" clrIdx="2">
    <p:extLst>
      <p:ext uri="{19B8F6BF-5375-455C-9EA6-DF929625EA0E}">
        <p15:presenceInfo xmlns:p15="http://schemas.microsoft.com/office/powerpoint/2012/main" userId="S::0498341371@FEMA.DHS.GOV::812dd786-d6ef-42da-9c37-b6526e10fb65" providerId="AD"/>
      </p:ext>
    </p:extLst>
  </p:cmAuthor>
  <p:cmAuthor id="4" name="Lewis, Monique [USA]" initials="LM[" lastIdx="18" clrIdx="3">
    <p:extLst>
      <p:ext uri="{19B8F6BF-5375-455C-9EA6-DF929625EA0E}">
        <p15:presenceInfo xmlns:p15="http://schemas.microsoft.com/office/powerpoint/2012/main" userId="S::582461@bah.com::e7e41beb-5359-465e-a63f-3d9611c37def" providerId="AD"/>
      </p:ext>
    </p:extLst>
  </p:cmAuthor>
  <p:cmAuthor id="5" name="Ledbetter, Mark" initials="LM" lastIdx="5" clrIdx="4">
    <p:extLst>
      <p:ext uri="{19B8F6BF-5375-455C-9EA6-DF929625EA0E}">
        <p15:presenceInfo xmlns:p15="http://schemas.microsoft.com/office/powerpoint/2012/main" userId="S::0596964902@FEMA.DHS.GOV::767128d2-4adb-4809-8d21-28b3c4e83bb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333333"/>
    <a:srgbClr val="EE0000"/>
    <a:srgbClr val="F6B403"/>
    <a:srgbClr val="FFFF99"/>
    <a:srgbClr val="FF0000"/>
    <a:srgbClr val="FFFF00"/>
    <a:srgbClr val="005288"/>
    <a:srgbClr val="000063"/>
    <a:srgbClr val="002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828" autoAdjust="0"/>
    <p:restoredTop sz="87544" autoAdjust="0"/>
  </p:normalViewPr>
  <p:slideViewPr>
    <p:cSldViewPr>
      <p:cViewPr varScale="1">
        <p:scale>
          <a:sx n="66" d="100"/>
          <a:sy n="66" d="100"/>
        </p:scale>
        <p:origin x="129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208"/>
    </p:cViewPr>
  </p:sorterViewPr>
  <p:notesViewPr>
    <p:cSldViewPr>
      <p:cViewPr varScale="1">
        <p:scale>
          <a:sx n="58" d="100"/>
          <a:sy n="58" d="100"/>
        </p:scale>
        <p:origin x="-2472" y="-90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commentAuthors" Target="commentAuthor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5.svg"/><Relationship Id="rId5" Type="http://schemas.openxmlformats.org/officeDocument/2006/relationships/image" Target="../media/image34.png"/><Relationship Id="rId4" Type="http://schemas.openxmlformats.org/officeDocument/2006/relationships/image" Target="../media/image3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0E99F4-3F8F-445B-BC6C-187B3DC31DE0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B09A1AC-B019-4B27-A481-BC9929DFB0BD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Overview</a:t>
          </a:r>
        </a:p>
      </dgm:t>
    </dgm:pt>
    <dgm:pt modelId="{2D34FCB0-6DFD-41C0-9A3D-96E9D6F746D5}" type="parTrans" cxnId="{4653B233-85DE-45ED-8FFE-1CE1E396CE48}">
      <dgm:prSet/>
      <dgm:spPr/>
      <dgm:t>
        <a:bodyPr/>
        <a:lstStyle/>
        <a:p>
          <a:endParaRPr lang="en-US"/>
        </a:p>
      </dgm:t>
    </dgm:pt>
    <dgm:pt modelId="{2F8FE8F8-9620-4304-A96E-D39374CC8024}" type="sibTrans" cxnId="{4653B233-85DE-45ED-8FFE-1CE1E396CE48}">
      <dgm:prSet/>
      <dgm:spPr/>
      <dgm:t>
        <a:bodyPr/>
        <a:lstStyle/>
        <a:p>
          <a:endParaRPr lang="en-US"/>
        </a:p>
      </dgm:t>
    </dgm:pt>
    <dgm:pt modelId="{26C716DF-C005-45A3-A409-7BBAFDA10C62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Communication</a:t>
          </a:r>
        </a:p>
      </dgm:t>
    </dgm:pt>
    <dgm:pt modelId="{38D104B2-0086-48A4-B8EB-6CC4FA869D79}" type="parTrans" cxnId="{0B413D20-D0CD-4FFC-A5E9-8235CD4D5E59}">
      <dgm:prSet/>
      <dgm:spPr/>
      <dgm:t>
        <a:bodyPr/>
        <a:lstStyle/>
        <a:p>
          <a:endParaRPr lang="en-US"/>
        </a:p>
      </dgm:t>
    </dgm:pt>
    <dgm:pt modelId="{FC394849-7FF0-4B02-BC4C-C31E56510FAF}" type="sibTrans" cxnId="{0B413D20-D0CD-4FFC-A5E9-8235CD4D5E59}">
      <dgm:prSet/>
      <dgm:spPr/>
      <dgm:t>
        <a:bodyPr/>
        <a:lstStyle/>
        <a:p>
          <a:endParaRPr lang="en-US"/>
        </a:p>
      </dgm:t>
    </dgm:pt>
    <dgm:pt modelId="{7E932BF2-A9EE-4576-9ACD-DE2B0B349200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Safety and Security</a:t>
          </a:r>
        </a:p>
      </dgm:t>
    </dgm:pt>
    <dgm:pt modelId="{A9DB1FCA-A7B7-43E1-ACE5-24E6F2465438}" type="parTrans" cxnId="{1AC66A02-7BF9-4839-859F-50ABAF379D7D}">
      <dgm:prSet/>
      <dgm:spPr/>
      <dgm:t>
        <a:bodyPr/>
        <a:lstStyle/>
        <a:p>
          <a:endParaRPr lang="en-US"/>
        </a:p>
      </dgm:t>
    </dgm:pt>
    <dgm:pt modelId="{BE7B34D3-110C-453F-A795-B50BE10104D8}" type="sibTrans" cxnId="{1AC66A02-7BF9-4839-859F-50ABAF379D7D}">
      <dgm:prSet/>
      <dgm:spPr/>
      <dgm:t>
        <a:bodyPr/>
        <a:lstStyle/>
        <a:p>
          <a:endParaRPr lang="en-US"/>
        </a:p>
      </dgm:t>
    </dgm:pt>
    <dgm:pt modelId="{6AD02C7B-C875-4231-95A0-E15FD57E71D9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Control</a:t>
          </a:r>
        </a:p>
      </dgm:t>
    </dgm:pt>
    <dgm:pt modelId="{3E196815-800F-4E95-A121-4FE8671DD334}" type="parTrans" cxnId="{A973372A-2D61-4105-9941-8164C74B7591}">
      <dgm:prSet/>
      <dgm:spPr/>
      <dgm:t>
        <a:bodyPr/>
        <a:lstStyle/>
        <a:p>
          <a:endParaRPr lang="en-US"/>
        </a:p>
      </dgm:t>
    </dgm:pt>
    <dgm:pt modelId="{D0112569-CD59-408F-8C39-79E2CE507340}" type="sibTrans" cxnId="{A973372A-2D61-4105-9941-8164C74B7591}">
      <dgm:prSet/>
      <dgm:spPr/>
      <dgm:t>
        <a:bodyPr/>
        <a:lstStyle/>
        <a:p>
          <a:endParaRPr lang="en-US"/>
        </a:p>
      </dgm:t>
    </dgm:pt>
    <dgm:pt modelId="{43D1AEFC-C4AE-403E-B7B5-F5245BF11B09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Evaluation</a:t>
          </a:r>
        </a:p>
      </dgm:t>
    </dgm:pt>
    <dgm:pt modelId="{E545593C-258D-4901-8BC5-B8D3C68B8DCC}" type="parTrans" cxnId="{E3F812B6-3FDB-4149-B746-EF83C3994633}">
      <dgm:prSet/>
      <dgm:spPr/>
      <dgm:t>
        <a:bodyPr/>
        <a:lstStyle/>
        <a:p>
          <a:endParaRPr lang="en-US"/>
        </a:p>
      </dgm:t>
    </dgm:pt>
    <dgm:pt modelId="{5B81C190-B7C4-4C9C-81A1-A8A0CCE3B7B2}" type="sibTrans" cxnId="{E3F812B6-3FDB-4149-B746-EF83C3994633}">
      <dgm:prSet/>
      <dgm:spPr/>
      <dgm:t>
        <a:bodyPr/>
        <a:lstStyle/>
        <a:p>
          <a:endParaRPr lang="en-US"/>
        </a:p>
      </dgm:t>
    </dgm:pt>
    <dgm:pt modelId="{6FCBABDE-5F0A-4467-8447-7F2F5DAFB76A}" type="pres">
      <dgm:prSet presAssocID="{960E99F4-3F8F-445B-BC6C-187B3DC31DE0}" presName="root" presStyleCnt="0">
        <dgm:presLayoutVars>
          <dgm:dir/>
          <dgm:resizeHandles val="exact"/>
        </dgm:presLayoutVars>
      </dgm:prSet>
      <dgm:spPr/>
    </dgm:pt>
    <dgm:pt modelId="{581F56C6-2232-41D1-8BE8-533050EDC1D4}" type="pres">
      <dgm:prSet presAssocID="{6B09A1AC-B019-4B27-A481-BC9929DFB0BD}" presName="compNode" presStyleCnt="0"/>
      <dgm:spPr/>
    </dgm:pt>
    <dgm:pt modelId="{00B9B7F2-8C6E-4859-809A-E7910F7B42B8}" type="pres">
      <dgm:prSet presAssocID="{6B09A1AC-B019-4B27-A481-BC9929DFB0BD}" presName="iconBgRect" presStyleLbl="bgShp" presStyleIdx="0" presStyleCnt="5" custLinFactNeighborY="3563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EEC691FD-6AB7-4767-B725-A4282CFB2120}" type="pres">
      <dgm:prSet presAssocID="{6B09A1AC-B019-4B27-A481-BC9929DFB0BD}" presName="iconRect" presStyleLbl="node1" presStyleIdx="0" presStyleCnt="5" custLinFactNeighborY="62112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B69E147E-6CF5-46FE-B6E7-99B4EE95BFA3}" type="pres">
      <dgm:prSet presAssocID="{6B09A1AC-B019-4B27-A481-BC9929DFB0BD}" presName="spaceRect" presStyleCnt="0"/>
      <dgm:spPr/>
    </dgm:pt>
    <dgm:pt modelId="{813EA4B0-52EC-4FD1-A003-7AEEF4A2EE02}" type="pres">
      <dgm:prSet presAssocID="{6B09A1AC-B019-4B27-A481-BC9929DFB0BD}" presName="textRect" presStyleLbl="revTx" presStyleIdx="0" presStyleCnt="5" custLinFactNeighborY="18284">
        <dgm:presLayoutVars>
          <dgm:chMax val="1"/>
          <dgm:chPref val="1"/>
        </dgm:presLayoutVars>
      </dgm:prSet>
      <dgm:spPr/>
    </dgm:pt>
    <dgm:pt modelId="{669F00CA-B00F-417F-8878-754901F601F1}" type="pres">
      <dgm:prSet presAssocID="{2F8FE8F8-9620-4304-A96E-D39374CC8024}" presName="sibTrans" presStyleCnt="0"/>
      <dgm:spPr/>
    </dgm:pt>
    <dgm:pt modelId="{E824EC54-6FB1-4060-BE57-135EF7A6354E}" type="pres">
      <dgm:prSet presAssocID="{26C716DF-C005-45A3-A409-7BBAFDA10C62}" presName="compNode" presStyleCnt="0"/>
      <dgm:spPr/>
    </dgm:pt>
    <dgm:pt modelId="{EE1CFF1B-04C8-42C8-9492-77574C9D0B3C}" type="pres">
      <dgm:prSet presAssocID="{26C716DF-C005-45A3-A409-7BBAFDA10C62}" presName="iconBgRect" presStyleLbl="bgShp" presStyleIdx="1" presStyleCnt="5" custLinFactNeighborY="3563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30F1240F-8098-45F7-A8FE-BCFCD8E4F5AE}" type="pres">
      <dgm:prSet presAssocID="{26C716DF-C005-45A3-A409-7BBAFDA10C62}" presName="iconRect" presStyleLbl="node1" presStyleIdx="1" presStyleCnt="5" custLinFactNeighborY="62112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DF355F2-44C7-475B-96C5-CDAE781319AD}" type="pres">
      <dgm:prSet presAssocID="{26C716DF-C005-45A3-A409-7BBAFDA10C62}" presName="spaceRect" presStyleCnt="0"/>
      <dgm:spPr/>
    </dgm:pt>
    <dgm:pt modelId="{965FD9F4-9575-411F-9480-2E228F6238CE}" type="pres">
      <dgm:prSet presAssocID="{26C716DF-C005-45A3-A409-7BBAFDA10C62}" presName="textRect" presStyleLbl="revTx" presStyleIdx="1" presStyleCnt="5" custLinFactNeighborY="18284">
        <dgm:presLayoutVars>
          <dgm:chMax val="1"/>
          <dgm:chPref val="1"/>
        </dgm:presLayoutVars>
      </dgm:prSet>
      <dgm:spPr/>
    </dgm:pt>
    <dgm:pt modelId="{1D20F577-E25F-4E76-877A-C8F9612B9B39}" type="pres">
      <dgm:prSet presAssocID="{FC394849-7FF0-4B02-BC4C-C31E56510FAF}" presName="sibTrans" presStyleCnt="0"/>
      <dgm:spPr/>
    </dgm:pt>
    <dgm:pt modelId="{E03B6276-1306-4854-ADDB-265D92FAAE20}" type="pres">
      <dgm:prSet presAssocID="{7E932BF2-A9EE-4576-9ACD-DE2B0B349200}" presName="compNode" presStyleCnt="0"/>
      <dgm:spPr/>
    </dgm:pt>
    <dgm:pt modelId="{0CB9C689-2B86-40D4-A9CE-BD0615C6C151}" type="pres">
      <dgm:prSet presAssocID="{7E932BF2-A9EE-4576-9ACD-DE2B0B349200}" presName="iconBgRect" presStyleLbl="bgShp" presStyleIdx="2" presStyleCnt="5" custLinFactNeighborY="35637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99A7B2F-1742-4A30-B76E-23776B754E21}" type="pres">
      <dgm:prSet presAssocID="{7E932BF2-A9EE-4576-9ACD-DE2B0B349200}" presName="iconRect" presStyleLbl="node1" presStyleIdx="2" presStyleCnt="5" custLinFactNeighborY="62112"/>
      <dgm:spPr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lippery"/>
        </a:ext>
      </dgm:extLst>
    </dgm:pt>
    <dgm:pt modelId="{D7233E44-9BF2-4743-9DA0-6EADF1C5A84A}" type="pres">
      <dgm:prSet presAssocID="{7E932BF2-A9EE-4576-9ACD-DE2B0B349200}" presName="spaceRect" presStyleCnt="0"/>
      <dgm:spPr/>
    </dgm:pt>
    <dgm:pt modelId="{05D30B1B-DE15-4BDC-8770-BEB9CD829BFA}" type="pres">
      <dgm:prSet presAssocID="{7E932BF2-A9EE-4576-9ACD-DE2B0B349200}" presName="textRect" presStyleLbl="revTx" presStyleIdx="2" presStyleCnt="5" custLinFactNeighborY="18284">
        <dgm:presLayoutVars>
          <dgm:chMax val="1"/>
          <dgm:chPref val="1"/>
        </dgm:presLayoutVars>
      </dgm:prSet>
      <dgm:spPr/>
    </dgm:pt>
    <dgm:pt modelId="{EEE3E654-CF7C-46A6-8FDB-E8D115A3C769}" type="pres">
      <dgm:prSet presAssocID="{BE7B34D3-110C-453F-A795-B50BE10104D8}" presName="sibTrans" presStyleCnt="0"/>
      <dgm:spPr/>
    </dgm:pt>
    <dgm:pt modelId="{A401463B-B352-4273-B4E0-451D1ECFFD10}" type="pres">
      <dgm:prSet presAssocID="{6AD02C7B-C875-4231-95A0-E15FD57E71D9}" presName="compNode" presStyleCnt="0"/>
      <dgm:spPr/>
    </dgm:pt>
    <dgm:pt modelId="{3B3C99D1-7E64-4630-AF3A-D9FCC6106DDE}" type="pres">
      <dgm:prSet presAssocID="{6AD02C7B-C875-4231-95A0-E15FD57E71D9}" presName="iconBgRect" presStyleLbl="bgShp" presStyleIdx="3" presStyleCnt="5" custLinFactNeighborY="-14584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2EF5F689-096A-4C3E-85AA-D9630F5F411F}" type="pres">
      <dgm:prSet presAssocID="{6AD02C7B-C875-4231-95A0-E15FD57E71D9}" presName="iconRect" presStyleLbl="node1" presStyleIdx="3" presStyleCnt="5" custLinFactNeighborY="-25417"/>
      <dgm:spPr>
        <a:blipFill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8DA097D4-1FA3-4250-9D2F-8B0C1888ADAA}" type="pres">
      <dgm:prSet presAssocID="{6AD02C7B-C875-4231-95A0-E15FD57E71D9}" presName="spaceRect" presStyleCnt="0"/>
      <dgm:spPr/>
    </dgm:pt>
    <dgm:pt modelId="{28D2C35A-3E44-4570-A79C-936D80C728E8}" type="pres">
      <dgm:prSet presAssocID="{6AD02C7B-C875-4231-95A0-E15FD57E71D9}" presName="textRect" presStyleLbl="revTx" presStyleIdx="3" presStyleCnt="5" custLinFactNeighborY="-59474">
        <dgm:presLayoutVars>
          <dgm:chMax val="1"/>
          <dgm:chPref val="1"/>
        </dgm:presLayoutVars>
      </dgm:prSet>
      <dgm:spPr/>
    </dgm:pt>
    <dgm:pt modelId="{47E0D01A-AB96-490E-8E49-0A8971A2EF6C}" type="pres">
      <dgm:prSet presAssocID="{D0112569-CD59-408F-8C39-79E2CE507340}" presName="sibTrans" presStyleCnt="0"/>
      <dgm:spPr/>
    </dgm:pt>
    <dgm:pt modelId="{CC5F7148-F9BA-4955-B44E-CFEEEBB47BA0}" type="pres">
      <dgm:prSet presAssocID="{43D1AEFC-C4AE-403E-B7B5-F5245BF11B09}" presName="compNode" presStyleCnt="0"/>
      <dgm:spPr/>
    </dgm:pt>
    <dgm:pt modelId="{C1E48AD8-201B-4230-8B56-34A278382D7F}" type="pres">
      <dgm:prSet presAssocID="{43D1AEFC-C4AE-403E-B7B5-F5245BF11B09}" presName="iconBgRect" presStyleLbl="bgShp" presStyleIdx="4" presStyleCnt="5" custLinFactNeighborY="-14584"/>
      <dgm:spPr>
        <a:prstGeom prst="round2DiagRect">
          <a:avLst>
            <a:gd name="adj1" fmla="val 29727"/>
            <a:gd name="adj2" fmla="val 0"/>
          </a:avLst>
        </a:prstGeom>
      </dgm:spPr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E38E7915-3CB2-418B-BD5A-C107DC0501F7}" type="pres">
      <dgm:prSet presAssocID="{43D1AEFC-C4AE-403E-B7B5-F5245BF11B09}" presName="iconRect" presStyleLbl="node1" presStyleIdx="4" presStyleCnt="5" custLinFactNeighborY="-25417"/>
      <dgm:spPr>
        <a:blipFill rotWithShape="1"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FADA3F0E-4325-4F1C-86B5-5AA9C66BEC6E}" type="pres">
      <dgm:prSet presAssocID="{43D1AEFC-C4AE-403E-B7B5-F5245BF11B09}" presName="spaceRect" presStyleCnt="0"/>
      <dgm:spPr/>
    </dgm:pt>
    <dgm:pt modelId="{6ED0E4DC-9267-40B7-B49F-832346566766}" type="pres">
      <dgm:prSet presAssocID="{43D1AEFC-C4AE-403E-B7B5-F5245BF11B09}" presName="textRect" presStyleLbl="revTx" presStyleIdx="4" presStyleCnt="5" custLinFactNeighborY="-59474">
        <dgm:presLayoutVars>
          <dgm:chMax val="1"/>
          <dgm:chPref val="1"/>
        </dgm:presLayoutVars>
      </dgm:prSet>
      <dgm:spPr/>
    </dgm:pt>
  </dgm:ptLst>
  <dgm:cxnLst>
    <dgm:cxn modelId="{1AC66A02-7BF9-4839-859F-50ABAF379D7D}" srcId="{960E99F4-3F8F-445B-BC6C-187B3DC31DE0}" destId="{7E932BF2-A9EE-4576-9ACD-DE2B0B349200}" srcOrd="2" destOrd="0" parTransId="{A9DB1FCA-A7B7-43E1-ACE5-24E6F2465438}" sibTransId="{BE7B34D3-110C-453F-A795-B50BE10104D8}"/>
    <dgm:cxn modelId="{FD014D1D-411B-471B-8F78-0F2CF4BA8940}" type="presOf" srcId="{43D1AEFC-C4AE-403E-B7B5-F5245BF11B09}" destId="{6ED0E4DC-9267-40B7-B49F-832346566766}" srcOrd="0" destOrd="0" presId="urn:microsoft.com/office/officeart/2018/5/layout/IconLeafLabelList"/>
    <dgm:cxn modelId="{0B413D20-D0CD-4FFC-A5E9-8235CD4D5E59}" srcId="{960E99F4-3F8F-445B-BC6C-187B3DC31DE0}" destId="{26C716DF-C005-45A3-A409-7BBAFDA10C62}" srcOrd="1" destOrd="0" parTransId="{38D104B2-0086-48A4-B8EB-6CC4FA869D79}" sibTransId="{FC394849-7FF0-4B02-BC4C-C31E56510FAF}"/>
    <dgm:cxn modelId="{C66E2022-FEAD-4053-830F-DEE3E2B60653}" type="presOf" srcId="{6B09A1AC-B019-4B27-A481-BC9929DFB0BD}" destId="{813EA4B0-52EC-4FD1-A003-7AEEF4A2EE02}" srcOrd="0" destOrd="0" presId="urn:microsoft.com/office/officeart/2018/5/layout/IconLeafLabelList"/>
    <dgm:cxn modelId="{D1CBE924-AFEA-4E7D-840E-11568E13DDCC}" type="presOf" srcId="{960E99F4-3F8F-445B-BC6C-187B3DC31DE0}" destId="{6FCBABDE-5F0A-4467-8447-7F2F5DAFB76A}" srcOrd="0" destOrd="0" presId="urn:microsoft.com/office/officeart/2018/5/layout/IconLeafLabelList"/>
    <dgm:cxn modelId="{A973372A-2D61-4105-9941-8164C74B7591}" srcId="{960E99F4-3F8F-445B-BC6C-187B3DC31DE0}" destId="{6AD02C7B-C875-4231-95A0-E15FD57E71D9}" srcOrd="3" destOrd="0" parTransId="{3E196815-800F-4E95-A121-4FE8671DD334}" sibTransId="{D0112569-CD59-408F-8C39-79E2CE507340}"/>
    <dgm:cxn modelId="{4653B233-85DE-45ED-8FFE-1CE1E396CE48}" srcId="{960E99F4-3F8F-445B-BC6C-187B3DC31DE0}" destId="{6B09A1AC-B019-4B27-A481-BC9929DFB0BD}" srcOrd="0" destOrd="0" parTransId="{2D34FCB0-6DFD-41C0-9A3D-96E9D6F746D5}" sibTransId="{2F8FE8F8-9620-4304-A96E-D39374CC8024}"/>
    <dgm:cxn modelId="{2B444D70-62E2-43EE-9AED-F2921B60A38C}" type="presOf" srcId="{6AD02C7B-C875-4231-95A0-E15FD57E71D9}" destId="{28D2C35A-3E44-4570-A79C-936D80C728E8}" srcOrd="0" destOrd="0" presId="urn:microsoft.com/office/officeart/2018/5/layout/IconLeafLabelList"/>
    <dgm:cxn modelId="{4EBBEBB4-D361-4092-94C7-4B89E03588C4}" type="presOf" srcId="{7E932BF2-A9EE-4576-9ACD-DE2B0B349200}" destId="{05D30B1B-DE15-4BDC-8770-BEB9CD829BFA}" srcOrd="0" destOrd="0" presId="urn:microsoft.com/office/officeart/2018/5/layout/IconLeafLabelList"/>
    <dgm:cxn modelId="{E3F812B6-3FDB-4149-B746-EF83C3994633}" srcId="{960E99F4-3F8F-445B-BC6C-187B3DC31DE0}" destId="{43D1AEFC-C4AE-403E-B7B5-F5245BF11B09}" srcOrd="4" destOrd="0" parTransId="{E545593C-258D-4901-8BC5-B8D3C68B8DCC}" sibTransId="{5B81C190-B7C4-4C9C-81A1-A8A0CCE3B7B2}"/>
    <dgm:cxn modelId="{000E57F0-1994-455B-8CA3-80D1FD96E405}" type="presOf" srcId="{26C716DF-C005-45A3-A409-7BBAFDA10C62}" destId="{965FD9F4-9575-411F-9480-2E228F6238CE}" srcOrd="0" destOrd="0" presId="urn:microsoft.com/office/officeart/2018/5/layout/IconLeafLabelList"/>
    <dgm:cxn modelId="{AD3D843E-DADE-4283-BEBE-5237C8445CBB}" type="presParOf" srcId="{6FCBABDE-5F0A-4467-8447-7F2F5DAFB76A}" destId="{581F56C6-2232-41D1-8BE8-533050EDC1D4}" srcOrd="0" destOrd="0" presId="urn:microsoft.com/office/officeart/2018/5/layout/IconLeafLabelList"/>
    <dgm:cxn modelId="{3DCAABD4-68C0-4DA1-98EA-A7345B36CB44}" type="presParOf" srcId="{581F56C6-2232-41D1-8BE8-533050EDC1D4}" destId="{00B9B7F2-8C6E-4859-809A-E7910F7B42B8}" srcOrd="0" destOrd="0" presId="urn:microsoft.com/office/officeart/2018/5/layout/IconLeafLabelList"/>
    <dgm:cxn modelId="{66101CA8-E248-48E2-AF14-26D66D61BA55}" type="presParOf" srcId="{581F56C6-2232-41D1-8BE8-533050EDC1D4}" destId="{EEC691FD-6AB7-4767-B725-A4282CFB2120}" srcOrd="1" destOrd="0" presId="urn:microsoft.com/office/officeart/2018/5/layout/IconLeafLabelList"/>
    <dgm:cxn modelId="{4CB06B1D-4F89-4148-A0AA-DA63C1850C5A}" type="presParOf" srcId="{581F56C6-2232-41D1-8BE8-533050EDC1D4}" destId="{B69E147E-6CF5-46FE-B6E7-99B4EE95BFA3}" srcOrd="2" destOrd="0" presId="urn:microsoft.com/office/officeart/2018/5/layout/IconLeafLabelList"/>
    <dgm:cxn modelId="{0753BC7E-BB8B-4FAC-ACA3-7307FBC67EFC}" type="presParOf" srcId="{581F56C6-2232-41D1-8BE8-533050EDC1D4}" destId="{813EA4B0-52EC-4FD1-A003-7AEEF4A2EE02}" srcOrd="3" destOrd="0" presId="urn:microsoft.com/office/officeart/2018/5/layout/IconLeafLabelList"/>
    <dgm:cxn modelId="{3708014C-E304-41DC-89C5-C675F414EA1B}" type="presParOf" srcId="{6FCBABDE-5F0A-4467-8447-7F2F5DAFB76A}" destId="{669F00CA-B00F-417F-8878-754901F601F1}" srcOrd="1" destOrd="0" presId="urn:microsoft.com/office/officeart/2018/5/layout/IconLeafLabelList"/>
    <dgm:cxn modelId="{E67A1317-DB91-442A-A939-C2DE849FCBA4}" type="presParOf" srcId="{6FCBABDE-5F0A-4467-8447-7F2F5DAFB76A}" destId="{E824EC54-6FB1-4060-BE57-135EF7A6354E}" srcOrd="2" destOrd="0" presId="urn:microsoft.com/office/officeart/2018/5/layout/IconLeafLabelList"/>
    <dgm:cxn modelId="{6D62BEC6-8B6E-4C26-A775-BC350E7A25C7}" type="presParOf" srcId="{E824EC54-6FB1-4060-BE57-135EF7A6354E}" destId="{EE1CFF1B-04C8-42C8-9492-77574C9D0B3C}" srcOrd="0" destOrd="0" presId="urn:microsoft.com/office/officeart/2018/5/layout/IconLeafLabelList"/>
    <dgm:cxn modelId="{B2DCD2C0-8EB5-49B7-ABA1-D3C61D64D23A}" type="presParOf" srcId="{E824EC54-6FB1-4060-BE57-135EF7A6354E}" destId="{30F1240F-8098-45F7-A8FE-BCFCD8E4F5AE}" srcOrd="1" destOrd="0" presId="urn:microsoft.com/office/officeart/2018/5/layout/IconLeafLabelList"/>
    <dgm:cxn modelId="{5E0260F6-6202-4E30-860C-D73CD0B358C9}" type="presParOf" srcId="{E824EC54-6FB1-4060-BE57-135EF7A6354E}" destId="{9DF355F2-44C7-475B-96C5-CDAE781319AD}" srcOrd="2" destOrd="0" presId="urn:microsoft.com/office/officeart/2018/5/layout/IconLeafLabelList"/>
    <dgm:cxn modelId="{D8F2F354-2412-4EEA-9398-385972E02532}" type="presParOf" srcId="{E824EC54-6FB1-4060-BE57-135EF7A6354E}" destId="{965FD9F4-9575-411F-9480-2E228F6238CE}" srcOrd="3" destOrd="0" presId="urn:microsoft.com/office/officeart/2018/5/layout/IconLeafLabelList"/>
    <dgm:cxn modelId="{1FBB47EB-39A5-42A7-9CB8-A37424468652}" type="presParOf" srcId="{6FCBABDE-5F0A-4467-8447-7F2F5DAFB76A}" destId="{1D20F577-E25F-4E76-877A-C8F9612B9B39}" srcOrd="3" destOrd="0" presId="urn:microsoft.com/office/officeart/2018/5/layout/IconLeafLabelList"/>
    <dgm:cxn modelId="{A310304C-C519-4DE6-8FC8-76F2B5896162}" type="presParOf" srcId="{6FCBABDE-5F0A-4467-8447-7F2F5DAFB76A}" destId="{E03B6276-1306-4854-ADDB-265D92FAAE20}" srcOrd="4" destOrd="0" presId="urn:microsoft.com/office/officeart/2018/5/layout/IconLeafLabelList"/>
    <dgm:cxn modelId="{783E7F5F-153D-480A-872B-B0ABF234519D}" type="presParOf" srcId="{E03B6276-1306-4854-ADDB-265D92FAAE20}" destId="{0CB9C689-2B86-40D4-A9CE-BD0615C6C151}" srcOrd="0" destOrd="0" presId="urn:microsoft.com/office/officeart/2018/5/layout/IconLeafLabelList"/>
    <dgm:cxn modelId="{8836EFF8-B9F1-46B8-ABAD-E47FE624E657}" type="presParOf" srcId="{E03B6276-1306-4854-ADDB-265D92FAAE20}" destId="{A99A7B2F-1742-4A30-B76E-23776B754E21}" srcOrd="1" destOrd="0" presId="urn:microsoft.com/office/officeart/2018/5/layout/IconLeafLabelList"/>
    <dgm:cxn modelId="{9BB9E6F5-5B93-4E79-9676-452C912632B4}" type="presParOf" srcId="{E03B6276-1306-4854-ADDB-265D92FAAE20}" destId="{D7233E44-9BF2-4743-9DA0-6EADF1C5A84A}" srcOrd="2" destOrd="0" presId="urn:microsoft.com/office/officeart/2018/5/layout/IconLeafLabelList"/>
    <dgm:cxn modelId="{DFA702B7-DF18-4E4B-99C1-4E93D18B3BA7}" type="presParOf" srcId="{E03B6276-1306-4854-ADDB-265D92FAAE20}" destId="{05D30B1B-DE15-4BDC-8770-BEB9CD829BFA}" srcOrd="3" destOrd="0" presId="urn:microsoft.com/office/officeart/2018/5/layout/IconLeafLabelList"/>
    <dgm:cxn modelId="{65CE0A4F-6CEB-4EB4-B805-2FC7E4568291}" type="presParOf" srcId="{6FCBABDE-5F0A-4467-8447-7F2F5DAFB76A}" destId="{EEE3E654-CF7C-46A6-8FDB-E8D115A3C769}" srcOrd="5" destOrd="0" presId="urn:microsoft.com/office/officeart/2018/5/layout/IconLeafLabelList"/>
    <dgm:cxn modelId="{B94D5CEA-7068-434E-930F-B9F31CB57734}" type="presParOf" srcId="{6FCBABDE-5F0A-4467-8447-7F2F5DAFB76A}" destId="{A401463B-B352-4273-B4E0-451D1ECFFD10}" srcOrd="6" destOrd="0" presId="urn:microsoft.com/office/officeart/2018/5/layout/IconLeafLabelList"/>
    <dgm:cxn modelId="{256F10F6-FBB8-4FB4-AB09-9BD8EA767A34}" type="presParOf" srcId="{A401463B-B352-4273-B4E0-451D1ECFFD10}" destId="{3B3C99D1-7E64-4630-AF3A-D9FCC6106DDE}" srcOrd="0" destOrd="0" presId="urn:microsoft.com/office/officeart/2018/5/layout/IconLeafLabelList"/>
    <dgm:cxn modelId="{17C92D72-EB1D-4D6C-B45A-D7772D726DAB}" type="presParOf" srcId="{A401463B-B352-4273-B4E0-451D1ECFFD10}" destId="{2EF5F689-096A-4C3E-85AA-D9630F5F411F}" srcOrd="1" destOrd="0" presId="urn:microsoft.com/office/officeart/2018/5/layout/IconLeafLabelList"/>
    <dgm:cxn modelId="{BC6A2ED1-4EF2-450A-B3DA-DDC6AF744275}" type="presParOf" srcId="{A401463B-B352-4273-B4E0-451D1ECFFD10}" destId="{8DA097D4-1FA3-4250-9D2F-8B0C1888ADAA}" srcOrd="2" destOrd="0" presId="urn:microsoft.com/office/officeart/2018/5/layout/IconLeafLabelList"/>
    <dgm:cxn modelId="{9D99FA71-12AC-48B7-906F-D6504D3E6CE8}" type="presParOf" srcId="{A401463B-B352-4273-B4E0-451D1ECFFD10}" destId="{28D2C35A-3E44-4570-A79C-936D80C728E8}" srcOrd="3" destOrd="0" presId="urn:microsoft.com/office/officeart/2018/5/layout/IconLeafLabelList"/>
    <dgm:cxn modelId="{C3B30A70-713D-4AEC-B9D4-3106F1CA9C05}" type="presParOf" srcId="{6FCBABDE-5F0A-4467-8447-7F2F5DAFB76A}" destId="{47E0D01A-AB96-490E-8E49-0A8971A2EF6C}" srcOrd="7" destOrd="0" presId="urn:microsoft.com/office/officeart/2018/5/layout/IconLeafLabelList"/>
    <dgm:cxn modelId="{28A768A8-18C0-4C70-80F3-8BB921B6E407}" type="presParOf" srcId="{6FCBABDE-5F0A-4467-8447-7F2F5DAFB76A}" destId="{CC5F7148-F9BA-4955-B44E-CFEEEBB47BA0}" srcOrd="8" destOrd="0" presId="urn:microsoft.com/office/officeart/2018/5/layout/IconLeafLabelList"/>
    <dgm:cxn modelId="{C01B47AB-BC91-4267-8DE1-0EEBF7883143}" type="presParOf" srcId="{CC5F7148-F9BA-4955-B44E-CFEEEBB47BA0}" destId="{C1E48AD8-201B-4230-8B56-34A278382D7F}" srcOrd="0" destOrd="0" presId="urn:microsoft.com/office/officeart/2018/5/layout/IconLeafLabelList"/>
    <dgm:cxn modelId="{799DB41F-DE6B-40A6-A34E-4B6189CE2C52}" type="presParOf" srcId="{CC5F7148-F9BA-4955-B44E-CFEEEBB47BA0}" destId="{E38E7915-3CB2-418B-BD5A-C107DC0501F7}" srcOrd="1" destOrd="0" presId="urn:microsoft.com/office/officeart/2018/5/layout/IconLeafLabelList"/>
    <dgm:cxn modelId="{7CED55DA-E04E-4BCC-A356-C09232D458D6}" type="presParOf" srcId="{CC5F7148-F9BA-4955-B44E-CFEEEBB47BA0}" destId="{FADA3F0E-4325-4F1C-86B5-5AA9C66BEC6E}" srcOrd="2" destOrd="0" presId="urn:microsoft.com/office/officeart/2018/5/layout/IconLeafLabelList"/>
    <dgm:cxn modelId="{D735E3B7-9BEF-4CAE-A860-3BAC16A5699D}" type="presParOf" srcId="{CC5F7148-F9BA-4955-B44E-CFEEEBB47BA0}" destId="{6ED0E4DC-9267-40B7-B49F-832346566766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05E715-11D5-48AE-AA93-77A4F91088D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188838-7415-4001-8018-B8E0AC9E6CB6}">
      <dgm:prSet custT="1"/>
      <dgm:spPr/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8E84A9B7-CEE3-4179-825B-78D57612B48E}" type="parTrans" cxnId="{299CC738-ABD0-47B9-A254-6E487B877848}">
      <dgm:prSet/>
      <dgm:spPr/>
      <dgm:t>
        <a:bodyPr/>
        <a:lstStyle/>
        <a:p>
          <a:endParaRPr lang="en-US"/>
        </a:p>
      </dgm:t>
    </dgm:pt>
    <dgm:pt modelId="{B59F9188-E18D-43FC-8C15-06CC157637A8}" type="sibTrans" cxnId="{299CC738-ABD0-47B9-A254-6E487B877848}">
      <dgm:prSet/>
      <dgm:spPr/>
      <dgm:t>
        <a:bodyPr/>
        <a:lstStyle/>
        <a:p>
          <a:endParaRPr lang="en-US"/>
        </a:p>
      </dgm:t>
    </dgm:pt>
    <dgm:pt modelId="{3B080ED0-4AAC-43FE-B679-D537BE00B7F1}">
      <dgm:prSet custT="1"/>
      <dgm:spPr/>
      <dgm:t>
        <a:bodyPr/>
        <a:lstStyle/>
        <a:p>
          <a:r>
            <a:rPr lang="en-US" sz="2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FB7D6AD3-E171-42A2-9DC7-073D0FF5C85E}" type="sibTrans" cxnId="{D323DE0B-99D6-464F-8D4B-CFB55135B304}">
      <dgm:prSet/>
      <dgm:spPr/>
      <dgm:t>
        <a:bodyPr/>
        <a:lstStyle/>
        <a:p>
          <a:endParaRPr lang="en-US"/>
        </a:p>
      </dgm:t>
    </dgm:pt>
    <dgm:pt modelId="{E6F24F48-60AB-4D61-AFC9-967A3898D069}" type="parTrans" cxnId="{D323DE0B-99D6-464F-8D4B-CFB55135B304}">
      <dgm:prSet/>
      <dgm:spPr/>
      <dgm:t>
        <a:bodyPr/>
        <a:lstStyle/>
        <a:p>
          <a:endParaRPr lang="en-US"/>
        </a:p>
      </dgm:t>
    </dgm:pt>
    <dgm:pt modelId="{6259760E-DED2-408F-B629-7A424D422A6B}">
      <dgm:prSet custT="1"/>
      <dgm:spPr/>
      <dgm:t>
        <a:bodyPr/>
        <a:lstStyle/>
        <a:p>
          <a:r>
            <a:rPr lang="en-US" sz="2200" dirty="0">
              <a:latin typeface="Franklin Gothic Book" panose="020B0503020102020204" pitchFamily="34" charset="0"/>
            </a:rPr>
            <a:t>Objective: 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674DE1BB-C299-4478-A206-B11BF4114747}" type="parTrans" cxnId="{58B6B39D-C7B0-4852-BF53-61C5BB2A5C1C}">
      <dgm:prSet/>
      <dgm:spPr/>
      <dgm:t>
        <a:bodyPr/>
        <a:lstStyle/>
        <a:p>
          <a:endParaRPr lang="en-US"/>
        </a:p>
      </dgm:t>
    </dgm:pt>
    <dgm:pt modelId="{0FEE6BF2-AB9B-4D52-A8F2-39EA4C0F88B1}" type="sibTrans" cxnId="{58B6B39D-C7B0-4852-BF53-61C5BB2A5C1C}">
      <dgm:prSet/>
      <dgm:spPr/>
      <dgm:t>
        <a:bodyPr/>
        <a:lstStyle/>
        <a:p>
          <a:endParaRPr lang="en-US"/>
        </a:p>
      </dgm:t>
    </dgm:pt>
    <dgm:pt modelId="{530EC748-32AF-4698-A2E2-3BF6F742720C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4B62B700-E661-4118-9327-1BE949333B5C}" type="parTrans" cxnId="{6CD4E5C5-CFBA-4AC5-9380-7E2E531FBF74}">
      <dgm:prSet/>
      <dgm:spPr/>
      <dgm:t>
        <a:bodyPr/>
        <a:lstStyle/>
        <a:p>
          <a:endParaRPr lang="en-US"/>
        </a:p>
      </dgm:t>
    </dgm:pt>
    <dgm:pt modelId="{F988CEFE-80E1-4AA4-A99C-CBAF1FA355BC}" type="sibTrans" cxnId="{6CD4E5C5-CFBA-4AC5-9380-7E2E531FBF74}">
      <dgm:prSet/>
      <dgm:spPr/>
      <dgm:t>
        <a:bodyPr/>
        <a:lstStyle/>
        <a:p>
          <a:endParaRPr lang="en-US"/>
        </a:p>
      </dgm:t>
    </dgm:pt>
    <dgm:pt modelId="{431269BA-AFBB-42A7-BF68-8FD6D2431233}">
      <dgm:prSet/>
      <dgm:spPr/>
      <dgm:t>
        <a:bodyPr/>
        <a:lstStyle/>
        <a:p>
          <a:r>
            <a:rPr lang="en-US" dirty="0">
              <a:latin typeface="Franklin Gothic Book" panose="020B0503020102020204" pitchFamily="34" charset="0"/>
            </a:rPr>
            <a:t>Objective: 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gm:t>
    </dgm:pt>
    <dgm:pt modelId="{E0657596-0271-4546-8D61-F1804AACCA96}" type="parTrans" cxnId="{C6560947-6E3C-4CD1-BD1E-B9511C8E5032}">
      <dgm:prSet/>
      <dgm:spPr/>
      <dgm:t>
        <a:bodyPr/>
        <a:lstStyle/>
        <a:p>
          <a:endParaRPr lang="en-US"/>
        </a:p>
      </dgm:t>
    </dgm:pt>
    <dgm:pt modelId="{3B86ECD4-ABDB-4EC5-9E7C-24296FEAC266}" type="sibTrans" cxnId="{C6560947-6E3C-4CD1-BD1E-B9511C8E5032}">
      <dgm:prSet/>
      <dgm:spPr/>
      <dgm:t>
        <a:bodyPr/>
        <a:lstStyle/>
        <a:p>
          <a:endParaRPr lang="en-US"/>
        </a:p>
      </dgm:t>
    </dgm:pt>
    <dgm:pt modelId="{EB75D456-77E3-4A94-9248-1F6B511193A6}">
      <dgm:prSet/>
      <dgm:spPr/>
      <dgm:t>
        <a:bodyPr/>
        <a:lstStyle/>
        <a:p>
          <a:r>
            <a:rPr lang="en-US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gm:t>
    </dgm:pt>
    <dgm:pt modelId="{64FCFF92-D56F-495F-B22C-4D81CA91EB68}" type="parTrans" cxnId="{ECBCF83F-C3C0-4CDD-9E4D-1EF7CA1DF999}">
      <dgm:prSet/>
      <dgm:spPr/>
      <dgm:t>
        <a:bodyPr/>
        <a:lstStyle/>
        <a:p>
          <a:endParaRPr lang="en-US"/>
        </a:p>
      </dgm:t>
    </dgm:pt>
    <dgm:pt modelId="{1D2379B0-741E-4375-A337-2E212A96D42A}" type="sibTrans" cxnId="{ECBCF83F-C3C0-4CDD-9E4D-1EF7CA1DF999}">
      <dgm:prSet/>
      <dgm:spPr/>
      <dgm:t>
        <a:bodyPr/>
        <a:lstStyle/>
        <a:p>
          <a:endParaRPr lang="en-US"/>
        </a:p>
      </dgm:t>
    </dgm:pt>
    <dgm:pt modelId="{ACC3CEB4-D378-478F-9D58-2905026D0CFE}" type="pres">
      <dgm:prSet presAssocID="{3A05E715-11D5-48AE-AA93-77A4F91088DB}" presName="linear" presStyleCnt="0">
        <dgm:presLayoutVars>
          <dgm:dir/>
          <dgm:animLvl val="lvl"/>
          <dgm:resizeHandles val="exact"/>
        </dgm:presLayoutVars>
      </dgm:prSet>
      <dgm:spPr/>
    </dgm:pt>
    <dgm:pt modelId="{77773FFA-152F-463B-9E9F-D66D2E78E77F}" type="pres">
      <dgm:prSet presAssocID="{88188838-7415-4001-8018-B8E0AC9E6CB6}" presName="parentLin" presStyleCnt="0"/>
      <dgm:spPr/>
    </dgm:pt>
    <dgm:pt modelId="{92B8E58D-C7AD-4CCB-A97D-47AEF1120703}" type="pres">
      <dgm:prSet presAssocID="{88188838-7415-4001-8018-B8E0AC9E6CB6}" presName="parentLeftMargin" presStyleLbl="node1" presStyleIdx="0" presStyleCnt="3"/>
      <dgm:spPr/>
    </dgm:pt>
    <dgm:pt modelId="{F351AF17-8CD1-4D0C-A5CF-F8805CD02084}" type="pres">
      <dgm:prSet presAssocID="{88188838-7415-4001-8018-B8E0AC9E6CB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3AB8B5-1EF2-43E9-9EDB-4D24D6CB5EF1}" type="pres">
      <dgm:prSet presAssocID="{88188838-7415-4001-8018-B8E0AC9E6CB6}" presName="negativeSpace" presStyleCnt="0"/>
      <dgm:spPr/>
    </dgm:pt>
    <dgm:pt modelId="{700E801F-2D9B-4E1B-BD1F-98EE9022A301}" type="pres">
      <dgm:prSet presAssocID="{88188838-7415-4001-8018-B8E0AC9E6CB6}" presName="childText" presStyleLbl="conFgAcc1" presStyleIdx="0" presStyleCnt="3">
        <dgm:presLayoutVars>
          <dgm:bulletEnabled val="1"/>
        </dgm:presLayoutVars>
      </dgm:prSet>
      <dgm:spPr/>
    </dgm:pt>
    <dgm:pt modelId="{1E76B73F-2286-45F0-98EB-026F74DC7F63}" type="pres">
      <dgm:prSet presAssocID="{B59F9188-E18D-43FC-8C15-06CC157637A8}" presName="spaceBetweenRectangles" presStyleCnt="0"/>
      <dgm:spPr/>
    </dgm:pt>
    <dgm:pt modelId="{ED1DB6B4-3FA2-47F8-801D-7C66A921EF22}" type="pres">
      <dgm:prSet presAssocID="{6259760E-DED2-408F-B629-7A424D422A6B}" presName="parentLin" presStyleCnt="0"/>
      <dgm:spPr/>
    </dgm:pt>
    <dgm:pt modelId="{777D6169-E5A3-4DBF-A4C7-29ACCB491C30}" type="pres">
      <dgm:prSet presAssocID="{6259760E-DED2-408F-B629-7A424D422A6B}" presName="parentLeftMargin" presStyleLbl="node1" presStyleIdx="0" presStyleCnt="3"/>
      <dgm:spPr/>
    </dgm:pt>
    <dgm:pt modelId="{6F4C0C30-30F9-4D90-8B13-4B11C95D858D}" type="pres">
      <dgm:prSet presAssocID="{6259760E-DED2-408F-B629-7A424D422A6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451C5E0-AD66-41FA-94E1-383F18292593}" type="pres">
      <dgm:prSet presAssocID="{6259760E-DED2-408F-B629-7A424D422A6B}" presName="negativeSpace" presStyleCnt="0"/>
      <dgm:spPr/>
    </dgm:pt>
    <dgm:pt modelId="{7C1C02E5-F2D8-475F-893D-E3934D6F0D24}" type="pres">
      <dgm:prSet presAssocID="{6259760E-DED2-408F-B629-7A424D422A6B}" presName="childText" presStyleLbl="conFgAcc1" presStyleIdx="1" presStyleCnt="3">
        <dgm:presLayoutVars>
          <dgm:bulletEnabled val="1"/>
        </dgm:presLayoutVars>
      </dgm:prSet>
      <dgm:spPr/>
    </dgm:pt>
    <dgm:pt modelId="{22C80189-C688-45B8-9CE7-E754F65773F3}" type="pres">
      <dgm:prSet presAssocID="{0FEE6BF2-AB9B-4D52-A8F2-39EA4C0F88B1}" presName="spaceBetweenRectangles" presStyleCnt="0"/>
      <dgm:spPr/>
    </dgm:pt>
    <dgm:pt modelId="{D6BE57BA-8D49-49E3-AF9E-CDDA08720E8B}" type="pres">
      <dgm:prSet presAssocID="{431269BA-AFBB-42A7-BF68-8FD6D2431233}" presName="parentLin" presStyleCnt="0"/>
      <dgm:spPr/>
    </dgm:pt>
    <dgm:pt modelId="{CA9403E7-1A67-45A2-BFF4-235213312793}" type="pres">
      <dgm:prSet presAssocID="{431269BA-AFBB-42A7-BF68-8FD6D2431233}" presName="parentLeftMargin" presStyleLbl="node1" presStyleIdx="1" presStyleCnt="3"/>
      <dgm:spPr/>
    </dgm:pt>
    <dgm:pt modelId="{59AD1F60-A43F-4253-8991-EB6406633315}" type="pres">
      <dgm:prSet presAssocID="{431269BA-AFBB-42A7-BF68-8FD6D243123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D85163C-19FA-4621-AA05-458CD8CD93D6}" type="pres">
      <dgm:prSet presAssocID="{431269BA-AFBB-42A7-BF68-8FD6D2431233}" presName="negativeSpace" presStyleCnt="0"/>
      <dgm:spPr/>
    </dgm:pt>
    <dgm:pt modelId="{6054AC71-CB3F-4E26-A3E0-4984E0E9AEAE}" type="pres">
      <dgm:prSet presAssocID="{431269BA-AFBB-42A7-BF68-8FD6D243123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6465307-ABFE-452D-862D-7B964ADAE605}" type="presOf" srcId="{3A05E715-11D5-48AE-AA93-77A4F91088DB}" destId="{ACC3CEB4-D378-478F-9D58-2905026D0CFE}" srcOrd="0" destOrd="0" presId="urn:microsoft.com/office/officeart/2005/8/layout/list1"/>
    <dgm:cxn modelId="{3DEADC07-918C-4942-B1B4-6A277161DA90}" type="presOf" srcId="{EB75D456-77E3-4A94-9248-1F6B511193A6}" destId="{6054AC71-CB3F-4E26-A3E0-4984E0E9AEAE}" srcOrd="0" destOrd="0" presId="urn:microsoft.com/office/officeart/2005/8/layout/list1"/>
    <dgm:cxn modelId="{D323DE0B-99D6-464F-8D4B-CFB55135B304}" srcId="{88188838-7415-4001-8018-B8E0AC9E6CB6}" destId="{3B080ED0-4AAC-43FE-B679-D537BE00B7F1}" srcOrd="0" destOrd="0" parTransId="{E6F24F48-60AB-4D61-AFC9-967A3898D069}" sibTransId="{FB7D6AD3-E171-42A2-9DC7-073D0FF5C85E}"/>
    <dgm:cxn modelId="{18F0952A-28A8-4588-B5EE-2A5DD0E67F02}" type="presOf" srcId="{530EC748-32AF-4698-A2E2-3BF6F742720C}" destId="{7C1C02E5-F2D8-475F-893D-E3934D6F0D24}" srcOrd="0" destOrd="0" presId="urn:microsoft.com/office/officeart/2005/8/layout/list1"/>
    <dgm:cxn modelId="{27918835-D0A7-4656-926C-DD40FB6E606D}" type="presOf" srcId="{88188838-7415-4001-8018-B8E0AC9E6CB6}" destId="{F351AF17-8CD1-4D0C-A5CF-F8805CD02084}" srcOrd="1" destOrd="0" presId="urn:microsoft.com/office/officeart/2005/8/layout/list1"/>
    <dgm:cxn modelId="{299CC738-ABD0-47B9-A254-6E487B877848}" srcId="{3A05E715-11D5-48AE-AA93-77A4F91088DB}" destId="{88188838-7415-4001-8018-B8E0AC9E6CB6}" srcOrd="0" destOrd="0" parTransId="{8E84A9B7-CEE3-4179-825B-78D57612B48E}" sibTransId="{B59F9188-E18D-43FC-8C15-06CC157637A8}"/>
    <dgm:cxn modelId="{ECBCF83F-C3C0-4CDD-9E4D-1EF7CA1DF999}" srcId="{431269BA-AFBB-42A7-BF68-8FD6D2431233}" destId="{EB75D456-77E3-4A94-9248-1F6B511193A6}" srcOrd="0" destOrd="0" parTransId="{64FCFF92-D56F-495F-B22C-4D81CA91EB68}" sibTransId="{1D2379B0-741E-4375-A337-2E212A96D42A}"/>
    <dgm:cxn modelId="{C6560947-6E3C-4CD1-BD1E-B9511C8E5032}" srcId="{3A05E715-11D5-48AE-AA93-77A4F91088DB}" destId="{431269BA-AFBB-42A7-BF68-8FD6D2431233}" srcOrd="2" destOrd="0" parTransId="{E0657596-0271-4546-8D61-F1804AACCA96}" sibTransId="{3B86ECD4-ABDB-4EC5-9E7C-24296FEAC266}"/>
    <dgm:cxn modelId="{99BC2F6B-8668-4F32-AB72-19EB2225B6C5}" type="presOf" srcId="{431269BA-AFBB-42A7-BF68-8FD6D2431233}" destId="{59AD1F60-A43F-4253-8991-EB6406633315}" srcOrd="1" destOrd="0" presId="urn:microsoft.com/office/officeart/2005/8/layout/list1"/>
    <dgm:cxn modelId="{A327004F-D7F3-4CC1-9B5E-31751DE5739D}" type="presOf" srcId="{431269BA-AFBB-42A7-BF68-8FD6D2431233}" destId="{CA9403E7-1A67-45A2-BFF4-235213312793}" srcOrd="0" destOrd="0" presId="urn:microsoft.com/office/officeart/2005/8/layout/list1"/>
    <dgm:cxn modelId="{54D5B471-F40A-4281-AF59-E25A125965ED}" type="presOf" srcId="{6259760E-DED2-408F-B629-7A424D422A6B}" destId="{6F4C0C30-30F9-4D90-8B13-4B11C95D858D}" srcOrd="1" destOrd="0" presId="urn:microsoft.com/office/officeart/2005/8/layout/list1"/>
    <dgm:cxn modelId="{58B6B39D-C7B0-4852-BF53-61C5BB2A5C1C}" srcId="{3A05E715-11D5-48AE-AA93-77A4F91088DB}" destId="{6259760E-DED2-408F-B629-7A424D422A6B}" srcOrd="1" destOrd="0" parTransId="{674DE1BB-C299-4478-A206-B11BF4114747}" sibTransId="{0FEE6BF2-AB9B-4D52-A8F2-39EA4C0F88B1}"/>
    <dgm:cxn modelId="{F2264EA4-2A1C-47D1-A7ED-EC01F6FE4407}" type="presOf" srcId="{3B080ED0-4AAC-43FE-B679-D537BE00B7F1}" destId="{700E801F-2D9B-4E1B-BD1F-98EE9022A301}" srcOrd="0" destOrd="0" presId="urn:microsoft.com/office/officeart/2005/8/layout/list1"/>
    <dgm:cxn modelId="{6CD4E5C5-CFBA-4AC5-9380-7E2E531FBF74}" srcId="{6259760E-DED2-408F-B629-7A424D422A6B}" destId="{530EC748-32AF-4698-A2E2-3BF6F742720C}" srcOrd="0" destOrd="0" parTransId="{4B62B700-E661-4118-9327-1BE949333B5C}" sibTransId="{F988CEFE-80E1-4AA4-A99C-CBAF1FA355BC}"/>
    <dgm:cxn modelId="{6A8BE6C7-ADFC-4AFB-B26F-4F53D005FD46}" type="presOf" srcId="{88188838-7415-4001-8018-B8E0AC9E6CB6}" destId="{92B8E58D-C7AD-4CCB-A97D-47AEF1120703}" srcOrd="0" destOrd="0" presId="urn:microsoft.com/office/officeart/2005/8/layout/list1"/>
    <dgm:cxn modelId="{858FABF9-D5E1-4C15-A621-9690A841BAC2}" type="presOf" srcId="{6259760E-DED2-408F-B629-7A424D422A6B}" destId="{777D6169-E5A3-4DBF-A4C7-29ACCB491C30}" srcOrd="0" destOrd="0" presId="urn:microsoft.com/office/officeart/2005/8/layout/list1"/>
    <dgm:cxn modelId="{70C62F7F-4B7D-48D1-8008-9B588979535B}" type="presParOf" srcId="{ACC3CEB4-D378-478F-9D58-2905026D0CFE}" destId="{77773FFA-152F-463B-9E9F-D66D2E78E77F}" srcOrd="0" destOrd="0" presId="urn:microsoft.com/office/officeart/2005/8/layout/list1"/>
    <dgm:cxn modelId="{3CD215A7-A360-4B0E-9D29-1868A2E2DE2F}" type="presParOf" srcId="{77773FFA-152F-463B-9E9F-D66D2E78E77F}" destId="{92B8E58D-C7AD-4CCB-A97D-47AEF1120703}" srcOrd="0" destOrd="0" presId="urn:microsoft.com/office/officeart/2005/8/layout/list1"/>
    <dgm:cxn modelId="{8B554ED4-9DDB-489E-9541-CEB497F802B5}" type="presParOf" srcId="{77773FFA-152F-463B-9E9F-D66D2E78E77F}" destId="{F351AF17-8CD1-4D0C-A5CF-F8805CD02084}" srcOrd="1" destOrd="0" presId="urn:microsoft.com/office/officeart/2005/8/layout/list1"/>
    <dgm:cxn modelId="{55F682DA-3B52-4ED2-A7B2-8A03204BDAC8}" type="presParOf" srcId="{ACC3CEB4-D378-478F-9D58-2905026D0CFE}" destId="{563AB8B5-1EF2-43E9-9EDB-4D24D6CB5EF1}" srcOrd="1" destOrd="0" presId="urn:microsoft.com/office/officeart/2005/8/layout/list1"/>
    <dgm:cxn modelId="{5CF3A713-D477-4366-9D15-0CE0F7D79B9B}" type="presParOf" srcId="{ACC3CEB4-D378-478F-9D58-2905026D0CFE}" destId="{700E801F-2D9B-4E1B-BD1F-98EE9022A301}" srcOrd="2" destOrd="0" presId="urn:microsoft.com/office/officeart/2005/8/layout/list1"/>
    <dgm:cxn modelId="{A68A369D-8669-4E9B-94AE-5471E53C2C98}" type="presParOf" srcId="{ACC3CEB4-D378-478F-9D58-2905026D0CFE}" destId="{1E76B73F-2286-45F0-98EB-026F74DC7F63}" srcOrd="3" destOrd="0" presId="urn:microsoft.com/office/officeart/2005/8/layout/list1"/>
    <dgm:cxn modelId="{B9CC7594-7D41-4155-95AE-35218FF32871}" type="presParOf" srcId="{ACC3CEB4-D378-478F-9D58-2905026D0CFE}" destId="{ED1DB6B4-3FA2-47F8-801D-7C66A921EF22}" srcOrd="4" destOrd="0" presId="urn:microsoft.com/office/officeart/2005/8/layout/list1"/>
    <dgm:cxn modelId="{BBD350F3-79A3-4024-8FD7-C1667AEECF70}" type="presParOf" srcId="{ED1DB6B4-3FA2-47F8-801D-7C66A921EF22}" destId="{777D6169-E5A3-4DBF-A4C7-29ACCB491C30}" srcOrd="0" destOrd="0" presId="urn:microsoft.com/office/officeart/2005/8/layout/list1"/>
    <dgm:cxn modelId="{EC6E189D-8FBF-4205-B0F4-1FDD94080045}" type="presParOf" srcId="{ED1DB6B4-3FA2-47F8-801D-7C66A921EF22}" destId="{6F4C0C30-30F9-4D90-8B13-4B11C95D858D}" srcOrd="1" destOrd="0" presId="urn:microsoft.com/office/officeart/2005/8/layout/list1"/>
    <dgm:cxn modelId="{84BE0878-8286-4F1B-99C1-EB9E429A99AB}" type="presParOf" srcId="{ACC3CEB4-D378-478F-9D58-2905026D0CFE}" destId="{9451C5E0-AD66-41FA-94E1-383F18292593}" srcOrd="5" destOrd="0" presId="urn:microsoft.com/office/officeart/2005/8/layout/list1"/>
    <dgm:cxn modelId="{1B8444BF-31D7-4AD5-9315-F3A2041F63B5}" type="presParOf" srcId="{ACC3CEB4-D378-478F-9D58-2905026D0CFE}" destId="{7C1C02E5-F2D8-475F-893D-E3934D6F0D24}" srcOrd="6" destOrd="0" presId="urn:microsoft.com/office/officeart/2005/8/layout/list1"/>
    <dgm:cxn modelId="{30BDC87B-95A6-457B-9718-4DB9CE2A5DC5}" type="presParOf" srcId="{ACC3CEB4-D378-478F-9D58-2905026D0CFE}" destId="{22C80189-C688-45B8-9CE7-E754F65773F3}" srcOrd="7" destOrd="0" presId="urn:microsoft.com/office/officeart/2005/8/layout/list1"/>
    <dgm:cxn modelId="{845089E5-7033-4C56-99DC-3ACF79ACE1B4}" type="presParOf" srcId="{ACC3CEB4-D378-478F-9D58-2905026D0CFE}" destId="{D6BE57BA-8D49-49E3-AF9E-CDDA08720E8B}" srcOrd="8" destOrd="0" presId="urn:microsoft.com/office/officeart/2005/8/layout/list1"/>
    <dgm:cxn modelId="{9CA8C73A-35C3-43D2-AD1B-A6E1D62442FB}" type="presParOf" srcId="{D6BE57BA-8D49-49E3-AF9E-CDDA08720E8B}" destId="{CA9403E7-1A67-45A2-BFF4-235213312793}" srcOrd="0" destOrd="0" presId="urn:microsoft.com/office/officeart/2005/8/layout/list1"/>
    <dgm:cxn modelId="{AF3FF2F0-B5B8-44D9-A8A3-FFCE0DF50389}" type="presParOf" srcId="{D6BE57BA-8D49-49E3-AF9E-CDDA08720E8B}" destId="{59AD1F60-A43F-4253-8991-EB6406633315}" srcOrd="1" destOrd="0" presId="urn:microsoft.com/office/officeart/2005/8/layout/list1"/>
    <dgm:cxn modelId="{85246ECA-CE8D-4F35-8707-9965D4B48AF1}" type="presParOf" srcId="{ACC3CEB4-D378-478F-9D58-2905026D0CFE}" destId="{9D85163C-19FA-4621-AA05-458CD8CD93D6}" srcOrd="9" destOrd="0" presId="urn:microsoft.com/office/officeart/2005/8/layout/list1"/>
    <dgm:cxn modelId="{CA858873-570C-433D-B459-7E4AD17A51BD}" type="presParOf" srcId="{ACC3CEB4-D378-478F-9D58-2905026D0CFE}" destId="{6054AC71-CB3F-4E26-A3E0-4984E0E9AEA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EE3186-0CAB-4695-9D19-8E5B83A2E5B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1E1FB96E-63B3-4A05-94A9-38F62E529D6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[Start and anticipated end timelines]</a:t>
          </a:r>
        </a:p>
      </dgm:t>
    </dgm:pt>
    <dgm:pt modelId="{9E271DB5-2BC9-41DC-9AA3-62C23D42AD38}" type="parTrans" cxnId="{AF86264C-0C4B-48AC-8DCB-C4E93C175869}">
      <dgm:prSet/>
      <dgm:spPr/>
      <dgm:t>
        <a:bodyPr/>
        <a:lstStyle/>
        <a:p>
          <a:endParaRPr lang="en-US"/>
        </a:p>
      </dgm:t>
    </dgm:pt>
    <dgm:pt modelId="{8FF80092-3065-4F5D-997D-9E90D6B150C1}" type="sibTrans" cxnId="{AF86264C-0C4B-48AC-8DCB-C4E93C175869}">
      <dgm:prSet/>
      <dgm:spPr/>
      <dgm:t>
        <a:bodyPr/>
        <a:lstStyle/>
        <a:p>
          <a:endParaRPr lang="en-US"/>
        </a:p>
      </dgm:t>
    </dgm:pt>
    <dgm:pt modelId="{28A43620-D89C-41F9-B4A9-F5512E09421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[Venue sites]</a:t>
          </a:r>
        </a:p>
      </dgm:t>
    </dgm:pt>
    <dgm:pt modelId="{A012C9C7-385B-464A-9B92-B6C7AF342BB0}" type="parTrans" cxnId="{347E0F1A-34FB-4D7B-89BB-D70B6332B47B}">
      <dgm:prSet/>
      <dgm:spPr/>
      <dgm:t>
        <a:bodyPr/>
        <a:lstStyle/>
        <a:p>
          <a:endParaRPr lang="en-US"/>
        </a:p>
      </dgm:t>
    </dgm:pt>
    <dgm:pt modelId="{F8D42E7A-F22E-48A3-93BD-FF277D1CA1D9}" type="sibTrans" cxnId="{347E0F1A-34FB-4D7B-89BB-D70B6332B47B}">
      <dgm:prSet/>
      <dgm:spPr/>
      <dgm:t>
        <a:bodyPr/>
        <a:lstStyle/>
        <a:p>
          <a:endParaRPr lang="en-US"/>
        </a:p>
      </dgm:t>
    </dgm:pt>
    <dgm:pt modelId="{06FC2F69-92BC-43C8-A141-185D0156291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[Play will be restricted to the delineated areas surrounding exercise site]</a:t>
          </a:r>
        </a:p>
      </dgm:t>
    </dgm:pt>
    <dgm:pt modelId="{62CE223C-E4BE-427D-8AED-BE8B25A24838}" type="parTrans" cxnId="{251171ED-435E-498A-A2ED-927C9FA3907E}">
      <dgm:prSet/>
      <dgm:spPr/>
      <dgm:t>
        <a:bodyPr/>
        <a:lstStyle/>
        <a:p>
          <a:endParaRPr lang="en-US"/>
        </a:p>
      </dgm:t>
    </dgm:pt>
    <dgm:pt modelId="{4CFDD815-2666-4C24-A109-8709133BEE36}" type="sibTrans" cxnId="{251171ED-435E-498A-A2ED-927C9FA3907E}">
      <dgm:prSet/>
      <dgm:spPr/>
      <dgm:t>
        <a:bodyPr/>
        <a:lstStyle/>
        <a:p>
          <a:endParaRPr lang="en-US"/>
        </a:p>
      </dgm:t>
    </dgm:pt>
    <dgm:pt modelId="{7D28CD43-BAB9-48C2-9FCC-E7946F26E832}" type="pres">
      <dgm:prSet presAssocID="{DFEE3186-0CAB-4695-9D19-8E5B83A2E5B5}" presName="root" presStyleCnt="0">
        <dgm:presLayoutVars>
          <dgm:dir/>
          <dgm:resizeHandles val="exact"/>
        </dgm:presLayoutVars>
      </dgm:prSet>
      <dgm:spPr/>
    </dgm:pt>
    <dgm:pt modelId="{F424BC92-66FA-4018-8B27-2CE79EEFC1BE}" type="pres">
      <dgm:prSet presAssocID="{1E1FB96E-63B3-4A05-94A9-38F62E529D6C}" presName="compNode" presStyleCnt="0"/>
      <dgm:spPr/>
    </dgm:pt>
    <dgm:pt modelId="{30065D27-4517-4FEF-A9E7-174A92EDD4A4}" type="pres">
      <dgm:prSet presAssocID="{1E1FB96E-63B3-4A05-94A9-38F62E529D6C}" presName="bgRect" presStyleLbl="bgShp" presStyleIdx="0" presStyleCnt="3"/>
      <dgm:spPr/>
    </dgm:pt>
    <dgm:pt modelId="{3A1271F5-16B8-4E7B-A4D1-98C8527F187B}" type="pres">
      <dgm:prSet presAssocID="{1E1FB96E-63B3-4A05-94A9-38F62E529D6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B6F43020-6F32-4E75-B7AA-5EC37193C350}" type="pres">
      <dgm:prSet presAssocID="{1E1FB96E-63B3-4A05-94A9-38F62E529D6C}" presName="spaceRect" presStyleCnt="0"/>
      <dgm:spPr/>
    </dgm:pt>
    <dgm:pt modelId="{A56928AD-A6A9-4191-9366-3C960CB6C5BE}" type="pres">
      <dgm:prSet presAssocID="{1E1FB96E-63B3-4A05-94A9-38F62E529D6C}" presName="parTx" presStyleLbl="revTx" presStyleIdx="0" presStyleCnt="3">
        <dgm:presLayoutVars>
          <dgm:chMax val="0"/>
          <dgm:chPref val="0"/>
        </dgm:presLayoutVars>
      </dgm:prSet>
      <dgm:spPr/>
    </dgm:pt>
    <dgm:pt modelId="{F7935321-0CF6-457F-9A2D-CA9BCFBB2EB7}" type="pres">
      <dgm:prSet presAssocID="{8FF80092-3065-4F5D-997D-9E90D6B150C1}" presName="sibTrans" presStyleCnt="0"/>
      <dgm:spPr/>
    </dgm:pt>
    <dgm:pt modelId="{AB3BE147-BE07-4FA0-87FE-E2A606B2E5FE}" type="pres">
      <dgm:prSet presAssocID="{28A43620-D89C-41F9-B4A9-F5512E094219}" presName="compNode" presStyleCnt="0"/>
      <dgm:spPr/>
    </dgm:pt>
    <dgm:pt modelId="{7643F406-47E5-4ECF-B172-231839053FB8}" type="pres">
      <dgm:prSet presAssocID="{28A43620-D89C-41F9-B4A9-F5512E094219}" presName="bgRect" presStyleLbl="bgShp" presStyleIdx="1" presStyleCnt="3"/>
      <dgm:spPr/>
    </dgm:pt>
    <dgm:pt modelId="{009A4AFE-93B9-4D6A-B37D-34B592A5C45F}" type="pres">
      <dgm:prSet presAssocID="{28A43620-D89C-41F9-B4A9-F5512E09421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4DDA5458-7D37-4A51-ACB0-A67EB7003E1F}" type="pres">
      <dgm:prSet presAssocID="{28A43620-D89C-41F9-B4A9-F5512E094219}" presName="spaceRect" presStyleCnt="0"/>
      <dgm:spPr/>
    </dgm:pt>
    <dgm:pt modelId="{F3FA9981-3BC6-4BBD-8AA9-1E314D9A7191}" type="pres">
      <dgm:prSet presAssocID="{28A43620-D89C-41F9-B4A9-F5512E094219}" presName="parTx" presStyleLbl="revTx" presStyleIdx="1" presStyleCnt="3">
        <dgm:presLayoutVars>
          <dgm:chMax val="0"/>
          <dgm:chPref val="0"/>
        </dgm:presLayoutVars>
      </dgm:prSet>
      <dgm:spPr/>
    </dgm:pt>
    <dgm:pt modelId="{11DEAF70-C013-42D7-A062-53538B42F1C0}" type="pres">
      <dgm:prSet presAssocID="{F8D42E7A-F22E-48A3-93BD-FF277D1CA1D9}" presName="sibTrans" presStyleCnt="0"/>
      <dgm:spPr/>
    </dgm:pt>
    <dgm:pt modelId="{62F36E9C-2F4E-45E5-BDA8-1A15BE7115C1}" type="pres">
      <dgm:prSet presAssocID="{06FC2F69-92BC-43C8-A141-185D01562918}" presName="compNode" presStyleCnt="0"/>
      <dgm:spPr/>
    </dgm:pt>
    <dgm:pt modelId="{DE9DFB52-C7A8-4EFC-A5CB-0B8883E5CD81}" type="pres">
      <dgm:prSet presAssocID="{06FC2F69-92BC-43C8-A141-185D01562918}" presName="bgRect" presStyleLbl="bgShp" presStyleIdx="2" presStyleCnt="3"/>
      <dgm:spPr/>
    </dgm:pt>
    <dgm:pt modelId="{7A1BE95E-A4D0-4D05-95DA-7510BBDC6F49}" type="pres">
      <dgm:prSet presAssocID="{06FC2F69-92BC-43C8-A141-185D0156291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chemeClr val="tx1"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54746C84-1D28-452D-85AA-2584A68ECB23}" type="pres">
      <dgm:prSet presAssocID="{06FC2F69-92BC-43C8-A141-185D01562918}" presName="spaceRect" presStyleCnt="0"/>
      <dgm:spPr/>
    </dgm:pt>
    <dgm:pt modelId="{1FB2731C-0A5D-4CF0-8348-7E95B444C566}" type="pres">
      <dgm:prSet presAssocID="{06FC2F69-92BC-43C8-A141-185D0156291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2691504-E69F-4A5B-A492-01B525B77272}" type="presOf" srcId="{DFEE3186-0CAB-4695-9D19-8E5B83A2E5B5}" destId="{7D28CD43-BAB9-48C2-9FCC-E7946F26E832}" srcOrd="0" destOrd="0" presId="urn:microsoft.com/office/officeart/2018/2/layout/IconVerticalSolidList"/>
    <dgm:cxn modelId="{347E0F1A-34FB-4D7B-89BB-D70B6332B47B}" srcId="{DFEE3186-0CAB-4695-9D19-8E5B83A2E5B5}" destId="{28A43620-D89C-41F9-B4A9-F5512E094219}" srcOrd="1" destOrd="0" parTransId="{A012C9C7-385B-464A-9B92-B6C7AF342BB0}" sibTransId="{F8D42E7A-F22E-48A3-93BD-FF277D1CA1D9}"/>
    <dgm:cxn modelId="{7012922D-421B-41ED-83B1-91F502E898BE}" type="presOf" srcId="{1E1FB96E-63B3-4A05-94A9-38F62E529D6C}" destId="{A56928AD-A6A9-4191-9366-3C960CB6C5BE}" srcOrd="0" destOrd="0" presId="urn:microsoft.com/office/officeart/2018/2/layout/IconVerticalSolidList"/>
    <dgm:cxn modelId="{AF86264C-0C4B-48AC-8DCB-C4E93C175869}" srcId="{DFEE3186-0CAB-4695-9D19-8E5B83A2E5B5}" destId="{1E1FB96E-63B3-4A05-94A9-38F62E529D6C}" srcOrd="0" destOrd="0" parTransId="{9E271DB5-2BC9-41DC-9AA3-62C23D42AD38}" sibTransId="{8FF80092-3065-4F5D-997D-9E90D6B150C1}"/>
    <dgm:cxn modelId="{0794E67D-F65C-44CB-A5B7-5D774D080973}" type="presOf" srcId="{06FC2F69-92BC-43C8-A141-185D01562918}" destId="{1FB2731C-0A5D-4CF0-8348-7E95B444C566}" srcOrd="0" destOrd="0" presId="urn:microsoft.com/office/officeart/2018/2/layout/IconVerticalSolidList"/>
    <dgm:cxn modelId="{4C924FC9-2770-4471-A319-9B85067BD6B3}" type="presOf" srcId="{28A43620-D89C-41F9-B4A9-F5512E094219}" destId="{F3FA9981-3BC6-4BBD-8AA9-1E314D9A7191}" srcOrd="0" destOrd="0" presId="urn:microsoft.com/office/officeart/2018/2/layout/IconVerticalSolidList"/>
    <dgm:cxn modelId="{251171ED-435E-498A-A2ED-927C9FA3907E}" srcId="{DFEE3186-0CAB-4695-9D19-8E5B83A2E5B5}" destId="{06FC2F69-92BC-43C8-A141-185D01562918}" srcOrd="2" destOrd="0" parTransId="{62CE223C-E4BE-427D-8AED-BE8B25A24838}" sibTransId="{4CFDD815-2666-4C24-A109-8709133BEE36}"/>
    <dgm:cxn modelId="{D16F553D-8C2E-4ED5-8DF4-82C184B22AA4}" type="presParOf" srcId="{7D28CD43-BAB9-48C2-9FCC-E7946F26E832}" destId="{F424BC92-66FA-4018-8B27-2CE79EEFC1BE}" srcOrd="0" destOrd="0" presId="urn:microsoft.com/office/officeart/2018/2/layout/IconVerticalSolidList"/>
    <dgm:cxn modelId="{BF0CD864-CA6F-43F9-914B-098BBF33CC07}" type="presParOf" srcId="{F424BC92-66FA-4018-8B27-2CE79EEFC1BE}" destId="{30065D27-4517-4FEF-A9E7-174A92EDD4A4}" srcOrd="0" destOrd="0" presId="urn:microsoft.com/office/officeart/2018/2/layout/IconVerticalSolidList"/>
    <dgm:cxn modelId="{DB3F714B-AF06-49FF-A249-CD4F8E1FDAF4}" type="presParOf" srcId="{F424BC92-66FA-4018-8B27-2CE79EEFC1BE}" destId="{3A1271F5-16B8-4E7B-A4D1-98C8527F187B}" srcOrd="1" destOrd="0" presId="urn:microsoft.com/office/officeart/2018/2/layout/IconVerticalSolidList"/>
    <dgm:cxn modelId="{04C53BB6-3AE8-4088-87E3-BDCB845F0FEB}" type="presParOf" srcId="{F424BC92-66FA-4018-8B27-2CE79EEFC1BE}" destId="{B6F43020-6F32-4E75-B7AA-5EC37193C350}" srcOrd="2" destOrd="0" presId="urn:microsoft.com/office/officeart/2018/2/layout/IconVerticalSolidList"/>
    <dgm:cxn modelId="{943D388D-F9E0-48A0-AC5E-890631051837}" type="presParOf" srcId="{F424BC92-66FA-4018-8B27-2CE79EEFC1BE}" destId="{A56928AD-A6A9-4191-9366-3C960CB6C5BE}" srcOrd="3" destOrd="0" presId="urn:microsoft.com/office/officeart/2018/2/layout/IconVerticalSolidList"/>
    <dgm:cxn modelId="{C94F04EB-4AE2-4A63-98BA-EAA15A7A2135}" type="presParOf" srcId="{7D28CD43-BAB9-48C2-9FCC-E7946F26E832}" destId="{F7935321-0CF6-457F-9A2D-CA9BCFBB2EB7}" srcOrd="1" destOrd="0" presId="urn:microsoft.com/office/officeart/2018/2/layout/IconVerticalSolidList"/>
    <dgm:cxn modelId="{E95526CA-430E-4AEE-8D4D-4F31BAF23097}" type="presParOf" srcId="{7D28CD43-BAB9-48C2-9FCC-E7946F26E832}" destId="{AB3BE147-BE07-4FA0-87FE-E2A606B2E5FE}" srcOrd="2" destOrd="0" presId="urn:microsoft.com/office/officeart/2018/2/layout/IconVerticalSolidList"/>
    <dgm:cxn modelId="{8781FEE4-D433-42C7-AB52-3E77343B81EB}" type="presParOf" srcId="{AB3BE147-BE07-4FA0-87FE-E2A606B2E5FE}" destId="{7643F406-47E5-4ECF-B172-231839053FB8}" srcOrd="0" destOrd="0" presId="urn:microsoft.com/office/officeart/2018/2/layout/IconVerticalSolidList"/>
    <dgm:cxn modelId="{5C12F642-C65B-42C6-B71B-87BBBADA60BF}" type="presParOf" srcId="{AB3BE147-BE07-4FA0-87FE-E2A606B2E5FE}" destId="{009A4AFE-93B9-4D6A-B37D-34B592A5C45F}" srcOrd="1" destOrd="0" presId="urn:microsoft.com/office/officeart/2018/2/layout/IconVerticalSolidList"/>
    <dgm:cxn modelId="{FD4479E7-76F4-4FA7-A887-3E821820FF3E}" type="presParOf" srcId="{AB3BE147-BE07-4FA0-87FE-E2A606B2E5FE}" destId="{4DDA5458-7D37-4A51-ACB0-A67EB7003E1F}" srcOrd="2" destOrd="0" presId="urn:microsoft.com/office/officeart/2018/2/layout/IconVerticalSolidList"/>
    <dgm:cxn modelId="{903DDA5C-9F15-4510-8385-9DCCE83D2D44}" type="presParOf" srcId="{AB3BE147-BE07-4FA0-87FE-E2A606B2E5FE}" destId="{F3FA9981-3BC6-4BBD-8AA9-1E314D9A7191}" srcOrd="3" destOrd="0" presId="urn:microsoft.com/office/officeart/2018/2/layout/IconVerticalSolidList"/>
    <dgm:cxn modelId="{3DC4AA82-A300-42D0-8192-3BD66B609FAA}" type="presParOf" srcId="{7D28CD43-BAB9-48C2-9FCC-E7946F26E832}" destId="{11DEAF70-C013-42D7-A062-53538B42F1C0}" srcOrd="3" destOrd="0" presId="urn:microsoft.com/office/officeart/2018/2/layout/IconVerticalSolidList"/>
    <dgm:cxn modelId="{54A27691-9CDB-4386-A0D5-4130A81754FD}" type="presParOf" srcId="{7D28CD43-BAB9-48C2-9FCC-E7946F26E832}" destId="{62F36E9C-2F4E-45E5-BDA8-1A15BE7115C1}" srcOrd="4" destOrd="0" presId="urn:microsoft.com/office/officeart/2018/2/layout/IconVerticalSolidList"/>
    <dgm:cxn modelId="{67CCCCCF-C1DF-4FA1-85EB-128C5CAE9EE1}" type="presParOf" srcId="{62F36E9C-2F4E-45E5-BDA8-1A15BE7115C1}" destId="{DE9DFB52-C7A8-4EFC-A5CB-0B8883E5CD81}" srcOrd="0" destOrd="0" presId="urn:microsoft.com/office/officeart/2018/2/layout/IconVerticalSolidList"/>
    <dgm:cxn modelId="{F9AA6EFF-DDE4-42F5-803E-42FE0ABC44F5}" type="presParOf" srcId="{62F36E9C-2F4E-45E5-BDA8-1A15BE7115C1}" destId="{7A1BE95E-A4D0-4D05-95DA-7510BBDC6F49}" srcOrd="1" destOrd="0" presId="urn:microsoft.com/office/officeart/2018/2/layout/IconVerticalSolidList"/>
    <dgm:cxn modelId="{DE3403CF-1529-4343-8687-C602EACED198}" type="presParOf" srcId="{62F36E9C-2F4E-45E5-BDA8-1A15BE7115C1}" destId="{54746C84-1D28-452D-85AA-2584A68ECB23}" srcOrd="2" destOrd="0" presId="urn:microsoft.com/office/officeart/2018/2/layout/IconVerticalSolidList"/>
    <dgm:cxn modelId="{CEFE6DBD-8DFF-4E8A-86C2-721F74EC1B21}" type="presParOf" srcId="{62F36E9C-2F4E-45E5-BDA8-1A15BE7115C1}" destId="{1FB2731C-0A5D-4CF0-8348-7E95B444C56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3C18EC-6F85-476A-95C9-087B4B44B609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0C022BD-16B9-45A6-8A6E-A7EB782F2861}">
      <dgm:prSet/>
      <dgm:spPr>
        <a:solidFill>
          <a:srgbClr val="FF0000"/>
        </a:solidFill>
        <a:ln>
          <a:solidFill>
            <a:schemeClr val="tx1"/>
          </a:solidFill>
        </a:ln>
      </dgm:spPr>
      <dgm:t>
        <a:bodyPr/>
        <a:lstStyle/>
        <a:p>
          <a:pPr algn="l"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Evaluators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[red]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6451BDD0-4D81-4967-A824-427F936AB453}" type="parTrans" cxnId="{7667C72E-62FE-4499-97D7-A85364CE34D9}">
      <dgm:prSet/>
      <dgm:spPr/>
      <dgm:t>
        <a:bodyPr/>
        <a:lstStyle/>
        <a:p>
          <a:endParaRPr lang="en-US"/>
        </a:p>
      </dgm:t>
    </dgm:pt>
    <dgm:pt modelId="{E594C045-B5B6-447D-A9C9-5FF4C6CD765A}" type="sibTrans" cxnId="{7667C72E-62FE-4499-97D7-A85364CE34D9}">
      <dgm:prSet/>
      <dgm:spPr/>
      <dgm:t>
        <a:bodyPr/>
        <a:lstStyle/>
        <a:p>
          <a:endParaRPr lang="en-US"/>
        </a:p>
      </dgm:t>
    </dgm:pt>
    <dgm:pt modelId="{3D9AB5E8-2B4A-4337-AC5A-5728EFC3CC0A}">
      <dgm:prSet/>
      <dgm:spPr>
        <a:solidFill>
          <a:srgbClr val="00B050"/>
        </a:solidFill>
        <a:ln>
          <a:solidFill>
            <a:schemeClr val="tx1"/>
          </a:solidFill>
        </a:ln>
      </dgm:spPr>
      <dgm:t>
        <a:bodyPr/>
        <a:lstStyle/>
        <a:p>
          <a:pPr algn="l"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Support staff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[green]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92661805-8D51-44F1-96DB-67C81BB4E2F5}" type="parTrans" cxnId="{467A4A48-59F6-460A-9812-B8F0EEFC3CCF}">
      <dgm:prSet/>
      <dgm:spPr/>
      <dgm:t>
        <a:bodyPr/>
        <a:lstStyle/>
        <a:p>
          <a:endParaRPr lang="en-US"/>
        </a:p>
      </dgm:t>
    </dgm:pt>
    <dgm:pt modelId="{8D78B525-0797-4C21-B53C-888C9D7C1993}" type="sibTrans" cxnId="{467A4A48-59F6-460A-9812-B8F0EEFC3CCF}">
      <dgm:prSet/>
      <dgm:spPr/>
      <dgm:t>
        <a:bodyPr/>
        <a:lstStyle/>
        <a:p>
          <a:endParaRPr lang="en-US"/>
        </a:p>
      </dgm:t>
    </dgm:pt>
    <dgm:pt modelId="{E7EB56EB-5260-4B15-990A-C2BD5AF00A13}">
      <dgm:prSet/>
      <dgm:spPr>
        <a:solidFill>
          <a:srgbClr val="00B0F0"/>
        </a:solidFill>
        <a:ln>
          <a:solidFill>
            <a:schemeClr val="tx1"/>
          </a:solidFill>
        </a:ln>
      </dgm:spPr>
      <dgm:t>
        <a:bodyPr/>
        <a:lstStyle/>
        <a:p>
          <a:pPr algn="l"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Players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[blue]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E79D5912-FFA5-4F58-BD5C-6787F8879CCC}" type="parTrans" cxnId="{C46BA46A-9B64-43C5-BD42-4E3B3F675A70}">
      <dgm:prSet/>
      <dgm:spPr/>
      <dgm:t>
        <a:bodyPr/>
        <a:lstStyle/>
        <a:p>
          <a:endParaRPr lang="en-US"/>
        </a:p>
      </dgm:t>
    </dgm:pt>
    <dgm:pt modelId="{7E3EA255-6C92-46D9-AD19-6626EEA93868}" type="sibTrans" cxnId="{C46BA46A-9B64-43C5-BD42-4E3B3F675A70}">
      <dgm:prSet/>
      <dgm:spPr/>
      <dgm:t>
        <a:bodyPr/>
        <a:lstStyle/>
        <a:p>
          <a:endParaRPr lang="en-US"/>
        </a:p>
      </dgm:t>
    </dgm:pt>
    <dgm:pt modelId="{564F739D-CDC3-4847-8807-84617B268DF4}">
      <dgm:prSet/>
      <dgm:spPr>
        <a:solidFill>
          <a:schemeClr val="bg1">
            <a:lumMod val="6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l"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Observers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[gray]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A7650E12-CE1F-482C-9A01-A22E32646225}" type="parTrans" cxnId="{DCD68617-AED4-48A7-94F0-473FBA1A0898}">
      <dgm:prSet/>
      <dgm:spPr/>
      <dgm:t>
        <a:bodyPr/>
        <a:lstStyle/>
        <a:p>
          <a:endParaRPr lang="en-US"/>
        </a:p>
      </dgm:t>
    </dgm:pt>
    <dgm:pt modelId="{EE1CA8DA-E9FA-44C6-B944-F82F23277246}" type="sibTrans" cxnId="{DCD68617-AED4-48A7-94F0-473FBA1A0898}">
      <dgm:prSet/>
      <dgm:spPr/>
      <dgm:t>
        <a:bodyPr/>
        <a:lstStyle/>
        <a:p>
          <a:endParaRPr lang="en-US"/>
        </a:p>
      </dgm:t>
    </dgm:pt>
    <dgm:pt modelId="{C49EAC03-65F9-4C02-BB65-12DC0EA91CDC}">
      <dgm:prSet/>
      <dgm:spPr>
        <a:solidFill>
          <a:srgbClr val="7030A0"/>
        </a:solidFill>
        <a:ln>
          <a:solidFill>
            <a:schemeClr val="tx1"/>
          </a:solidFill>
        </a:ln>
      </dgm:spPr>
      <dgm:t>
        <a:bodyPr/>
        <a:lstStyle/>
        <a:p>
          <a:pPr algn="l">
            <a:spcBef>
              <a:spcPts val="1200"/>
            </a:spcBef>
          </a:pPr>
          <a:r>
            <a:rPr lang="en-US" dirty="0">
              <a:solidFill>
                <a:schemeClr val="bg1"/>
              </a:solidFill>
            </a:rPr>
            <a:t>Media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[purple] </a:t>
          </a:r>
          <a:r>
            <a:rPr lang="en-US" dirty="0">
              <a:solidFill>
                <a:schemeClr val="bg1"/>
              </a:solidFill>
            </a:rPr>
            <a:t>badges</a:t>
          </a:r>
        </a:p>
      </dgm:t>
    </dgm:pt>
    <dgm:pt modelId="{5EEE5044-D013-4B40-B867-B0EE19A3DB07}" type="parTrans" cxnId="{E3CF8625-C217-4087-805B-2A1679ADE313}">
      <dgm:prSet/>
      <dgm:spPr/>
      <dgm:t>
        <a:bodyPr/>
        <a:lstStyle/>
        <a:p>
          <a:endParaRPr lang="en-US"/>
        </a:p>
      </dgm:t>
    </dgm:pt>
    <dgm:pt modelId="{5DF40D79-5375-432F-BEC5-9689AAE16626}" type="sibTrans" cxnId="{E3CF8625-C217-4087-805B-2A1679ADE313}">
      <dgm:prSet/>
      <dgm:spPr/>
      <dgm:t>
        <a:bodyPr/>
        <a:lstStyle/>
        <a:p>
          <a:endParaRPr lang="en-US"/>
        </a:p>
      </dgm:t>
    </dgm:pt>
    <dgm:pt modelId="{BC8906C0-B7A8-409D-8282-E28ACDE6F864}">
      <dgm:prSet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pPr algn="l"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Actors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[yellow]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70879024-5124-40D9-B655-CE84C9F81FF5}" type="parTrans" cxnId="{A6FE5B7D-3A83-4558-8301-ECB28C62CBA3}">
      <dgm:prSet/>
      <dgm:spPr/>
      <dgm:t>
        <a:bodyPr/>
        <a:lstStyle/>
        <a:p>
          <a:endParaRPr lang="en-US"/>
        </a:p>
      </dgm:t>
    </dgm:pt>
    <dgm:pt modelId="{FC8FB9CE-394B-4849-847A-59DD7D35FB08}" type="sibTrans" cxnId="{A6FE5B7D-3A83-4558-8301-ECB28C62CBA3}">
      <dgm:prSet/>
      <dgm:spPr/>
      <dgm:t>
        <a:bodyPr/>
        <a:lstStyle/>
        <a:p>
          <a:endParaRPr lang="en-US"/>
        </a:p>
      </dgm:t>
    </dgm:pt>
    <dgm:pt modelId="{5A041EBE-4EE7-4DE2-95AE-CF27718AC47E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pPr algn="l"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Controllers/Facilitators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[white]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8B515A32-28A0-4A5D-B3E2-53FBB044A0AD}" type="sibTrans" cxnId="{6B093CC2-5C06-4CDF-A31B-1954EF990106}">
      <dgm:prSet/>
      <dgm:spPr/>
      <dgm:t>
        <a:bodyPr/>
        <a:lstStyle/>
        <a:p>
          <a:endParaRPr lang="en-US"/>
        </a:p>
      </dgm:t>
    </dgm:pt>
    <dgm:pt modelId="{1F3D2DC6-F7B8-478F-AE9C-50BA94652399}" type="parTrans" cxnId="{6B093CC2-5C06-4CDF-A31B-1954EF990106}">
      <dgm:prSet/>
      <dgm:spPr/>
      <dgm:t>
        <a:bodyPr/>
        <a:lstStyle/>
        <a:p>
          <a:endParaRPr lang="en-US"/>
        </a:p>
      </dgm:t>
    </dgm:pt>
    <dgm:pt modelId="{4AF83B78-6F4F-45E3-8EB8-FB8AE86E2C57}">
      <dgm:prSet phldrT="[Text]"/>
      <dgm:spPr>
        <a:solidFill>
          <a:schemeClr val="bg2">
            <a:lumMod val="1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l">
            <a:spcBef>
              <a:spcPts val="1200"/>
            </a:spcBef>
          </a:pPr>
          <a:r>
            <a:rPr lang="en-US" dirty="0"/>
            <a:t>VIP			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</a:rPr>
            <a:t>[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black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</a:rPr>
            <a:t>]</a:t>
          </a:r>
          <a:r>
            <a:rPr lang="en-US" dirty="0">
              <a:highlight>
                <a:srgbClr val="FFFF00"/>
              </a:highlight>
            </a:rPr>
            <a:t> </a:t>
          </a:r>
          <a:r>
            <a:rPr lang="en-US" dirty="0"/>
            <a:t>badges</a:t>
          </a:r>
        </a:p>
      </dgm:t>
    </dgm:pt>
    <dgm:pt modelId="{4A6AC36B-2078-4855-8B03-8E0A83569834}" type="parTrans" cxnId="{D2F51AF2-2AC2-4AE0-9B51-F26AB36C8C56}">
      <dgm:prSet/>
      <dgm:spPr/>
      <dgm:t>
        <a:bodyPr/>
        <a:lstStyle/>
        <a:p>
          <a:endParaRPr lang="en-US"/>
        </a:p>
      </dgm:t>
    </dgm:pt>
    <dgm:pt modelId="{BDDCB70B-FA29-4701-8EBF-24847F53BF30}" type="sibTrans" cxnId="{D2F51AF2-2AC2-4AE0-9B51-F26AB36C8C56}">
      <dgm:prSet/>
      <dgm:spPr/>
      <dgm:t>
        <a:bodyPr/>
        <a:lstStyle/>
        <a:p>
          <a:endParaRPr lang="en-US"/>
        </a:p>
      </dgm:t>
    </dgm:pt>
    <dgm:pt modelId="{38F71B68-CCA3-4B0D-A75C-67AF86C8EEE3}">
      <dgm:prSet phldrT="[Text]"/>
      <dgm:spPr>
        <a:solidFill>
          <a:srgbClr val="F6B403"/>
        </a:solidFill>
        <a:ln>
          <a:solidFill>
            <a:schemeClr val="tx1"/>
          </a:solidFill>
        </a:ln>
      </dgm:spPr>
      <dgm:t>
        <a:bodyPr/>
        <a:lstStyle/>
        <a:p>
          <a:pPr algn="l"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Safety Controller		 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[orange]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4DC19E10-CEE7-432F-A57A-1BA4522BC7E6}" type="parTrans" cxnId="{6F5F953B-20ED-4148-9779-53865FD5F40C}">
      <dgm:prSet/>
      <dgm:spPr/>
      <dgm:t>
        <a:bodyPr/>
        <a:lstStyle/>
        <a:p>
          <a:endParaRPr lang="en-US"/>
        </a:p>
      </dgm:t>
    </dgm:pt>
    <dgm:pt modelId="{4CEB1354-4BAA-457B-BA30-485219179F54}" type="sibTrans" cxnId="{6F5F953B-20ED-4148-9779-53865FD5F40C}">
      <dgm:prSet/>
      <dgm:spPr/>
      <dgm:t>
        <a:bodyPr/>
        <a:lstStyle/>
        <a:p>
          <a:endParaRPr lang="en-US"/>
        </a:p>
      </dgm:t>
    </dgm:pt>
    <dgm:pt modelId="{910FBEEF-F43F-4820-9DD7-E740AA7C1F7B}" type="pres">
      <dgm:prSet presAssocID="{6E3C18EC-6F85-476A-95C9-087B4B44B609}" presName="Name0" presStyleCnt="0">
        <dgm:presLayoutVars>
          <dgm:dir/>
          <dgm:animLvl val="lvl"/>
          <dgm:resizeHandles val="exact"/>
        </dgm:presLayoutVars>
      </dgm:prSet>
      <dgm:spPr/>
    </dgm:pt>
    <dgm:pt modelId="{243571C8-4A9F-4D05-97B1-E8697E759E68}" type="pres">
      <dgm:prSet presAssocID="{5A041EBE-4EE7-4DE2-95AE-CF27718AC47E}" presName="linNode" presStyleCnt="0"/>
      <dgm:spPr/>
    </dgm:pt>
    <dgm:pt modelId="{2DC967CD-F066-4803-A3E7-8863DCD41B1A}" type="pres">
      <dgm:prSet presAssocID="{5A041EBE-4EE7-4DE2-95AE-CF27718AC47E}" presName="parentText" presStyleLbl="node1" presStyleIdx="0" presStyleCnt="9" custScaleX="277778" custLinFactNeighborY="21960">
        <dgm:presLayoutVars>
          <dgm:chMax val="1"/>
          <dgm:bulletEnabled val="1"/>
        </dgm:presLayoutVars>
      </dgm:prSet>
      <dgm:spPr/>
    </dgm:pt>
    <dgm:pt modelId="{202A523B-FA3F-4E81-BBBF-4C8A3B02E4F5}" type="pres">
      <dgm:prSet presAssocID="{8B515A32-28A0-4A5D-B3E2-53FBB044A0AD}" presName="sp" presStyleCnt="0"/>
      <dgm:spPr/>
    </dgm:pt>
    <dgm:pt modelId="{DB00B9F5-785C-41AF-BA7B-15A926E8609D}" type="pres">
      <dgm:prSet presAssocID="{90C022BD-16B9-45A6-8A6E-A7EB782F2861}" presName="linNode" presStyleCnt="0"/>
      <dgm:spPr/>
    </dgm:pt>
    <dgm:pt modelId="{23723E30-2349-4FE6-A701-DFBA1912B77F}" type="pres">
      <dgm:prSet presAssocID="{90C022BD-16B9-45A6-8A6E-A7EB782F2861}" presName="parentText" presStyleLbl="node1" presStyleIdx="1" presStyleCnt="9" custScaleX="277778" custLinFactNeighborX="-136" custLinFactNeighborY="14496">
        <dgm:presLayoutVars>
          <dgm:chMax val="1"/>
          <dgm:bulletEnabled val="1"/>
        </dgm:presLayoutVars>
      </dgm:prSet>
      <dgm:spPr/>
    </dgm:pt>
    <dgm:pt modelId="{D2C78921-11EC-484D-BA49-ACA4FD8E7141}" type="pres">
      <dgm:prSet presAssocID="{E594C045-B5B6-447D-A9C9-5FF4C6CD765A}" presName="sp" presStyleCnt="0"/>
      <dgm:spPr/>
    </dgm:pt>
    <dgm:pt modelId="{DCE99AD3-C45C-4B61-A861-561D7CB289FE}" type="pres">
      <dgm:prSet presAssocID="{3D9AB5E8-2B4A-4337-AC5A-5728EFC3CC0A}" presName="linNode" presStyleCnt="0"/>
      <dgm:spPr/>
    </dgm:pt>
    <dgm:pt modelId="{D97FF1AD-88C6-4F12-B2FC-C52545D844A5}" type="pres">
      <dgm:prSet presAssocID="{3D9AB5E8-2B4A-4337-AC5A-5728EFC3CC0A}" presName="parentText" presStyleLbl="node1" presStyleIdx="2" presStyleCnt="9" custScaleX="277778">
        <dgm:presLayoutVars>
          <dgm:chMax val="1"/>
          <dgm:bulletEnabled val="1"/>
        </dgm:presLayoutVars>
      </dgm:prSet>
      <dgm:spPr/>
    </dgm:pt>
    <dgm:pt modelId="{32553129-A96C-49D3-90EC-266EEE4A7B75}" type="pres">
      <dgm:prSet presAssocID="{8D78B525-0797-4C21-B53C-888C9D7C1993}" presName="sp" presStyleCnt="0"/>
      <dgm:spPr/>
    </dgm:pt>
    <dgm:pt modelId="{3C315646-10F7-4427-985A-17ADDAF89552}" type="pres">
      <dgm:prSet presAssocID="{E7EB56EB-5260-4B15-990A-C2BD5AF00A13}" presName="linNode" presStyleCnt="0"/>
      <dgm:spPr/>
    </dgm:pt>
    <dgm:pt modelId="{96CCE44D-0B54-4EE4-A5DE-BFE13E467019}" type="pres">
      <dgm:prSet presAssocID="{E7EB56EB-5260-4B15-990A-C2BD5AF00A13}" presName="parentText" presStyleLbl="node1" presStyleIdx="3" presStyleCnt="9" custScaleX="277778">
        <dgm:presLayoutVars>
          <dgm:chMax val="1"/>
          <dgm:bulletEnabled val="1"/>
        </dgm:presLayoutVars>
      </dgm:prSet>
      <dgm:spPr/>
    </dgm:pt>
    <dgm:pt modelId="{5A41FE3E-308A-4AD2-B1A6-5D24389D2EE0}" type="pres">
      <dgm:prSet presAssocID="{7E3EA255-6C92-46D9-AD19-6626EEA93868}" presName="sp" presStyleCnt="0"/>
      <dgm:spPr/>
    </dgm:pt>
    <dgm:pt modelId="{6557F80E-4CDD-47CD-A613-0F9534D1CD27}" type="pres">
      <dgm:prSet presAssocID="{38F71B68-CCA3-4B0D-A75C-67AF86C8EEE3}" presName="linNode" presStyleCnt="0"/>
      <dgm:spPr/>
    </dgm:pt>
    <dgm:pt modelId="{7087991F-42CB-4AF9-B412-8BB93B120AFB}" type="pres">
      <dgm:prSet presAssocID="{38F71B68-CCA3-4B0D-A75C-67AF86C8EEE3}" presName="parentText" presStyleLbl="node1" presStyleIdx="4" presStyleCnt="9" custScaleX="277778">
        <dgm:presLayoutVars>
          <dgm:chMax val="1"/>
          <dgm:bulletEnabled val="1"/>
        </dgm:presLayoutVars>
      </dgm:prSet>
      <dgm:spPr/>
    </dgm:pt>
    <dgm:pt modelId="{E2BDD366-5CD6-4022-9D02-4007857F0531}" type="pres">
      <dgm:prSet presAssocID="{4CEB1354-4BAA-457B-BA30-485219179F54}" presName="sp" presStyleCnt="0"/>
      <dgm:spPr/>
    </dgm:pt>
    <dgm:pt modelId="{E2525306-B6BD-4728-BAC3-C0AA481177ED}" type="pres">
      <dgm:prSet presAssocID="{564F739D-CDC3-4847-8807-84617B268DF4}" presName="linNode" presStyleCnt="0"/>
      <dgm:spPr/>
    </dgm:pt>
    <dgm:pt modelId="{EC71C6AF-4D22-4463-AE3D-B6452DABB014}" type="pres">
      <dgm:prSet presAssocID="{564F739D-CDC3-4847-8807-84617B268DF4}" presName="parentText" presStyleLbl="node1" presStyleIdx="5" presStyleCnt="9" custScaleX="277778">
        <dgm:presLayoutVars>
          <dgm:chMax val="1"/>
          <dgm:bulletEnabled val="1"/>
        </dgm:presLayoutVars>
      </dgm:prSet>
      <dgm:spPr/>
    </dgm:pt>
    <dgm:pt modelId="{278089C1-13EC-452D-8ED6-6E745DF5CE81}" type="pres">
      <dgm:prSet presAssocID="{EE1CA8DA-E9FA-44C6-B944-F82F23277246}" presName="sp" presStyleCnt="0"/>
      <dgm:spPr/>
    </dgm:pt>
    <dgm:pt modelId="{B314FF0B-ACAD-4193-8FEB-B757A93F1E71}" type="pres">
      <dgm:prSet presAssocID="{C49EAC03-65F9-4C02-BB65-12DC0EA91CDC}" presName="linNode" presStyleCnt="0"/>
      <dgm:spPr/>
    </dgm:pt>
    <dgm:pt modelId="{D7E429C5-329D-4155-AE08-68CBFCFE0BA7}" type="pres">
      <dgm:prSet presAssocID="{C49EAC03-65F9-4C02-BB65-12DC0EA91CDC}" presName="parentText" presStyleLbl="node1" presStyleIdx="6" presStyleCnt="9" custScaleX="277778">
        <dgm:presLayoutVars>
          <dgm:chMax val="1"/>
          <dgm:bulletEnabled val="1"/>
        </dgm:presLayoutVars>
      </dgm:prSet>
      <dgm:spPr/>
    </dgm:pt>
    <dgm:pt modelId="{52B32386-33A5-4C82-ACE3-D351230E3802}" type="pres">
      <dgm:prSet presAssocID="{5DF40D79-5375-432F-BEC5-9689AAE16626}" presName="sp" presStyleCnt="0"/>
      <dgm:spPr/>
    </dgm:pt>
    <dgm:pt modelId="{20EA7291-E393-47F8-ACB9-9F571756F28C}" type="pres">
      <dgm:prSet presAssocID="{BC8906C0-B7A8-409D-8282-E28ACDE6F864}" presName="linNode" presStyleCnt="0"/>
      <dgm:spPr/>
    </dgm:pt>
    <dgm:pt modelId="{ED9D9285-7EF7-401E-BE23-DFA5CB93C7C8}" type="pres">
      <dgm:prSet presAssocID="{BC8906C0-B7A8-409D-8282-E28ACDE6F864}" presName="parentText" presStyleLbl="node1" presStyleIdx="7" presStyleCnt="9" custScaleX="277778">
        <dgm:presLayoutVars>
          <dgm:chMax val="1"/>
          <dgm:bulletEnabled val="1"/>
        </dgm:presLayoutVars>
      </dgm:prSet>
      <dgm:spPr/>
    </dgm:pt>
    <dgm:pt modelId="{C56A2E7C-9A84-407B-8757-0EF501FA5BD8}" type="pres">
      <dgm:prSet presAssocID="{FC8FB9CE-394B-4849-847A-59DD7D35FB08}" presName="sp" presStyleCnt="0"/>
      <dgm:spPr/>
    </dgm:pt>
    <dgm:pt modelId="{397671C0-1CF5-45A8-B453-870E93880901}" type="pres">
      <dgm:prSet presAssocID="{4AF83B78-6F4F-45E3-8EB8-FB8AE86E2C57}" presName="linNode" presStyleCnt="0"/>
      <dgm:spPr/>
    </dgm:pt>
    <dgm:pt modelId="{982CB903-49AD-40C0-A0D3-34F88E3161FB}" type="pres">
      <dgm:prSet presAssocID="{4AF83B78-6F4F-45E3-8EB8-FB8AE86E2C57}" presName="parentText" presStyleLbl="node1" presStyleIdx="8" presStyleCnt="9" custScaleX="277778">
        <dgm:presLayoutVars>
          <dgm:chMax val="1"/>
          <dgm:bulletEnabled val="1"/>
        </dgm:presLayoutVars>
      </dgm:prSet>
      <dgm:spPr/>
    </dgm:pt>
  </dgm:ptLst>
  <dgm:cxnLst>
    <dgm:cxn modelId="{4B2B030B-110B-42B2-970A-58D559B5B0B6}" type="presOf" srcId="{90C022BD-16B9-45A6-8A6E-A7EB782F2861}" destId="{23723E30-2349-4FE6-A701-DFBA1912B77F}" srcOrd="0" destOrd="0" presId="urn:microsoft.com/office/officeart/2005/8/layout/vList5"/>
    <dgm:cxn modelId="{DCD68617-AED4-48A7-94F0-473FBA1A0898}" srcId="{6E3C18EC-6F85-476A-95C9-087B4B44B609}" destId="{564F739D-CDC3-4847-8807-84617B268DF4}" srcOrd="5" destOrd="0" parTransId="{A7650E12-CE1F-482C-9A01-A22E32646225}" sibTransId="{EE1CA8DA-E9FA-44C6-B944-F82F23277246}"/>
    <dgm:cxn modelId="{3CF94A22-74A0-47D6-8D26-62227E37B6EC}" type="presOf" srcId="{C49EAC03-65F9-4C02-BB65-12DC0EA91CDC}" destId="{D7E429C5-329D-4155-AE08-68CBFCFE0BA7}" srcOrd="0" destOrd="0" presId="urn:microsoft.com/office/officeart/2005/8/layout/vList5"/>
    <dgm:cxn modelId="{E3CF8625-C217-4087-805B-2A1679ADE313}" srcId="{6E3C18EC-6F85-476A-95C9-087B4B44B609}" destId="{C49EAC03-65F9-4C02-BB65-12DC0EA91CDC}" srcOrd="6" destOrd="0" parTransId="{5EEE5044-D013-4B40-B867-B0EE19A3DB07}" sibTransId="{5DF40D79-5375-432F-BEC5-9689AAE16626}"/>
    <dgm:cxn modelId="{68FA8927-8A2B-42CB-AAF3-22FDBF66E417}" type="presOf" srcId="{E7EB56EB-5260-4B15-990A-C2BD5AF00A13}" destId="{96CCE44D-0B54-4EE4-A5DE-BFE13E467019}" srcOrd="0" destOrd="0" presId="urn:microsoft.com/office/officeart/2005/8/layout/vList5"/>
    <dgm:cxn modelId="{7667C72E-62FE-4499-97D7-A85364CE34D9}" srcId="{6E3C18EC-6F85-476A-95C9-087B4B44B609}" destId="{90C022BD-16B9-45A6-8A6E-A7EB782F2861}" srcOrd="1" destOrd="0" parTransId="{6451BDD0-4D81-4967-A824-427F936AB453}" sibTransId="{E594C045-B5B6-447D-A9C9-5FF4C6CD765A}"/>
    <dgm:cxn modelId="{6F5F953B-20ED-4148-9779-53865FD5F40C}" srcId="{6E3C18EC-6F85-476A-95C9-087B4B44B609}" destId="{38F71B68-CCA3-4B0D-A75C-67AF86C8EEE3}" srcOrd="4" destOrd="0" parTransId="{4DC19E10-CEE7-432F-A57A-1BA4522BC7E6}" sibTransId="{4CEB1354-4BAA-457B-BA30-485219179F54}"/>
    <dgm:cxn modelId="{467A4A48-59F6-460A-9812-B8F0EEFC3CCF}" srcId="{6E3C18EC-6F85-476A-95C9-087B4B44B609}" destId="{3D9AB5E8-2B4A-4337-AC5A-5728EFC3CC0A}" srcOrd="2" destOrd="0" parTransId="{92661805-8D51-44F1-96DB-67C81BB4E2F5}" sibTransId="{8D78B525-0797-4C21-B53C-888C9D7C1993}"/>
    <dgm:cxn modelId="{C46BA46A-9B64-43C5-BD42-4E3B3F675A70}" srcId="{6E3C18EC-6F85-476A-95C9-087B4B44B609}" destId="{E7EB56EB-5260-4B15-990A-C2BD5AF00A13}" srcOrd="3" destOrd="0" parTransId="{E79D5912-FFA5-4F58-BD5C-6787F8879CCC}" sibTransId="{7E3EA255-6C92-46D9-AD19-6626EEA93868}"/>
    <dgm:cxn modelId="{A6FE5B7D-3A83-4558-8301-ECB28C62CBA3}" srcId="{6E3C18EC-6F85-476A-95C9-087B4B44B609}" destId="{BC8906C0-B7A8-409D-8282-E28ACDE6F864}" srcOrd="7" destOrd="0" parTransId="{70879024-5124-40D9-B655-CE84C9F81FF5}" sibTransId="{FC8FB9CE-394B-4849-847A-59DD7D35FB08}"/>
    <dgm:cxn modelId="{72E5278F-749E-4F8A-8A19-381C5D5C619F}" type="presOf" srcId="{4AF83B78-6F4F-45E3-8EB8-FB8AE86E2C57}" destId="{982CB903-49AD-40C0-A0D3-34F88E3161FB}" srcOrd="0" destOrd="0" presId="urn:microsoft.com/office/officeart/2005/8/layout/vList5"/>
    <dgm:cxn modelId="{42A535AC-E344-4A6E-9F2D-7F50A06D4B30}" type="presOf" srcId="{564F739D-CDC3-4847-8807-84617B268DF4}" destId="{EC71C6AF-4D22-4463-AE3D-B6452DABB014}" srcOrd="0" destOrd="0" presId="urn:microsoft.com/office/officeart/2005/8/layout/vList5"/>
    <dgm:cxn modelId="{19FE76AD-8A78-42CA-9A1D-A893AADA3C2D}" type="presOf" srcId="{BC8906C0-B7A8-409D-8282-E28ACDE6F864}" destId="{ED9D9285-7EF7-401E-BE23-DFA5CB93C7C8}" srcOrd="0" destOrd="0" presId="urn:microsoft.com/office/officeart/2005/8/layout/vList5"/>
    <dgm:cxn modelId="{CCCD56B5-3BBF-4A5D-B88D-32FF229DDEAC}" type="presOf" srcId="{6E3C18EC-6F85-476A-95C9-087B4B44B609}" destId="{910FBEEF-F43F-4820-9DD7-E740AA7C1F7B}" srcOrd="0" destOrd="0" presId="urn:microsoft.com/office/officeart/2005/8/layout/vList5"/>
    <dgm:cxn modelId="{6B093CC2-5C06-4CDF-A31B-1954EF990106}" srcId="{6E3C18EC-6F85-476A-95C9-087B4B44B609}" destId="{5A041EBE-4EE7-4DE2-95AE-CF27718AC47E}" srcOrd="0" destOrd="0" parTransId="{1F3D2DC6-F7B8-478F-AE9C-50BA94652399}" sibTransId="{8B515A32-28A0-4A5D-B3E2-53FBB044A0AD}"/>
    <dgm:cxn modelId="{F54EFAD3-26EF-4FDB-AA01-49F534EB8D6C}" type="presOf" srcId="{3D9AB5E8-2B4A-4337-AC5A-5728EFC3CC0A}" destId="{D97FF1AD-88C6-4F12-B2FC-C52545D844A5}" srcOrd="0" destOrd="0" presId="urn:microsoft.com/office/officeart/2005/8/layout/vList5"/>
    <dgm:cxn modelId="{C7D21FED-05B4-4E38-938E-E1F65593122F}" type="presOf" srcId="{38F71B68-CCA3-4B0D-A75C-67AF86C8EEE3}" destId="{7087991F-42CB-4AF9-B412-8BB93B120AFB}" srcOrd="0" destOrd="0" presId="urn:microsoft.com/office/officeart/2005/8/layout/vList5"/>
    <dgm:cxn modelId="{78326BED-B42C-4C71-880B-AECDC1B25559}" type="presOf" srcId="{5A041EBE-4EE7-4DE2-95AE-CF27718AC47E}" destId="{2DC967CD-F066-4803-A3E7-8863DCD41B1A}" srcOrd="0" destOrd="0" presId="urn:microsoft.com/office/officeart/2005/8/layout/vList5"/>
    <dgm:cxn modelId="{D2F51AF2-2AC2-4AE0-9B51-F26AB36C8C56}" srcId="{6E3C18EC-6F85-476A-95C9-087B4B44B609}" destId="{4AF83B78-6F4F-45E3-8EB8-FB8AE86E2C57}" srcOrd="8" destOrd="0" parTransId="{4A6AC36B-2078-4855-8B03-8E0A83569834}" sibTransId="{BDDCB70B-FA29-4701-8EBF-24847F53BF30}"/>
    <dgm:cxn modelId="{17ED53CE-8D10-4D6E-B057-0CEE268DE196}" type="presParOf" srcId="{910FBEEF-F43F-4820-9DD7-E740AA7C1F7B}" destId="{243571C8-4A9F-4D05-97B1-E8697E759E68}" srcOrd="0" destOrd="0" presId="urn:microsoft.com/office/officeart/2005/8/layout/vList5"/>
    <dgm:cxn modelId="{B67569AE-3E42-4338-ACDE-729FADFC5C6B}" type="presParOf" srcId="{243571C8-4A9F-4D05-97B1-E8697E759E68}" destId="{2DC967CD-F066-4803-A3E7-8863DCD41B1A}" srcOrd="0" destOrd="0" presId="urn:microsoft.com/office/officeart/2005/8/layout/vList5"/>
    <dgm:cxn modelId="{231F9715-CE90-4251-A126-4EA385282165}" type="presParOf" srcId="{910FBEEF-F43F-4820-9DD7-E740AA7C1F7B}" destId="{202A523B-FA3F-4E81-BBBF-4C8A3B02E4F5}" srcOrd="1" destOrd="0" presId="urn:microsoft.com/office/officeart/2005/8/layout/vList5"/>
    <dgm:cxn modelId="{543C2DAC-3B73-41D7-BCB2-93DD29F21C29}" type="presParOf" srcId="{910FBEEF-F43F-4820-9DD7-E740AA7C1F7B}" destId="{DB00B9F5-785C-41AF-BA7B-15A926E8609D}" srcOrd="2" destOrd="0" presId="urn:microsoft.com/office/officeart/2005/8/layout/vList5"/>
    <dgm:cxn modelId="{7C66B7E7-8490-4334-92D6-447BDFED6075}" type="presParOf" srcId="{DB00B9F5-785C-41AF-BA7B-15A926E8609D}" destId="{23723E30-2349-4FE6-A701-DFBA1912B77F}" srcOrd="0" destOrd="0" presId="urn:microsoft.com/office/officeart/2005/8/layout/vList5"/>
    <dgm:cxn modelId="{DFA79059-0A3D-4FAB-BC87-33524E5B1413}" type="presParOf" srcId="{910FBEEF-F43F-4820-9DD7-E740AA7C1F7B}" destId="{D2C78921-11EC-484D-BA49-ACA4FD8E7141}" srcOrd="3" destOrd="0" presId="urn:microsoft.com/office/officeart/2005/8/layout/vList5"/>
    <dgm:cxn modelId="{1B601168-2D0C-42E4-98F2-69231CBF7731}" type="presParOf" srcId="{910FBEEF-F43F-4820-9DD7-E740AA7C1F7B}" destId="{DCE99AD3-C45C-4B61-A861-561D7CB289FE}" srcOrd="4" destOrd="0" presId="urn:microsoft.com/office/officeart/2005/8/layout/vList5"/>
    <dgm:cxn modelId="{3047FBB7-C4AB-40A1-91DB-25A6C6161D58}" type="presParOf" srcId="{DCE99AD3-C45C-4B61-A861-561D7CB289FE}" destId="{D97FF1AD-88C6-4F12-B2FC-C52545D844A5}" srcOrd="0" destOrd="0" presId="urn:microsoft.com/office/officeart/2005/8/layout/vList5"/>
    <dgm:cxn modelId="{F0DBCDB3-CDF9-4729-8E57-6E840B6A3F84}" type="presParOf" srcId="{910FBEEF-F43F-4820-9DD7-E740AA7C1F7B}" destId="{32553129-A96C-49D3-90EC-266EEE4A7B75}" srcOrd="5" destOrd="0" presId="urn:microsoft.com/office/officeart/2005/8/layout/vList5"/>
    <dgm:cxn modelId="{5D845FE3-CA8E-4948-924B-E9222B249FD6}" type="presParOf" srcId="{910FBEEF-F43F-4820-9DD7-E740AA7C1F7B}" destId="{3C315646-10F7-4427-985A-17ADDAF89552}" srcOrd="6" destOrd="0" presId="urn:microsoft.com/office/officeart/2005/8/layout/vList5"/>
    <dgm:cxn modelId="{97E5FB64-76F9-4A2E-967C-C16995CD56C4}" type="presParOf" srcId="{3C315646-10F7-4427-985A-17ADDAF89552}" destId="{96CCE44D-0B54-4EE4-A5DE-BFE13E467019}" srcOrd="0" destOrd="0" presId="urn:microsoft.com/office/officeart/2005/8/layout/vList5"/>
    <dgm:cxn modelId="{F2AB9A64-F230-4F32-AC93-6CB978C93B3C}" type="presParOf" srcId="{910FBEEF-F43F-4820-9DD7-E740AA7C1F7B}" destId="{5A41FE3E-308A-4AD2-B1A6-5D24389D2EE0}" srcOrd="7" destOrd="0" presId="urn:microsoft.com/office/officeart/2005/8/layout/vList5"/>
    <dgm:cxn modelId="{BB5E8EF9-D265-4457-8C01-B6048C670F74}" type="presParOf" srcId="{910FBEEF-F43F-4820-9DD7-E740AA7C1F7B}" destId="{6557F80E-4CDD-47CD-A613-0F9534D1CD27}" srcOrd="8" destOrd="0" presId="urn:microsoft.com/office/officeart/2005/8/layout/vList5"/>
    <dgm:cxn modelId="{59635ED6-27DE-46F0-A028-124246E4A0FB}" type="presParOf" srcId="{6557F80E-4CDD-47CD-A613-0F9534D1CD27}" destId="{7087991F-42CB-4AF9-B412-8BB93B120AFB}" srcOrd="0" destOrd="0" presId="urn:microsoft.com/office/officeart/2005/8/layout/vList5"/>
    <dgm:cxn modelId="{8B71E9C7-AC7A-4FD4-BD5E-FA7290C62B46}" type="presParOf" srcId="{910FBEEF-F43F-4820-9DD7-E740AA7C1F7B}" destId="{E2BDD366-5CD6-4022-9D02-4007857F0531}" srcOrd="9" destOrd="0" presId="urn:microsoft.com/office/officeart/2005/8/layout/vList5"/>
    <dgm:cxn modelId="{224DAFA6-8EEC-40CC-942D-76B9AD148B38}" type="presParOf" srcId="{910FBEEF-F43F-4820-9DD7-E740AA7C1F7B}" destId="{E2525306-B6BD-4728-BAC3-C0AA481177ED}" srcOrd="10" destOrd="0" presId="urn:microsoft.com/office/officeart/2005/8/layout/vList5"/>
    <dgm:cxn modelId="{547F13E5-2F73-4E8B-B49A-D19504D644A8}" type="presParOf" srcId="{E2525306-B6BD-4728-BAC3-C0AA481177ED}" destId="{EC71C6AF-4D22-4463-AE3D-B6452DABB014}" srcOrd="0" destOrd="0" presId="urn:microsoft.com/office/officeart/2005/8/layout/vList5"/>
    <dgm:cxn modelId="{760425B0-5580-4835-913A-D6176B9C7E00}" type="presParOf" srcId="{910FBEEF-F43F-4820-9DD7-E740AA7C1F7B}" destId="{278089C1-13EC-452D-8ED6-6E745DF5CE81}" srcOrd="11" destOrd="0" presId="urn:microsoft.com/office/officeart/2005/8/layout/vList5"/>
    <dgm:cxn modelId="{A29FA1C4-ACEB-4E3B-BAB7-722704CB6463}" type="presParOf" srcId="{910FBEEF-F43F-4820-9DD7-E740AA7C1F7B}" destId="{B314FF0B-ACAD-4193-8FEB-B757A93F1E71}" srcOrd="12" destOrd="0" presId="urn:microsoft.com/office/officeart/2005/8/layout/vList5"/>
    <dgm:cxn modelId="{48A99AEB-5871-48AC-B4B0-4E2EC1463CD5}" type="presParOf" srcId="{B314FF0B-ACAD-4193-8FEB-B757A93F1E71}" destId="{D7E429C5-329D-4155-AE08-68CBFCFE0BA7}" srcOrd="0" destOrd="0" presId="urn:microsoft.com/office/officeart/2005/8/layout/vList5"/>
    <dgm:cxn modelId="{0CC8E676-F69D-459D-879F-B5BCB8D91AA8}" type="presParOf" srcId="{910FBEEF-F43F-4820-9DD7-E740AA7C1F7B}" destId="{52B32386-33A5-4C82-ACE3-D351230E3802}" srcOrd="13" destOrd="0" presId="urn:microsoft.com/office/officeart/2005/8/layout/vList5"/>
    <dgm:cxn modelId="{2AD932D8-6570-4728-A5CE-6D8D36B00F38}" type="presParOf" srcId="{910FBEEF-F43F-4820-9DD7-E740AA7C1F7B}" destId="{20EA7291-E393-47F8-ACB9-9F571756F28C}" srcOrd="14" destOrd="0" presId="urn:microsoft.com/office/officeart/2005/8/layout/vList5"/>
    <dgm:cxn modelId="{698351F4-E84C-4489-8061-FFBFDA4061B1}" type="presParOf" srcId="{20EA7291-E393-47F8-ACB9-9F571756F28C}" destId="{ED9D9285-7EF7-401E-BE23-DFA5CB93C7C8}" srcOrd="0" destOrd="0" presId="urn:microsoft.com/office/officeart/2005/8/layout/vList5"/>
    <dgm:cxn modelId="{5D074307-FC47-4EB1-82A0-26BE5DA5B7CA}" type="presParOf" srcId="{910FBEEF-F43F-4820-9DD7-E740AA7C1F7B}" destId="{C56A2E7C-9A84-407B-8757-0EF501FA5BD8}" srcOrd="15" destOrd="0" presId="urn:microsoft.com/office/officeart/2005/8/layout/vList5"/>
    <dgm:cxn modelId="{FA778BF5-7E7B-4B94-AE55-996D58DB3AE4}" type="presParOf" srcId="{910FBEEF-F43F-4820-9DD7-E740AA7C1F7B}" destId="{397671C0-1CF5-45A8-B453-870E93880901}" srcOrd="16" destOrd="0" presId="urn:microsoft.com/office/officeart/2005/8/layout/vList5"/>
    <dgm:cxn modelId="{EAB0D0CC-0366-404E-BBBE-4A88FEE44B89}" type="presParOf" srcId="{397671C0-1CF5-45A8-B453-870E93880901}" destId="{982CB903-49AD-40C0-A0D3-34F88E3161F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C6241B-5E29-403A-B059-BA09EE60059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9D6D0C-CC82-4683-8A54-9E3C8579B053}">
      <dgm:prSet phldrT="[Text]" custT="1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800" b="1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1800" b="1" dirty="0">
              <a:highlight>
                <a:srgbClr val="FFFF00"/>
              </a:highlight>
              <a:latin typeface="Franklin Gothic Book" panose="020B0503020102020204" pitchFamily="34" charset="0"/>
            </a:rPr>
            <a:t>Lead</a:t>
          </a:r>
          <a:r>
            <a:rPr lang="en-US" sz="1800" b="1" baseline="0" dirty="0">
              <a:highlight>
                <a:srgbClr val="FFFF00"/>
              </a:highlight>
              <a:latin typeface="Franklin Gothic Book" panose="020B0503020102020204" pitchFamily="34" charset="0"/>
            </a:rPr>
            <a:t> Controller</a:t>
          </a:r>
          <a:r>
            <a:rPr lang="en-US" sz="1800" baseline="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  <a:endParaRPr lang="en-US" sz="1800" dirty="0">
            <a:solidFill>
              <a:schemeClr val="tx1"/>
            </a:solidFill>
            <a:highlight>
              <a:srgbClr val="FFFF00"/>
            </a:highlight>
            <a:latin typeface="Franklin Gothic Book" panose="020B0503020102020204" pitchFamily="34" charset="0"/>
          </a:endParaRPr>
        </a:p>
      </dgm:t>
    </dgm:pt>
    <dgm:pt modelId="{F0EC9F5C-6438-4B01-9801-B7A8FDDB5E6E}" type="parTrans" cxnId="{88390A37-7D78-440A-BC8E-7333493A5652}">
      <dgm:prSet/>
      <dgm:spPr/>
      <dgm:t>
        <a:bodyPr/>
        <a:lstStyle/>
        <a:p>
          <a:endParaRPr lang="en-US"/>
        </a:p>
      </dgm:t>
    </dgm:pt>
    <dgm:pt modelId="{E64080B0-9ED4-4B84-B651-4F0CC1197265}" type="sibTrans" cxnId="{88390A37-7D78-440A-BC8E-7333493A5652}">
      <dgm:prSet/>
      <dgm:spPr/>
      <dgm:t>
        <a:bodyPr/>
        <a:lstStyle/>
        <a:p>
          <a:endParaRPr lang="en-US"/>
        </a:p>
      </dgm:t>
    </dgm:pt>
    <dgm:pt modelId="{100042DD-FD32-4C6C-ABAD-5E2A4340F403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[MSEL Manager]</a:t>
          </a:r>
        </a:p>
      </dgm:t>
    </dgm:pt>
    <dgm:pt modelId="{DD4B650C-C879-43C5-8EBE-BCC59E5593A6}" type="parTrans" cxnId="{9D8F4C7E-CB90-4A5F-AE1F-1819F1B41CD5}">
      <dgm:prSet/>
      <dgm:spPr/>
      <dgm:t>
        <a:bodyPr/>
        <a:lstStyle/>
        <a:p>
          <a:endParaRPr lang="en-US"/>
        </a:p>
      </dgm:t>
    </dgm:pt>
    <dgm:pt modelId="{E914A8BC-7DA7-40DF-9AB1-A1559A15BBD7}" type="sibTrans" cxnId="{9D8F4C7E-CB90-4A5F-AE1F-1819F1B41CD5}">
      <dgm:prSet/>
      <dgm:spPr/>
      <dgm:t>
        <a:bodyPr/>
        <a:lstStyle/>
        <a:p>
          <a:endParaRPr lang="en-US"/>
        </a:p>
      </dgm:t>
    </dgm:pt>
    <dgm:pt modelId="{B9C13079-3E0F-4394-AB34-AC2BE2D582C5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1400" dirty="0" err="1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SimCell</a:t>
          </a:r>
          <a:r>
            <a:rPr lang="en-US" sz="14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 Controller(s)]</a:t>
          </a:r>
        </a:p>
      </dgm:t>
    </dgm:pt>
    <dgm:pt modelId="{3DBB755F-4EDB-4688-8604-758E4988DEA9}" type="parTrans" cxnId="{2C8FEE50-C8D0-42A0-A609-77466237922B}">
      <dgm:prSet/>
      <dgm:spPr/>
      <dgm:t>
        <a:bodyPr/>
        <a:lstStyle/>
        <a:p>
          <a:endParaRPr lang="en-US"/>
        </a:p>
      </dgm:t>
    </dgm:pt>
    <dgm:pt modelId="{225A7D93-ED3C-44B0-9B60-F3329BFDA704}" type="sibTrans" cxnId="{2C8FEE50-C8D0-42A0-A609-77466237922B}">
      <dgm:prSet/>
      <dgm:spPr/>
      <dgm:t>
        <a:bodyPr/>
        <a:lstStyle/>
        <a:p>
          <a:endParaRPr lang="en-US"/>
        </a:p>
      </dgm:t>
    </dgm:pt>
    <dgm:pt modelId="{C16C6611-4DA4-400B-B405-4FC29DBE765D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[Ground Truth Advisor]</a:t>
          </a:r>
        </a:p>
      </dgm:t>
    </dgm:pt>
    <dgm:pt modelId="{2C52327E-B19F-4871-94DB-3CA47B719C39}" type="parTrans" cxnId="{38670046-DCE3-4BA7-90BA-C39FBF758AE3}">
      <dgm:prSet/>
      <dgm:spPr/>
      <dgm:t>
        <a:bodyPr/>
        <a:lstStyle/>
        <a:p>
          <a:endParaRPr lang="en-US"/>
        </a:p>
      </dgm:t>
    </dgm:pt>
    <dgm:pt modelId="{3733E3A5-DEBE-45FB-9D14-227FDFAA03A6}" type="sibTrans" cxnId="{38670046-DCE3-4BA7-90BA-C39FBF758AE3}">
      <dgm:prSet/>
      <dgm:spPr/>
      <dgm:t>
        <a:bodyPr/>
        <a:lstStyle/>
        <a:p>
          <a:endParaRPr lang="en-US"/>
        </a:p>
      </dgm:t>
    </dgm:pt>
    <dgm:pt modelId="{DF5B5096-9B8F-4F50-B253-73D7CEAC906B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[Venue Control Cell Controllers]</a:t>
          </a:r>
        </a:p>
      </dgm:t>
    </dgm:pt>
    <dgm:pt modelId="{C6EC955B-6421-4968-BA74-570C1F657A41}" type="parTrans" cxnId="{6F53CC86-DFC3-4A56-A8AA-BB2F1705806E}">
      <dgm:prSet/>
      <dgm:spPr/>
      <dgm:t>
        <a:bodyPr/>
        <a:lstStyle/>
        <a:p>
          <a:endParaRPr lang="en-US"/>
        </a:p>
      </dgm:t>
    </dgm:pt>
    <dgm:pt modelId="{CCFAA2D2-0773-4399-A4A7-B54F76BDD25B}" type="sibTrans" cxnId="{6F53CC86-DFC3-4A56-A8AA-BB2F1705806E}">
      <dgm:prSet/>
      <dgm:spPr/>
      <dgm:t>
        <a:bodyPr/>
        <a:lstStyle/>
        <a:p>
          <a:endParaRPr lang="en-US"/>
        </a:p>
      </dgm:t>
    </dgm:pt>
    <dgm:pt modelId="{B0CC5225-0A29-4480-A26D-C23FDEBDA220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[Observer/ Media Area Controller]</a:t>
          </a:r>
        </a:p>
      </dgm:t>
    </dgm:pt>
    <dgm:pt modelId="{4B125407-B5F6-4AA3-9DCE-C23CD66B6761}" type="parTrans" cxnId="{C034ECD4-39C3-40F6-8619-7F6ABA9090E0}">
      <dgm:prSet/>
      <dgm:spPr/>
      <dgm:t>
        <a:bodyPr/>
        <a:lstStyle/>
        <a:p>
          <a:endParaRPr lang="en-US"/>
        </a:p>
      </dgm:t>
    </dgm:pt>
    <dgm:pt modelId="{C8B8A731-0D41-4733-8EC1-93D9C51F7B80}" type="sibTrans" cxnId="{C034ECD4-39C3-40F6-8619-7F6ABA9090E0}">
      <dgm:prSet/>
      <dgm:spPr/>
      <dgm:t>
        <a:bodyPr/>
        <a:lstStyle/>
        <a:p>
          <a:endParaRPr lang="en-US"/>
        </a:p>
      </dgm:t>
    </dgm:pt>
    <dgm:pt modelId="{0179C25B-648A-4A2F-B548-FC27C4AA3137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4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[Exercise Assembly Area Controller]</a:t>
          </a:r>
        </a:p>
      </dgm:t>
    </dgm:pt>
    <dgm:pt modelId="{3B823886-10B5-439A-93C3-F6A15425D696}" type="parTrans" cxnId="{25E2C139-A44F-4FEE-BD7D-46E905B0AE5B}">
      <dgm:prSet/>
      <dgm:spPr/>
      <dgm:t>
        <a:bodyPr/>
        <a:lstStyle/>
        <a:p>
          <a:endParaRPr lang="en-US"/>
        </a:p>
      </dgm:t>
    </dgm:pt>
    <dgm:pt modelId="{28586A6A-1542-452E-88E3-E3DF0EE6B9F8}" type="sibTrans" cxnId="{25E2C139-A44F-4FEE-BD7D-46E905B0AE5B}">
      <dgm:prSet/>
      <dgm:spPr/>
      <dgm:t>
        <a:bodyPr/>
        <a:lstStyle/>
        <a:p>
          <a:endParaRPr lang="en-US"/>
        </a:p>
      </dgm:t>
    </dgm:pt>
    <dgm:pt modelId="{04C6AC86-9BED-4AF1-A554-3F23D6AC5C27}" type="pres">
      <dgm:prSet presAssocID="{34C6241B-5E29-403A-B059-BA09EE60059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03C0D77-1D6A-4634-96F1-D8356DDEB695}" type="pres">
      <dgm:prSet presAssocID="{9D9D6D0C-CC82-4683-8A54-9E3C8579B053}" presName="hierRoot1" presStyleCnt="0">
        <dgm:presLayoutVars>
          <dgm:hierBranch val="init"/>
        </dgm:presLayoutVars>
      </dgm:prSet>
      <dgm:spPr/>
    </dgm:pt>
    <dgm:pt modelId="{688013FA-36AF-4D41-8F32-2BEEA9F8EE92}" type="pres">
      <dgm:prSet presAssocID="{9D9D6D0C-CC82-4683-8A54-9E3C8579B053}" presName="rootComposite1" presStyleCnt="0"/>
      <dgm:spPr/>
    </dgm:pt>
    <dgm:pt modelId="{02A2263F-CEE2-4A5F-B443-7693DF5018AD}" type="pres">
      <dgm:prSet presAssocID="{9D9D6D0C-CC82-4683-8A54-9E3C8579B053}" presName="rootText1" presStyleLbl="node0" presStyleIdx="0" presStyleCnt="1" custScaleX="182082">
        <dgm:presLayoutVars>
          <dgm:chPref val="3"/>
        </dgm:presLayoutVars>
      </dgm:prSet>
      <dgm:spPr/>
    </dgm:pt>
    <dgm:pt modelId="{F9589A81-7167-4A7F-96CB-792AB71FD3FC}" type="pres">
      <dgm:prSet presAssocID="{9D9D6D0C-CC82-4683-8A54-9E3C8579B053}" presName="rootConnector1" presStyleLbl="node1" presStyleIdx="0" presStyleCnt="0"/>
      <dgm:spPr/>
    </dgm:pt>
    <dgm:pt modelId="{4A013A5F-1C03-47B3-9D02-9B8B94281868}" type="pres">
      <dgm:prSet presAssocID="{9D9D6D0C-CC82-4683-8A54-9E3C8579B053}" presName="hierChild2" presStyleCnt="0"/>
      <dgm:spPr/>
    </dgm:pt>
    <dgm:pt modelId="{CCDAF2D9-E7DE-48D5-9F4B-0C38AEAA66A0}" type="pres">
      <dgm:prSet presAssocID="{DD4B650C-C879-43C5-8EBE-BCC59E5593A6}" presName="Name37" presStyleLbl="parChTrans1D2" presStyleIdx="0" presStyleCnt="6"/>
      <dgm:spPr/>
    </dgm:pt>
    <dgm:pt modelId="{069848E3-E291-4DC9-86EF-2719FD8E10E0}" type="pres">
      <dgm:prSet presAssocID="{100042DD-FD32-4C6C-ABAD-5E2A4340F403}" presName="hierRoot2" presStyleCnt="0">
        <dgm:presLayoutVars>
          <dgm:hierBranch val="init"/>
        </dgm:presLayoutVars>
      </dgm:prSet>
      <dgm:spPr/>
    </dgm:pt>
    <dgm:pt modelId="{EBBDFECD-AE74-499C-B9CD-7DFB0F8E584C}" type="pres">
      <dgm:prSet presAssocID="{100042DD-FD32-4C6C-ABAD-5E2A4340F403}" presName="rootComposite" presStyleCnt="0"/>
      <dgm:spPr/>
    </dgm:pt>
    <dgm:pt modelId="{60BEE384-3991-41EA-B30B-E8995EAA0A35}" type="pres">
      <dgm:prSet presAssocID="{100042DD-FD32-4C6C-ABAD-5E2A4340F403}" presName="rootText" presStyleLbl="node2" presStyleIdx="0" presStyleCnt="6">
        <dgm:presLayoutVars>
          <dgm:chPref val="3"/>
        </dgm:presLayoutVars>
      </dgm:prSet>
      <dgm:spPr/>
    </dgm:pt>
    <dgm:pt modelId="{A655F440-9A6D-47A7-9814-3FAA6D335D41}" type="pres">
      <dgm:prSet presAssocID="{100042DD-FD32-4C6C-ABAD-5E2A4340F403}" presName="rootConnector" presStyleLbl="node2" presStyleIdx="0" presStyleCnt="6"/>
      <dgm:spPr/>
    </dgm:pt>
    <dgm:pt modelId="{47F05AED-DFC3-44DB-8CDB-9E362F9B4F41}" type="pres">
      <dgm:prSet presAssocID="{100042DD-FD32-4C6C-ABAD-5E2A4340F403}" presName="hierChild4" presStyleCnt="0"/>
      <dgm:spPr/>
    </dgm:pt>
    <dgm:pt modelId="{89969BC9-473A-4FF0-82C8-9CBB6D9B57B3}" type="pres">
      <dgm:prSet presAssocID="{100042DD-FD32-4C6C-ABAD-5E2A4340F403}" presName="hierChild5" presStyleCnt="0"/>
      <dgm:spPr/>
    </dgm:pt>
    <dgm:pt modelId="{AF7EE72A-1C58-4307-9863-11E49FA570D4}" type="pres">
      <dgm:prSet presAssocID="{2C52327E-B19F-4871-94DB-3CA47B719C39}" presName="Name37" presStyleLbl="parChTrans1D2" presStyleIdx="1" presStyleCnt="6"/>
      <dgm:spPr/>
    </dgm:pt>
    <dgm:pt modelId="{D7A99DAA-EB56-4E89-88DD-5F45CCB1267E}" type="pres">
      <dgm:prSet presAssocID="{C16C6611-4DA4-400B-B405-4FC29DBE765D}" presName="hierRoot2" presStyleCnt="0">
        <dgm:presLayoutVars>
          <dgm:hierBranch val="init"/>
        </dgm:presLayoutVars>
      </dgm:prSet>
      <dgm:spPr/>
    </dgm:pt>
    <dgm:pt modelId="{FAFF2BD2-E002-44A6-A1D2-33FE034DA777}" type="pres">
      <dgm:prSet presAssocID="{C16C6611-4DA4-400B-B405-4FC29DBE765D}" presName="rootComposite" presStyleCnt="0"/>
      <dgm:spPr/>
    </dgm:pt>
    <dgm:pt modelId="{F1377F09-A710-4D51-AD05-ED566FF7F747}" type="pres">
      <dgm:prSet presAssocID="{C16C6611-4DA4-400B-B405-4FC29DBE765D}" presName="rootText" presStyleLbl="node2" presStyleIdx="1" presStyleCnt="6">
        <dgm:presLayoutVars>
          <dgm:chPref val="3"/>
        </dgm:presLayoutVars>
      </dgm:prSet>
      <dgm:spPr/>
    </dgm:pt>
    <dgm:pt modelId="{E6EBF455-BD00-45C2-BF69-C3A188706C71}" type="pres">
      <dgm:prSet presAssocID="{C16C6611-4DA4-400B-B405-4FC29DBE765D}" presName="rootConnector" presStyleLbl="node2" presStyleIdx="1" presStyleCnt="6"/>
      <dgm:spPr/>
    </dgm:pt>
    <dgm:pt modelId="{9CCA4777-7B1A-4E97-8956-0857E7F3A6E2}" type="pres">
      <dgm:prSet presAssocID="{C16C6611-4DA4-400B-B405-4FC29DBE765D}" presName="hierChild4" presStyleCnt="0"/>
      <dgm:spPr/>
    </dgm:pt>
    <dgm:pt modelId="{B4C3C375-9E95-4A1E-96F8-F465FDA0ED0D}" type="pres">
      <dgm:prSet presAssocID="{C16C6611-4DA4-400B-B405-4FC29DBE765D}" presName="hierChild5" presStyleCnt="0"/>
      <dgm:spPr/>
    </dgm:pt>
    <dgm:pt modelId="{7E65E871-7980-4B9A-BD9B-14C50D638E2C}" type="pres">
      <dgm:prSet presAssocID="{3DBB755F-4EDB-4688-8604-758E4988DEA9}" presName="Name37" presStyleLbl="parChTrans1D2" presStyleIdx="2" presStyleCnt="6"/>
      <dgm:spPr/>
    </dgm:pt>
    <dgm:pt modelId="{C1DBC1C4-65E5-4944-9A8C-C53208738758}" type="pres">
      <dgm:prSet presAssocID="{B9C13079-3E0F-4394-AB34-AC2BE2D582C5}" presName="hierRoot2" presStyleCnt="0">
        <dgm:presLayoutVars>
          <dgm:hierBranch val="init"/>
        </dgm:presLayoutVars>
      </dgm:prSet>
      <dgm:spPr/>
    </dgm:pt>
    <dgm:pt modelId="{7E1DBE9A-8DD7-4360-9577-8EB01F5BB349}" type="pres">
      <dgm:prSet presAssocID="{B9C13079-3E0F-4394-AB34-AC2BE2D582C5}" presName="rootComposite" presStyleCnt="0"/>
      <dgm:spPr/>
    </dgm:pt>
    <dgm:pt modelId="{747317D3-B0C3-46CE-A8EE-4854BDDED6B1}" type="pres">
      <dgm:prSet presAssocID="{B9C13079-3E0F-4394-AB34-AC2BE2D582C5}" presName="rootText" presStyleLbl="node2" presStyleIdx="2" presStyleCnt="6">
        <dgm:presLayoutVars>
          <dgm:chPref val="3"/>
        </dgm:presLayoutVars>
      </dgm:prSet>
      <dgm:spPr/>
    </dgm:pt>
    <dgm:pt modelId="{FF6780D4-4AA0-436D-A45E-4EF29C9E7F28}" type="pres">
      <dgm:prSet presAssocID="{B9C13079-3E0F-4394-AB34-AC2BE2D582C5}" presName="rootConnector" presStyleLbl="node2" presStyleIdx="2" presStyleCnt="6"/>
      <dgm:spPr/>
    </dgm:pt>
    <dgm:pt modelId="{5A011437-9F20-4C5F-935A-4B59D8D13082}" type="pres">
      <dgm:prSet presAssocID="{B9C13079-3E0F-4394-AB34-AC2BE2D582C5}" presName="hierChild4" presStyleCnt="0"/>
      <dgm:spPr/>
    </dgm:pt>
    <dgm:pt modelId="{94FD2194-A271-47F2-BF51-C2B8B0E01127}" type="pres">
      <dgm:prSet presAssocID="{B9C13079-3E0F-4394-AB34-AC2BE2D582C5}" presName="hierChild5" presStyleCnt="0"/>
      <dgm:spPr/>
    </dgm:pt>
    <dgm:pt modelId="{25BB61D8-5309-4003-9C34-A9AF529671E6}" type="pres">
      <dgm:prSet presAssocID="{C6EC955B-6421-4968-BA74-570C1F657A41}" presName="Name37" presStyleLbl="parChTrans1D2" presStyleIdx="3" presStyleCnt="6"/>
      <dgm:spPr/>
    </dgm:pt>
    <dgm:pt modelId="{3397BA2A-C9B8-430D-84EC-752E46CD3541}" type="pres">
      <dgm:prSet presAssocID="{DF5B5096-9B8F-4F50-B253-73D7CEAC906B}" presName="hierRoot2" presStyleCnt="0">
        <dgm:presLayoutVars>
          <dgm:hierBranch val="init"/>
        </dgm:presLayoutVars>
      </dgm:prSet>
      <dgm:spPr/>
    </dgm:pt>
    <dgm:pt modelId="{21CDC850-9303-41E9-9F2A-9F05DE54FDEB}" type="pres">
      <dgm:prSet presAssocID="{DF5B5096-9B8F-4F50-B253-73D7CEAC906B}" presName="rootComposite" presStyleCnt="0"/>
      <dgm:spPr/>
    </dgm:pt>
    <dgm:pt modelId="{BB17F08A-425F-4A79-B4A0-56FFAB6AD49C}" type="pres">
      <dgm:prSet presAssocID="{DF5B5096-9B8F-4F50-B253-73D7CEAC906B}" presName="rootText" presStyleLbl="node2" presStyleIdx="3" presStyleCnt="6">
        <dgm:presLayoutVars>
          <dgm:chPref val="3"/>
        </dgm:presLayoutVars>
      </dgm:prSet>
      <dgm:spPr/>
    </dgm:pt>
    <dgm:pt modelId="{727B9E29-4CEC-45B6-B373-BEEFC5D016CB}" type="pres">
      <dgm:prSet presAssocID="{DF5B5096-9B8F-4F50-B253-73D7CEAC906B}" presName="rootConnector" presStyleLbl="node2" presStyleIdx="3" presStyleCnt="6"/>
      <dgm:spPr/>
    </dgm:pt>
    <dgm:pt modelId="{98B90429-E287-47CB-B760-09C0CC99386F}" type="pres">
      <dgm:prSet presAssocID="{DF5B5096-9B8F-4F50-B253-73D7CEAC906B}" presName="hierChild4" presStyleCnt="0"/>
      <dgm:spPr/>
    </dgm:pt>
    <dgm:pt modelId="{ABE0D0FA-0764-4A90-AFB7-3435929A808F}" type="pres">
      <dgm:prSet presAssocID="{DF5B5096-9B8F-4F50-B253-73D7CEAC906B}" presName="hierChild5" presStyleCnt="0"/>
      <dgm:spPr/>
    </dgm:pt>
    <dgm:pt modelId="{A318D8D0-B518-4941-9BFC-79291E5029E6}" type="pres">
      <dgm:prSet presAssocID="{4B125407-B5F6-4AA3-9DCE-C23CD66B6761}" presName="Name37" presStyleLbl="parChTrans1D2" presStyleIdx="4" presStyleCnt="6"/>
      <dgm:spPr/>
    </dgm:pt>
    <dgm:pt modelId="{269B6444-89C3-4108-9616-C026E0BB3489}" type="pres">
      <dgm:prSet presAssocID="{B0CC5225-0A29-4480-A26D-C23FDEBDA220}" presName="hierRoot2" presStyleCnt="0">
        <dgm:presLayoutVars>
          <dgm:hierBranch val="init"/>
        </dgm:presLayoutVars>
      </dgm:prSet>
      <dgm:spPr/>
    </dgm:pt>
    <dgm:pt modelId="{DF1E0280-C47E-4AEF-9CCE-A51C557B59F4}" type="pres">
      <dgm:prSet presAssocID="{B0CC5225-0A29-4480-A26D-C23FDEBDA220}" presName="rootComposite" presStyleCnt="0"/>
      <dgm:spPr/>
    </dgm:pt>
    <dgm:pt modelId="{BD1EA0D4-C690-43F0-9A7D-0332C9A31CCF}" type="pres">
      <dgm:prSet presAssocID="{B0CC5225-0A29-4480-A26D-C23FDEBDA220}" presName="rootText" presStyleLbl="node2" presStyleIdx="4" presStyleCnt="6">
        <dgm:presLayoutVars>
          <dgm:chPref val="3"/>
        </dgm:presLayoutVars>
      </dgm:prSet>
      <dgm:spPr/>
    </dgm:pt>
    <dgm:pt modelId="{CA4B69AC-D9EA-4F81-AA74-415214C51480}" type="pres">
      <dgm:prSet presAssocID="{B0CC5225-0A29-4480-A26D-C23FDEBDA220}" presName="rootConnector" presStyleLbl="node2" presStyleIdx="4" presStyleCnt="6"/>
      <dgm:spPr/>
    </dgm:pt>
    <dgm:pt modelId="{3DD5DE57-35FB-4181-B5AB-F9DAE5AAD3D9}" type="pres">
      <dgm:prSet presAssocID="{B0CC5225-0A29-4480-A26D-C23FDEBDA220}" presName="hierChild4" presStyleCnt="0"/>
      <dgm:spPr/>
    </dgm:pt>
    <dgm:pt modelId="{51B42F81-8B62-493F-94FA-971F9027B673}" type="pres">
      <dgm:prSet presAssocID="{B0CC5225-0A29-4480-A26D-C23FDEBDA220}" presName="hierChild5" presStyleCnt="0"/>
      <dgm:spPr/>
    </dgm:pt>
    <dgm:pt modelId="{54330192-5CFA-46D0-A3F7-7C0237EB6D94}" type="pres">
      <dgm:prSet presAssocID="{3B823886-10B5-439A-93C3-F6A15425D696}" presName="Name37" presStyleLbl="parChTrans1D2" presStyleIdx="5" presStyleCnt="6"/>
      <dgm:spPr/>
    </dgm:pt>
    <dgm:pt modelId="{4C053BED-E88E-4700-99AA-BF54B3BC897F}" type="pres">
      <dgm:prSet presAssocID="{0179C25B-648A-4A2F-B548-FC27C4AA3137}" presName="hierRoot2" presStyleCnt="0">
        <dgm:presLayoutVars>
          <dgm:hierBranch val="init"/>
        </dgm:presLayoutVars>
      </dgm:prSet>
      <dgm:spPr/>
    </dgm:pt>
    <dgm:pt modelId="{3F76E9EE-F559-4C4A-8CC9-82E98D1483D0}" type="pres">
      <dgm:prSet presAssocID="{0179C25B-648A-4A2F-B548-FC27C4AA3137}" presName="rootComposite" presStyleCnt="0"/>
      <dgm:spPr/>
    </dgm:pt>
    <dgm:pt modelId="{18C85603-DDBF-451F-803C-EC5873092686}" type="pres">
      <dgm:prSet presAssocID="{0179C25B-648A-4A2F-B548-FC27C4AA3137}" presName="rootText" presStyleLbl="node2" presStyleIdx="5" presStyleCnt="6">
        <dgm:presLayoutVars>
          <dgm:chPref val="3"/>
        </dgm:presLayoutVars>
      </dgm:prSet>
      <dgm:spPr/>
    </dgm:pt>
    <dgm:pt modelId="{ED8A2690-887E-423F-BC2C-2D8B3B0857BE}" type="pres">
      <dgm:prSet presAssocID="{0179C25B-648A-4A2F-B548-FC27C4AA3137}" presName="rootConnector" presStyleLbl="node2" presStyleIdx="5" presStyleCnt="6"/>
      <dgm:spPr/>
    </dgm:pt>
    <dgm:pt modelId="{C1A2965C-8D23-414A-B18F-A05BD15B4B2E}" type="pres">
      <dgm:prSet presAssocID="{0179C25B-648A-4A2F-B548-FC27C4AA3137}" presName="hierChild4" presStyleCnt="0"/>
      <dgm:spPr/>
    </dgm:pt>
    <dgm:pt modelId="{37C778C1-E384-4A11-8430-047FB2400C0A}" type="pres">
      <dgm:prSet presAssocID="{0179C25B-648A-4A2F-B548-FC27C4AA3137}" presName="hierChild5" presStyleCnt="0"/>
      <dgm:spPr/>
    </dgm:pt>
    <dgm:pt modelId="{0C4C00A7-58DB-494E-8B19-22BCEA57E733}" type="pres">
      <dgm:prSet presAssocID="{9D9D6D0C-CC82-4683-8A54-9E3C8579B053}" presName="hierChild3" presStyleCnt="0"/>
      <dgm:spPr/>
    </dgm:pt>
  </dgm:ptLst>
  <dgm:cxnLst>
    <dgm:cxn modelId="{0D42BC04-3F1D-457B-B6F2-B7D5A0BFFF8E}" type="presOf" srcId="{C16C6611-4DA4-400B-B405-4FC29DBE765D}" destId="{F1377F09-A710-4D51-AD05-ED566FF7F747}" srcOrd="0" destOrd="0" presId="urn:microsoft.com/office/officeart/2005/8/layout/orgChart1"/>
    <dgm:cxn modelId="{8210A706-9845-4E49-8F2A-D681236E5F0C}" type="presOf" srcId="{B9C13079-3E0F-4394-AB34-AC2BE2D582C5}" destId="{747317D3-B0C3-46CE-A8EE-4854BDDED6B1}" srcOrd="0" destOrd="0" presId="urn:microsoft.com/office/officeart/2005/8/layout/orgChart1"/>
    <dgm:cxn modelId="{1D638211-15DE-402E-B1E9-735F84AC72AF}" type="presOf" srcId="{B9C13079-3E0F-4394-AB34-AC2BE2D582C5}" destId="{FF6780D4-4AA0-436D-A45E-4EF29C9E7F28}" srcOrd="1" destOrd="0" presId="urn:microsoft.com/office/officeart/2005/8/layout/orgChart1"/>
    <dgm:cxn modelId="{8EF22715-D767-47A6-8091-37C0EE30088A}" type="presOf" srcId="{C16C6611-4DA4-400B-B405-4FC29DBE765D}" destId="{E6EBF455-BD00-45C2-BF69-C3A188706C71}" srcOrd="1" destOrd="0" presId="urn:microsoft.com/office/officeart/2005/8/layout/orgChart1"/>
    <dgm:cxn modelId="{5A300726-5CB6-49F1-AD6B-D75F3A6A10E2}" type="presOf" srcId="{B0CC5225-0A29-4480-A26D-C23FDEBDA220}" destId="{BD1EA0D4-C690-43F0-9A7D-0332C9A31CCF}" srcOrd="0" destOrd="0" presId="urn:microsoft.com/office/officeart/2005/8/layout/orgChart1"/>
    <dgm:cxn modelId="{CDB6E827-AD01-4112-8BD6-2C20AE0C7402}" type="presOf" srcId="{B0CC5225-0A29-4480-A26D-C23FDEBDA220}" destId="{CA4B69AC-D9EA-4F81-AA74-415214C51480}" srcOrd="1" destOrd="0" presId="urn:microsoft.com/office/officeart/2005/8/layout/orgChart1"/>
    <dgm:cxn modelId="{358EC932-9C23-42A3-BE8E-0866E90D94E4}" type="presOf" srcId="{34C6241B-5E29-403A-B059-BA09EE600595}" destId="{04C6AC86-9BED-4AF1-A554-3F23D6AC5C27}" srcOrd="0" destOrd="0" presId="urn:microsoft.com/office/officeart/2005/8/layout/orgChart1"/>
    <dgm:cxn modelId="{88390A37-7D78-440A-BC8E-7333493A5652}" srcId="{34C6241B-5E29-403A-B059-BA09EE600595}" destId="{9D9D6D0C-CC82-4683-8A54-9E3C8579B053}" srcOrd="0" destOrd="0" parTransId="{F0EC9F5C-6438-4B01-9801-B7A8FDDB5E6E}" sibTransId="{E64080B0-9ED4-4B84-B651-4F0CC1197265}"/>
    <dgm:cxn modelId="{25E2C139-A44F-4FEE-BD7D-46E905B0AE5B}" srcId="{9D9D6D0C-CC82-4683-8A54-9E3C8579B053}" destId="{0179C25B-648A-4A2F-B548-FC27C4AA3137}" srcOrd="5" destOrd="0" parTransId="{3B823886-10B5-439A-93C3-F6A15425D696}" sibTransId="{28586A6A-1542-452E-88E3-E3DF0EE6B9F8}"/>
    <dgm:cxn modelId="{2A2CE13C-1804-4CED-9A0A-D7B21F3267B9}" type="presOf" srcId="{9D9D6D0C-CC82-4683-8A54-9E3C8579B053}" destId="{F9589A81-7167-4A7F-96CB-792AB71FD3FC}" srcOrd="1" destOrd="0" presId="urn:microsoft.com/office/officeart/2005/8/layout/orgChart1"/>
    <dgm:cxn modelId="{9BC24F45-3FFC-484E-A211-F6F61C4CAA51}" type="presOf" srcId="{2C52327E-B19F-4871-94DB-3CA47B719C39}" destId="{AF7EE72A-1C58-4307-9863-11E49FA570D4}" srcOrd="0" destOrd="0" presId="urn:microsoft.com/office/officeart/2005/8/layout/orgChart1"/>
    <dgm:cxn modelId="{ABAB7665-FAA8-4E3C-BCD6-AFA2AC5D3589}" type="presOf" srcId="{4B125407-B5F6-4AA3-9DCE-C23CD66B6761}" destId="{A318D8D0-B518-4941-9BFC-79291E5029E6}" srcOrd="0" destOrd="0" presId="urn:microsoft.com/office/officeart/2005/8/layout/orgChart1"/>
    <dgm:cxn modelId="{38670046-DCE3-4BA7-90BA-C39FBF758AE3}" srcId="{9D9D6D0C-CC82-4683-8A54-9E3C8579B053}" destId="{C16C6611-4DA4-400B-B405-4FC29DBE765D}" srcOrd="1" destOrd="0" parTransId="{2C52327E-B19F-4871-94DB-3CA47B719C39}" sibTransId="{3733E3A5-DEBE-45FB-9D14-227FDFAA03A6}"/>
    <dgm:cxn modelId="{37FE1A48-7EBC-42B6-956E-445E687D4DD3}" type="presOf" srcId="{100042DD-FD32-4C6C-ABAD-5E2A4340F403}" destId="{A655F440-9A6D-47A7-9814-3FAA6D335D41}" srcOrd="1" destOrd="0" presId="urn:microsoft.com/office/officeart/2005/8/layout/orgChart1"/>
    <dgm:cxn modelId="{2C8FEE50-C8D0-42A0-A609-77466237922B}" srcId="{9D9D6D0C-CC82-4683-8A54-9E3C8579B053}" destId="{B9C13079-3E0F-4394-AB34-AC2BE2D582C5}" srcOrd="2" destOrd="0" parTransId="{3DBB755F-4EDB-4688-8604-758E4988DEA9}" sibTransId="{225A7D93-ED3C-44B0-9B60-F3329BFDA704}"/>
    <dgm:cxn modelId="{D45C4658-DE14-488F-81CB-90557BA6CF77}" type="presOf" srcId="{3DBB755F-4EDB-4688-8604-758E4988DEA9}" destId="{7E65E871-7980-4B9A-BD9B-14C50D638E2C}" srcOrd="0" destOrd="0" presId="urn:microsoft.com/office/officeart/2005/8/layout/orgChart1"/>
    <dgm:cxn modelId="{9D8F4C7E-CB90-4A5F-AE1F-1819F1B41CD5}" srcId="{9D9D6D0C-CC82-4683-8A54-9E3C8579B053}" destId="{100042DD-FD32-4C6C-ABAD-5E2A4340F403}" srcOrd="0" destOrd="0" parTransId="{DD4B650C-C879-43C5-8EBE-BCC59E5593A6}" sibTransId="{E914A8BC-7DA7-40DF-9AB1-A1559A15BBD7}"/>
    <dgm:cxn modelId="{6F53CC86-DFC3-4A56-A8AA-BB2F1705806E}" srcId="{9D9D6D0C-CC82-4683-8A54-9E3C8579B053}" destId="{DF5B5096-9B8F-4F50-B253-73D7CEAC906B}" srcOrd="3" destOrd="0" parTransId="{C6EC955B-6421-4968-BA74-570C1F657A41}" sibTransId="{CCFAA2D2-0773-4399-A4A7-B54F76BDD25B}"/>
    <dgm:cxn modelId="{4FEDD1A2-92B7-4AE4-B251-285C11FBE051}" type="presOf" srcId="{9D9D6D0C-CC82-4683-8A54-9E3C8579B053}" destId="{02A2263F-CEE2-4A5F-B443-7693DF5018AD}" srcOrd="0" destOrd="0" presId="urn:microsoft.com/office/officeart/2005/8/layout/orgChart1"/>
    <dgm:cxn modelId="{2549C0A3-C7DE-4303-8207-0978FA564E2B}" type="presOf" srcId="{3B823886-10B5-439A-93C3-F6A15425D696}" destId="{54330192-5CFA-46D0-A3F7-7C0237EB6D94}" srcOrd="0" destOrd="0" presId="urn:microsoft.com/office/officeart/2005/8/layout/orgChart1"/>
    <dgm:cxn modelId="{590837C3-FCF5-43C0-8F4C-7A0D302F4E09}" type="presOf" srcId="{C6EC955B-6421-4968-BA74-570C1F657A41}" destId="{25BB61D8-5309-4003-9C34-A9AF529671E6}" srcOrd="0" destOrd="0" presId="urn:microsoft.com/office/officeart/2005/8/layout/orgChart1"/>
    <dgm:cxn modelId="{BEA279C3-B39A-4092-A540-62F9FC5E6D73}" type="presOf" srcId="{0179C25B-648A-4A2F-B548-FC27C4AA3137}" destId="{ED8A2690-887E-423F-BC2C-2D8B3B0857BE}" srcOrd="1" destOrd="0" presId="urn:microsoft.com/office/officeart/2005/8/layout/orgChart1"/>
    <dgm:cxn modelId="{9E0CD2CF-B73A-4227-A2A8-67AD32CF766F}" type="presOf" srcId="{DF5B5096-9B8F-4F50-B253-73D7CEAC906B}" destId="{727B9E29-4CEC-45B6-B373-BEEFC5D016CB}" srcOrd="1" destOrd="0" presId="urn:microsoft.com/office/officeart/2005/8/layout/orgChart1"/>
    <dgm:cxn modelId="{C034ECD4-39C3-40F6-8619-7F6ABA9090E0}" srcId="{9D9D6D0C-CC82-4683-8A54-9E3C8579B053}" destId="{B0CC5225-0A29-4480-A26D-C23FDEBDA220}" srcOrd="4" destOrd="0" parTransId="{4B125407-B5F6-4AA3-9DCE-C23CD66B6761}" sibTransId="{C8B8A731-0D41-4733-8EC1-93D9C51F7B80}"/>
    <dgm:cxn modelId="{A863DEE4-63AB-4D3E-9587-8F12AA409F03}" type="presOf" srcId="{0179C25B-648A-4A2F-B548-FC27C4AA3137}" destId="{18C85603-DDBF-451F-803C-EC5873092686}" srcOrd="0" destOrd="0" presId="urn:microsoft.com/office/officeart/2005/8/layout/orgChart1"/>
    <dgm:cxn modelId="{F3601AE8-EC46-49CA-8F97-B9F19ADA7B5F}" type="presOf" srcId="{DF5B5096-9B8F-4F50-B253-73D7CEAC906B}" destId="{BB17F08A-425F-4A79-B4A0-56FFAB6AD49C}" srcOrd="0" destOrd="0" presId="urn:microsoft.com/office/officeart/2005/8/layout/orgChart1"/>
    <dgm:cxn modelId="{070C08EC-2481-4973-BA3E-FCDEE1084B5F}" type="presOf" srcId="{DD4B650C-C879-43C5-8EBE-BCC59E5593A6}" destId="{CCDAF2D9-E7DE-48D5-9F4B-0C38AEAA66A0}" srcOrd="0" destOrd="0" presId="urn:microsoft.com/office/officeart/2005/8/layout/orgChart1"/>
    <dgm:cxn modelId="{BA4305ED-03CB-42C4-A372-B0CF381626C3}" type="presOf" srcId="{100042DD-FD32-4C6C-ABAD-5E2A4340F403}" destId="{60BEE384-3991-41EA-B30B-E8995EAA0A35}" srcOrd="0" destOrd="0" presId="urn:microsoft.com/office/officeart/2005/8/layout/orgChart1"/>
    <dgm:cxn modelId="{31F114EB-D5D9-470D-B94B-030B31BEACCE}" type="presParOf" srcId="{04C6AC86-9BED-4AF1-A554-3F23D6AC5C27}" destId="{F03C0D77-1D6A-4634-96F1-D8356DDEB695}" srcOrd="0" destOrd="0" presId="urn:microsoft.com/office/officeart/2005/8/layout/orgChart1"/>
    <dgm:cxn modelId="{A73E8108-F3BF-4D8A-AE35-C53A13658AD2}" type="presParOf" srcId="{F03C0D77-1D6A-4634-96F1-D8356DDEB695}" destId="{688013FA-36AF-4D41-8F32-2BEEA9F8EE92}" srcOrd="0" destOrd="0" presId="urn:microsoft.com/office/officeart/2005/8/layout/orgChart1"/>
    <dgm:cxn modelId="{0FACF91F-A553-4513-9E19-5927761CC2A2}" type="presParOf" srcId="{688013FA-36AF-4D41-8F32-2BEEA9F8EE92}" destId="{02A2263F-CEE2-4A5F-B443-7693DF5018AD}" srcOrd="0" destOrd="0" presId="urn:microsoft.com/office/officeart/2005/8/layout/orgChart1"/>
    <dgm:cxn modelId="{52D6417E-DE58-4A70-97CD-F22B6137D604}" type="presParOf" srcId="{688013FA-36AF-4D41-8F32-2BEEA9F8EE92}" destId="{F9589A81-7167-4A7F-96CB-792AB71FD3FC}" srcOrd="1" destOrd="0" presId="urn:microsoft.com/office/officeart/2005/8/layout/orgChart1"/>
    <dgm:cxn modelId="{C035D918-5894-4BA2-B5EA-293115078E1D}" type="presParOf" srcId="{F03C0D77-1D6A-4634-96F1-D8356DDEB695}" destId="{4A013A5F-1C03-47B3-9D02-9B8B94281868}" srcOrd="1" destOrd="0" presId="urn:microsoft.com/office/officeart/2005/8/layout/orgChart1"/>
    <dgm:cxn modelId="{9EABACCD-072E-4872-B308-E181EAAE47F1}" type="presParOf" srcId="{4A013A5F-1C03-47B3-9D02-9B8B94281868}" destId="{CCDAF2D9-E7DE-48D5-9F4B-0C38AEAA66A0}" srcOrd="0" destOrd="0" presId="urn:microsoft.com/office/officeart/2005/8/layout/orgChart1"/>
    <dgm:cxn modelId="{E07C351D-4BA3-4423-AF0D-0F8A8DADE499}" type="presParOf" srcId="{4A013A5F-1C03-47B3-9D02-9B8B94281868}" destId="{069848E3-E291-4DC9-86EF-2719FD8E10E0}" srcOrd="1" destOrd="0" presId="urn:microsoft.com/office/officeart/2005/8/layout/orgChart1"/>
    <dgm:cxn modelId="{2261C4BE-C2C5-4F35-9C7C-1A5642FFE113}" type="presParOf" srcId="{069848E3-E291-4DC9-86EF-2719FD8E10E0}" destId="{EBBDFECD-AE74-499C-B9CD-7DFB0F8E584C}" srcOrd="0" destOrd="0" presId="urn:microsoft.com/office/officeart/2005/8/layout/orgChart1"/>
    <dgm:cxn modelId="{0BB4BA7B-A132-42F8-88B0-B3D38BE24CA8}" type="presParOf" srcId="{EBBDFECD-AE74-499C-B9CD-7DFB0F8E584C}" destId="{60BEE384-3991-41EA-B30B-E8995EAA0A35}" srcOrd="0" destOrd="0" presId="urn:microsoft.com/office/officeart/2005/8/layout/orgChart1"/>
    <dgm:cxn modelId="{092A8AC0-5EE6-4A20-88BC-8A1A9C6014B1}" type="presParOf" srcId="{EBBDFECD-AE74-499C-B9CD-7DFB0F8E584C}" destId="{A655F440-9A6D-47A7-9814-3FAA6D335D41}" srcOrd="1" destOrd="0" presId="urn:microsoft.com/office/officeart/2005/8/layout/orgChart1"/>
    <dgm:cxn modelId="{EBDCE4A1-FD5E-4695-BFF9-1DEF2567131F}" type="presParOf" srcId="{069848E3-E291-4DC9-86EF-2719FD8E10E0}" destId="{47F05AED-DFC3-44DB-8CDB-9E362F9B4F41}" srcOrd="1" destOrd="0" presId="urn:microsoft.com/office/officeart/2005/8/layout/orgChart1"/>
    <dgm:cxn modelId="{7CC4E592-4535-481C-BA5C-C8D5F6C90D0B}" type="presParOf" srcId="{069848E3-E291-4DC9-86EF-2719FD8E10E0}" destId="{89969BC9-473A-4FF0-82C8-9CBB6D9B57B3}" srcOrd="2" destOrd="0" presId="urn:microsoft.com/office/officeart/2005/8/layout/orgChart1"/>
    <dgm:cxn modelId="{C5E487EC-6605-4745-BD66-67C897D83EA1}" type="presParOf" srcId="{4A013A5F-1C03-47B3-9D02-9B8B94281868}" destId="{AF7EE72A-1C58-4307-9863-11E49FA570D4}" srcOrd="2" destOrd="0" presId="urn:microsoft.com/office/officeart/2005/8/layout/orgChart1"/>
    <dgm:cxn modelId="{50549C75-AD0A-4AE1-82BE-99D413DB4493}" type="presParOf" srcId="{4A013A5F-1C03-47B3-9D02-9B8B94281868}" destId="{D7A99DAA-EB56-4E89-88DD-5F45CCB1267E}" srcOrd="3" destOrd="0" presId="urn:microsoft.com/office/officeart/2005/8/layout/orgChart1"/>
    <dgm:cxn modelId="{8D03956E-D9A7-4D19-9702-3A8D2AB26841}" type="presParOf" srcId="{D7A99DAA-EB56-4E89-88DD-5F45CCB1267E}" destId="{FAFF2BD2-E002-44A6-A1D2-33FE034DA777}" srcOrd="0" destOrd="0" presId="urn:microsoft.com/office/officeart/2005/8/layout/orgChart1"/>
    <dgm:cxn modelId="{C402839E-7CF0-4BE6-8A88-053BF8A9FCBA}" type="presParOf" srcId="{FAFF2BD2-E002-44A6-A1D2-33FE034DA777}" destId="{F1377F09-A710-4D51-AD05-ED566FF7F747}" srcOrd="0" destOrd="0" presId="urn:microsoft.com/office/officeart/2005/8/layout/orgChart1"/>
    <dgm:cxn modelId="{E5B76902-4CCD-4D95-9E58-5E390ED6D131}" type="presParOf" srcId="{FAFF2BD2-E002-44A6-A1D2-33FE034DA777}" destId="{E6EBF455-BD00-45C2-BF69-C3A188706C71}" srcOrd="1" destOrd="0" presId="urn:microsoft.com/office/officeart/2005/8/layout/orgChart1"/>
    <dgm:cxn modelId="{0A6F8398-B4BC-4D77-AC40-B18E935AC9AE}" type="presParOf" srcId="{D7A99DAA-EB56-4E89-88DD-5F45CCB1267E}" destId="{9CCA4777-7B1A-4E97-8956-0857E7F3A6E2}" srcOrd="1" destOrd="0" presId="urn:microsoft.com/office/officeart/2005/8/layout/orgChart1"/>
    <dgm:cxn modelId="{F1090A24-CB3A-494D-B9F9-362FA79583A9}" type="presParOf" srcId="{D7A99DAA-EB56-4E89-88DD-5F45CCB1267E}" destId="{B4C3C375-9E95-4A1E-96F8-F465FDA0ED0D}" srcOrd="2" destOrd="0" presId="urn:microsoft.com/office/officeart/2005/8/layout/orgChart1"/>
    <dgm:cxn modelId="{EB853F4A-A982-4BD3-90E1-6A80972A79A1}" type="presParOf" srcId="{4A013A5F-1C03-47B3-9D02-9B8B94281868}" destId="{7E65E871-7980-4B9A-BD9B-14C50D638E2C}" srcOrd="4" destOrd="0" presId="urn:microsoft.com/office/officeart/2005/8/layout/orgChart1"/>
    <dgm:cxn modelId="{96F4BEC2-0B8E-4AB4-A849-7C908CF4E043}" type="presParOf" srcId="{4A013A5F-1C03-47B3-9D02-9B8B94281868}" destId="{C1DBC1C4-65E5-4944-9A8C-C53208738758}" srcOrd="5" destOrd="0" presId="urn:microsoft.com/office/officeart/2005/8/layout/orgChart1"/>
    <dgm:cxn modelId="{674AE4F2-E791-49B4-9734-90A1CC1938BA}" type="presParOf" srcId="{C1DBC1C4-65E5-4944-9A8C-C53208738758}" destId="{7E1DBE9A-8DD7-4360-9577-8EB01F5BB349}" srcOrd="0" destOrd="0" presId="urn:microsoft.com/office/officeart/2005/8/layout/orgChart1"/>
    <dgm:cxn modelId="{37305F92-2175-4137-83DF-55F39670CF1F}" type="presParOf" srcId="{7E1DBE9A-8DD7-4360-9577-8EB01F5BB349}" destId="{747317D3-B0C3-46CE-A8EE-4854BDDED6B1}" srcOrd="0" destOrd="0" presId="urn:microsoft.com/office/officeart/2005/8/layout/orgChart1"/>
    <dgm:cxn modelId="{EB46582F-4F4B-4CDF-A052-8B0E827F06D7}" type="presParOf" srcId="{7E1DBE9A-8DD7-4360-9577-8EB01F5BB349}" destId="{FF6780D4-4AA0-436D-A45E-4EF29C9E7F28}" srcOrd="1" destOrd="0" presId="urn:microsoft.com/office/officeart/2005/8/layout/orgChart1"/>
    <dgm:cxn modelId="{6F173154-CE11-4B84-88EA-FBDBD2BF6303}" type="presParOf" srcId="{C1DBC1C4-65E5-4944-9A8C-C53208738758}" destId="{5A011437-9F20-4C5F-935A-4B59D8D13082}" srcOrd="1" destOrd="0" presId="urn:microsoft.com/office/officeart/2005/8/layout/orgChart1"/>
    <dgm:cxn modelId="{882934F0-581F-48D9-B756-7D399F3007CA}" type="presParOf" srcId="{C1DBC1C4-65E5-4944-9A8C-C53208738758}" destId="{94FD2194-A271-47F2-BF51-C2B8B0E01127}" srcOrd="2" destOrd="0" presId="urn:microsoft.com/office/officeart/2005/8/layout/orgChart1"/>
    <dgm:cxn modelId="{83351E48-2716-43F9-83C9-63ACD3A1954C}" type="presParOf" srcId="{4A013A5F-1C03-47B3-9D02-9B8B94281868}" destId="{25BB61D8-5309-4003-9C34-A9AF529671E6}" srcOrd="6" destOrd="0" presId="urn:microsoft.com/office/officeart/2005/8/layout/orgChart1"/>
    <dgm:cxn modelId="{F504195D-6D7F-468E-B966-8D764227D622}" type="presParOf" srcId="{4A013A5F-1C03-47B3-9D02-9B8B94281868}" destId="{3397BA2A-C9B8-430D-84EC-752E46CD3541}" srcOrd="7" destOrd="0" presId="urn:microsoft.com/office/officeart/2005/8/layout/orgChart1"/>
    <dgm:cxn modelId="{F0BE420C-A1E6-44DF-BC83-AB03871959E7}" type="presParOf" srcId="{3397BA2A-C9B8-430D-84EC-752E46CD3541}" destId="{21CDC850-9303-41E9-9F2A-9F05DE54FDEB}" srcOrd="0" destOrd="0" presId="urn:microsoft.com/office/officeart/2005/8/layout/orgChart1"/>
    <dgm:cxn modelId="{FAAB78AB-91BE-48A3-860E-69019D54EA53}" type="presParOf" srcId="{21CDC850-9303-41E9-9F2A-9F05DE54FDEB}" destId="{BB17F08A-425F-4A79-B4A0-56FFAB6AD49C}" srcOrd="0" destOrd="0" presId="urn:microsoft.com/office/officeart/2005/8/layout/orgChart1"/>
    <dgm:cxn modelId="{B81F7FED-EDA5-406D-8FED-3914F90423FF}" type="presParOf" srcId="{21CDC850-9303-41E9-9F2A-9F05DE54FDEB}" destId="{727B9E29-4CEC-45B6-B373-BEEFC5D016CB}" srcOrd="1" destOrd="0" presId="urn:microsoft.com/office/officeart/2005/8/layout/orgChart1"/>
    <dgm:cxn modelId="{8611E579-C062-4F8D-95AB-C62521986B24}" type="presParOf" srcId="{3397BA2A-C9B8-430D-84EC-752E46CD3541}" destId="{98B90429-E287-47CB-B760-09C0CC99386F}" srcOrd="1" destOrd="0" presId="urn:microsoft.com/office/officeart/2005/8/layout/orgChart1"/>
    <dgm:cxn modelId="{0DE5E307-0DA7-47DA-AB01-22EE017868B3}" type="presParOf" srcId="{3397BA2A-C9B8-430D-84EC-752E46CD3541}" destId="{ABE0D0FA-0764-4A90-AFB7-3435929A808F}" srcOrd="2" destOrd="0" presId="urn:microsoft.com/office/officeart/2005/8/layout/orgChart1"/>
    <dgm:cxn modelId="{C3C83C3D-4CE1-44F0-8C00-D5FE675FB680}" type="presParOf" srcId="{4A013A5F-1C03-47B3-9D02-9B8B94281868}" destId="{A318D8D0-B518-4941-9BFC-79291E5029E6}" srcOrd="8" destOrd="0" presId="urn:microsoft.com/office/officeart/2005/8/layout/orgChart1"/>
    <dgm:cxn modelId="{0C623B8C-614B-49F7-B498-5C9D7D67B3BB}" type="presParOf" srcId="{4A013A5F-1C03-47B3-9D02-9B8B94281868}" destId="{269B6444-89C3-4108-9616-C026E0BB3489}" srcOrd="9" destOrd="0" presId="urn:microsoft.com/office/officeart/2005/8/layout/orgChart1"/>
    <dgm:cxn modelId="{3AC4DF2A-4E37-44C3-8AE6-E8788846AE34}" type="presParOf" srcId="{269B6444-89C3-4108-9616-C026E0BB3489}" destId="{DF1E0280-C47E-4AEF-9CCE-A51C557B59F4}" srcOrd="0" destOrd="0" presId="urn:microsoft.com/office/officeart/2005/8/layout/orgChart1"/>
    <dgm:cxn modelId="{509391C8-4586-4499-A97E-DE8AEBA01141}" type="presParOf" srcId="{DF1E0280-C47E-4AEF-9CCE-A51C557B59F4}" destId="{BD1EA0D4-C690-43F0-9A7D-0332C9A31CCF}" srcOrd="0" destOrd="0" presId="urn:microsoft.com/office/officeart/2005/8/layout/orgChart1"/>
    <dgm:cxn modelId="{961DB6F1-0798-4B2F-A38C-7E7E1B1F33DF}" type="presParOf" srcId="{DF1E0280-C47E-4AEF-9CCE-A51C557B59F4}" destId="{CA4B69AC-D9EA-4F81-AA74-415214C51480}" srcOrd="1" destOrd="0" presId="urn:microsoft.com/office/officeart/2005/8/layout/orgChart1"/>
    <dgm:cxn modelId="{3BC5B977-FCCB-4368-BDAD-24492B9D3F52}" type="presParOf" srcId="{269B6444-89C3-4108-9616-C026E0BB3489}" destId="{3DD5DE57-35FB-4181-B5AB-F9DAE5AAD3D9}" srcOrd="1" destOrd="0" presId="urn:microsoft.com/office/officeart/2005/8/layout/orgChart1"/>
    <dgm:cxn modelId="{75A050FD-F123-47C5-8A30-AE9C4EE5C6ED}" type="presParOf" srcId="{269B6444-89C3-4108-9616-C026E0BB3489}" destId="{51B42F81-8B62-493F-94FA-971F9027B673}" srcOrd="2" destOrd="0" presId="urn:microsoft.com/office/officeart/2005/8/layout/orgChart1"/>
    <dgm:cxn modelId="{81BE620C-38E9-464D-BD43-99BCE0C822B4}" type="presParOf" srcId="{4A013A5F-1C03-47B3-9D02-9B8B94281868}" destId="{54330192-5CFA-46D0-A3F7-7C0237EB6D94}" srcOrd="10" destOrd="0" presId="urn:microsoft.com/office/officeart/2005/8/layout/orgChart1"/>
    <dgm:cxn modelId="{FFE6E409-4BB5-4A10-B9DA-F7540FD4A8AA}" type="presParOf" srcId="{4A013A5F-1C03-47B3-9D02-9B8B94281868}" destId="{4C053BED-E88E-4700-99AA-BF54B3BC897F}" srcOrd="11" destOrd="0" presId="urn:microsoft.com/office/officeart/2005/8/layout/orgChart1"/>
    <dgm:cxn modelId="{AFA6792A-FA01-45CB-B213-71B21FFA4AB4}" type="presParOf" srcId="{4C053BED-E88E-4700-99AA-BF54B3BC897F}" destId="{3F76E9EE-F559-4C4A-8CC9-82E98D1483D0}" srcOrd="0" destOrd="0" presId="urn:microsoft.com/office/officeart/2005/8/layout/orgChart1"/>
    <dgm:cxn modelId="{AFDEBFF8-8E3D-4C68-A401-C2983067046D}" type="presParOf" srcId="{3F76E9EE-F559-4C4A-8CC9-82E98D1483D0}" destId="{18C85603-DDBF-451F-803C-EC5873092686}" srcOrd="0" destOrd="0" presId="urn:microsoft.com/office/officeart/2005/8/layout/orgChart1"/>
    <dgm:cxn modelId="{14366D92-4254-4A51-9F8E-B5E1B85367C8}" type="presParOf" srcId="{3F76E9EE-F559-4C4A-8CC9-82E98D1483D0}" destId="{ED8A2690-887E-423F-BC2C-2D8B3B0857BE}" srcOrd="1" destOrd="0" presId="urn:microsoft.com/office/officeart/2005/8/layout/orgChart1"/>
    <dgm:cxn modelId="{5E7CBD18-D535-4D90-80CF-73BC76C66A27}" type="presParOf" srcId="{4C053BED-E88E-4700-99AA-BF54B3BC897F}" destId="{C1A2965C-8D23-414A-B18F-A05BD15B4B2E}" srcOrd="1" destOrd="0" presId="urn:microsoft.com/office/officeart/2005/8/layout/orgChart1"/>
    <dgm:cxn modelId="{E4CE11C7-7760-4F36-A55D-7098ECF1FBDE}" type="presParOf" srcId="{4C053BED-E88E-4700-99AA-BF54B3BC897F}" destId="{37C778C1-E384-4A11-8430-047FB2400C0A}" srcOrd="2" destOrd="0" presId="urn:microsoft.com/office/officeart/2005/8/layout/orgChart1"/>
    <dgm:cxn modelId="{87653B4F-1247-4B62-903F-88963709DAB9}" type="presParOf" srcId="{F03C0D77-1D6A-4634-96F1-D8356DDEB695}" destId="{0C4C00A7-58DB-494E-8B19-22BCEA57E73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730F56D-C18A-474D-AB22-659F17BD679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F23A92-7D2A-4C2B-AC42-D3BE16808E6C}">
      <dgm:prSet phldrT="[Text]" custT="1"/>
      <dgm:spPr/>
      <dgm:t>
        <a:bodyPr/>
        <a:lstStyle/>
        <a:p>
          <a:r>
            <a:rPr lang="en-US" sz="1800" b="1" dirty="0">
              <a:solidFill>
                <a:schemeClr val="tx1"/>
              </a:solidFill>
              <a:highlight>
                <a:srgbClr val="FFFF00"/>
              </a:highlight>
            </a:rPr>
            <a:t>[</a:t>
          </a:r>
          <a:r>
            <a:rPr lang="en-US" sz="1800" b="1" dirty="0">
              <a:highlight>
                <a:srgbClr val="FFFF00"/>
              </a:highlight>
            </a:rPr>
            <a:t>Lead Evaluator</a:t>
          </a:r>
          <a:r>
            <a:rPr lang="en-US" sz="1800" b="1" dirty="0">
              <a:solidFill>
                <a:schemeClr val="tx1"/>
              </a:solidFill>
              <a:highlight>
                <a:srgbClr val="FFFF00"/>
              </a:highlight>
            </a:rPr>
            <a:t>]</a:t>
          </a:r>
        </a:p>
      </dgm:t>
    </dgm:pt>
    <dgm:pt modelId="{E2CD2988-003D-427F-BE6C-07BC434C1340}" type="parTrans" cxnId="{00DD682C-D087-4B15-95B5-893891ED0D9A}">
      <dgm:prSet/>
      <dgm:spPr/>
      <dgm:t>
        <a:bodyPr/>
        <a:lstStyle/>
        <a:p>
          <a:endParaRPr lang="en-US"/>
        </a:p>
      </dgm:t>
    </dgm:pt>
    <dgm:pt modelId="{D64B6992-A570-441C-B563-E0468BD87073}" type="sibTrans" cxnId="{00DD682C-D087-4B15-95B5-893891ED0D9A}">
      <dgm:prSet/>
      <dgm:spPr/>
      <dgm:t>
        <a:bodyPr/>
        <a:lstStyle/>
        <a:p>
          <a:endParaRPr lang="en-US"/>
        </a:p>
      </dgm:t>
    </dgm:pt>
    <dgm:pt modelId="{F867E012-ED12-4391-BD92-7310BB5AB50A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8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[Evaluator/Note Taker 1]</a:t>
          </a:r>
        </a:p>
      </dgm:t>
    </dgm:pt>
    <dgm:pt modelId="{8765117C-7BA2-4E4E-8DF5-24F0DD845FC0}" type="parTrans" cxnId="{D3F4B570-A5B2-46CB-A08B-33E82D3DFB4B}">
      <dgm:prSet/>
      <dgm:spPr/>
      <dgm:t>
        <a:bodyPr/>
        <a:lstStyle/>
        <a:p>
          <a:endParaRPr lang="en-US"/>
        </a:p>
      </dgm:t>
    </dgm:pt>
    <dgm:pt modelId="{15D74668-B19B-4F06-BD0A-64F0A1AA7BC4}" type="sibTrans" cxnId="{D3F4B570-A5B2-46CB-A08B-33E82D3DFB4B}">
      <dgm:prSet/>
      <dgm:spPr/>
      <dgm:t>
        <a:bodyPr/>
        <a:lstStyle/>
        <a:p>
          <a:endParaRPr lang="en-US"/>
        </a:p>
      </dgm:t>
    </dgm:pt>
    <dgm:pt modelId="{C656DAFD-8495-4116-A859-4EC0A9785B93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8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[Evaluator/Note Taker 3]</a:t>
          </a:r>
        </a:p>
      </dgm:t>
    </dgm:pt>
    <dgm:pt modelId="{5979B8DA-0454-4B43-AECD-0D2D0503C50E}" type="parTrans" cxnId="{59A7E0FA-479A-42BC-84FD-B028BF94E3B8}">
      <dgm:prSet/>
      <dgm:spPr/>
      <dgm:t>
        <a:bodyPr/>
        <a:lstStyle/>
        <a:p>
          <a:endParaRPr lang="en-US"/>
        </a:p>
      </dgm:t>
    </dgm:pt>
    <dgm:pt modelId="{0F550C7E-C23E-46C4-98A4-F2711A1CA253}" type="sibTrans" cxnId="{59A7E0FA-479A-42BC-84FD-B028BF94E3B8}">
      <dgm:prSet/>
      <dgm:spPr/>
      <dgm:t>
        <a:bodyPr/>
        <a:lstStyle/>
        <a:p>
          <a:endParaRPr lang="en-US"/>
        </a:p>
      </dgm:t>
    </dgm:pt>
    <dgm:pt modelId="{8E874E87-6AED-43BB-94FE-1806C4EC5AED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8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[As Needed]</a:t>
          </a:r>
        </a:p>
      </dgm:t>
    </dgm:pt>
    <dgm:pt modelId="{73B0AA6F-B6FC-404C-B22D-A956AAEC108F}" type="parTrans" cxnId="{0DAA0B08-31CB-4287-8688-89D1BC85002C}">
      <dgm:prSet/>
      <dgm:spPr/>
      <dgm:t>
        <a:bodyPr/>
        <a:lstStyle/>
        <a:p>
          <a:endParaRPr lang="en-US"/>
        </a:p>
      </dgm:t>
    </dgm:pt>
    <dgm:pt modelId="{7359FF75-8B39-4432-858D-3062EA0376F2}" type="sibTrans" cxnId="{0DAA0B08-31CB-4287-8688-89D1BC85002C}">
      <dgm:prSet/>
      <dgm:spPr/>
      <dgm:t>
        <a:bodyPr/>
        <a:lstStyle/>
        <a:p>
          <a:endParaRPr lang="en-US"/>
        </a:p>
      </dgm:t>
    </dgm:pt>
    <dgm:pt modelId="{A1732D35-FECE-4E56-9386-A761ECBC3FED}">
      <dgm:prSet phldrT="[Text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8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[Evaluator/Note Taker 2]</a:t>
          </a:r>
        </a:p>
      </dgm:t>
    </dgm:pt>
    <dgm:pt modelId="{E666EA4F-177C-42B0-9211-C9ECDFE5AFAB}" type="parTrans" cxnId="{0F7AEA85-FE90-4A15-A60E-4B6CABFD1B6E}">
      <dgm:prSet/>
      <dgm:spPr/>
      <dgm:t>
        <a:bodyPr/>
        <a:lstStyle/>
        <a:p>
          <a:endParaRPr lang="en-US"/>
        </a:p>
      </dgm:t>
    </dgm:pt>
    <dgm:pt modelId="{3B490767-E186-4684-A95E-010E62099BB4}" type="sibTrans" cxnId="{0F7AEA85-FE90-4A15-A60E-4B6CABFD1B6E}">
      <dgm:prSet/>
      <dgm:spPr/>
      <dgm:t>
        <a:bodyPr/>
        <a:lstStyle/>
        <a:p>
          <a:endParaRPr lang="en-US"/>
        </a:p>
      </dgm:t>
    </dgm:pt>
    <dgm:pt modelId="{9BC42E9F-429B-4296-BB41-22C4F8115E3E}" type="pres">
      <dgm:prSet presAssocID="{4730F56D-C18A-474D-AB22-659F17BD67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66388BE-18B4-49B9-B99B-332417B9BDD3}" type="pres">
      <dgm:prSet presAssocID="{A6F23A92-7D2A-4C2B-AC42-D3BE16808E6C}" presName="hierRoot1" presStyleCnt="0">
        <dgm:presLayoutVars>
          <dgm:hierBranch val="init"/>
        </dgm:presLayoutVars>
      </dgm:prSet>
      <dgm:spPr/>
    </dgm:pt>
    <dgm:pt modelId="{952CD9AA-CCD5-4397-A599-73D28B6EEEA6}" type="pres">
      <dgm:prSet presAssocID="{A6F23A92-7D2A-4C2B-AC42-D3BE16808E6C}" presName="rootComposite1" presStyleCnt="0"/>
      <dgm:spPr/>
    </dgm:pt>
    <dgm:pt modelId="{2CE03D26-C6E7-4056-BA4C-C5B4053A03E5}" type="pres">
      <dgm:prSet presAssocID="{A6F23A92-7D2A-4C2B-AC42-D3BE16808E6C}" presName="rootText1" presStyleLbl="node0" presStyleIdx="0" presStyleCnt="1" custScaleX="167075">
        <dgm:presLayoutVars>
          <dgm:chPref val="3"/>
        </dgm:presLayoutVars>
      </dgm:prSet>
      <dgm:spPr/>
    </dgm:pt>
    <dgm:pt modelId="{F711BB5A-A1FD-415E-BB35-D1A83E6FAD28}" type="pres">
      <dgm:prSet presAssocID="{A6F23A92-7D2A-4C2B-AC42-D3BE16808E6C}" presName="rootConnector1" presStyleLbl="node1" presStyleIdx="0" presStyleCnt="0"/>
      <dgm:spPr/>
    </dgm:pt>
    <dgm:pt modelId="{E9825681-7B20-4E1D-A759-0DB5FDFB252D}" type="pres">
      <dgm:prSet presAssocID="{A6F23A92-7D2A-4C2B-AC42-D3BE16808E6C}" presName="hierChild2" presStyleCnt="0"/>
      <dgm:spPr/>
    </dgm:pt>
    <dgm:pt modelId="{C49A6EE8-1D05-4BC3-89EF-1325008183F5}" type="pres">
      <dgm:prSet presAssocID="{8765117C-7BA2-4E4E-8DF5-24F0DD845FC0}" presName="Name37" presStyleLbl="parChTrans1D2" presStyleIdx="0" presStyleCnt="4"/>
      <dgm:spPr/>
    </dgm:pt>
    <dgm:pt modelId="{386E943F-6B2C-48E4-BB12-D40CEB72719F}" type="pres">
      <dgm:prSet presAssocID="{F867E012-ED12-4391-BD92-7310BB5AB50A}" presName="hierRoot2" presStyleCnt="0">
        <dgm:presLayoutVars>
          <dgm:hierBranch val="init"/>
        </dgm:presLayoutVars>
      </dgm:prSet>
      <dgm:spPr/>
    </dgm:pt>
    <dgm:pt modelId="{AF6D4CBB-8C99-4F4F-96F7-89BFB5DDF8D3}" type="pres">
      <dgm:prSet presAssocID="{F867E012-ED12-4391-BD92-7310BB5AB50A}" presName="rootComposite" presStyleCnt="0"/>
      <dgm:spPr/>
    </dgm:pt>
    <dgm:pt modelId="{0BA2F9AC-519E-49BE-8D37-FDA9DAD060F4}" type="pres">
      <dgm:prSet presAssocID="{F867E012-ED12-4391-BD92-7310BB5AB50A}" presName="rootText" presStyleLbl="node2" presStyleIdx="0" presStyleCnt="4">
        <dgm:presLayoutVars>
          <dgm:chPref val="3"/>
        </dgm:presLayoutVars>
      </dgm:prSet>
      <dgm:spPr/>
    </dgm:pt>
    <dgm:pt modelId="{9B29F6C7-50F1-4521-802C-B9D0CC172374}" type="pres">
      <dgm:prSet presAssocID="{F867E012-ED12-4391-BD92-7310BB5AB50A}" presName="rootConnector" presStyleLbl="node2" presStyleIdx="0" presStyleCnt="4"/>
      <dgm:spPr/>
    </dgm:pt>
    <dgm:pt modelId="{026AB51F-3B2B-4362-94B1-EA58E402D364}" type="pres">
      <dgm:prSet presAssocID="{F867E012-ED12-4391-BD92-7310BB5AB50A}" presName="hierChild4" presStyleCnt="0"/>
      <dgm:spPr/>
    </dgm:pt>
    <dgm:pt modelId="{7BC5C66F-8068-4FEE-8C62-62D34B3345A5}" type="pres">
      <dgm:prSet presAssocID="{F867E012-ED12-4391-BD92-7310BB5AB50A}" presName="hierChild5" presStyleCnt="0"/>
      <dgm:spPr/>
    </dgm:pt>
    <dgm:pt modelId="{D5F9B978-6ABB-4893-82AA-A72026FD0142}" type="pres">
      <dgm:prSet presAssocID="{E666EA4F-177C-42B0-9211-C9ECDFE5AFAB}" presName="Name37" presStyleLbl="parChTrans1D2" presStyleIdx="1" presStyleCnt="4"/>
      <dgm:spPr/>
    </dgm:pt>
    <dgm:pt modelId="{D33ADEAC-9A26-451F-AC2C-5EF88CF35368}" type="pres">
      <dgm:prSet presAssocID="{A1732D35-FECE-4E56-9386-A761ECBC3FED}" presName="hierRoot2" presStyleCnt="0">
        <dgm:presLayoutVars>
          <dgm:hierBranch val="init"/>
        </dgm:presLayoutVars>
      </dgm:prSet>
      <dgm:spPr/>
    </dgm:pt>
    <dgm:pt modelId="{D57EDE01-E707-48A2-AEA3-8EDCE305ECF1}" type="pres">
      <dgm:prSet presAssocID="{A1732D35-FECE-4E56-9386-A761ECBC3FED}" presName="rootComposite" presStyleCnt="0"/>
      <dgm:spPr/>
    </dgm:pt>
    <dgm:pt modelId="{AF1E7856-2AB0-4BE1-A83D-82B224567D59}" type="pres">
      <dgm:prSet presAssocID="{A1732D35-FECE-4E56-9386-A761ECBC3FED}" presName="rootText" presStyleLbl="node2" presStyleIdx="1" presStyleCnt="4">
        <dgm:presLayoutVars>
          <dgm:chPref val="3"/>
        </dgm:presLayoutVars>
      </dgm:prSet>
      <dgm:spPr/>
    </dgm:pt>
    <dgm:pt modelId="{0407A5F4-C507-4208-84D9-28C577EB3F12}" type="pres">
      <dgm:prSet presAssocID="{A1732D35-FECE-4E56-9386-A761ECBC3FED}" presName="rootConnector" presStyleLbl="node2" presStyleIdx="1" presStyleCnt="4"/>
      <dgm:spPr/>
    </dgm:pt>
    <dgm:pt modelId="{08C5B3BD-5B56-4527-8F29-AE4F25EA80D4}" type="pres">
      <dgm:prSet presAssocID="{A1732D35-FECE-4E56-9386-A761ECBC3FED}" presName="hierChild4" presStyleCnt="0"/>
      <dgm:spPr/>
    </dgm:pt>
    <dgm:pt modelId="{F76FA78E-763B-4C52-9F7F-C03D9FE73559}" type="pres">
      <dgm:prSet presAssocID="{A1732D35-FECE-4E56-9386-A761ECBC3FED}" presName="hierChild5" presStyleCnt="0"/>
      <dgm:spPr/>
    </dgm:pt>
    <dgm:pt modelId="{44BBD528-9D85-4B5B-8405-4A5EFB07B1B1}" type="pres">
      <dgm:prSet presAssocID="{5979B8DA-0454-4B43-AECD-0D2D0503C50E}" presName="Name37" presStyleLbl="parChTrans1D2" presStyleIdx="2" presStyleCnt="4"/>
      <dgm:spPr/>
    </dgm:pt>
    <dgm:pt modelId="{3E4BC433-D179-413A-A5FB-F488FD8D9A25}" type="pres">
      <dgm:prSet presAssocID="{C656DAFD-8495-4116-A859-4EC0A9785B93}" presName="hierRoot2" presStyleCnt="0">
        <dgm:presLayoutVars>
          <dgm:hierBranch val="init"/>
        </dgm:presLayoutVars>
      </dgm:prSet>
      <dgm:spPr/>
    </dgm:pt>
    <dgm:pt modelId="{96BEA2F2-D9D5-46B3-999A-58AD7DF76FA3}" type="pres">
      <dgm:prSet presAssocID="{C656DAFD-8495-4116-A859-4EC0A9785B93}" presName="rootComposite" presStyleCnt="0"/>
      <dgm:spPr/>
    </dgm:pt>
    <dgm:pt modelId="{D5D86714-E6E5-4114-AB79-2B40A930557F}" type="pres">
      <dgm:prSet presAssocID="{C656DAFD-8495-4116-A859-4EC0A9785B93}" presName="rootText" presStyleLbl="node2" presStyleIdx="2" presStyleCnt="4">
        <dgm:presLayoutVars>
          <dgm:chPref val="3"/>
        </dgm:presLayoutVars>
      </dgm:prSet>
      <dgm:spPr/>
    </dgm:pt>
    <dgm:pt modelId="{7DD368A1-9BAF-4A28-B069-B44AB45BDD54}" type="pres">
      <dgm:prSet presAssocID="{C656DAFD-8495-4116-A859-4EC0A9785B93}" presName="rootConnector" presStyleLbl="node2" presStyleIdx="2" presStyleCnt="4"/>
      <dgm:spPr/>
    </dgm:pt>
    <dgm:pt modelId="{9B057A4A-ABC5-490B-9EF0-3B62488C9365}" type="pres">
      <dgm:prSet presAssocID="{C656DAFD-8495-4116-A859-4EC0A9785B93}" presName="hierChild4" presStyleCnt="0"/>
      <dgm:spPr/>
    </dgm:pt>
    <dgm:pt modelId="{9D45BB04-6482-4973-8F7E-D6DCDC655385}" type="pres">
      <dgm:prSet presAssocID="{C656DAFD-8495-4116-A859-4EC0A9785B93}" presName="hierChild5" presStyleCnt="0"/>
      <dgm:spPr/>
    </dgm:pt>
    <dgm:pt modelId="{25FCF388-CC75-4D81-AD54-64539C86E153}" type="pres">
      <dgm:prSet presAssocID="{73B0AA6F-B6FC-404C-B22D-A956AAEC108F}" presName="Name37" presStyleLbl="parChTrans1D2" presStyleIdx="3" presStyleCnt="4"/>
      <dgm:spPr/>
    </dgm:pt>
    <dgm:pt modelId="{28A475AD-A2E7-4742-97FA-E7C8A47230CA}" type="pres">
      <dgm:prSet presAssocID="{8E874E87-6AED-43BB-94FE-1806C4EC5AED}" presName="hierRoot2" presStyleCnt="0">
        <dgm:presLayoutVars>
          <dgm:hierBranch val="init"/>
        </dgm:presLayoutVars>
      </dgm:prSet>
      <dgm:spPr/>
    </dgm:pt>
    <dgm:pt modelId="{BCB2DF67-DD4B-444C-862F-D6F9000D4815}" type="pres">
      <dgm:prSet presAssocID="{8E874E87-6AED-43BB-94FE-1806C4EC5AED}" presName="rootComposite" presStyleCnt="0"/>
      <dgm:spPr/>
    </dgm:pt>
    <dgm:pt modelId="{60B79436-CE26-4586-8E98-636B3D6C805C}" type="pres">
      <dgm:prSet presAssocID="{8E874E87-6AED-43BB-94FE-1806C4EC5AED}" presName="rootText" presStyleLbl="node2" presStyleIdx="3" presStyleCnt="4">
        <dgm:presLayoutVars>
          <dgm:chPref val="3"/>
        </dgm:presLayoutVars>
      </dgm:prSet>
      <dgm:spPr/>
    </dgm:pt>
    <dgm:pt modelId="{4482B27E-26ED-411A-BB52-726610C1B35F}" type="pres">
      <dgm:prSet presAssocID="{8E874E87-6AED-43BB-94FE-1806C4EC5AED}" presName="rootConnector" presStyleLbl="node2" presStyleIdx="3" presStyleCnt="4"/>
      <dgm:spPr/>
    </dgm:pt>
    <dgm:pt modelId="{1AE82D36-4221-41CA-8198-39A88015978A}" type="pres">
      <dgm:prSet presAssocID="{8E874E87-6AED-43BB-94FE-1806C4EC5AED}" presName="hierChild4" presStyleCnt="0"/>
      <dgm:spPr/>
    </dgm:pt>
    <dgm:pt modelId="{5FCD1827-D761-40EB-AFCF-EBDAA4822444}" type="pres">
      <dgm:prSet presAssocID="{8E874E87-6AED-43BB-94FE-1806C4EC5AED}" presName="hierChild5" presStyleCnt="0"/>
      <dgm:spPr/>
    </dgm:pt>
    <dgm:pt modelId="{2B040055-8181-422E-A526-5AC51F555676}" type="pres">
      <dgm:prSet presAssocID="{A6F23A92-7D2A-4C2B-AC42-D3BE16808E6C}" presName="hierChild3" presStyleCnt="0"/>
      <dgm:spPr/>
    </dgm:pt>
  </dgm:ptLst>
  <dgm:cxnLst>
    <dgm:cxn modelId="{0DAA0B08-31CB-4287-8688-89D1BC85002C}" srcId="{A6F23A92-7D2A-4C2B-AC42-D3BE16808E6C}" destId="{8E874E87-6AED-43BB-94FE-1806C4EC5AED}" srcOrd="3" destOrd="0" parTransId="{73B0AA6F-B6FC-404C-B22D-A956AAEC108F}" sibTransId="{7359FF75-8B39-4432-858D-3062EA0376F2}"/>
    <dgm:cxn modelId="{D762210C-F073-4360-8E1B-9E20A92CCF07}" type="presOf" srcId="{F867E012-ED12-4391-BD92-7310BB5AB50A}" destId="{9B29F6C7-50F1-4521-802C-B9D0CC172374}" srcOrd="1" destOrd="0" presId="urn:microsoft.com/office/officeart/2005/8/layout/orgChart1"/>
    <dgm:cxn modelId="{00DD682C-D087-4B15-95B5-893891ED0D9A}" srcId="{4730F56D-C18A-474D-AB22-659F17BD6794}" destId="{A6F23A92-7D2A-4C2B-AC42-D3BE16808E6C}" srcOrd="0" destOrd="0" parTransId="{E2CD2988-003D-427F-BE6C-07BC434C1340}" sibTransId="{D64B6992-A570-441C-B563-E0468BD87073}"/>
    <dgm:cxn modelId="{99F9FD2E-A7A7-4272-9360-7AF686A271C3}" type="presOf" srcId="{A6F23A92-7D2A-4C2B-AC42-D3BE16808E6C}" destId="{2CE03D26-C6E7-4056-BA4C-C5B4053A03E5}" srcOrd="0" destOrd="0" presId="urn:microsoft.com/office/officeart/2005/8/layout/orgChart1"/>
    <dgm:cxn modelId="{FA32E16B-FDF5-4A00-BB86-2AA4D3D2EBF4}" type="presOf" srcId="{A6F23A92-7D2A-4C2B-AC42-D3BE16808E6C}" destId="{F711BB5A-A1FD-415E-BB35-D1A83E6FAD28}" srcOrd="1" destOrd="0" presId="urn:microsoft.com/office/officeart/2005/8/layout/orgChart1"/>
    <dgm:cxn modelId="{D3F4B570-A5B2-46CB-A08B-33E82D3DFB4B}" srcId="{A6F23A92-7D2A-4C2B-AC42-D3BE16808E6C}" destId="{F867E012-ED12-4391-BD92-7310BB5AB50A}" srcOrd="0" destOrd="0" parTransId="{8765117C-7BA2-4E4E-8DF5-24F0DD845FC0}" sibTransId="{15D74668-B19B-4F06-BD0A-64F0A1AA7BC4}"/>
    <dgm:cxn modelId="{71D26677-EFF7-43CE-8F2C-1DCD3D315382}" type="presOf" srcId="{F867E012-ED12-4391-BD92-7310BB5AB50A}" destId="{0BA2F9AC-519E-49BE-8D37-FDA9DAD060F4}" srcOrd="0" destOrd="0" presId="urn:microsoft.com/office/officeart/2005/8/layout/orgChart1"/>
    <dgm:cxn modelId="{B7B8417C-D1EC-4221-A41C-72ACEAEE66F4}" type="presOf" srcId="{C656DAFD-8495-4116-A859-4EC0A9785B93}" destId="{7DD368A1-9BAF-4A28-B069-B44AB45BDD54}" srcOrd="1" destOrd="0" presId="urn:microsoft.com/office/officeart/2005/8/layout/orgChart1"/>
    <dgm:cxn modelId="{F5F2137D-DFAE-4463-84DE-94B849F62D51}" type="presOf" srcId="{5979B8DA-0454-4B43-AECD-0D2D0503C50E}" destId="{44BBD528-9D85-4B5B-8405-4A5EFB07B1B1}" srcOrd="0" destOrd="0" presId="urn:microsoft.com/office/officeart/2005/8/layout/orgChart1"/>
    <dgm:cxn modelId="{0F7AEA85-FE90-4A15-A60E-4B6CABFD1B6E}" srcId="{A6F23A92-7D2A-4C2B-AC42-D3BE16808E6C}" destId="{A1732D35-FECE-4E56-9386-A761ECBC3FED}" srcOrd="1" destOrd="0" parTransId="{E666EA4F-177C-42B0-9211-C9ECDFE5AFAB}" sibTransId="{3B490767-E186-4684-A95E-010E62099BB4}"/>
    <dgm:cxn modelId="{A8B7C6A1-DBDB-47A1-89DA-A092FEBE5F54}" type="presOf" srcId="{73B0AA6F-B6FC-404C-B22D-A956AAEC108F}" destId="{25FCF388-CC75-4D81-AD54-64539C86E153}" srcOrd="0" destOrd="0" presId="urn:microsoft.com/office/officeart/2005/8/layout/orgChart1"/>
    <dgm:cxn modelId="{C13010A5-1B32-4327-BE43-939576209A13}" type="presOf" srcId="{8E874E87-6AED-43BB-94FE-1806C4EC5AED}" destId="{4482B27E-26ED-411A-BB52-726610C1B35F}" srcOrd="1" destOrd="0" presId="urn:microsoft.com/office/officeart/2005/8/layout/orgChart1"/>
    <dgm:cxn modelId="{35856FB9-7471-4EA7-B6EB-BEA1FD150DAD}" type="presOf" srcId="{C656DAFD-8495-4116-A859-4EC0A9785B93}" destId="{D5D86714-E6E5-4114-AB79-2B40A930557F}" srcOrd="0" destOrd="0" presId="urn:microsoft.com/office/officeart/2005/8/layout/orgChart1"/>
    <dgm:cxn modelId="{10C965BB-1ED7-45F4-8045-B2FC314433ED}" type="presOf" srcId="{8E874E87-6AED-43BB-94FE-1806C4EC5AED}" destId="{60B79436-CE26-4586-8E98-636B3D6C805C}" srcOrd="0" destOrd="0" presId="urn:microsoft.com/office/officeart/2005/8/layout/orgChart1"/>
    <dgm:cxn modelId="{7AAF6DC6-CD8F-48E4-BC07-F2885120F7C3}" type="presOf" srcId="{4730F56D-C18A-474D-AB22-659F17BD6794}" destId="{9BC42E9F-429B-4296-BB41-22C4F8115E3E}" srcOrd="0" destOrd="0" presId="urn:microsoft.com/office/officeart/2005/8/layout/orgChart1"/>
    <dgm:cxn modelId="{6227B9DE-4227-483A-9D11-0111A4E4BAEF}" type="presOf" srcId="{A1732D35-FECE-4E56-9386-A761ECBC3FED}" destId="{AF1E7856-2AB0-4BE1-A83D-82B224567D59}" srcOrd="0" destOrd="0" presId="urn:microsoft.com/office/officeart/2005/8/layout/orgChart1"/>
    <dgm:cxn modelId="{383E23F1-DD34-48F4-A72F-71AD231578F2}" type="presOf" srcId="{A1732D35-FECE-4E56-9386-A761ECBC3FED}" destId="{0407A5F4-C507-4208-84D9-28C577EB3F12}" srcOrd="1" destOrd="0" presId="urn:microsoft.com/office/officeart/2005/8/layout/orgChart1"/>
    <dgm:cxn modelId="{CDB222F3-7784-4C34-BC55-9583B3DF1A19}" type="presOf" srcId="{8765117C-7BA2-4E4E-8DF5-24F0DD845FC0}" destId="{C49A6EE8-1D05-4BC3-89EF-1325008183F5}" srcOrd="0" destOrd="0" presId="urn:microsoft.com/office/officeart/2005/8/layout/orgChart1"/>
    <dgm:cxn modelId="{106A71F4-CF64-4E49-BA2C-8A04164882FA}" type="presOf" srcId="{E666EA4F-177C-42B0-9211-C9ECDFE5AFAB}" destId="{D5F9B978-6ABB-4893-82AA-A72026FD0142}" srcOrd="0" destOrd="0" presId="urn:microsoft.com/office/officeart/2005/8/layout/orgChart1"/>
    <dgm:cxn modelId="{59A7E0FA-479A-42BC-84FD-B028BF94E3B8}" srcId="{A6F23A92-7D2A-4C2B-AC42-D3BE16808E6C}" destId="{C656DAFD-8495-4116-A859-4EC0A9785B93}" srcOrd="2" destOrd="0" parTransId="{5979B8DA-0454-4B43-AECD-0D2D0503C50E}" sibTransId="{0F550C7E-C23E-46C4-98A4-F2711A1CA253}"/>
    <dgm:cxn modelId="{163B7290-90D0-4CAF-83D6-8072FF99BBB5}" type="presParOf" srcId="{9BC42E9F-429B-4296-BB41-22C4F8115E3E}" destId="{166388BE-18B4-49B9-B99B-332417B9BDD3}" srcOrd="0" destOrd="0" presId="urn:microsoft.com/office/officeart/2005/8/layout/orgChart1"/>
    <dgm:cxn modelId="{1D67FE0E-0416-4327-ACE8-FBCDF1C89517}" type="presParOf" srcId="{166388BE-18B4-49B9-B99B-332417B9BDD3}" destId="{952CD9AA-CCD5-4397-A599-73D28B6EEEA6}" srcOrd="0" destOrd="0" presId="urn:microsoft.com/office/officeart/2005/8/layout/orgChart1"/>
    <dgm:cxn modelId="{3C0A51B5-569C-4741-AA59-53B000801057}" type="presParOf" srcId="{952CD9AA-CCD5-4397-A599-73D28B6EEEA6}" destId="{2CE03D26-C6E7-4056-BA4C-C5B4053A03E5}" srcOrd="0" destOrd="0" presId="urn:microsoft.com/office/officeart/2005/8/layout/orgChart1"/>
    <dgm:cxn modelId="{16A65C14-119A-4090-8FA1-A2FFEE76ED99}" type="presParOf" srcId="{952CD9AA-CCD5-4397-A599-73D28B6EEEA6}" destId="{F711BB5A-A1FD-415E-BB35-D1A83E6FAD28}" srcOrd="1" destOrd="0" presId="urn:microsoft.com/office/officeart/2005/8/layout/orgChart1"/>
    <dgm:cxn modelId="{D6FEC1E1-EDB6-442C-89AD-053B3EEBB273}" type="presParOf" srcId="{166388BE-18B4-49B9-B99B-332417B9BDD3}" destId="{E9825681-7B20-4E1D-A759-0DB5FDFB252D}" srcOrd="1" destOrd="0" presId="urn:microsoft.com/office/officeart/2005/8/layout/orgChart1"/>
    <dgm:cxn modelId="{17A3DAA7-0BB8-44C8-98C3-E1B4C7AEA267}" type="presParOf" srcId="{E9825681-7B20-4E1D-A759-0DB5FDFB252D}" destId="{C49A6EE8-1D05-4BC3-89EF-1325008183F5}" srcOrd="0" destOrd="0" presId="urn:microsoft.com/office/officeart/2005/8/layout/orgChart1"/>
    <dgm:cxn modelId="{B1505785-0C0E-4024-AFA9-9860F0F04D19}" type="presParOf" srcId="{E9825681-7B20-4E1D-A759-0DB5FDFB252D}" destId="{386E943F-6B2C-48E4-BB12-D40CEB72719F}" srcOrd="1" destOrd="0" presId="urn:microsoft.com/office/officeart/2005/8/layout/orgChart1"/>
    <dgm:cxn modelId="{2A688B57-1937-45AC-A6C3-34D731EC0815}" type="presParOf" srcId="{386E943F-6B2C-48E4-BB12-D40CEB72719F}" destId="{AF6D4CBB-8C99-4F4F-96F7-89BFB5DDF8D3}" srcOrd="0" destOrd="0" presId="urn:microsoft.com/office/officeart/2005/8/layout/orgChart1"/>
    <dgm:cxn modelId="{BEB06093-910A-47E2-8345-8C8AECB8834E}" type="presParOf" srcId="{AF6D4CBB-8C99-4F4F-96F7-89BFB5DDF8D3}" destId="{0BA2F9AC-519E-49BE-8D37-FDA9DAD060F4}" srcOrd="0" destOrd="0" presId="urn:microsoft.com/office/officeart/2005/8/layout/orgChart1"/>
    <dgm:cxn modelId="{96FEEE20-C219-4AB9-ACDC-6A0B45AE0EAD}" type="presParOf" srcId="{AF6D4CBB-8C99-4F4F-96F7-89BFB5DDF8D3}" destId="{9B29F6C7-50F1-4521-802C-B9D0CC172374}" srcOrd="1" destOrd="0" presId="urn:microsoft.com/office/officeart/2005/8/layout/orgChart1"/>
    <dgm:cxn modelId="{0753573B-C2F1-4F03-AD78-03A25E62B34E}" type="presParOf" srcId="{386E943F-6B2C-48E4-BB12-D40CEB72719F}" destId="{026AB51F-3B2B-4362-94B1-EA58E402D364}" srcOrd="1" destOrd="0" presId="urn:microsoft.com/office/officeart/2005/8/layout/orgChart1"/>
    <dgm:cxn modelId="{5293BE95-F11A-46BE-AF70-3A5F6FC7B904}" type="presParOf" srcId="{386E943F-6B2C-48E4-BB12-D40CEB72719F}" destId="{7BC5C66F-8068-4FEE-8C62-62D34B3345A5}" srcOrd="2" destOrd="0" presId="urn:microsoft.com/office/officeart/2005/8/layout/orgChart1"/>
    <dgm:cxn modelId="{73A7AD4E-C8D2-4A05-B6EB-4D0179D0B57F}" type="presParOf" srcId="{E9825681-7B20-4E1D-A759-0DB5FDFB252D}" destId="{D5F9B978-6ABB-4893-82AA-A72026FD0142}" srcOrd="2" destOrd="0" presId="urn:microsoft.com/office/officeart/2005/8/layout/orgChart1"/>
    <dgm:cxn modelId="{8F06FD1A-14CC-48AC-9798-F0486D26905C}" type="presParOf" srcId="{E9825681-7B20-4E1D-A759-0DB5FDFB252D}" destId="{D33ADEAC-9A26-451F-AC2C-5EF88CF35368}" srcOrd="3" destOrd="0" presId="urn:microsoft.com/office/officeart/2005/8/layout/orgChart1"/>
    <dgm:cxn modelId="{DEF9EF3B-FD67-4124-942A-0864FCEAA6E9}" type="presParOf" srcId="{D33ADEAC-9A26-451F-AC2C-5EF88CF35368}" destId="{D57EDE01-E707-48A2-AEA3-8EDCE305ECF1}" srcOrd="0" destOrd="0" presId="urn:microsoft.com/office/officeart/2005/8/layout/orgChart1"/>
    <dgm:cxn modelId="{784F3911-D81C-422D-B0F9-8BBD41D0B544}" type="presParOf" srcId="{D57EDE01-E707-48A2-AEA3-8EDCE305ECF1}" destId="{AF1E7856-2AB0-4BE1-A83D-82B224567D59}" srcOrd="0" destOrd="0" presId="urn:microsoft.com/office/officeart/2005/8/layout/orgChart1"/>
    <dgm:cxn modelId="{6B740D61-F0AC-4C52-8C10-101FF1853B1E}" type="presParOf" srcId="{D57EDE01-E707-48A2-AEA3-8EDCE305ECF1}" destId="{0407A5F4-C507-4208-84D9-28C577EB3F12}" srcOrd="1" destOrd="0" presId="urn:microsoft.com/office/officeart/2005/8/layout/orgChart1"/>
    <dgm:cxn modelId="{3DFE9E94-27C4-44A4-B500-0097EEFD831C}" type="presParOf" srcId="{D33ADEAC-9A26-451F-AC2C-5EF88CF35368}" destId="{08C5B3BD-5B56-4527-8F29-AE4F25EA80D4}" srcOrd="1" destOrd="0" presId="urn:microsoft.com/office/officeart/2005/8/layout/orgChart1"/>
    <dgm:cxn modelId="{C13D7E25-571B-405A-AE4D-AA166A0BCE31}" type="presParOf" srcId="{D33ADEAC-9A26-451F-AC2C-5EF88CF35368}" destId="{F76FA78E-763B-4C52-9F7F-C03D9FE73559}" srcOrd="2" destOrd="0" presId="urn:microsoft.com/office/officeart/2005/8/layout/orgChart1"/>
    <dgm:cxn modelId="{583FF6C1-873A-49A9-98FD-0E908025728B}" type="presParOf" srcId="{E9825681-7B20-4E1D-A759-0DB5FDFB252D}" destId="{44BBD528-9D85-4B5B-8405-4A5EFB07B1B1}" srcOrd="4" destOrd="0" presId="urn:microsoft.com/office/officeart/2005/8/layout/orgChart1"/>
    <dgm:cxn modelId="{501C83CE-A23D-49F2-86EF-C8EEB27A8711}" type="presParOf" srcId="{E9825681-7B20-4E1D-A759-0DB5FDFB252D}" destId="{3E4BC433-D179-413A-A5FB-F488FD8D9A25}" srcOrd="5" destOrd="0" presId="urn:microsoft.com/office/officeart/2005/8/layout/orgChart1"/>
    <dgm:cxn modelId="{00C93DAB-D475-4B97-911A-B7C2EEE08597}" type="presParOf" srcId="{3E4BC433-D179-413A-A5FB-F488FD8D9A25}" destId="{96BEA2F2-D9D5-46B3-999A-58AD7DF76FA3}" srcOrd="0" destOrd="0" presId="urn:microsoft.com/office/officeart/2005/8/layout/orgChart1"/>
    <dgm:cxn modelId="{4FDFA02C-A4C1-4E2F-9AE9-46FC4012EE5B}" type="presParOf" srcId="{96BEA2F2-D9D5-46B3-999A-58AD7DF76FA3}" destId="{D5D86714-E6E5-4114-AB79-2B40A930557F}" srcOrd="0" destOrd="0" presId="urn:microsoft.com/office/officeart/2005/8/layout/orgChart1"/>
    <dgm:cxn modelId="{12E0B9B5-8412-405C-9550-693A59375A41}" type="presParOf" srcId="{96BEA2F2-D9D5-46B3-999A-58AD7DF76FA3}" destId="{7DD368A1-9BAF-4A28-B069-B44AB45BDD54}" srcOrd="1" destOrd="0" presId="urn:microsoft.com/office/officeart/2005/8/layout/orgChart1"/>
    <dgm:cxn modelId="{C6B126B8-C3CB-4C99-A5B0-EBB9B2552722}" type="presParOf" srcId="{3E4BC433-D179-413A-A5FB-F488FD8D9A25}" destId="{9B057A4A-ABC5-490B-9EF0-3B62488C9365}" srcOrd="1" destOrd="0" presId="urn:microsoft.com/office/officeart/2005/8/layout/orgChart1"/>
    <dgm:cxn modelId="{4CF3567D-AC2F-4D88-AB20-7E1681BD9740}" type="presParOf" srcId="{3E4BC433-D179-413A-A5FB-F488FD8D9A25}" destId="{9D45BB04-6482-4973-8F7E-D6DCDC655385}" srcOrd="2" destOrd="0" presId="urn:microsoft.com/office/officeart/2005/8/layout/orgChart1"/>
    <dgm:cxn modelId="{89107AB0-57B1-4A58-836C-2813207404A5}" type="presParOf" srcId="{E9825681-7B20-4E1D-A759-0DB5FDFB252D}" destId="{25FCF388-CC75-4D81-AD54-64539C86E153}" srcOrd="6" destOrd="0" presId="urn:microsoft.com/office/officeart/2005/8/layout/orgChart1"/>
    <dgm:cxn modelId="{79496020-0A5C-491F-B7B3-D7C6001BCCCB}" type="presParOf" srcId="{E9825681-7B20-4E1D-A759-0DB5FDFB252D}" destId="{28A475AD-A2E7-4742-97FA-E7C8A47230CA}" srcOrd="7" destOrd="0" presId="urn:microsoft.com/office/officeart/2005/8/layout/orgChart1"/>
    <dgm:cxn modelId="{FEE37056-961E-4046-9BB7-4799CF345C90}" type="presParOf" srcId="{28A475AD-A2E7-4742-97FA-E7C8A47230CA}" destId="{BCB2DF67-DD4B-444C-862F-D6F9000D4815}" srcOrd="0" destOrd="0" presId="urn:microsoft.com/office/officeart/2005/8/layout/orgChart1"/>
    <dgm:cxn modelId="{34A0B252-80D5-44B4-9A83-AE7A14D64695}" type="presParOf" srcId="{BCB2DF67-DD4B-444C-862F-D6F9000D4815}" destId="{60B79436-CE26-4586-8E98-636B3D6C805C}" srcOrd="0" destOrd="0" presId="urn:microsoft.com/office/officeart/2005/8/layout/orgChart1"/>
    <dgm:cxn modelId="{D5E83B31-DFB7-423C-87DA-4DACF826E71B}" type="presParOf" srcId="{BCB2DF67-DD4B-444C-862F-D6F9000D4815}" destId="{4482B27E-26ED-411A-BB52-726610C1B35F}" srcOrd="1" destOrd="0" presId="urn:microsoft.com/office/officeart/2005/8/layout/orgChart1"/>
    <dgm:cxn modelId="{19F93071-4DF4-4E78-BC51-644D753A9558}" type="presParOf" srcId="{28A475AD-A2E7-4742-97FA-E7C8A47230CA}" destId="{1AE82D36-4221-41CA-8198-39A88015978A}" srcOrd="1" destOrd="0" presId="urn:microsoft.com/office/officeart/2005/8/layout/orgChart1"/>
    <dgm:cxn modelId="{5A113AC6-289C-4EA1-BC96-04CCD20D0723}" type="presParOf" srcId="{28A475AD-A2E7-4742-97FA-E7C8A47230CA}" destId="{5FCD1827-D761-40EB-AFCF-EBDAA4822444}" srcOrd="2" destOrd="0" presId="urn:microsoft.com/office/officeart/2005/8/layout/orgChart1"/>
    <dgm:cxn modelId="{31D7EFB5-3535-4330-B178-886A74AA2142}" type="presParOf" srcId="{166388BE-18B4-49B9-B99B-332417B9BDD3}" destId="{2B040055-8181-422E-A526-5AC51F5556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9B7F2-8C6E-4859-809A-E7910F7B42B8}">
      <dsp:nvSpPr>
        <dsp:cNvPr id="0" name=""/>
        <dsp:cNvSpPr/>
      </dsp:nvSpPr>
      <dsp:spPr>
        <a:xfrm>
          <a:off x="1497631" y="441375"/>
          <a:ext cx="1235024" cy="1235024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C691FD-6AB7-4767-B725-A4282CFB2120}">
      <dsp:nvSpPr>
        <dsp:cNvPr id="0" name=""/>
        <dsp:cNvSpPr/>
      </dsp:nvSpPr>
      <dsp:spPr>
        <a:xfrm>
          <a:off x="1760833" y="704589"/>
          <a:ext cx="708620" cy="708620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3EA4B0-52EC-4FD1-A003-7AEEF4A2EE02}">
      <dsp:nvSpPr>
        <dsp:cNvPr id="0" name=""/>
        <dsp:cNvSpPr/>
      </dsp:nvSpPr>
      <dsp:spPr>
        <a:xfrm>
          <a:off x="1102828" y="1752598"/>
          <a:ext cx="202463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Overview</a:t>
          </a:r>
        </a:p>
      </dsp:txBody>
      <dsp:txXfrm>
        <a:off x="1102828" y="1752598"/>
        <a:ext cx="2024630" cy="720000"/>
      </dsp:txXfrm>
    </dsp:sp>
    <dsp:sp modelId="{EE1CFF1B-04C8-42C8-9492-77574C9D0B3C}">
      <dsp:nvSpPr>
        <dsp:cNvPr id="0" name=""/>
        <dsp:cNvSpPr/>
      </dsp:nvSpPr>
      <dsp:spPr>
        <a:xfrm>
          <a:off x="3876572" y="441375"/>
          <a:ext cx="1235024" cy="1235024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F1240F-8098-45F7-A8FE-BCFCD8E4F5AE}">
      <dsp:nvSpPr>
        <dsp:cNvPr id="0" name=""/>
        <dsp:cNvSpPr/>
      </dsp:nvSpPr>
      <dsp:spPr>
        <a:xfrm>
          <a:off x="4139774" y="704589"/>
          <a:ext cx="708620" cy="708620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FD9F4-9575-411F-9480-2E228F6238CE}">
      <dsp:nvSpPr>
        <dsp:cNvPr id="0" name=""/>
        <dsp:cNvSpPr/>
      </dsp:nvSpPr>
      <dsp:spPr>
        <a:xfrm>
          <a:off x="3481769" y="1752598"/>
          <a:ext cx="202463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Communication</a:t>
          </a:r>
        </a:p>
      </dsp:txBody>
      <dsp:txXfrm>
        <a:off x="3481769" y="1752598"/>
        <a:ext cx="2024630" cy="720000"/>
      </dsp:txXfrm>
    </dsp:sp>
    <dsp:sp modelId="{0CB9C689-2B86-40D4-A9CE-BD0615C6C151}">
      <dsp:nvSpPr>
        <dsp:cNvPr id="0" name=""/>
        <dsp:cNvSpPr/>
      </dsp:nvSpPr>
      <dsp:spPr>
        <a:xfrm>
          <a:off x="6255512" y="441375"/>
          <a:ext cx="1235024" cy="1235024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9A7B2F-1742-4A30-B76E-23776B754E21}">
      <dsp:nvSpPr>
        <dsp:cNvPr id="0" name=""/>
        <dsp:cNvSpPr/>
      </dsp:nvSpPr>
      <dsp:spPr>
        <a:xfrm>
          <a:off x="6518714" y="704589"/>
          <a:ext cx="708620" cy="708620"/>
        </a:xfrm>
        <a:prstGeom prst="rect">
          <a:avLst/>
        </a:prstGeom>
        <a:blipFill rotWithShape="1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D30B1B-DE15-4BDC-8770-BEB9CD829BFA}">
      <dsp:nvSpPr>
        <dsp:cNvPr id="0" name=""/>
        <dsp:cNvSpPr/>
      </dsp:nvSpPr>
      <dsp:spPr>
        <a:xfrm>
          <a:off x="5860709" y="1752598"/>
          <a:ext cx="202463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Safety and Security</a:t>
          </a:r>
        </a:p>
      </dsp:txBody>
      <dsp:txXfrm>
        <a:off x="5860709" y="1752598"/>
        <a:ext cx="2024630" cy="720000"/>
      </dsp:txXfrm>
    </dsp:sp>
    <dsp:sp modelId="{3B3C99D1-7E64-4630-AF3A-D9FCC6106DDE}">
      <dsp:nvSpPr>
        <dsp:cNvPr id="0" name=""/>
        <dsp:cNvSpPr/>
      </dsp:nvSpPr>
      <dsp:spPr>
        <a:xfrm>
          <a:off x="2687101" y="2666995"/>
          <a:ext cx="1235024" cy="1235024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F5F689-096A-4C3E-85AA-D9630F5F411F}">
      <dsp:nvSpPr>
        <dsp:cNvPr id="0" name=""/>
        <dsp:cNvSpPr/>
      </dsp:nvSpPr>
      <dsp:spPr>
        <a:xfrm>
          <a:off x="2950303" y="2930203"/>
          <a:ext cx="708620" cy="708620"/>
        </a:xfrm>
        <a:prstGeom prst="rect">
          <a:avLst/>
        </a:prstGeom>
        <a:blipFill rotWithShape="1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D2C35A-3E44-4570-A79C-936D80C728E8}">
      <dsp:nvSpPr>
        <dsp:cNvPr id="0" name=""/>
        <dsp:cNvSpPr/>
      </dsp:nvSpPr>
      <dsp:spPr>
        <a:xfrm>
          <a:off x="2292299" y="4038602"/>
          <a:ext cx="202463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Control</a:t>
          </a:r>
        </a:p>
      </dsp:txBody>
      <dsp:txXfrm>
        <a:off x="2292299" y="4038602"/>
        <a:ext cx="2024630" cy="720000"/>
      </dsp:txXfrm>
    </dsp:sp>
    <dsp:sp modelId="{C1E48AD8-201B-4230-8B56-34A278382D7F}">
      <dsp:nvSpPr>
        <dsp:cNvPr id="0" name=""/>
        <dsp:cNvSpPr/>
      </dsp:nvSpPr>
      <dsp:spPr>
        <a:xfrm>
          <a:off x="5066042" y="2666995"/>
          <a:ext cx="1235024" cy="1235024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8E7915-3CB2-418B-BD5A-C107DC0501F7}">
      <dsp:nvSpPr>
        <dsp:cNvPr id="0" name=""/>
        <dsp:cNvSpPr/>
      </dsp:nvSpPr>
      <dsp:spPr>
        <a:xfrm>
          <a:off x="5329244" y="2930203"/>
          <a:ext cx="708620" cy="708620"/>
        </a:xfrm>
        <a:prstGeom prst="rect">
          <a:avLst/>
        </a:prstGeom>
        <a:blipFill rotWithShape="1"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D0E4DC-9267-40B7-B49F-832346566766}">
      <dsp:nvSpPr>
        <dsp:cNvPr id="0" name=""/>
        <dsp:cNvSpPr/>
      </dsp:nvSpPr>
      <dsp:spPr>
        <a:xfrm>
          <a:off x="4671239" y="4038602"/>
          <a:ext cx="202463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cap="none" dirty="0">
              <a:solidFill>
                <a:schemeClr val="bg2">
                  <a:lumMod val="10000"/>
                </a:schemeClr>
              </a:solidFill>
              <a:latin typeface="Franklin Gothic Book" panose="020B0503020102020204" pitchFamily="34" charset="0"/>
            </a:rPr>
            <a:t>Evaluation</a:t>
          </a:r>
        </a:p>
      </dsp:txBody>
      <dsp:txXfrm>
        <a:off x="4671239" y="4038602"/>
        <a:ext cx="202463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0E801F-2D9B-4E1B-BD1F-98EE9022A301}">
      <dsp:nvSpPr>
        <dsp:cNvPr id="0" name=""/>
        <dsp:cNvSpPr/>
      </dsp:nvSpPr>
      <dsp:spPr>
        <a:xfrm>
          <a:off x="0" y="413649"/>
          <a:ext cx="7478866" cy="94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2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413649"/>
        <a:ext cx="7478866" cy="945000"/>
      </dsp:txXfrm>
    </dsp:sp>
    <dsp:sp modelId="{F351AF17-8CD1-4D0C-A5CF-F8805CD02084}">
      <dsp:nvSpPr>
        <dsp:cNvPr id="0" name=""/>
        <dsp:cNvSpPr/>
      </dsp:nvSpPr>
      <dsp:spPr>
        <a:xfrm>
          <a:off x="373943" y="5940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93994"/>
        <a:ext cx="5166036" cy="639310"/>
      </dsp:txXfrm>
    </dsp:sp>
    <dsp:sp modelId="{7C1C02E5-F2D8-475F-893D-E3934D6F0D24}">
      <dsp:nvSpPr>
        <dsp:cNvPr id="0" name=""/>
        <dsp:cNvSpPr/>
      </dsp:nvSpPr>
      <dsp:spPr>
        <a:xfrm>
          <a:off x="0" y="1842489"/>
          <a:ext cx="7478866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4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1842489"/>
        <a:ext cx="7478866" cy="982800"/>
      </dsp:txXfrm>
    </dsp:sp>
    <dsp:sp modelId="{6F4C0C30-30F9-4D90-8B13-4B11C95D858D}">
      <dsp:nvSpPr>
        <dsp:cNvPr id="0" name=""/>
        <dsp:cNvSpPr/>
      </dsp:nvSpPr>
      <dsp:spPr>
        <a:xfrm>
          <a:off x="373943" y="148824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Franklin Gothic Book" panose="020B0503020102020204" pitchFamily="34" charset="0"/>
            </a:rPr>
            <a:t>Objective: 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2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2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1522834"/>
        <a:ext cx="5166036" cy="639310"/>
      </dsp:txXfrm>
    </dsp:sp>
    <dsp:sp modelId="{6054AC71-CB3F-4E26-A3E0-4984E0E9AEAE}">
      <dsp:nvSpPr>
        <dsp:cNvPr id="0" name=""/>
        <dsp:cNvSpPr/>
      </dsp:nvSpPr>
      <dsp:spPr>
        <a:xfrm>
          <a:off x="0" y="3309129"/>
          <a:ext cx="7478866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0443" tIns="499872" rIns="580443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333333"/>
              </a:solidFill>
              <a:latin typeface="Franklin Gothic Book" panose="020B0503020102020204" pitchFamily="34" charset="0"/>
            </a:rPr>
            <a:t>Aligns to: </a:t>
          </a:r>
          <a:r>
            <a:rPr lang="en-US" sz="2400" kern="1200" dirty="0">
              <a:solidFill>
                <a:srgbClr val="333333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[Capability]</a:t>
          </a:r>
        </a:p>
      </dsp:txBody>
      <dsp:txXfrm>
        <a:off x="0" y="3309129"/>
        <a:ext cx="7478866" cy="982800"/>
      </dsp:txXfrm>
    </dsp:sp>
    <dsp:sp modelId="{59AD1F60-A43F-4253-8991-EB6406633315}">
      <dsp:nvSpPr>
        <dsp:cNvPr id="0" name=""/>
        <dsp:cNvSpPr/>
      </dsp:nvSpPr>
      <dsp:spPr>
        <a:xfrm>
          <a:off x="373943" y="2954889"/>
          <a:ext cx="5235206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878" tIns="0" rIns="19787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Franklin Gothic Book" panose="020B0503020102020204" pitchFamily="34" charset="0"/>
            </a:rPr>
            <a:t>Objective: </a:t>
          </a:r>
          <a:r>
            <a:rPr lang="en-US" sz="24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2400" kern="1200" dirty="0">
              <a:highlight>
                <a:srgbClr val="FFFF00"/>
              </a:highlight>
              <a:latin typeface="Franklin Gothic Book" panose="020B0503020102020204" pitchFamily="34" charset="0"/>
            </a:rPr>
            <a:t>Proposed Objective</a:t>
          </a:r>
          <a:r>
            <a:rPr lang="en-US" sz="2400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</a:p>
      </dsp:txBody>
      <dsp:txXfrm>
        <a:off x="408528" y="2989474"/>
        <a:ext cx="5166036" cy="6393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65D27-4517-4FEF-A9E7-174A92EDD4A4}">
      <dsp:nvSpPr>
        <dsp:cNvPr id="0" name=""/>
        <dsp:cNvSpPr/>
      </dsp:nvSpPr>
      <dsp:spPr>
        <a:xfrm>
          <a:off x="0" y="2470"/>
          <a:ext cx="5605629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271F5-16B8-4E7B-A4D1-98C8527F187B}">
      <dsp:nvSpPr>
        <dsp:cNvPr id="0" name=""/>
        <dsp:cNvSpPr/>
      </dsp:nvSpPr>
      <dsp:spPr>
        <a:xfrm>
          <a:off x="328890" y="247099"/>
          <a:ext cx="598568" cy="5979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6928AD-A6A9-4191-9366-3C960CB6C5BE}">
      <dsp:nvSpPr>
        <dsp:cNvPr id="0" name=""/>
        <dsp:cNvSpPr/>
      </dsp:nvSpPr>
      <dsp:spPr>
        <a:xfrm>
          <a:off x="1256350" y="2470"/>
          <a:ext cx="4311225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[Start and anticipated end timelines]</a:t>
          </a:r>
        </a:p>
      </dsp:txBody>
      <dsp:txXfrm>
        <a:off x="1256350" y="2470"/>
        <a:ext cx="4311225" cy="1155195"/>
      </dsp:txXfrm>
    </dsp:sp>
    <dsp:sp modelId="{7643F406-47E5-4ECF-B172-231839053FB8}">
      <dsp:nvSpPr>
        <dsp:cNvPr id="0" name=""/>
        <dsp:cNvSpPr/>
      </dsp:nvSpPr>
      <dsp:spPr>
        <a:xfrm>
          <a:off x="0" y="1446464"/>
          <a:ext cx="5605629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9A4AFE-93B9-4D6A-B37D-34B592A5C45F}">
      <dsp:nvSpPr>
        <dsp:cNvPr id="0" name=""/>
        <dsp:cNvSpPr/>
      </dsp:nvSpPr>
      <dsp:spPr>
        <a:xfrm>
          <a:off x="328890" y="1691094"/>
          <a:ext cx="598568" cy="5979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A9981-3BC6-4BBD-8AA9-1E314D9A7191}">
      <dsp:nvSpPr>
        <dsp:cNvPr id="0" name=""/>
        <dsp:cNvSpPr/>
      </dsp:nvSpPr>
      <dsp:spPr>
        <a:xfrm>
          <a:off x="1256350" y="1446464"/>
          <a:ext cx="4311225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[Venue sites]</a:t>
          </a:r>
        </a:p>
      </dsp:txBody>
      <dsp:txXfrm>
        <a:off x="1256350" y="1446464"/>
        <a:ext cx="4311225" cy="1155195"/>
      </dsp:txXfrm>
    </dsp:sp>
    <dsp:sp modelId="{DE9DFB52-C7A8-4EFC-A5CB-0B8883E5CD81}">
      <dsp:nvSpPr>
        <dsp:cNvPr id="0" name=""/>
        <dsp:cNvSpPr/>
      </dsp:nvSpPr>
      <dsp:spPr>
        <a:xfrm>
          <a:off x="0" y="2890459"/>
          <a:ext cx="5605629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BE95E-A4D0-4D05-95DA-7510BBDC6F49}">
      <dsp:nvSpPr>
        <dsp:cNvPr id="0" name=""/>
        <dsp:cNvSpPr/>
      </dsp:nvSpPr>
      <dsp:spPr>
        <a:xfrm>
          <a:off x="329212" y="3135088"/>
          <a:ext cx="598568" cy="59798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tx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2731C-0A5D-4CF0-8348-7E95B444C566}">
      <dsp:nvSpPr>
        <dsp:cNvPr id="0" name=""/>
        <dsp:cNvSpPr/>
      </dsp:nvSpPr>
      <dsp:spPr>
        <a:xfrm>
          <a:off x="1256993" y="2890459"/>
          <a:ext cx="4270073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[Play will be restricted to the delineated areas surrounding exercise site]</a:t>
          </a:r>
        </a:p>
      </dsp:txBody>
      <dsp:txXfrm>
        <a:off x="1256993" y="2890459"/>
        <a:ext cx="4270073" cy="11551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967CD-F066-4803-A3E7-8863DCD41B1A}">
      <dsp:nvSpPr>
        <dsp:cNvPr id="0" name=""/>
        <dsp:cNvSpPr/>
      </dsp:nvSpPr>
      <dsp:spPr>
        <a:xfrm>
          <a:off x="2692" y="110844"/>
          <a:ext cx="5512776" cy="498757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Controllers/Facilitators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[white]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35191"/>
        <a:ext cx="5464082" cy="450063"/>
      </dsp:txXfrm>
    </dsp:sp>
    <dsp:sp modelId="{23723E30-2349-4FE6-A701-DFBA1912B77F}">
      <dsp:nvSpPr>
        <dsp:cNvPr id="0" name=""/>
        <dsp:cNvSpPr/>
      </dsp:nvSpPr>
      <dsp:spPr>
        <a:xfrm>
          <a:off x="0" y="597311"/>
          <a:ext cx="5512776" cy="498757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Evaluators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[red]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4347" y="621658"/>
        <a:ext cx="5464082" cy="450063"/>
      </dsp:txXfrm>
    </dsp:sp>
    <dsp:sp modelId="{D97FF1AD-88C6-4F12-B2FC-C52545D844A5}">
      <dsp:nvSpPr>
        <dsp:cNvPr id="0" name=""/>
        <dsp:cNvSpPr/>
      </dsp:nvSpPr>
      <dsp:spPr>
        <a:xfrm>
          <a:off x="2692" y="1048707"/>
          <a:ext cx="5512776" cy="498757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Support staff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[green]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073054"/>
        <a:ext cx="5464082" cy="450063"/>
      </dsp:txXfrm>
    </dsp:sp>
    <dsp:sp modelId="{96CCE44D-0B54-4EE4-A5DE-BFE13E467019}">
      <dsp:nvSpPr>
        <dsp:cNvPr id="0" name=""/>
        <dsp:cNvSpPr/>
      </dsp:nvSpPr>
      <dsp:spPr>
        <a:xfrm>
          <a:off x="2692" y="1572402"/>
          <a:ext cx="5512776" cy="498757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Players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[blue]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596749"/>
        <a:ext cx="5464082" cy="450063"/>
      </dsp:txXfrm>
    </dsp:sp>
    <dsp:sp modelId="{7087991F-42CB-4AF9-B412-8BB93B120AFB}">
      <dsp:nvSpPr>
        <dsp:cNvPr id="0" name=""/>
        <dsp:cNvSpPr/>
      </dsp:nvSpPr>
      <dsp:spPr>
        <a:xfrm>
          <a:off x="2692" y="2096097"/>
          <a:ext cx="5512776" cy="498757"/>
        </a:xfrm>
        <a:prstGeom prst="roundRect">
          <a:avLst/>
        </a:prstGeom>
        <a:solidFill>
          <a:srgbClr val="F6B403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Safety Controller		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[orange]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2120444"/>
        <a:ext cx="5464082" cy="450063"/>
      </dsp:txXfrm>
    </dsp:sp>
    <dsp:sp modelId="{EC71C6AF-4D22-4463-AE3D-B6452DABB014}">
      <dsp:nvSpPr>
        <dsp:cNvPr id="0" name=""/>
        <dsp:cNvSpPr/>
      </dsp:nvSpPr>
      <dsp:spPr>
        <a:xfrm>
          <a:off x="2692" y="2619792"/>
          <a:ext cx="5512776" cy="498757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Observers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[gray]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2644139"/>
        <a:ext cx="5464082" cy="450063"/>
      </dsp:txXfrm>
    </dsp:sp>
    <dsp:sp modelId="{D7E429C5-329D-4155-AE08-68CBFCFE0BA7}">
      <dsp:nvSpPr>
        <dsp:cNvPr id="0" name=""/>
        <dsp:cNvSpPr/>
      </dsp:nvSpPr>
      <dsp:spPr>
        <a:xfrm>
          <a:off x="2692" y="3143487"/>
          <a:ext cx="5512776" cy="498757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Media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[purple] </a:t>
          </a:r>
          <a:r>
            <a:rPr lang="en-US" sz="2300" kern="1200" dirty="0">
              <a:solidFill>
                <a:schemeClr val="bg1"/>
              </a:solidFill>
            </a:rPr>
            <a:t>badges</a:t>
          </a:r>
        </a:p>
      </dsp:txBody>
      <dsp:txXfrm>
        <a:off x="27039" y="3167834"/>
        <a:ext cx="5464082" cy="450063"/>
      </dsp:txXfrm>
    </dsp:sp>
    <dsp:sp modelId="{ED9D9285-7EF7-401E-BE23-DFA5CB93C7C8}">
      <dsp:nvSpPr>
        <dsp:cNvPr id="0" name=""/>
        <dsp:cNvSpPr/>
      </dsp:nvSpPr>
      <dsp:spPr>
        <a:xfrm>
          <a:off x="2692" y="3667182"/>
          <a:ext cx="5512776" cy="498757"/>
        </a:xfrm>
        <a:prstGeom prst="roundRect">
          <a:avLst/>
        </a:prstGeom>
        <a:solidFill>
          <a:srgbClr val="FFFF99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Actors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[yellow]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3691529"/>
        <a:ext cx="5464082" cy="450063"/>
      </dsp:txXfrm>
    </dsp:sp>
    <dsp:sp modelId="{982CB903-49AD-40C0-A0D3-34F88E3161FB}">
      <dsp:nvSpPr>
        <dsp:cNvPr id="0" name=""/>
        <dsp:cNvSpPr/>
      </dsp:nvSpPr>
      <dsp:spPr>
        <a:xfrm>
          <a:off x="2692" y="4190877"/>
          <a:ext cx="5512776" cy="498757"/>
        </a:xfrm>
        <a:prstGeom prst="roundRect">
          <a:avLst/>
        </a:prstGeom>
        <a:solidFill>
          <a:schemeClr val="bg2">
            <a:lumMod val="1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VIP			</a:t>
          </a:r>
          <a:r>
            <a:rPr lang="en-US" sz="2300" kern="1200" dirty="0">
              <a:solidFill>
                <a:srgbClr val="333333"/>
              </a:solidFill>
              <a:highlight>
                <a:srgbClr val="FFFF00"/>
              </a:highlight>
            </a:rPr>
            <a:t>[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black</a:t>
          </a:r>
          <a:r>
            <a:rPr lang="en-US" sz="2300" kern="1200" dirty="0">
              <a:solidFill>
                <a:srgbClr val="333333"/>
              </a:solidFill>
              <a:highlight>
                <a:srgbClr val="FFFF00"/>
              </a:highlight>
            </a:rPr>
            <a:t>]</a:t>
          </a:r>
          <a:r>
            <a:rPr lang="en-US" sz="2300" kern="1200" dirty="0">
              <a:highlight>
                <a:srgbClr val="FFFF00"/>
              </a:highlight>
            </a:rPr>
            <a:t> </a:t>
          </a:r>
          <a:r>
            <a:rPr lang="en-US" sz="2300" kern="1200" dirty="0"/>
            <a:t>badges</a:t>
          </a:r>
        </a:p>
      </dsp:txBody>
      <dsp:txXfrm>
        <a:off x="27039" y="4215224"/>
        <a:ext cx="5464082" cy="4500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330192-5CFA-46D0-A3F7-7C0237EB6D94}">
      <dsp:nvSpPr>
        <dsp:cNvPr id="0" name=""/>
        <dsp:cNvSpPr/>
      </dsp:nvSpPr>
      <dsp:spPr>
        <a:xfrm>
          <a:off x="4305300" y="2238601"/>
          <a:ext cx="3692279" cy="256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161"/>
              </a:lnTo>
              <a:lnTo>
                <a:pt x="3692279" y="128161"/>
              </a:lnTo>
              <a:lnTo>
                <a:pt x="3692279" y="2563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8D8D0-B518-4941-9BFC-79291E5029E6}">
      <dsp:nvSpPr>
        <dsp:cNvPr id="0" name=""/>
        <dsp:cNvSpPr/>
      </dsp:nvSpPr>
      <dsp:spPr>
        <a:xfrm>
          <a:off x="4305300" y="2238601"/>
          <a:ext cx="2215367" cy="256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161"/>
              </a:lnTo>
              <a:lnTo>
                <a:pt x="2215367" y="128161"/>
              </a:lnTo>
              <a:lnTo>
                <a:pt x="2215367" y="2563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BB61D8-5309-4003-9C34-A9AF529671E6}">
      <dsp:nvSpPr>
        <dsp:cNvPr id="0" name=""/>
        <dsp:cNvSpPr/>
      </dsp:nvSpPr>
      <dsp:spPr>
        <a:xfrm>
          <a:off x="4305300" y="2238601"/>
          <a:ext cx="738455" cy="256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161"/>
              </a:lnTo>
              <a:lnTo>
                <a:pt x="738455" y="128161"/>
              </a:lnTo>
              <a:lnTo>
                <a:pt x="738455" y="2563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65E871-7980-4B9A-BD9B-14C50D638E2C}">
      <dsp:nvSpPr>
        <dsp:cNvPr id="0" name=""/>
        <dsp:cNvSpPr/>
      </dsp:nvSpPr>
      <dsp:spPr>
        <a:xfrm>
          <a:off x="3566844" y="2238601"/>
          <a:ext cx="738455" cy="256323"/>
        </a:xfrm>
        <a:custGeom>
          <a:avLst/>
          <a:gdLst/>
          <a:ahLst/>
          <a:cxnLst/>
          <a:rect l="0" t="0" r="0" b="0"/>
          <a:pathLst>
            <a:path>
              <a:moveTo>
                <a:pt x="738455" y="0"/>
              </a:moveTo>
              <a:lnTo>
                <a:pt x="738455" y="128161"/>
              </a:lnTo>
              <a:lnTo>
                <a:pt x="0" y="128161"/>
              </a:lnTo>
              <a:lnTo>
                <a:pt x="0" y="2563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7EE72A-1C58-4307-9863-11E49FA570D4}">
      <dsp:nvSpPr>
        <dsp:cNvPr id="0" name=""/>
        <dsp:cNvSpPr/>
      </dsp:nvSpPr>
      <dsp:spPr>
        <a:xfrm>
          <a:off x="2089932" y="2238601"/>
          <a:ext cx="2215367" cy="256323"/>
        </a:xfrm>
        <a:custGeom>
          <a:avLst/>
          <a:gdLst/>
          <a:ahLst/>
          <a:cxnLst/>
          <a:rect l="0" t="0" r="0" b="0"/>
          <a:pathLst>
            <a:path>
              <a:moveTo>
                <a:pt x="2215367" y="0"/>
              </a:moveTo>
              <a:lnTo>
                <a:pt x="2215367" y="128161"/>
              </a:lnTo>
              <a:lnTo>
                <a:pt x="0" y="128161"/>
              </a:lnTo>
              <a:lnTo>
                <a:pt x="0" y="2563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DAF2D9-E7DE-48D5-9F4B-0C38AEAA66A0}">
      <dsp:nvSpPr>
        <dsp:cNvPr id="0" name=""/>
        <dsp:cNvSpPr/>
      </dsp:nvSpPr>
      <dsp:spPr>
        <a:xfrm>
          <a:off x="613020" y="2238601"/>
          <a:ext cx="3692279" cy="256323"/>
        </a:xfrm>
        <a:custGeom>
          <a:avLst/>
          <a:gdLst/>
          <a:ahLst/>
          <a:cxnLst/>
          <a:rect l="0" t="0" r="0" b="0"/>
          <a:pathLst>
            <a:path>
              <a:moveTo>
                <a:pt x="3692279" y="0"/>
              </a:moveTo>
              <a:lnTo>
                <a:pt x="3692279" y="128161"/>
              </a:lnTo>
              <a:lnTo>
                <a:pt x="0" y="128161"/>
              </a:lnTo>
              <a:lnTo>
                <a:pt x="0" y="2563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A2263F-CEE2-4A5F-B443-7693DF5018AD}">
      <dsp:nvSpPr>
        <dsp:cNvPr id="0" name=""/>
        <dsp:cNvSpPr/>
      </dsp:nvSpPr>
      <dsp:spPr>
        <a:xfrm>
          <a:off x="3194064" y="1628307"/>
          <a:ext cx="2222471" cy="610294"/>
        </a:xfrm>
        <a:prstGeom prst="rect">
          <a:avLst/>
        </a:prstGeom>
        <a:solidFill>
          <a:schemeClr val="tx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1800" b="1" kern="1200" dirty="0">
              <a:highlight>
                <a:srgbClr val="FFFF00"/>
              </a:highlight>
              <a:latin typeface="Franklin Gothic Book" panose="020B0503020102020204" pitchFamily="34" charset="0"/>
            </a:rPr>
            <a:t>Lead</a:t>
          </a:r>
          <a:r>
            <a:rPr lang="en-US" sz="1800" b="1" kern="1200" baseline="0" dirty="0">
              <a:highlight>
                <a:srgbClr val="FFFF00"/>
              </a:highlight>
              <a:latin typeface="Franklin Gothic Book" panose="020B0503020102020204" pitchFamily="34" charset="0"/>
            </a:rPr>
            <a:t> Controller</a:t>
          </a:r>
          <a:r>
            <a:rPr lang="en-US" sz="1800" kern="1200" baseline="0" dirty="0">
              <a:solidFill>
                <a:schemeClr val="tx1"/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]</a:t>
          </a:r>
          <a:endParaRPr lang="en-US" sz="1800" kern="1200" dirty="0">
            <a:solidFill>
              <a:schemeClr val="tx1"/>
            </a:solidFill>
            <a:highlight>
              <a:srgbClr val="FFFF00"/>
            </a:highlight>
            <a:latin typeface="Franklin Gothic Book" panose="020B0503020102020204" pitchFamily="34" charset="0"/>
          </a:endParaRPr>
        </a:p>
      </dsp:txBody>
      <dsp:txXfrm>
        <a:off x="3194064" y="1628307"/>
        <a:ext cx="2222471" cy="610294"/>
      </dsp:txXfrm>
    </dsp:sp>
    <dsp:sp modelId="{60BEE384-3991-41EA-B30B-E8995EAA0A35}">
      <dsp:nvSpPr>
        <dsp:cNvPr id="0" name=""/>
        <dsp:cNvSpPr/>
      </dsp:nvSpPr>
      <dsp:spPr>
        <a:xfrm>
          <a:off x="2726" y="2494925"/>
          <a:ext cx="1220588" cy="61029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[MSEL Manager]</a:t>
          </a:r>
        </a:p>
      </dsp:txBody>
      <dsp:txXfrm>
        <a:off x="2726" y="2494925"/>
        <a:ext cx="1220588" cy="610294"/>
      </dsp:txXfrm>
    </dsp:sp>
    <dsp:sp modelId="{F1377F09-A710-4D51-AD05-ED566FF7F747}">
      <dsp:nvSpPr>
        <dsp:cNvPr id="0" name=""/>
        <dsp:cNvSpPr/>
      </dsp:nvSpPr>
      <dsp:spPr>
        <a:xfrm>
          <a:off x="1479638" y="2494925"/>
          <a:ext cx="1220588" cy="61029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[Ground Truth Advisor]</a:t>
          </a:r>
        </a:p>
      </dsp:txBody>
      <dsp:txXfrm>
        <a:off x="1479638" y="2494925"/>
        <a:ext cx="1220588" cy="610294"/>
      </dsp:txXfrm>
    </dsp:sp>
    <dsp:sp modelId="{747317D3-B0C3-46CE-A8EE-4854BDDED6B1}">
      <dsp:nvSpPr>
        <dsp:cNvPr id="0" name=""/>
        <dsp:cNvSpPr/>
      </dsp:nvSpPr>
      <dsp:spPr>
        <a:xfrm>
          <a:off x="2956549" y="2494925"/>
          <a:ext cx="1220588" cy="61029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</a:t>
          </a:r>
          <a:r>
            <a:rPr lang="en-US" sz="1400" kern="1200" dirty="0" err="1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SimCell</a:t>
          </a:r>
          <a:r>
            <a:rPr lang="en-US" sz="14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 Controller(s)]</a:t>
          </a:r>
        </a:p>
      </dsp:txBody>
      <dsp:txXfrm>
        <a:off x="2956549" y="2494925"/>
        <a:ext cx="1220588" cy="610294"/>
      </dsp:txXfrm>
    </dsp:sp>
    <dsp:sp modelId="{BB17F08A-425F-4A79-B4A0-56FFAB6AD49C}">
      <dsp:nvSpPr>
        <dsp:cNvPr id="0" name=""/>
        <dsp:cNvSpPr/>
      </dsp:nvSpPr>
      <dsp:spPr>
        <a:xfrm>
          <a:off x="4433461" y="2494925"/>
          <a:ext cx="1220588" cy="61029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[Venue Control Cell Controllers]</a:t>
          </a:r>
        </a:p>
      </dsp:txBody>
      <dsp:txXfrm>
        <a:off x="4433461" y="2494925"/>
        <a:ext cx="1220588" cy="610294"/>
      </dsp:txXfrm>
    </dsp:sp>
    <dsp:sp modelId="{BD1EA0D4-C690-43F0-9A7D-0332C9A31CCF}">
      <dsp:nvSpPr>
        <dsp:cNvPr id="0" name=""/>
        <dsp:cNvSpPr/>
      </dsp:nvSpPr>
      <dsp:spPr>
        <a:xfrm>
          <a:off x="5910373" y="2494925"/>
          <a:ext cx="1220588" cy="61029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[Observer/ Media Area Controller]</a:t>
          </a:r>
        </a:p>
      </dsp:txBody>
      <dsp:txXfrm>
        <a:off x="5910373" y="2494925"/>
        <a:ext cx="1220588" cy="610294"/>
      </dsp:txXfrm>
    </dsp:sp>
    <dsp:sp modelId="{18C85603-DDBF-451F-803C-EC5873092686}">
      <dsp:nvSpPr>
        <dsp:cNvPr id="0" name=""/>
        <dsp:cNvSpPr/>
      </dsp:nvSpPr>
      <dsp:spPr>
        <a:xfrm>
          <a:off x="7387285" y="2494925"/>
          <a:ext cx="1220588" cy="61029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  <a:latin typeface="Franklin Gothic Book" panose="020B0503020102020204" pitchFamily="34" charset="0"/>
            </a:rPr>
            <a:t>[Exercise Assembly Area Controller]</a:t>
          </a:r>
        </a:p>
      </dsp:txBody>
      <dsp:txXfrm>
        <a:off x="7387285" y="2494925"/>
        <a:ext cx="1220588" cy="6102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CF388-CC75-4D81-AD54-64539C86E153}">
      <dsp:nvSpPr>
        <dsp:cNvPr id="0" name=""/>
        <dsp:cNvSpPr/>
      </dsp:nvSpPr>
      <dsp:spPr>
        <a:xfrm>
          <a:off x="3924300" y="2209792"/>
          <a:ext cx="3073535" cy="355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807"/>
              </a:lnTo>
              <a:lnTo>
                <a:pt x="3073535" y="177807"/>
              </a:lnTo>
              <a:lnTo>
                <a:pt x="3073535" y="3556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BBD528-9D85-4B5B-8405-4A5EFB07B1B1}">
      <dsp:nvSpPr>
        <dsp:cNvPr id="0" name=""/>
        <dsp:cNvSpPr/>
      </dsp:nvSpPr>
      <dsp:spPr>
        <a:xfrm>
          <a:off x="3924300" y="2209792"/>
          <a:ext cx="1024511" cy="355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807"/>
              </a:lnTo>
              <a:lnTo>
                <a:pt x="1024511" y="177807"/>
              </a:lnTo>
              <a:lnTo>
                <a:pt x="1024511" y="3556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9B978-6ABB-4893-82AA-A72026FD0142}">
      <dsp:nvSpPr>
        <dsp:cNvPr id="0" name=""/>
        <dsp:cNvSpPr/>
      </dsp:nvSpPr>
      <dsp:spPr>
        <a:xfrm>
          <a:off x="2899788" y="2209792"/>
          <a:ext cx="1024511" cy="355615"/>
        </a:xfrm>
        <a:custGeom>
          <a:avLst/>
          <a:gdLst/>
          <a:ahLst/>
          <a:cxnLst/>
          <a:rect l="0" t="0" r="0" b="0"/>
          <a:pathLst>
            <a:path>
              <a:moveTo>
                <a:pt x="1024511" y="0"/>
              </a:moveTo>
              <a:lnTo>
                <a:pt x="1024511" y="177807"/>
              </a:lnTo>
              <a:lnTo>
                <a:pt x="0" y="177807"/>
              </a:lnTo>
              <a:lnTo>
                <a:pt x="0" y="3556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9A6EE8-1D05-4BC3-89EF-1325008183F5}">
      <dsp:nvSpPr>
        <dsp:cNvPr id="0" name=""/>
        <dsp:cNvSpPr/>
      </dsp:nvSpPr>
      <dsp:spPr>
        <a:xfrm>
          <a:off x="850764" y="2209792"/>
          <a:ext cx="3073535" cy="355615"/>
        </a:xfrm>
        <a:custGeom>
          <a:avLst/>
          <a:gdLst/>
          <a:ahLst/>
          <a:cxnLst/>
          <a:rect l="0" t="0" r="0" b="0"/>
          <a:pathLst>
            <a:path>
              <a:moveTo>
                <a:pt x="3073535" y="0"/>
              </a:moveTo>
              <a:lnTo>
                <a:pt x="3073535" y="177807"/>
              </a:lnTo>
              <a:lnTo>
                <a:pt x="0" y="177807"/>
              </a:lnTo>
              <a:lnTo>
                <a:pt x="0" y="3556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E03D26-C6E7-4056-BA4C-C5B4053A03E5}">
      <dsp:nvSpPr>
        <dsp:cNvPr id="0" name=""/>
        <dsp:cNvSpPr/>
      </dsp:nvSpPr>
      <dsp:spPr>
        <a:xfrm>
          <a:off x="2509669" y="1363088"/>
          <a:ext cx="2829261" cy="8467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/>
              </a:solidFill>
              <a:highlight>
                <a:srgbClr val="FFFF00"/>
              </a:highlight>
            </a:rPr>
            <a:t>[</a:t>
          </a:r>
          <a:r>
            <a:rPr lang="en-US" sz="1800" b="1" kern="1200" dirty="0">
              <a:highlight>
                <a:srgbClr val="FFFF00"/>
              </a:highlight>
            </a:rPr>
            <a:t>Lead Evaluator</a:t>
          </a:r>
          <a:r>
            <a:rPr lang="en-US" sz="1800" b="1" kern="1200" dirty="0">
              <a:solidFill>
                <a:schemeClr val="tx1"/>
              </a:solidFill>
              <a:highlight>
                <a:srgbClr val="FFFF00"/>
              </a:highlight>
            </a:rPr>
            <a:t>]</a:t>
          </a:r>
        </a:p>
      </dsp:txBody>
      <dsp:txXfrm>
        <a:off x="2509669" y="1363088"/>
        <a:ext cx="2829261" cy="846704"/>
      </dsp:txXfrm>
    </dsp:sp>
    <dsp:sp modelId="{0BA2F9AC-519E-49BE-8D37-FDA9DAD060F4}">
      <dsp:nvSpPr>
        <dsp:cNvPr id="0" name=""/>
        <dsp:cNvSpPr/>
      </dsp:nvSpPr>
      <dsp:spPr>
        <a:xfrm>
          <a:off x="4059" y="2565407"/>
          <a:ext cx="1693408" cy="84670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[Evaluator/Note Taker 1]</a:t>
          </a:r>
        </a:p>
      </dsp:txBody>
      <dsp:txXfrm>
        <a:off x="4059" y="2565407"/>
        <a:ext cx="1693408" cy="846704"/>
      </dsp:txXfrm>
    </dsp:sp>
    <dsp:sp modelId="{AF1E7856-2AB0-4BE1-A83D-82B224567D59}">
      <dsp:nvSpPr>
        <dsp:cNvPr id="0" name=""/>
        <dsp:cNvSpPr/>
      </dsp:nvSpPr>
      <dsp:spPr>
        <a:xfrm>
          <a:off x="2053083" y="2565407"/>
          <a:ext cx="1693408" cy="84670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[Evaluator/Note Taker 2]</a:t>
          </a:r>
        </a:p>
      </dsp:txBody>
      <dsp:txXfrm>
        <a:off x="2053083" y="2565407"/>
        <a:ext cx="1693408" cy="846704"/>
      </dsp:txXfrm>
    </dsp:sp>
    <dsp:sp modelId="{D5D86714-E6E5-4114-AB79-2B40A930557F}">
      <dsp:nvSpPr>
        <dsp:cNvPr id="0" name=""/>
        <dsp:cNvSpPr/>
      </dsp:nvSpPr>
      <dsp:spPr>
        <a:xfrm>
          <a:off x="4102107" y="2565407"/>
          <a:ext cx="1693408" cy="84670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[Evaluator/Note Taker 3]</a:t>
          </a:r>
        </a:p>
      </dsp:txBody>
      <dsp:txXfrm>
        <a:off x="4102107" y="2565407"/>
        <a:ext cx="1693408" cy="846704"/>
      </dsp:txXfrm>
    </dsp:sp>
    <dsp:sp modelId="{60B79436-CE26-4586-8E98-636B3D6C805C}">
      <dsp:nvSpPr>
        <dsp:cNvPr id="0" name=""/>
        <dsp:cNvSpPr/>
      </dsp:nvSpPr>
      <dsp:spPr>
        <a:xfrm>
          <a:off x="6151131" y="2565407"/>
          <a:ext cx="1693408" cy="846704"/>
        </a:xfrm>
        <a:prstGeom prst="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[As Needed]</a:t>
          </a:r>
        </a:p>
      </dsp:txBody>
      <dsp:txXfrm>
        <a:off x="6151131" y="2565407"/>
        <a:ext cx="1693408" cy="8467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85346C89-D363-4AE5-9E80-87755B9554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856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9702DEA0-4654-442B-8103-A73042D22A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96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/>
              <a:t>Jurisdictions/Organizations can modify and augment this briefing as needed.</a:t>
            </a:r>
          </a:p>
          <a:p>
            <a:endParaRPr lang="en-US" dirty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8BECFD-D219-4A1F-A4CA-F5B47BB9634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450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2DEA0-4654-442B-8103-A73042D22AA8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701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2DEA0-4654-442B-8103-A73042D22AA8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341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8821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152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84FED-3F94-4C44-A9A4-BE018A5079C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76238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Franklin Gothic Book" panose="020B0503020102020204" pitchFamily="34" charset="0"/>
              </a:rPr>
              <a:t>Add a note about: For real emergencies, clearly state, “This is a Real-World Emergency.”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2DEA0-4654-442B-8103-A73042D22AA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653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Franklin Gothic Book" panose="020B0503020102020204" pitchFamily="34" charset="0"/>
              </a:rPr>
              <a:t>Some jurisdictions use vests and hats, in addition to or in lieu of badges. Modify this slide accordingly</a:t>
            </a:r>
            <a:r>
              <a:rPr lang="en-US" dirty="0"/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To change colors click the rectangle and fill to color choice.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02DEA0-4654-442B-8103-A73042D22A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7319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02DEA0-4654-442B-8103-A73042D22A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657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Franklin Gothic Book" panose="020B0503020102020204" pitchFamily="34" charset="0"/>
              </a:rPr>
              <a:t>Screenshot of page 1 of the EEG with placeholders for exercise name, date, organization/jurisdiction, venue, objective, core capability, capability targets, and associated critical tasks.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2DEA0-4654-442B-8103-A73042D22AA8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7744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Franklin Gothic Book" panose="020B0503020102020204" pitchFamily="34" charset="0"/>
              </a:rPr>
              <a:t>Screenshot of page 2 of the EEG with placeholders for the exercise capability targets and associated critical tasks, observation notes/explanation of rating, and the target ranking. The evaluator's name, email, and phone number are included, as is a ratings key (P=performed without challenges; S=Performed with some challenges; M=Performed with major challenges; and U=unable to be performed).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02DEA0-4654-442B-8103-A73042D22AA8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33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Your-Org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20040" y="356616"/>
            <a:ext cx="8229600" cy="7040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47472" y="1143000"/>
            <a:ext cx="8186928" cy="9144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1144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633984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B66511-D3BB-4613-90F0-0E3179CEB073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D60F07E-D5D5-4108-B90B-58715085F037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E5A973E2-C8F5-4C08-A8B6-C23FBC920E42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24985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74636AE-A83A-47F9-A592-B63537D6B46F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3198CCE1-0488-4B3A-BF50-B528AA2D376A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CCF32C70-2AA3-4D1B-A0F7-0EBB0F5EA464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95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0FDC3B-E15F-4BFC-ABB1-5724648FEB4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0A2E2146-A33D-4616-8D00-E0F8AFAD0BB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3EEFBDE0-298B-4377-8CEC-93C2D5ACBEF8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2739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306EA6-5ABE-43D4-9394-9A0A80C5303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C43FF038-FF35-4290-A55F-398522FF988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7B91A4A-0A81-4B95-886D-68ED63B570B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8360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A52E6C-80AF-442C-BD60-D72FF0A6BA2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D7A9B048-D676-456B-A832-1E9BC6C3E74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4EEE1724-41D5-4CAD-B27E-2E07C87ABF2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03785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D60DC2-2D7E-4537-B181-B06A98F8168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9" name="object 28">
              <a:extLst>
                <a:ext uri="{FF2B5EF4-FFF2-40B4-BE49-F238E27FC236}">
                  <a16:creationId xmlns:a16="http://schemas.microsoft.com/office/drawing/2014/main" id="{3A23E625-8E99-4CFC-8A57-464C9AF65BB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37">
              <a:extLst>
                <a:ext uri="{FF2B5EF4-FFF2-40B4-BE49-F238E27FC236}">
                  <a16:creationId xmlns:a16="http://schemas.microsoft.com/office/drawing/2014/main" id="{5182D650-A8B7-43B8-AE36-D817394706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37749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254EAF1-4AA8-4CE8-8664-4A02E8B730A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BA1B6103-60D0-442F-BA58-5D14B184325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F8AB6D1-976B-42F7-8DB9-746F3BEFB07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20519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EDD1DCA-BAD6-4614-AD2B-896EAD540E3D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320C14E8-A03D-47FB-9BE6-85AB552A54F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F95A67F8-E19C-41CC-A231-3F9F26A83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20873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5898115-2457-4483-BA98-8ABE0816B2CC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ACBB34E4-720C-40F7-9947-4059C772BB7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0904E936-F4A1-46CE-9BE9-BA8912F70A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02408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E6EE70-CB7E-46A6-BCB4-F3AEED694894}"/>
              </a:ext>
            </a:extLst>
          </p:cNvPr>
          <p:cNvGrpSpPr/>
          <p:nvPr userDrawn="1"/>
        </p:nvGrpSpPr>
        <p:grpSpPr>
          <a:xfrm rot="5400000">
            <a:off x="-72308" y="651746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EE89E775-B821-41C2-8825-2295CB8049C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5212E5CB-C2FA-4014-B74B-8310F0EAC3CD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11104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  <a:latin typeface="Franklin Gothic Book" panose="020B0503020102020204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587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12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6367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8652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152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3247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86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5634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6261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4268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135F0-1EE7-4775-BBD5-A6CA04477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3116B1-08E8-44A5-B9B9-00D3D4C6C0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6996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78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5742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5903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119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3740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0859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46360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997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954F127-1CCC-4715-B11A-2A751ADB0FA1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7348D57-BF56-4B2F-9519-1266D4A0A8A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7A011D0F-F6BB-4B9C-8C52-F1C7213BD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320096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989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43087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383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43617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65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1242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08096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689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Your-Org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20040" y="356616"/>
            <a:ext cx="8229600" cy="7040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47472" y="1143000"/>
            <a:ext cx="8186928" cy="9144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676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997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954F127-1CCC-4715-B11A-2A751ADB0FA1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7348D57-BF56-4B2F-9519-1266D4A0A8A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7A011D0F-F6BB-4B9C-8C52-F1C7213BD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C669AC1-18EE-4A63-9151-75796B31E846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125A6B0-5384-4B99-815F-AB91A65E87C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5A13908E-2305-4C09-B02E-2D11844BC1AF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EE0000"/>
                  </a:solidFill>
                </a:rPr>
                <a:t>Spo</a:t>
              </a:r>
              <a:r>
                <a:rPr lang="en-US" sz="1636" spc="-7" dirty="0">
                  <a:solidFill>
                    <a:srgbClr val="EE0000"/>
                  </a:solidFill>
                </a:rPr>
                <a:t>n</a:t>
              </a:r>
              <a:r>
                <a:rPr lang="en-US" sz="1636" dirty="0">
                  <a:solidFill>
                    <a:srgbClr val="EE0000"/>
                  </a:solidFill>
                </a:rPr>
                <a:t>sor </a:t>
              </a:r>
              <a:r>
                <a:rPr lang="en-US" sz="1636" spc="-7" dirty="0">
                  <a:solidFill>
                    <a:srgbClr val="EE0000"/>
                  </a:solidFill>
                </a:rPr>
                <a:t>L</a:t>
              </a:r>
              <a:r>
                <a:rPr lang="en-US" sz="1636" dirty="0">
                  <a:solidFill>
                    <a:srgbClr val="EE0000"/>
                  </a:solidFill>
                </a:rPr>
                <a:t>ogo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  <p:sldLayoutId id="2147483740" r:id="rId1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CDA7BC4-8CBB-4A13-A96C-7EA38305D0A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04990BD7-B2F2-42A4-9C1E-C04BF8AEDB4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80D2866C-09AB-41ED-8D1E-B0BC8504AB39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693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2">
              <a:lumMod val="10000"/>
            </a:schemeClr>
          </a:solidFill>
          <a:latin typeface="Franklin Gothic Book" panose="020B0503020102020204" pitchFamily="34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5A0D512-FBBB-4DF4-A7C1-10FF2857F2C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89F74EF-C7D9-43DE-8555-F278EA6B3D6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1A29D147-6832-4158-8CD7-E36127F0A64C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8451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Franklin Gothic Book" panose="020B0503020102020204" pitchFamily="34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C669AC1-18EE-4A63-9151-75796B31E846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125A6B0-5384-4B99-815F-AB91A65E87C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5A13908E-2305-4C09-B02E-2D11844BC1AF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8388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  <p:sldLayoutId id="2147483798" r:id="rId1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27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diagramLayout" Target="../diagrams/layout3.xml"/><Relationship Id="rId7" Type="http://schemas.openxmlformats.org/officeDocument/2006/relationships/image" Target="../media/image36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0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sv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sv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sv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46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sv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sv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sv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sv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sv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sv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0.sv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sv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sv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sv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sv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sv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sv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sv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8.sv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0.sv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sv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07526" y="22860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Directions for this Template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840699" y="1447801"/>
            <a:ext cx="5044843" cy="456837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Use the Slide Master to make universal changes to the presentation, including inserting your organization’s logo and the appropriate protective marking (e.g., FOUO)</a:t>
            </a:r>
          </a:p>
          <a:p>
            <a:pPr marL="222250" lvl="1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“View” tab &gt; “Slide Master”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Replace placeholders indicated by yellow highlighted brackets </a:t>
            </a:r>
            <a:r>
              <a:rPr lang="en-US" sz="2000" b="1" dirty="0">
                <a:highlight>
                  <a:srgbClr val="FFFF00"/>
                </a:highlight>
              </a:rPr>
              <a:t>[ ]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/>
              <a:t>with information specific to your workshop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Delete any slides that are not relevant for your workshop, including this slide.</a:t>
            </a:r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en-US" sz="2000" dirty="0"/>
              <a:t>Font size should not be smaller than 20 </a:t>
            </a:r>
            <a:r>
              <a:rPr lang="en-US" sz="2000" dirty="0" err="1"/>
              <a:t>pt</a:t>
            </a:r>
            <a:endParaRPr lang="en-US" sz="2000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1" name="Graphic 70" descr="Clipboard">
            <a:extLst>
              <a:ext uri="{FF2B5EF4-FFF2-40B4-BE49-F238E27FC236}">
                <a16:creationId xmlns:a16="http://schemas.microsoft.com/office/drawing/2014/main" id="{4915D847-C949-4A6A-89F8-EBDC895585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sz="92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1749D1B-7D4D-4E02-A466-024A33B9E11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90394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Franklin Gothic Book" panose="020B0503020102020204" pitchFamily="34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Exercise Participants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B5AEE9D-8631-4F46-925E-B6E76D25ED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183378"/>
              </p:ext>
            </p:extLst>
          </p:nvPr>
        </p:nvGraphicFramePr>
        <p:xfrm>
          <a:off x="489687" y="1371600"/>
          <a:ext cx="5637535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1863">
                  <a:extLst>
                    <a:ext uri="{9D8B030D-6E8A-4147-A177-3AD203B41FA5}">
                      <a16:colId xmlns:a16="http://schemas.microsoft.com/office/drawing/2014/main" val="2582740199"/>
                    </a:ext>
                  </a:extLst>
                </a:gridCol>
                <a:gridCol w="1832199">
                  <a:extLst>
                    <a:ext uri="{9D8B030D-6E8A-4147-A177-3AD203B41FA5}">
                      <a16:colId xmlns:a16="http://schemas.microsoft.com/office/drawing/2014/main" val="3180371911"/>
                    </a:ext>
                  </a:extLst>
                </a:gridCol>
                <a:gridCol w="1723473">
                  <a:extLst>
                    <a:ext uri="{9D8B030D-6E8A-4147-A177-3AD203B41FA5}">
                      <a16:colId xmlns:a16="http://schemas.microsoft.com/office/drawing/2014/main" val="4313556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Participating Organization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Extent of Play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675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1603375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058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70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449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[Participating organization]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[Role (e.g., Player, Observer)]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Arial" pitchFamily="34" charset="0"/>
                        </a:rPr>
                        <a:t>[Extent of play]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810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" name="Graphic 9" descr="Connections">
            <a:extLst>
              <a:ext uri="{FF2B5EF4-FFF2-40B4-BE49-F238E27FC236}">
                <a16:creationId xmlns:a16="http://schemas.microsoft.com/office/drawing/2014/main" id="{4CD7CBB5-318B-40CE-9106-1734133434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641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5749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Artificialities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6085924" cy="4724400"/>
          </a:xfrm>
        </p:spPr>
        <p:txBody>
          <a:bodyPr anchor="ctr">
            <a:normAutofit lnSpcReduction="10000"/>
          </a:bodyPr>
          <a:lstStyle/>
          <a:p>
            <a:pPr marL="0" indent="0">
              <a:lnSpc>
                <a:spcPct val="90000"/>
              </a:lnSpc>
              <a:spcBef>
                <a:spcPts val="675"/>
              </a:spcBef>
              <a:buNone/>
            </a:pPr>
            <a:r>
              <a:rPr lang="en-US" dirty="0">
                <a:latin typeface="Franklin Gothic Book" panose="020B0503020102020204" pitchFamily="34" charset="0"/>
              </a:rPr>
              <a:t>Artificialities and constraints, such as the exercise assembly area, may detract from realism. </a:t>
            </a:r>
          </a:p>
          <a:p>
            <a:pPr marL="0" indent="0">
              <a:lnSpc>
                <a:spcPct val="90000"/>
              </a:lnSpc>
              <a:spcBef>
                <a:spcPts val="675"/>
              </a:spcBef>
              <a:buNone/>
            </a:pPr>
            <a:r>
              <a:rPr lang="en-US" dirty="0">
                <a:latin typeface="Franklin Gothic Book" panose="020B0503020102020204" pitchFamily="34" charset="0"/>
              </a:rPr>
              <a:t>Some other artificialities include the following: </a:t>
            </a:r>
          </a:p>
          <a:p>
            <a:pPr marL="280988" lvl="1" indent="-280988" fontAlgn="auto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Exercise communication and coordination will be limited to participating exercise organizations, venues, and the Simulation Cell (</a:t>
            </a:r>
            <a:r>
              <a:rPr lang="en-US" dirty="0" err="1">
                <a:latin typeface="Franklin Gothic Book" panose="020B0503020102020204" pitchFamily="34" charset="0"/>
              </a:rPr>
              <a:t>SimCell</a:t>
            </a:r>
            <a:r>
              <a:rPr lang="en-US" dirty="0">
                <a:latin typeface="Franklin Gothic Book" panose="020B0503020102020204" pitchFamily="34" charset="0"/>
              </a:rPr>
              <a:t>)</a:t>
            </a:r>
          </a:p>
          <a:p>
            <a:pPr marL="280988" lvl="1" indent="-280988" fontAlgn="auto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Only communication methods listed in the Communications Plan will be available for players to use during the exercise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Participating agencies may need to balance exercise play with real-world emergencies.  Real-world emergencies will always take priority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[List others, as appropriate]</a:t>
            </a:r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7" name="Graphic 16" descr="Game controller">
            <a:extLst>
              <a:ext uri="{FF2B5EF4-FFF2-40B4-BE49-F238E27FC236}">
                <a16:creationId xmlns:a16="http://schemas.microsoft.com/office/drawing/2014/main" id="{4D7DB5F5-CC9C-453C-8FFE-02F1314949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66923" y="2694449"/>
            <a:ext cx="1486486" cy="148648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 smtClean="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006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56" y="148828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Play</a:t>
            </a:r>
          </a:p>
        </p:txBody>
      </p:sp>
      <p:graphicFrame>
        <p:nvGraphicFramePr>
          <p:cNvPr id="11" name="Content Placeholder 2" descr="Placeholder for Exercise Play: Start and anticipated end timelines; Venue sites; and Play will be restricted to the delineated areas surrounding exercise site. ">
            <a:extLst>
              <a:ext uri="{FF2B5EF4-FFF2-40B4-BE49-F238E27FC236}">
                <a16:creationId xmlns:a16="http://schemas.microsoft.com/office/drawing/2014/main" id="{AB805316-7B67-4CC7-835E-EA7B9CF8F3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980050"/>
              </p:ext>
            </p:extLst>
          </p:nvPr>
        </p:nvGraphicFramePr>
        <p:xfrm>
          <a:off x="410098" y="1404937"/>
          <a:ext cx="5605629" cy="4048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5" name="Graphic 14" descr="Soccer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 smtClean="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304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Location and Area</a:t>
            </a:r>
          </a:p>
        </p:txBody>
      </p:sp>
      <p:sp>
        <p:nvSpPr>
          <p:cNvPr id="19460" name="Content Placeholder 4"/>
          <p:cNvSpPr>
            <a:spLocks noGrp="1"/>
          </p:cNvSpPr>
          <p:nvPr>
            <p:ph idx="1"/>
          </p:nvPr>
        </p:nvSpPr>
        <p:spPr>
          <a:xfrm>
            <a:off x="538805" y="1371600"/>
            <a:ext cx="5442417" cy="449217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1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[Insert Maps of exercise location/area here]</a:t>
            </a:r>
          </a:p>
          <a:p>
            <a:pPr marL="0" indent="0">
              <a:buNone/>
            </a:pPr>
            <a:r>
              <a:rPr lang="en-US" sz="21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[Response route]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4" name="Graphic 3" descr="Marker">
            <a:extLst>
              <a:ext uri="{FF2B5EF4-FFF2-40B4-BE49-F238E27FC236}">
                <a16:creationId xmlns:a16="http://schemas.microsoft.com/office/drawing/2014/main" id="{972A614D-D607-4BE8-9155-119854682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z="92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12E22E4-2631-45C5-903C-83263D7BCCC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Exercise Communications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19460" name="Content Placeholder 4"/>
          <p:cNvSpPr>
            <a:spLocks noGrp="1"/>
          </p:cNvSpPr>
          <p:nvPr>
            <p:ph idx="1"/>
          </p:nvPr>
        </p:nvSpPr>
        <p:spPr>
          <a:xfrm>
            <a:off x="330148" y="533400"/>
            <a:ext cx="5689652" cy="541020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Franklin Gothic Book" panose="020B0503020102020204" pitchFamily="34" charset="0"/>
              </a:rPr>
              <a:t>The C/E communications network enables controllers and evaluators to: </a:t>
            </a:r>
          </a:p>
          <a:p>
            <a:pPr lvl="1">
              <a:lnSpc>
                <a:spcPct val="90000"/>
              </a:lnSpc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Report emergencies or safety issues</a:t>
            </a:r>
          </a:p>
          <a:p>
            <a:pPr lvl="1">
              <a:lnSpc>
                <a:spcPct val="90000"/>
              </a:lnSpc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Report major timeline events</a:t>
            </a:r>
          </a:p>
          <a:p>
            <a:pPr lvl="1">
              <a:lnSpc>
                <a:spcPct val="90000"/>
              </a:lnSpc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Acknowledge communication checks for timeline status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Franklin Gothic Book" panose="020B0503020102020204" pitchFamily="34" charset="0"/>
              </a:rPr>
              <a:t>The primary means of communications will be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[communications methods, e.g. radio, cellular phone, etc.]</a:t>
            </a:r>
          </a:p>
          <a:p>
            <a:pPr>
              <a:lnSpc>
                <a:spcPct val="90000"/>
              </a:lnSpc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[Key communication times]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Franklin Gothic Book" panose="020B0503020102020204" pitchFamily="34" charset="0"/>
              </a:rPr>
              <a:t>A list of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[phone numbers or radio call signs] </a:t>
            </a:r>
            <a:r>
              <a:rPr lang="en-US" dirty="0">
                <a:latin typeface="Franklin Gothic Book" panose="020B0503020102020204" pitchFamily="34" charset="0"/>
              </a:rPr>
              <a:t>can be found in the C/E Handbook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4" name="Graphic 3" descr="Chat">
            <a:extLst>
              <a:ext uri="{FF2B5EF4-FFF2-40B4-BE49-F238E27FC236}">
                <a16:creationId xmlns:a16="http://schemas.microsoft.com/office/drawing/2014/main" id="{53FBF380-2A6C-4776-9137-4BDDB94E10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051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A405A45B-58EE-47C9-8B1B-64CCFBAAF17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Safety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03" y="605433"/>
            <a:ext cx="6006697" cy="5181599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Safety is </a:t>
            </a:r>
            <a:r>
              <a:rPr lang="en-US" b="1" dirty="0">
                <a:latin typeface="Franklin Gothic Book" panose="020B0503020102020204" pitchFamily="34" charset="0"/>
              </a:rPr>
              <a:t>EVERYONE’S </a:t>
            </a:r>
            <a:r>
              <a:rPr lang="en-US" dirty="0">
                <a:latin typeface="Franklin Gothic Book" panose="020B0503020102020204" pitchFamily="34" charset="0"/>
              </a:rPr>
              <a:t>concern</a:t>
            </a:r>
          </a:p>
          <a:p>
            <a:pPr lvl="1"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Safety concerns override exercise execution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The safety officer for this exercise is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[Name]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Actual emergencies will be identified by saying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</a:t>
            </a:r>
            <a:r>
              <a:rPr lang="en-US" b="1" dirty="0">
                <a:highlight>
                  <a:srgbClr val="FFFF00"/>
                </a:highlight>
                <a:latin typeface="Franklin Gothic Book" panose="020B0503020102020204" pitchFamily="34" charset="0"/>
              </a:rPr>
              <a:t>“This is a Real-World Emergency”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]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Report any injuries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Be aware that operating in an operations-based exercise environment is inherently dangerous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5" name="Graphic 14" descr="Slippery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80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20AE61-FEA0-4B4C-8C53-79B2840E7F7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Safety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328" y="838200"/>
            <a:ext cx="6006697" cy="5181599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[Fire safety]</a:t>
            </a:r>
          </a:p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[EMS (real-world) area]</a:t>
            </a:r>
          </a:p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 exercise-related hazards]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5" name="Graphic 14" descr="Slippery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646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D14E1E73-CC92-4E01-9816-0220B6E596C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Security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381000" y="1004723"/>
            <a:ext cx="5773604" cy="3788227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[Badges and/or hats/vests] </a:t>
            </a:r>
            <a:r>
              <a:rPr lang="en-US" dirty="0">
                <a:latin typeface="Franklin Gothic Book" panose="020B0503020102020204" pitchFamily="34" charset="0"/>
              </a:rPr>
              <a:t>identify authorized persons</a:t>
            </a:r>
          </a:p>
          <a:p>
            <a:pPr lvl="1"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Unauthorized persons are to be escorted out of the exercise play area</a:t>
            </a:r>
          </a:p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[Media policy/procedures]</a:t>
            </a:r>
          </a:p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[VIP/Observer procedures]</a:t>
            </a:r>
          </a:p>
          <a:p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[Weapons policy]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Graphic 4" descr="Siren">
            <a:extLst>
              <a:ext uri="{FF2B5EF4-FFF2-40B4-BE49-F238E27FC236}">
                <a16:creationId xmlns:a16="http://schemas.microsoft.com/office/drawing/2014/main" id="{12717624-EBF1-45FB-8A4A-DDF4EBD3F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0" y="2819400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76036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81000" y="141761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Identification</a:t>
            </a:r>
          </a:p>
        </p:txBody>
      </p:sp>
      <p:graphicFrame>
        <p:nvGraphicFramePr>
          <p:cNvPr id="8" name="Content Placeholder 2" descr="Exercise Identification badges and associated colors. Controller/Facilitator (white), Evaluator (red), Support Staff (green), Player (blue), Safety Controller (orange), Observer (gray), Media (purple), Actor (yellow), VIP (black)">
            <a:extLst>
              <a:ext uri="{FF2B5EF4-FFF2-40B4-BE49-F238E27FC236}">
                <a16:creationId xmlns:a16="http://schemas.microsoft.com/office/drawing/2014/main" id="{02522957-A301-450B-AE87-8B6C681064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8936277"/>
              </p:ext>
            </p:extLst>
          </p:nvPr>
        </p:nvGraphicFramePr>
        <p:xfrm>
          <a:off x="468467" y="1135933"/>
          <a:ext cx="5518161" cy="469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3" name="Rectangle 7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4" name="Graphic 3" descr="Employee badge">
            <a:extLst>
              <a:ext uri="{FF2B5EF4-FFF2-40B4-BE49-F238E27FC236}">
                <a16:creationId xmlns:a16="http://schemas.microsoft.com/office/drawing/2014/main" id="{972A614D-D607-4BE8-9155-119854682E5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077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616C4B2-8A44-41D4-AADB-FB352AC425D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Control Overview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381000" y="1004723"/>
            <a:ext cx="5773604" cy="3788227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+mn-lt"/>
              </a:rPr>
              <a:t>Monitor exercise progression</a:t>
            </a:r>
          </a:p>
          <a:p>
            <a:r>
              <a:rPr lang="en-US" dirty="0">
                <a:latin typeface="+mn-lt"/>
              </a:rPr>
              <a:t>Communicate exercise activities</a:t>
            </a:r>
          </a:p>
          <a:p>
            <a:r>
              <a:rPr lang="en-US" dirty="0">
                <a:latin typeface="+mn-lt"/>
              </a:rPr>
              <a:t>Delivers injects</a:t>
            </a:r>
          </a:p>
          <a:p>
            <a:r>
              <a:rPr lang="en-US" dirty="0">
                <a:latin typeface="+mn-lt"/>
              </a:rPr>
              <a:t>Controllers play an important role in ensuring that the exercise is a safe and secure environment.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9" name="Graphic 8" descr="Arrow circle">
            <a:extLst>
              <a:ext uri="{FF2B5EF4-FFF2-40B4-BE49-F238E27FC236}">
                <a16:creationId xmlns:a16="http://schemas.microsoft.com/office/drawing/2014/main" id="{18080E32-F0C3-46E0-B97F-B41A68EF9D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26824" y="2667001"/>
            <a:ext cx="1574176" cy="157417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9522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329895" y="2850586"/>
            <a:ext cx="3776763" cy="1156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kern="1200" dirty="0">
                <a:latin typeface="+mj-lt"/>
                <a:ea typeface="+mj-ea"/>
                <a:cs typeface="+mj-cs"/>
              </a:rPr>
              <a:t>Controller/Evaluator (C/E) Brief</a:t>
            </a:r>
          </a:p>
        </p:txBody>
      </p:sp>
      <p:grpSp>
        <p:nvGrpSpPr>
          <p:cNvPr id="141" name="Group 140" hidden="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2984992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391886"/>
            <a:ext cx="4507025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818489" y="4493391"/>
            <a:ext cx="3952892" cy="170984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600" dirty="0">
                <a:highlight>
                  <a:srgbClr val="FFFF00"/>
                </a:highlight>
                <a:latin typeface="+mn-lt"/>
                <a:cs typeface="+mn-cs"/>
              </a:rPr>
              <a:t>Exercise Name</a:t>
            </a:r>
          </a:p>
          <a:p>
            <a:r>
              <a:rPr lang="en-US" sz="2400" dirty="0">
                <a:highlight>
                  <a:srgbClr val="FFFF00"/>
                </a:highlight>
                <a:latin typeface="+mn-lt"/>
                <a:cs typeface="+mn-cs"/>
              </a:rPr>
              <a:t>[Date]</a:t>
            </a:r>
          </a:p>
        </p:txBody>
      </p:sp>
      <p:grpSp>
        <p:nvGrpSpPr>
          <p:cNvPr id="12" name="Group 11" descr="Placeholder of sponsor logo">
            <a:extLst>
              <a:ext uri="{FF2B5EF4-FFF2-40B4-BE49-F238E27FC236}">
                <a16:creationId xmlns:a16="http://schemas.microsoft.com/office/drawing/2014/main" id="{E991D150-F490-4FD5-99B7-408F1EA35D54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3" name="object 28">
              <a:extLst>
                <a:ext uri="{FF2B5EF4-FFF2-40B4-BE49-F238E27FC236}">
                  <a16:creationId xmlns:a16="http://schemas.microsoft.com/office/drawing/2014/main" id="{4E093B82-14E9-4E34-A020-8DADD3620ACD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object 37">
              <a:extLst>
                <a:ext uri="{FF2B5EF4-FFF2-40B4-BE49-F238E27FC236}">
                  <a16:creationId xmlns:a16="http://schemas.microsoft.com/office/drawing/2014/main" id="{8DEDB2FF-C6AC-43E0-9939-FA5987B1A6B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pic>
        <p:nvPicPr>
          <p:cNvPr id="15" name="Graphic 134" descr="Classroom">
            <a:extLst>
              <a:ext uri="{FF2B5EF4-FFF2-40B4-BE49-F238E27FC236}">
                <a16:creationId xmlns:a16="http://schemas.microsoft.com/office/drawing/2014/main" id="{F6F7DDB8-701E-44DC-A3C5-FA9675EB0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64356" y="1196315"/>
            <a:ext cx="4152000" cy="4152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90867E4D-D28B-44C7-B894-F792E5F4F5F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41761"/>
            <a:ext cx="7467600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Control Structure (Operations-Based)</a:t>
            </a:r>
          </a:p>
        </p:txBody>
      </p:sp>
      <p:graphicFrame>
        <p:nvGraphicFramePr>
          <p:cNvPr id="7" name="Diagram 6" descr="Control Structure: Lead Controller position over the MSEL Manager, Ground Truth Advisor, SimCell Controller(s), Venue Control Cell Controllers, Observer/Media Area Controller, and Exercise Assembly Area Controller. ">
            <a:extLst>
              <a:ext uri="{FF2B5EF4-FFF2-40B4-BE49-F238E27FC236}">
                <a16:creationId xmlns:a16="http://schemas.microsoft.com/office/drawing/2014/main" id="{CE5CA66E-3537-48DC-B661-CA2470D5C7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1869271"/>
              </p:ext>
            </p:extLst>
          </p:nvPr>
        </p:nvGraphicFramePr>
        <p:xfrm>
          <a:off x="304800" y="1135933"/>
          <a:ext cx="8610600" cy="4733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E84E935-C787-4D97-8C95-D356ED454B72}"/>
              </a:ext>
            </a:extLst>
          </p:cNvPr>
          <p:cNvSpPr txBox="1"/>
          <p:nvPr/>
        </p:nvSpPr>
        <p:spPr>
          <a:xfrm>
            <a:off x="1981200" y="5825010"/>
            <a:ext cx="66223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Refer to Figure 3.6, page 3-22 and Figure 4.2, page 4-4 of HSEEP Doctrine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5C3B9E-474E-4409-A4E0-E9A722FCE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>
                <a:solidFill>
                  <a:srgbClr val="767676"/>
                </a:solidFill>
              </a:rPr>
              <a:pPr/>
              <a:t>20</a:t>
            </a:fld>
            <a:endParaRPr lang="en-US" dirty="0">
              <a:solidFill>
                <a:srgbClr val="7676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07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DF77BC9D-2D78-48AE-A744-7ADFB3701A8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Player Deployment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381000" y="1186543"/>
            <a:ext cx="5948034" cy="4484914"/>
          </a:xfrm>
        </p:spPr>
        <p:txBody>
          <a:bodyPr anchor="ctr">
            <a:normAutofit/>
          </a:bodyPr>
          <a:lstStyle/>
          <a:p>
            <a:pPr>
              <a:spcAft>
                <a:spcPts val="300"/>
              </a:spcAft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[For a drill or full-scale exercise, insert deployment information, as appropriate]</a:t>
            </a:r>
          </a:p>
          <a:p>
            <a:pPr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Emergency equipment located in and dispatched from the exercise assembly       area will be released according to Incident Command</a:t>
            </a:r>
          </a:p>
          <a:p>
            <a:pPr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The deployment timetable is an estimate based on a real-time response to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[incident site]</a:t>
            </a:r>
          </a:p>
          <a:p>
            <a:pPr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The deployment timetable can be found in the C/E Handbook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Graphic 4" descr="Call center">
            <a:extLst>
              <a:ext uri="{FF2B5EF4-FFF2-40B4-BE49-F238E27FC236}">
                <a16:creationId xmlns:a16="http://schemas.microsoft.com/office/drawing/2014/main" id="{12717624-EBF1-45FB-8A4A-DDF4EBD3F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3200" y="2819400"/>
            <a:ext cx="1295400" cy="12954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21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569808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2A520BA-A896-455C-BADB-DC5B3D4BB90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Documentation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381000" y="1295400"/>
            <a:ext cx="6019800" cy="3788227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Franklin Gothic Book" panose="020B0503020102020204" pitchFamily="34" charset="0"/>
              </a:rPr>
              <a:t>C/E Handbook:</a:t>
            </a:r>
          </a:p>
          <a:p>
            <a:pPr marL="338138" lvl="1" indent="-338138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[Controller Instructions (COSIN) if applicable]</a:t>
            </a:r>
          </a:p>
          <a:p>
            <a:pPr marL="338138" lvl="1" indent="-338138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Communications Plan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Franklin Gothic Book" panose="020B0503020102020204" pitchFamily="34" charset="0"/>
              </a:rPr>
              <a:t>Master Scenario Events List (MSEL):</a:t>
            </a:r>
          </a:p>
          <a:p>
            <a:pPr marL="280988" lvl="1" indent="-280988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Timeline</a:t>
            </a:r>
          </a:p>
          <a:p>
            <a:pPr marL="280988" lvl="1" indent="-280988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Injects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Graphic 4" descr="Books">
            <a:extLst>
              <a:ext uri="{FF2B5EF4-FFF2-40B4-BE49-F238E27FC236}">
                <a16:creationId xmlns:a16="http://schemas.microsoft.com/office/drawing/2014/main" id="{12717624-EBF1-45FB-8A4A-DDF4EBD3F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22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870396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25028"/>
            <a:ext cx="7102007" cy="99417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Master Scenario Events List (MSEL) Timeline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459030" y="1534886"/>
            <a:ext cx="5033221" cy="3788227"/>
          </a:xfrm>
        </p:spPr>
        <p:txBody>
          <a:bodyPr anchor="ctr">
            <a:normAutofit/>
          </a:bodyPr>
          <a:lstStyle/>
          <a:p>
            <a:pPr>
              <a:spcBef>
                <a:spcPts val="675"/>
              </a:spcBef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[High-level MSEL timeline information]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Graphic 4" descr="Hourglass">
            <a:extLst>
              <a:ext uri="{FF2B5EF4-FFF2-40B4-BE49-F238E27FC236}">
                <a16:creationId xmlns:a16="http://schemas.microsoft.com/office/drawing/2014/main" id="{12717624-EBF1-45FB-8A4A-DDF4EBD3F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23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81537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F5BE8ABC-E4B0-463E-8E38-B66D7D68F81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Controller Responsibilities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Franklin Gothic Book" panose="020B0503020102020204" pitchFamily="34" charset="0"/>
              <a:ea typeface="+mj-ea"/>
              <a:cs typeface="Times New Roman" pitchFamily="18" charset="0"/>
            </a:endParaRP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451096" y="1219200"/>
            <a:ext cx="5843642" cy="4114800"/>
          </a:xfrm>
        </p:spPr>
        <p:txBody>
          <a:bodyPr anchor="ctr"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dirty="0">
                <a:latin typeface="Franklin Gothic Book" panose="020B0503020102020204" pitchFamily="34" charset="0"/>
              </a:rPr>
              <a:t>Lead Controller:</a:t>
            </a:r>
          </a:p>
          <a:p>
            <a:pPr marL="280988" lvl="1" indent="-280988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latin typeface="Franklin Gothic Book" panose="020B0503020102020204" pitchFamily="34" charset="0"/>
              </a:rPr>
              <a:t>Monitor exercise progress and make decisions regarding any deviations or changes</a:t>
            </a:r>
          </a:p>
          <a:p>
            <a:pPr marL="280988" lvl="1" indent="-280988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latin typeface="Franklin Gothic Book" panose="020B0503020102020204" pitchFamily="34" charset="0"/>
              </a:rPr>
              <a:t>Coordinate any required modifications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Franklin Gothic Book" panose="020B0503020102020204" pitchFamily="34" charset="0"/>
              </a:rPr>
              <a:t>Controller:</a:t>
            </a:r>
          </a:p>
          <a:p>
            <a:pPr marL="280988" lvl="1" indent="-280988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latin typeface="Franklin Gothic Book" panose="020B0503020102020204" pitchFamily="34" charset="0"/>
              </a:rPr>
              <a:t>Introduce, maintain, and coordinate exercise events in accordance with the MSEL</a:t>
            </a:r>
          </a:p>
          <a:p>
            <a:pPr marL="280988" lvl="1" indent="-280988"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latin typeface="Franklin Gothic Book" panose="020B0503020102020204" pitchFamily="34" charset="0"/>
              </a:rPr>
              <a:t>Observe and report exercise artificialities that interfere with realism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latin typeface="Franklin Gothic Book" panose="020B0503020102020204" pitchFamily="34" charset="0"/>
              </a:rPr>
              <a:t>Additional information is listed in the C/E Handbook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Graphic 4" descr="Checklist">
            <a:extLst>
              <a:ext uri="{FF2B5EF4-FFF2-40B4-BE49-F238E27FC236}">
                <a16:creationId xmlns:a16="http://schemas.microsoft.com/office/drawing/2014/main" id="{EA33B28B-947B-4BF3-8470-DCBE14DEA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24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92025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353390-7F32-4707-9D6A-088F1445C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48200" y="381000"/>
            <a:ext cx="838200" cy="59033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3FE41B6-0E13-4740-A8D2-F7B525CF4A1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Controller Guidelines: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DO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213173" y="1146572"/>
            <a:ext cx="5602522" cy="4400846"/>
          </a:xfrm>
        </p:spPr>
        <p:txBody>
          <a:bodyPr anchor="ctr">
            <a:normAutofit fontScale="92500"/>
          </a:bodyPr>
          <a:lstStyle/>
          <a:p>
            <a:pPr lv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Deliver injects promptly as listed in the MSEL or directed by the Lead Controller or Exercise Director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Coordinate activities with the Exercise Director, Lead Controller, SimCell, and other controllers in your area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Notify the Lead Controller of events or need for changes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Notify the Exercise Director and/or Lead Controller of ANY problems related to safety or scenario play</a:t>
            </a:r>
          </a:p>
          <a:p>
            <a:pPr lvl="1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Begin and end all exercise communications with the statement, [</a:t>
            </a:r>
            <a:r>
              <a:rPr lang="en-US" b="1" dirty="0">
                <a:latin typeface="Franklin Gothic Book" panose="020B0503020102020204" pitchFamily="34" charset="0"/>
              </a:rPr>
              <a:t>“This is an exercise”</a:t>
            </a:r>
            <a:r>
              <a:rPr lang="en-US" dirty="0">
                <a:latin typeface="Franklin Gothic Book" panose="020B0503020102020204" pitchFamily="34" charset="0"/>
              </a:rPr>
              <a:t>]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Graphic 4" descr="Checkmark">
            <a:extLst>
              <a:ext uri="{FF2B5EF4-FFF2-40B4-BE49-F238E27FC236}">
                <a16:creationId xmlns:a16="http://schemas.microsoft.com/office/drawing/2014/main" id="{EA33B28B-947B-4BF3-8470-DCBE14DEA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25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681761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D3F17D-5FE4-467E-82D9-6D9A197D8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9687" y="377428"/>
            <a:ext cx="1757577" cy="55874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4DE6D91-6FD4-4218-8A11-F60778B3DD8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0999" y="152400"/>
            <a:ext cx="5996265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Controller Guidelines: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DO NOT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213866" y="936173"/>
            <a:ext cx="6163399" cy="3788227"/>
          </a:xfrm>
        </p:spPr>
        <p:txBody>
          <a:bodyPr anchor="ctr">
            <a:normAutofit/>
          </a:bodyPr>
          <a:lstStyle/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Hold personal conversations with players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Provide extra or advance information to players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Prompt players (unless directed by the Exercise Director or Lead Controller) 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Graphic 4" descr="Close">
            <a:extLst>
              <a:ext uri="{FF2B5EF4-FFF2-40B4-BE49-F238E27FC236}">
                <a16:creationId xmlns:a16="http://schemas.microsoft.com/office/drawing/2014/main" id="{EA33B28B-947B-4BF3-8470-DCBE14DEA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26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701317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148828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Final Controller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30" y="990600"/>
            <a:ext cx="6515770" cy="4191000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Safety comes first. Use the phrase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</a:t>
            </a:r>
            <a:r>
              <a:rPr lang="en-US" b="1" dirty="0">
                <a:highlight>
                  <a:srgbClr val="FFFF00"/>
                </a:highlight>
                <a:latin typeface="Franklin Gothic Book" panose="020B0503020102020204" pitchFamily="34" charset="0"/>
              </a:rPr>
              <a:t>“Real-World Emergency”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]</a:t>
            </a:r>
            <a:r>
              <a:rPr lang="en-US" b="1" dirty="0">
                <a:highlight>
                  <a:srgbClr val="FFFF00"/>
                </a:highlight>
                <a:latin typeface="Franklin Gothic Book" panose="020B0503020102020204" pitchFamily="34" charset="0"/>
              </a:rPr>
              <a:t> </a:t>
            </a:r>
            <a:r>
              <a:rPr lang="en-US" dirty="0">
                <a:latin typeface="Franklin Gothic Book" panose="020B0503020102020204" pitchFamily="34" charset="0"/>
              </a:rPr>
              <a:t>when an emergency occurs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Know your role and responsibilities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Understand the scenario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Do not prompt or get in the way of players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Contact the Exercise Director and/or Lead Controller with any problems or questions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9" name="Graphic 8" descr="Information">
            <a:extLst>
              <a:ext uri="{FF2B5EF4-FFF2-40B4-BE49-F238E27FC236}">
                <a16:creationId xmlns:a16="http://schemas.microsoft.com/office/drawing/2014/main" id="{97481EEF-58BB-4CAE-9BB7-952FF58320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4147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Evaluation Overview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381001" y="1313965"/>
            <a:ext cx="5913737" cy="4225634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dirty="0">
                <a:latin typeface="Franklin Gothic Book" panose="020B0503020102020204" pitchFamily="34" charset="0"/>
              </a:rPr>
              <a:t>The goal of exercise evaluation is to assess a jurisdiction’s/organization’s capabilities to accomplish a mission, function, or objective.</a:t>
            </a:r>
          </a:p>
          <a:p>
            <a:pPr marL="0" indent="0">
              <a:buNone/>
            </a:pPr>
            <a:r>
              <a:rPr lang="en-US" dirty="0">
                <a:latin typeface="Franklin Gothic Book" panose="020B0503020102020204" pitchFamily="34" charset="0"/>
              </a:rPr>
              <a:t>Evaluation is accomplished by: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Observing the event and collecting supporting data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Analyzing the data to identify strengths and areas for improvement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Reporting exercise outcomes in the After Action Report (AAR)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Graphic 4" descr="Arrow circle">
            <a:extLst>
              <a:ext uri="{FF2B5EF4-FFF2-40B4-BE49-F238E27FC236}">
                <a16:creationId xmlns:a16="http://schemas.microsoft.com/office/drawing/2014/main" id="{EA33B28B-947B-4BF3-8470-DCBE14DEA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3200" y="2814964"/>
            <a:ext cx="1223636" cy="1223636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28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733019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52294"/>
            <a:ext cx="5605629" cy="99417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Evaluator Responsibilities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406729" y="1146465"/>
            <a:ext cx="5966540" cy="4720935"/>
          </a:xfrm>
        </p:spPr>
        <p:txBody>
          <a:bodyPr anchor="ctr">
            <a:noAutofit/>
          </a:bodyPr>
          <a:lstStyle/>
          <a:p>
            <a:pPr fontAlgn="auto">
              <a:spcBef>
                <a:spcPts val="675"/>
              </a:spcBef>
              <a:spcAft>
                <a:spcPts val="0"/>
              </a:spcAft>
            </a:pPr>
            <a:r>
              <a:rPr lang="en-US" sz="2100" dirty="0">
                <a:latin typeface="Franklin Gothic Book" panose="020B0503020102020204" pitchFamily="34" charset="0"/>
              </a:rPr>
              <a:t>Understand the exercise objectives, capabilities, concept, and scenario</a:t>
            </a:r>
          </a:p>
          <a:p>
            <a:pPr fontAlgn="auto">
              <a:spcBef>
                <a:spcPts val="675"/>
              </a:spcBef>
              <a:spcAft>
                <a:spcPts val="0"/>
              </a:spcAft>
            </a:pPr>
            <a:r>
              <a:rPr lang="en-US" sz="2100" dirty="0">
                <a:latin typeface="Franklin Gothic Book" panose="020B0503020102020204" pitchFamily="34" charset="0"/>
              </a:rPr>
              <a:t>Familiarity with plans, policies, and procedures for the function or organization being evaluated</a:t>
            </a:r>
          </a:p>
          <a:p>
            <a:pPr lvl="0">
              <a:spcBef>
                <a:spcPts val="675"/>
              </a:spcBef>
            </a:pPr>
            <a:r>
              <a:rPr lang="en-US" sz="2100" dirty="0">
                <a:latin typeface="Franklin Gothic Book" panose="020B0503020102020204" pitchFamily="34" charset="0"/>
              </a:rPr>
              <a:t>Use EEGs to document performance relative to exercise objectives, capabilities, capability targets, and critical tasks</a:t>
            </a:r>
          </a:p>
          <a:p>
            <a:pPr fontAlgn="auto">
              <a:spcBef>
                <a:spcPts val="675"/>
              </a:spcBef>
              <a:spcAft>
                <a:spcPts val="0"/>
              </a:spcAft>
            </a:pPr>
            <a:r>
              <a:rPr lang="en-US" sz="2100" dirty="0">
                <a:latin typeface="Franklin Gothic Book" panose="020B0503020102020204" pitchFamily="34" charset="0"/>
              </a:rPr>
              <a:t>Inform the Lead Controller of problems related to exercise design</a:t>
            </a:r>
          </a:p>
          <a:p>
            <a:pPr fontAlgn="auto">
              <a:spcBef>
                <a:spcPts val="675"/>
              </a:spcBef>
              <a:spcAft>
                <a:spcPts val="0"/>
              </a:spcAft>
            </a:pPr>
            <a:r>
              <a:rPr lang="en-US" sz="2100" dirty="0">
                <a:latin typeface="Franklin Gothic Book" panose="020B0503020102020204" pitchFamily="34" charset="0"/>
              </a:rPr>
              <a:t>Collect and submit all evaluation data, EEGs, and materials to the Lead Evaluator after the exercise</a:t>
            </a:r>
          </a:p>
          <a:p>
            <a:pPr fontAlgn="auto">
              <a:spcBef>
                <a:spcPts val="675"/>
              </a:spcBef>
              <a:spcAft>
                <a:spcPts val="0"/>
              </a:spcAft>
            </a:pPr>
            <a:r>
              <a:rPr lang="en-US" sz="2100" dirty="0">
                <a:latin typeface="Franklin Gothic Book" panose="020B0503020102020204" pitchFamily="34" charset="0"/>
              </a:rPr>
              <a:t>Additional information is in the C/E Handbook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Graphic 4" descr="Head with gears">
            <a:extLst>
              <a:ext uri="{FF2B5EF4-FFF2-40B4-BE49-F238E27FC236}">
                <a16:creationId xmlns:a16="http://schemas.microsoft.com/office/drawing/2014/main" id="{EA33B28B-947B-4BF3-8470-DCBE14DEA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29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5346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5156E-3D3F-4B91-8B18-32489B3CF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270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333333"/>
                </a:solidFill>
              </a:rPr>
              <a:t>Welcome and Introductions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030" y="1295400"/>
            <a:ext cx="5685050" cy="3788227"/>
          </a:xfrm>
        </p:spPr>
        <p:txBody>
          <a:bodyPr anchor="ctr">
            <a:normAutofit/>
          </a:bodyPr>
          <a:lstStyle/>
          <a:p>
            <a:r>
              <a:rPr lang="en-US" sz="2100" dirty="0">
                <a:highlight>
                  <a:srgbClr val="FFFF00"/>
                </a:highlight>
              </a:rPr>
              <a:t>[Name]</a:t>
            </a:r>
          </a:p>
          <a:p>
            <a:r>
              <a:rPr lang="en-US" sz="2100" dirty="0">
                <a:highlight>
                  <a:srgbClr val="FFFF00"/>
                </a:highlight>
              </a:rPr>
              <a:t>[Title (e.g., Exercise Director or Lead Planner)]</a:t>
            </a:r>
          </a:p>
          <a:p>
            <a:r>
              <a:rPr lang="en-US" sz="2100" dirty="0">
                <a:highlight>
                  <a:srgbClr val="FFFF00"/>
                </a:highlight>
              </a:rPr>
              <a:t>[Jurisdiction/Organization]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1" name="Graphic 10" descr="Users">
            <a:extLst>
              <a:ext uri="{FF2B5EF4-FFF2-40B4-BE49-F238E27FC236}">
                <a16:creationId xmlns:a16="http://schemas.microsoft.com/office/drawing/2014/main" id="{0E41FEDB-E23B-4115-8F0E-A580766328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  <a:prstGeom prst="ellipse">
            <a:avLst/>
          </a:prstGeom>
        </p:spPr>
        <p:txBody>
          <a:bodyPr>
            <a:normAutofit/>
          </a:bodyPr>
          <a:lstStyle/>
          <a:p>
            <a:pPr marL="0" marR="0" lvl="0" indent="0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7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7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E353390-7F32-4707-9D6A-088F1445C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48200" y="304800"/>
            <a:ext cx="762000" cy="609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276D966-4F55-42F1-B745-D121E669BFE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Evaluator Guidelines: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DO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227661" y="1021230"/>
            <a:ext cx="6173629" cy="4400846"/>
          </a:xfrm>
        </p:spPr>
        <p:txBody>
          <a:bodyPr anchor="ctr">
            <a:normAutofit/>
          </a:bodyPr>
          <a:lstStyle/>
          <a:p>
            <a:pPr lvl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Observe and record player activities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Focus on critical tasks and capability targets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Assign EEG capability target ratings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Document strengths and areas for improvement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Complete your EEGs either during or immediately after the exercise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5" name="Graphic 4" descr="Checkmark">
            <a:extLst>
              <a:ext uri="{FF2B5EF4-FFF2-40B4-BE49-F238E27FC236}">
                <a16:creationId xmlns:a16="http://schemas.microsoft.com/office/drawing/2014/main" id="{EA33B28B-947B-4BF3-8470-DCBE14DEA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0484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D3F17D-5FE4-467E-82D9-6D9A197D8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48200" y="377428"/>
            <a:ext cx="1586080" cy="6893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69CF0F-B8E9-4C4C-8C3E-587D82C5342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5996265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Evaluator Guidelines: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DO NOT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213866" y="1905000"/>
            <a:ext cx="6163399" cy="2819400"/>
          </a:xfrm>
        </p:spPr>
        <p:txBody>
          <a:bodyPr anchor="ctr">
            <a:normAutofit/>
          </a:bodyPr>
          <a:lstStyle/>
          <a:p>
            <a:pPr lvl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Leave your post at key times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Prompt players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Answer questions for players</a:t>
            </a:r>
          </a:p>
          <a:p>
            <a:pPr lvl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Franklin Gothic Book" panose="020B0503020102020204" pitchFamily="34" charset="0"/>
              </a:rPr>
              <a:t>Interfere with player actions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5" name="Graphic 4" descr="Close">
            <a:extLst>
              <a:ext uri="{FF2B5EF4-FFF2-40B4-BE49-F238E27FC236}">
                <a16:creationId xmlns:a16="http://schemas.microsoft.com/office/drawing/2014/main" id="{EA33B28B-947B-4BF3-8470-DCBE14DEA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23964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D51C8010-CD27-4A2E-9464-E143D966FF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88714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Evaluation Structure</a:t>
            </a:r>
          </a:p>
        </p:txBody>
      </p:sp>
      <p:graphicFrame>
        <p:nvGraphicFramePr>
          <p:cNvPr id="2" name="Diagram 1" descr="Evaluation Structure: Lead Controller position over the Evaluator/Note Taker 1. Evaluator/Note Taker 2, Evaluator/Note Taker 3, and more as needed. ">
            <a:extLst>
              <a:ext uri="{FF2B5EF4-FFF2-40B4-BE49-F238E27FC236}">
                <a16:creationId xmlns:a16="http://schemas.microsoft.com/office/drawing/2014/main" id="{268BF880-F404-43DF-9769-7D2C44A62D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6222170"/>
              </p:ext>
            </p:extLst>
          </p:nvPr>
        </p:nvGraphicFramePr>
        <p:xfrm>
          <a:off x="647700" y="1087772"/>
          <a:ext cx="78486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1F9043AB-D113-4B9A-A4FA-E5B0A61F3C99}"/>
              </a:ext>
            </a:extLst>
          </p:cNvPr>
          <p:cNvSpPr/>
          <p:nvPr/>
        </p:nvSpPr>
        <p:spPr>
          <a:xfrm>
            <a:off x="1905000" y="5770228"/>
            <a:ext cx="65913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+mj-lt"/>
                <a:ea typeface="Times New Roman" panose="02020603050405020304" pitchFamily="18" charset="0"/>
              </a:rPr>
              <a:t>Figure 5.2: Example of an Exercise Evaluation Team, page 5-2 of HSEEP Doctrine. Evaluation is a component of the overall Exercise Control Structure </a:t>
            </a:r>
            <a:endParaRPr lang="en-US" sz="1600" dirty="0">
              <a:solidFill>
                <a:schemeClr val="bg2">
                  <a:lumMod val="10000"/>
                </a:schemeClr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48231A-6284-42A2-9B68-E8685F06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>
                <a:solidFill>
                  <a:srgbClr val="767676"/>
                </a:solidFill>
              </a:rPr>
              <a:pPr/>
              <a:t>32</a:t>
            </a:fld>
            <a:endParaRPr lang="en-US" dirty="0">
              <a:solidFill>
                <a:srgbClr val="7676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2903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Assignments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A0BF76-9B95-47DE-B4C2-4BFDF28F6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401581"/>
              </p:ext>
            </p:extLst>
          </p:nvPr>
        </p:nvGraphicFramePr>
        <p:xfrm>
          <a:off x="511104" y="1295401"/>
          <a:ext cx="5632976" cy="426719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08244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1408244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  <a:gridCol w="1408244">
                  <a:extLst>
                    <a:ext uri="{9D8B030D-6E8A-4147-A177-3AD203B41FA5}">
                      <a16:colId xmlns:a16="http://schemas.microsoft.com/office/drawing/2014/main" val="1430052194"/>
                    </a:ext>
                  </a:extLst>
                </a:gridCol>
                <a:gridCol w="1408244">
                  <a:extLst>
                    <a:ext uri="{9D8B030D-6E8A-4147-A177-3AD203B41FA5}">
                      <a16:colId xmlns:a16="http://schemas.microsoft.com/office/drawing/2014/main" val="915670545"/>
                    </a:ext>
                  </a:extLst>
                </a:gridCol>
              </a:tblGrid>
              <a:tr h="639992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Venue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EEG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Position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Name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371750"/>
                  </a:ext>
                </a:extLst>
              </a:tr>
              <a:tr h="5757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[Venue]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[EEG]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[Position]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[Name]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9873552"/>
                  </a:ext>
                </a:extLst>
              </a:tr>
              <a:tr h="5085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[Venue]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[EEG]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[Position]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[Name]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68909"/>
                  </a:ext>
                </a:extLst>
              </a:tr>
              <a:tr h="5085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[Venue]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[EEG]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[Position]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[Name]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914333"/>
                  </a:ext>
                </a:extLst>
              </a:tr>
              <a:tr h="5085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[Venue]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[EEG]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[Position]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[Name]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134184"/>
                  </a:ext>
                </a:extLst>
              </a:tr>
              <a:tr h="5085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[Venue]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[EEG]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[Position]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[Name]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5085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[Venue]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[EEG]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[Position]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[Name]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  <a:tr h="5085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[Venue]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[EEG]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[Position]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[Name]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122610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7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Checklist">
            <a:extLst>
              <a:ext uri="{FF2B5EF4-FFF2-40B4-BE49-F238E27FC236}">
                <a16:creationId xmlns:a16="http://schemas.microsoft.com/office/drawing/2014/main" id="{910C99F0-65E3-4F5B-A1AF-EA6CF8D56D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7411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>
            <a:extLst>
              <a:ext uri="{FF2B5EF4-FFF2-40B4-BE49-F238E27FC236}">
                <a16:creationId xmlns:a16="http://schemas.microsoft.com/office/drawing/2014/main" id="{33A03D17-2048-4C75-A6BE-746D2FBCD8B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88714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Documentation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494943" y="1371600"/>
            <a:ext cx="5033221" cy="3788227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C/E Handbook: Communication’s Plan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[Evaluation Plan (Eval Plan)]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Exercise Evaluation Guides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5" name="Graphic 4" descr="Books">
            <a:extLst>
              <a:ext uri="{FF2B5EF4-FFF2-40B4-BE49-F238E27FC236}">
                <a16:creationId xmlns:a16="http://schemas.microsoft.com/office/drawing/2014/main" id="{12717624-EBF1-45FB-8A4A-DDF4EBD3F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950438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188714"/>
            <a:ext cx="5605629" cy="99417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Evaluation Requirements</a:t>
            </a:r>
          </a:p>
        </p:txBody>
      </p:sp>
      <p:sp>
        <p:nvSpPr>
          <p:cNvPr id="23557" name="Content Placeholder 5"/>
          <p:cNvSpPr>
            <a:spLocks noGrp="1"/>
          </p:cNvSpPr>
          <p:nvPr>
            <p:ph idx="1"/>
          </p:nvPr>
        </p:nvSpPr>
        <p:spPr>
          <a:xfrm>
            <a:off x="384822" y="914400"/>
            <a:ext cx="6661675" cy="4873006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Evaluation requirements specify what will be evaluated during the exercise and how exercise play will be assessed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Evaluation requirements are documented in the EEGs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Capabilities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Capability targets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Critical tasks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Performance ratings</a:t>
            </a: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Graphic 4" descr="Checklist">
            <a:extLst>
              <a:ext uri="{FF2B5EF4-FFF2-40B4-BE49-F238E27FC236}">
                <a16:creationId xmlns:a16="http://schemas.microsoft.com/office/drawing/2014/main" id="{EA33B28B-947B-4BF3-8470-DCBE14DEA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35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532782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" name="Rectangle 101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4" name="Rectangle 103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812" y="365125"/>
            <a:ext cx="8375585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85059" y="586822"/>
            <a:ext cx="2925663" cy="164592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Evaluation Guides (1/3)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013373" y="586822"/>
            <a:ext cx="4501977" cy="1645920"/>
          </a:xfrm>
        </p:spPr>
        <p:txBody>
          <a:bodyPr anchor="ctr">
            <a:normAutofit lnSpcReduction="10000"/>
          </a:bodyPr>
          <a:lstStyle/>
          <a:p>
            <a:r>
              <a:rPr lang="en-US" sz="2000" dirty="0">
                <a:latin typeface="Franklin Gothic Book" panose="020B0503020102020204" pitchFamily="34" charset="0"/>
              </a:rPr>
              <a:t>EEGs will be used to track evaluation of the objectives</a:t>
            </a:r>
          </a:p>
          <a:p>
            <a:r>
              <a:rPr lang="en-US" sz="20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[Plans to be evaluated]</a:t>
            </a:r>
          </a:p>
          <a:p>
            <a:r>
              <a:rPr lang="en-US" sz="2000" dirty="0">
                <a:latin typeface="Franklin Gothic Book" panose="020B0503020102020204" pitchFamily="34" charset="0"/>
              </a:rPr>
              <a:t>The following evaluation requirements have been selected for this exercise:</a:t>
            </a:r>
          </a:p>
        </p:txBody>
      </p:sp>
      <p:graphicFrame>
        <p:nvGraphicFramePr>
          <p:cNvPr id="5" name="Content Placeholder 6" descr="This table provides the evaluation requirements for the exercise. They include the Objectives, Core Capaibilities, Capability Targets, and Critical Tasks. " title="Evaluation Requirement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9592184"/>
              </p:ext>
            </p:extLst>
          </p:nvPr>
        </p:nvGraphicFramePr>
        <p:xfrm>
          <a:off x="418338" y="2667000"/>
          <a:ext cx="8373620" cy="338131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72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3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20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1478">
                <a:tc>
                  <a:txBody>
                    <a:bodyPr/>
                    <a:lstStyle/>
                    <a:p>
                      <a:pPr algn="l"/>
                      <a:r>
                        <a:rPr lang="en-US" sz="2000" cap="none" spc="150" dirty="0"/>
                        <a:t>Objective</a:t>
                      </a:r>
                      <a:endParaRPr lang="en-US" sz="2000" b="0" cap="none" spc="150" dirty="0">
                        <a:solidFill>
                          <a:schemeClr val="lt1"/>
                        </a:solidFill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cap="none" spc="150" dirty="0"/>
                        <a:t>Capability</a:t>
                      </a:r>
                      <a:endParaRPr lang="en-US" sz="2000" b="0" cap="none" spc="150" dirty="0">
                        <a:solidFill>
                          <a:schemeClr val="lt1"/>
                        </a:solidFill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cap="none" spc="150" dirty="0"/>
                        <a:t>Capability</a:t>
                      </a:r>
                      <a:r>
                        <a:rPr lang="en-US" sz="2000" cap="none" spc="150" baseline="0" dirty="0"/>
                        <a:t> Target(s)</a:t>
                      </a:r>
                      <a:endParaRPr lang="en-US" sz="2000" b="0" cap="none" spc="150" dirty="0">
                        <a:solidFill>
                          <a:schemeClr val="lt1"/>
                        </a:solidFill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cap="none" spc="150" dirty="0"/>
                        <a:t>Critical Task(s)</a:t>
                      </a:r>
                      <a:endParaRPr lang="en-US" sz="2000" b="0" cap="none" spc="150" dirty="0">
                        <a:solidFill>
                          <a:schemeClr val="lt1"/>
                        </a:solidFill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506">
                <a:tc>
                  <a:txBody>
                    <a:bodyPr/>
                    <a:lstStyle/>
                    <a:p>
                      <a:r>
                        <a:rPr lang="en-US" sz="2000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</a:t>
                      </a:r>
                      <a:r>
                        <a:rPr lang="en-US" sz="2000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 exercise objective]</a:t>
                      </a:r>
                      <a:endParaRPr lang="en-US" sz="2000" b="0" cap="none" spc="0" dirty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 capability]</a:t>
                      </a:r>
                      <a:endParaRPr lang="en-US" sz="2000" b="0" cap="none" spc="0" dirty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 capability target(s)]</a:t>
                      </a:r>
                      <a:endParaRPr lang="en-US" sz="2000" b="0" cap="none" spc="0" dirty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 critical task(s)]</a:t>
                      </a:r>
                      <a:endParaRPr lang="en-US" sz="2000" b="0" cap="none" spc="0" dirty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506">
                <a:tc>
                  <a:txBody>
                    <a:bodyPr/>
                    <a:lstStyle/>
                    <a:p>
                      <a:r>
                        <a:rPr lang="en-US" sz="2000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</a:t>
                      </a:r>
                      <a:r>
                        <a:rPr lang="en-US" sz="2000" cap="none" spc="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 exercise objective]</a:t>
                      </a:r>
                      <a:endParaRPr lang="en-US" sz="2000" b="0" cap="none" spc="0" dirty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 capability]</a:t>
                      </a:r>
                      <a:endParaRPr lang="en-US" sz="2000" b="0" cap="none" spc="0" dirty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 capability target(s)]</a:t>
                      </a:r>
                      <a:endParaRPr lang="en-US" sz="2000" b="0" cap="none" spc="0" dirty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 critical task(s)]</a:t>
                      </a:r>
                      <a:endParaRPr lang="en-US" sz="2000" b="0" cap="none" spc="0" dirty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2506">
                <a:tc>
                  <a:txBody>
                    <a:bodyPr/>
                    <a:lstStyle/>
                    <a:p>
                      <a:r>
                        <a:rPr lang="en-US" sz="2000" cap="none" spc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</a:t>
                      </a:r>
                      <a:r>
                        <a:rPr lang="en-US" sz="2000" cap="none" spc="0" baseline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 exercise objective]</a:t>
                      </a:r>
                      <a:endParaRPr lang="en-US" sz="2000" b="0" cap="none" spc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 capability]</a:t>
                      </a:r>
                      <a:endParaRPr lang="en-US" sz="2000" b="0" cap="none" spc="0" dirty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 capability target(s)]</a:t>
                      </a:r>
                      <a:endParaRPr lang="en-US" sz="2000" b="0" cap="none" spc="0" dirty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cap="none" spc="0" dirty="0">
                          <a:solidFill>
                            <a:schemeClr val="bg2">
                              <a:lumMod val="10000"/>
                            </a:schemeClr>
                          </a:solidFill>
                          <a:highlight>
                            <a:srgbClr val="FFFF00"/>
                          </a:highlight>
                        </a:rPr>
                        <a:t>[Insert critical task(s)]</a:t>
                      </a:r>
                      <a:endParaRPr lang="en-US" sz="2000" b="0" cap="none" spc="0" dirty="0">
                        <a:solidFill>
                          <a:schemeClr val="bg2">
                            <a:lumMod val="10000"/>
                          </a:schemeClr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  <a:cs typeface="Arial" pitchFamily="34" charset="0"/>
                      </a:endParaRPr>
                    </a:p>
                  </a:txBody>
                  <a:tcPr marL="111839" marR="111839" marT="111839" marB="1118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6" name="Rectangle 105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806" y="1057739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999776" y="1402924"/>
            <a:ext cx="1463040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1000" smtClean="0">
                <a:solidFill>
                  <a:srgbClr val="767676"/>
                </a:solidFill>
              </a:rPr>
              <a:pPr>
                <a:spcAft>
                  <a:spcPts val="600"/>
                </a:spcAft>
              </a:pPr>
              <a:t>36</a:t>
            </a:fld>
            <a:endParaRPr lang="en-US" sz="1000">
              <a:solidFill>
                <a:srgbClr val="767676"/>
              </a:solidFill>
            </a:endParaRP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70">
            <a:extLst>
              <a:ext uri="{FF2B5EF4-FFF2-40B4-BE49-F238E27FC236}">
                <a16:creationId xmlns:a16="http://schemas.microsoft.com/office/drawing/2014/main" id="{20D5D19D-0789-4518-B5DC-D47ADF69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0" name="Rectangle 77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7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391886"/>
            <a:ext cx="4507025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91886"/>
            <a:ext cx="7985763" cy="62551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n-lt"/>
                <a:cs typeface="+mj-cs"/>
              </a:rPr>
              <a:t>Exercise Evaluation Guides 2/3</a:t>
            </a:r>
          </a:p>
        </p:txBody>
      </p:sp>
      <p:pic>
        <p:nvPicPr>
          <p:cNvPr id="25" name="Picture 2" descr="Screenshot of page 1 of the EEG with placeholders for exercise name, date, organization/jurisdiction, venue, objective, core capability, capability targets, and associated critical tasks.">
            <a:extLst>
              <a:ext uri="{FF2B5EF4-FFF2-40B4-BE49-F238E27FC236}">
                <a16:creationId xmlns:a16="http://schemas.microsoft.com/office/drawing/2014/main" id="{242D3C8E-8E19-44BB-AE61-3D7FF7E691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l="2921" t="3138" r="2473" b="3457"/>
          <a:stretch/>
        </p:blipFill>
        <p:spPr bwMode="auto">
          <a:xfrm>
            <a:off x="567028" y="1018038"/>
            <a:ext cx="7924799" cy="5391244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492240"/>
            <a:ext cx="140381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fld id="{5DFF13A9-1037-4D5A-A349-B944681F0EB5}" type="slidenum">
              <a:rPr lang="en-US" sz="1200" smtClean="0">
                <a:solidFill>
                  <a:srgbClr val="767676"/>
                </a:solidFill>
                <a:latin typeface="Calibri" panose="020F0502020204030204"/>
                <a:cs typeface="+mn-cs"/>
              </a:rPr>
              <a:pPr fontAlgn="auto">
                <a:spcBef>
                  <a:spcPts val="0"/>
                </a:spcBef>
                <a:spcAft>
                  <a:spcPts val="600"/>
                </a:spcAft>
                <a:defRPr/>
              </a:pPr>
              <a:t>37</a:t>
            </a:fld>
            <a:endParaRPr lang="en-US" sz="1200">
              <a:solidFill>
                <a:srgbClr val="767676"/>
              </a:solidFill>
              <a:latin typeface="Calibri" panose="020F0502020204030204"/>
              <a:cs typeface="+mn-c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70">
            <a:extLst>
              <a:ext uri="{FF2B5EF4-FFF2-40B4-BE49-F238E27FC236}">
                <a16:creationId xmlns:a16="http://schemas.microsoft.com/office/drawing/2014/main" id="{20D5D19D-0789-4518-B5DC-D47ADF69D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0" name="Rectangle 77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Rectangle 7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391886"/>
            <a:ext cx="4507025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91886"/>
            <a:ext cx="7985763" cy="67346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n-lt"/>
                <a:cs typeface="+mj-cs"/>
              </a:rPr>
              <a:t>Exercise Evaluation Guides (3/3)</a:t>
            </a:r>
          </a:p>
        </p:txBody>
      </p:sp>
      <p:pic>
        <p:nvPicPr>
          <p:cNvPr id="2050" name="Picture 2" descr="Screenshot of page 2 of the EEG with placeholders for the exercise capability targets and associated critical tasks, observation notes/explanation of rating, and the target ranking. The evaluator's name, email, and phone number are included, as is a ratings key (P=performed without challenges; S=Performed with some challenges; M=Performed with major challenges; and U=unable to be performed).  &#10;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print"/>
          <a:srcRect l="3139" t="4530" r="2318" b="-1"/>
          <a:stretch/>
        </p:blipFill>
        <p:spPr bwMode="auto">
          <a:xfrm>
            <a:off x="896399" y="1029798"/>
            <a:ext cx="7874983" cy="5447202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492240"/>
            <a:ext cx="1403811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fld id="{5DFF13A9-1037-4D5A-A349-B944681F0EB5}" type="slidenum">
              <a:rPr lang="en-US" sz="1200" smtClean="0">
                <a:solidFill>
                  <a:srgbClr val="767676"/>
                </a:solidFill>
                <a:latin typeface="Calibri" panose="020F0502020204030204"/>
                <a:cs typeface="+mn-cs"/>
              </a:rPr>
              <a:pPr fontAlgn="auto">
                <a:spcBef>
                  <a:spcPts val="0"/>
                </a:spcBef>
                <a:spcAft>
                  <a:spcPts val="600"/>
                </a:spcAft>
                <a:defRPr/>
              </a:pPr>
              <a:t>38</a:t>
            </a:fld>
            <a:endParaRPr lang="en-US" sz="1200" dirty="0">
              <a:solidFill>
                <a:srgbClr val="767676"/>
              </a:solidFill>
              <a:latin typeface="Calibri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48943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3">
            <a:extLst>
              <a:ext uri="{FF2B5EF4-FFF2-40B4-BE49-F238E27FC236}">
                <a16:creationId xmlns:a16="http://schemas.microsoft.com/office/drawing/2014/main" id="{E49B18E6-4C44-4748-AC87-D19B3263DA6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88714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Recording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72678-D428-4833-935B-6A328CCCA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54" y="1164598"/>
            <a:ext cx="6103250" cy="4267200"/>
          </a:xfrm>
        </p:spPr>
        <p:txBody>
          <a:bodyPr anchor="ctr">
            <a:normAutofit/>
          </a:bodyPr>
          <a:lstStyle/>
          <a:p>
            <a:r>
              <a:rPr lang="en-US" b="1" i="1" dirty="0">
                <a:latin typeface="+mn-lt"/>
              </a:rPr>
              <a:t>Actual time required </a:t>
            </a:r>
            <a:r>
              <a:rPr lang="en-US" dirty="0">
                <a:latin typeface="+mn-lt"/>
              </a:rPr>
              <a:t>for exercise players to complete the critical task(s)</a:t>
            </a:r>
          </a:p>
          <a:p>
            <a:r>
              <a:rPr lang="en-US" b="1" i="1" dirty="0">
                <a:latin typeface="+mn-lt"/>
              </a:rPr>
              <a:t>How</a:t>
            </a:r>
            <a:r>
              <a:rPr lang="en-US" dirty="0">
                <a:latin typeface="+mn-lt"/>
              </a:rPr>
              <a:t> the target was or was not met</a:t>
            </a:r>
          </a:p>
          <a:p>
            <a:r>
              <a:rPr lang="en-US" b="1" i="1" dirty="0">
                <a:latin typeface="+mn-lt"/>
              </a:rPr>
              <a:t>Decisions</a:t>
            </a:r>
            <a:r>
              <a:rPr lang="en-US" b="1" dirty="0">
                <a:latin typeface="+mn-lt"/>
              </a:rPr>
              <a:t> </a:t>
            </a:r>
            <a:r>
              <a:rPr lang="en-US" dirty="0">
                <a:latin typeface="+mn-lt"/>
              </a:rPr>
              <a:t>made and information gathered</a:t>
            </a:r>
          </a:p>
          <a:p>
            <a:r>
              <a:rPr lang="en-US" b="1" i="1" dirty="0">
                <a:latin typeface="+mn-lt"/>
              </a:rPr>
              <a:t>Requests</a:t>
            </a:r>
            <a:r>
              <a:rPr lang="en-US" dirty="0">
                <a:latin typeface="+mn-lt"/>
              </a:rPr>
              <a:t> made and how they were implemented</a:t>
            </a:r>
          </a:p>
          <a:p>
            <a:r>
              <a:rPr lang="en-US" b="1" i="1" dirty="0">
                <a:latin typeface="+mn-lt"/>
              </a:rPr>
              <a:t>Resources</a:t>
            </a:r>
            <a:r>
              <a:rPr lang="en-US" dirty="0">
                <a:latin typeface="+mn-lt"/>
              </a:rPr>
              <a:t> utilized</a:t>
            </a:r>
          </a:p>
          <a:p>
            <a:r>
              <a:rPr lang="en-US" b="1" i="1" dirty="0">
                <a:latin typeface="+mn-lt"/>
              </a:rPr>
              <a:t>Plans, policies, procedures, or legislative authorities </a:t>
            </a:r>
            <a:r>
              <a:rPr lang="en-US" dirty="0">
                <a:latin typeface="+mn-lt"/>
              </a:rPr>
              <a:t>used or implemented</a:t>
            </a:r>
          </a:p>
          <a:p>
            <a:r>
              <a:rPr lang="en-US" b="1" dirty="0">
                <a:latin typeface="+mn-lt"/>
              </a:rPr>
              <a:t>Any </a:t>
            </a:r>
            <a:r>
              <a:rPr lang="en-US" b="1" i="1" dirty="0">
                <a:latin typeface="+mn-lt"/>
              </a:rPr>
              <a:t>other factors </a:t>
            </a:r>
            <a:r>
              <a:rPr lang="en-US" dirty="0">
                <a:latin typeface="+mn-lt"/>
              </a:rPr>
              <a:t>contributing to the outcomes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Graphic 11" descr="Blog">
            <a:extLst>
              <a:ext uri="{FF2B5EF4-FFF2-40B4-BE49-F238E27FC236}">
                <a16:creationId xmlns:a16="http://schemas.microsoft.com/office/drawing/2014/main" id="{E7CE8F31-A3DB-47DE-87C5-32B3C6A20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D34A1-8379-4180-86EC-B2ABABA3F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39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778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E0C4A09-9C30-4C22-BEFE-2C1CCBF240F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90394"/>
            <a:ext cx="5605629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Franklin Gothic Book" panose="020B0503020102020204" pitchFamily="34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Administrative Remarks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5033221" cy="378822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Safety and emergency information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Restrooms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Cell phone etiquette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Breaks and lunch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Franklin Gothic Book" panose="020B0503020102020204" pitchFamily="34" charset="0"/>
              </a:rPr>
              <a:t>Microphones (if applicable)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Graphic 7" descr="Smart Phone">
            <a:extLst>
              <a:ext uri="{FF2B5EF4-FFF2-40B4-BE49-F238E27FC236}">
                <a16:creationId xmlns:a16="http://schemas.microsoft.com/office/drawing/2014/main" id="{27F4FDA9-50BA-4731-8FE4-1CF5216338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96918796-2918-40D6-BE3A-4600C47FCD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9144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5DCCEA64-5D88-4252-B070-C715EB040C0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28650" y="672747"/>
            <a:ext cx="7886700" cy="71555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kern="1200">
                <a:solidFill>
                  <a:srgbClr val="002F80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Observation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BD0C2-826A-4DC8-9348-F858573C3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390"/>
            <a:ext cx="8058150" cy="4041410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+mn-lt"/>
                <a:cs typeface="+mn-cs"/>
              </a:rPr>
              <a:t>Area for improvement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+mn-lt"/>
                <a:cs typeface="+mn-cs"/>
              </a:rPr>
              <a:t>The HAZMAT team did not arrive to the release site for (#) (time) which was not within standards. EOC personnel did not complete the critical tasks indicated in the SOP, which delayed the HAZMAT Team response.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n-US" dirty="0">
              <a:solidFill>
                <a:schemeClr val="bg2">
                  <a:lumMod val="10000"/>
                </a:schemeClr>
              </a:solidFill>
              <a:latin typeface="+mn-lt"/>
              <a:cs typeface="+mn-c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+mn-lt"/>
                <a:cs typeface="+mn-cs"/>
              </a:rPr>
              <a:t>Strength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+mn-lt"/>
                <a:cs typeface="+mn-cs"/>
              </a:rPr>
              <a:t>The Public Information office created social media templates as part of a corrective action identified during a previous exercise. The templates allowed the public information office to provide public information and warning information to multiple demographics, in multiple languages, and on multiple platforms in (#) minutes; well under the expected time.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9B3B5-E6FF-476A-93C2-FC6FB96F8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1000">
                <a:solidFill>
                  <a:srgbClr val="767676"/>
                </a:solidFill>
                <a:latin typeface="+mn-lt"/>
                <a:cs typeface="+mn-cs"/>
              </a:rPr>
              <a:pPr>
                <a:spcAft>
                  <a:spcPts val="600"/>
                </a:spcAft>
              </a:pPr>
              <a:t>40</a:t>
            </a:fld>
            <a:endParaRPr lang="en-US" sz="1000">
              <a:solidFill>
                <a:srgbClr val="767676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12840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>
            <a:extLst>
              <a:ext uri="{FF2B5EF4-FFF2-40B4-BE49-F238E27FC236}">
                <a16:creationId xmlns:a16="http://schemas.microsoft.com/office/drawing/2014/main" id="{0903B1B5-61C3-45F2-9743-1CDF6DB46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88714"/>
            <a:ext cx="5605629" cy="99417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Capability Target Ratings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28556"/>
            <a:ext cx="6690444" cy="52102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Franklin Gothic Book" panose="020B0503020102020204" pitchFamily="34" charset="0"/>
              </a:rPr>
              <a:t>Evaluators assign ratings for each capability target listed on the EEG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Franklin Gothic Book" panose="020B0503020102020204" pitchFamily="34" charset="0"/>
              </a:rPr>
              <a:t>Review notes and observations relating to EEG critical tasks, and assign one of four ratings for the capability target:</a:t>
            </a:r>
          </a:p>
          <a:p>
            <a:pPr lvl="1">
              <a:lnSpc>
                <a:spcPct val="90000"/>
              </a:lnSpc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Performed without Challenges (</a:t>
            </a:r>
            <a:r>
              <a:rPr lang="en-US" b="1" dirty="0">
                <a:latin typeface="Franklin Gothic Book" panose="020B0503020102020204" pitchFamily="34" charset="0"/>
              </a:rPr>
              <a:t>P</a:t>
            </a:r>
            <a:r>
              <a:rPr lang="en-US" dirty="0">
                <a:latin typeface="Franklin Gothic Book" panose="020B0503020102020204" pitchFamily="34" charset="0"/>
              </a:rPr>
              <a:t>)</a:t>
            </a:r>
          </a:p>
          <a:p>
            <a:pPr lvl="1">
              <a:lnSpc>
                <a:spcPct val="90000"/>
              </a:lnSpc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Performed with some Challenges (</a:t>
            </a:r>
            <a:r>
              <a:rPr lang="en-US" b="1" dirty="0">
                <a:latin typeface="Franklin Gothic Book" panose="020B0503020102020204" pitchFamily="34" charset="0"/>
              </a:rPr>
              <a:t>S</a:t>
            </a:r>
            <a:r>
              <a:rPr lang="en-US" dirty="0">
                <a:latin typeface="Franklin Gothic Book" panose="020B0503020102020204" pitchFamily="34" charset="0"/>
              </a:rPr>
              <a:t>)</a:t>
            </a:r>
          </a:p>
          <a:p>
            <a:pPr lvl="1">
              <a:lnSpc>
                <a:spcPct val="90000"/>
              </a:lnSpc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Performed with Major Challenges (</a:t>
            </a:r>
            <a:r>
              <a:rPr lang="en-US" b="1" dirty="0">
                <a:latin typeface="Franklin Gothic Book" panose="020B0503020102020204" pitchFamily="34" charset="0"/>
              </a:rPr>
              <a:t>M</a:t>
            </a:r>
            <a:r>
              <a:rPr lang="en-US" dirty="0">
                <a:latin typeface="Franklin Gothic Book" panose="020B0503020102020204" pitchFamily="34" charset="0"/>
              </a:rPr>
              <a:t>)</a:t>
            </a:r>
          </a:p>
          <a:p>
            <a:pPr lvl="1">
              <a:lnSpc>
                <a:spcPct val="90000"/>
              </a:lnSpc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Unable to be Performed (</a:t>
            </a:r>
            <a:r>
              <a:rPr lang="en-US" b="1" dirty="0">
                <a:latin typeface="Franklin Gothic Book" panose="020B0503020102020204" pitchFamily="34" charset="0"/>
              </a:rPr>
              <a:t>U</a:t>
            </a:r>
            <a:r>
              <a:rPr lang="en-US" dirty="0">
                <a:latin typeface="Franklin Gothic Book" panose="020B05030201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Franklin Gothic Book" panose="020B0503020102020204" pitchFamily="34" charset="0"/>
              </a:rPr>
              <a:t>Consult the ratings definitions page in the EEG to determine the correct rating for the capability target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9" name="Graphic 8" descr="List RTL">
            <a:extLst>
              <a:ext uri="{FF2B5EF4-FFF2-40B4-BE49-F238E27FC236}">
                <a16:creationId xmlns:a16="http://schemas.microsoft.com/office/drawing/2014/main" id="{97481EEF-58BB-4CAE-9BB7-952FF58320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41</a:t>
            </a:fld>
            <a:endParaRPr lang="en-US" sz="92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3">
            <a:extLst>
              <a:ext uri="{FF2B5EF4-FFF2-40B4-BE49-F238E27FC236}">
                <a16:creationId xmlns:a16="http://schemas.microsoft.com/office/drawing/2014/main" id="{FFF77601-32DD-4D73-B932-6B1FA479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88714"/>
            <a:ext cx="5605629" cy="99417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Final Evaluator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6515770" cy="4191000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Safety comes first. Use the phrase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</a:t>
            </a:r>
            <a:r>
              <a:rPr lang="en-US" b="1" dirty="0">
                <a:highlight>
                  <a:srgbClr val="FFFF00"/>
                </a:highlight>
                <a:latin typeface="Franklin Gothic Book" panose="020B0503020102020204" pitchFamily="34" charset="0"/>
              </a:rPr>
              <a:t>“Real-World Emergency”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]</a:t>
            </a:r>
            <a:r>
              <a:rPr lang="en-US" b="1" dirty="0">
                <a:highlight>
                  <a:srgbClr val="FFFF00"/>
                </a:highlight>
                <a:latin typeface="Franklin Gothic Book" panose="020B0503020102020204" pitchFamily="34" charset="0"/>
              </a:rPr>
              <a:t> </a:t>
            </a:r>
            <a:r>
              <a:rPr lang="en-US" dirty="0">
                <a:latin typeface="Franklin Gothic Book" panose="020B0503020102020204" pitchFamily="34" charset="0"/>
              </a:rPr>
              <a:t>when an emergency occurs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Know your role and responsibilities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Understand the scenario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Do not prompt or get in the way of players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Contact the Exercise Director and/or Lead Evaluator with any problems or questions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9" name="Graphic 8" descr="Information">
            <a:extLst>
              <a:ext uri="{FF2B5EF4-FFF2-40B4-BE49-F238E27FC236}">
                <a16:creationId xmlns:a16="http://schemas.microsoft.com/office/drawing/2014/main" id="{97481EEF-58BB-4CAE-9BB7-952FF58320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42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87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63" name="Title 3"/>
          <p:cNvSpPr>
            <a:spLocks noGrp="1"/>
          </p:cNvSpPr>
          <p:nvPr>
            <p:ph type="title"/>
          </p:nvPr>
        </p:nvSpPr>
        <p:spPr>
          <a:xfrm>
            <a:off x="1647825" y="735283"/>
            <a:ext cx="3733800" cy="316504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 kern="1200" dirty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Questions</a:t>
            </a:r>
            <a:endParaRPr lang="en-US" sz="3600" kern="1200" dirty="0">
              <a:solidFill>
                <a:schemeClr val="bg2">
                  <a:lumMod val="1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1" name="Graphic 70" descr="Question mark">
            <a:extLst>
              <a:ext uri="{FF2B5EF4-FFF2-40B4-BE49-F238E27FC236}">
                <a16:creationId xmlns:a16="http://schemas.microsoft.com/office/drawing/2014/main" id="{C2F58D8A-14E6-45DD-AC60-28FFE4918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8161" y="2937750"/>
            <a:ext cx="966789" cy="966789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540092CD-C6AD-4652-802F-DD610F7BC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55861" y="1392825"/>
            <a:ext cx="4058507" cy="405850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1200" smtClean="0">
                <a:solidFill>
                  <a:srgbClr val="767676"/>
                </a:solidFill>
                <a:latin typeface="+mn-lt"/>
                <a:cs typeface="+mn-cs"/>
              </a:rPr>
              <a:pPr>
                <a:spcAft>
                  <a:spcPts val="600"/>
                </a:spcAft>
              </a:pPr>
              <a:t>43</a:t>
            </a:fld>
            <a:endParaRPr lang="en-US" sz="1200" dirty="0">
              <a:solidFill>
                <a:srgbClr val="767676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A355684-5985-44AC-92DB-ADEF6427D4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90394"/>
            <a:ext cx="7886700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Franklin Gothic Book" panose="020B0503020102020204" pitchFamily="34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Agenda</a:t>
            </a:r>
          </a:p>
        </p:txBody>
      </p:sp>
      <p:graphicFrame>
        <p:nvGraphicFramePr>
          <p:cNvPr id="6" name="Content Placeholder 2" descr="Agenda: Overview, Communication, Safety and Security, Control, and Evaluation">
            <a:extLst>
              <a:ext uri="{FF2B5EF4-FFF2-40B4-BE49-F238E27FC236}">
                <a16:creationId xmlns:a16="http://schemas.microsoft.com/office/drawing/2014/main" id="{8ABBC869-1EC2-41DF-B289-5EA0139A70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7921811"/>
              </p:ext>
            </p:extLst>
          </p:nvPr>
        </p:nvGraphicFramePr>
        <p:xfrm>
          <a:off x="153544" y="990600"/>
          <a:ext cx="8988169" cy="518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1" name="Group 10" descr="Placeholder of sponsor logo">
            <a:extLst>
              <a:ext uri="{FF2B5EF4-FFF2-40B4-BE49-F238E27FC236}">
                <a16:creationId xmlns:a16="http://schemas.microsoft.com/office/drawing/2014/main" id="{8900BCE9-4BAF-4222-A2A0-EBB1AAB00EDF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2" name="object 28">
              <a:extLst>
                <a:ext uri="{FF2B5EF4-FFF2-40B4-BE49-F238E27FC236}">
                  <a16:creationId xmlns:a16="http://schemas.microsoft.com/office/drawing/2014/main" id="{7764EF70-F366-4CC8-A30C-5A02D7CE198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object 37">
              <a:extLst>
                <a:ext uri="{FF2B5EF4-FFF2-40B4-BE49-F238E27FC236}">
                  <a16:creationId xmlns:a16="http://schemas.microsoft.com/office/drawing/2014/main" id="{A47336E6-B99A-49FA-82E2-1799862AFC2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34886"/>
            <a:ext cx="5033221" cy="3788227"/>
          </a:xfrm>
        </p:spPr>
        <p:txBody>
          <a:bodyPr anchor="ctr">
            <a:normAutofit/>
          </a:bodyPr>
          <a:lstStyle/>
          <a:p>
            <a:pPr lvl="0"/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[General description]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Graphic 7" descr="Arrow circle">
            <a:extLst>
              <a:ext uri="{FF2B5EF4-FFF2-40B4-BE49-F238E27FC236}">
                <a16:creationId xmlns:a16="http://schemas.microsoft.com/office/drawing/2014/main" id="{10A4B446-4933-41C8-9A14-AF6984D6E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26824" y="2667001"/>
            <a:ext cx="1574176" cy="157417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760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A0BF76-9B95-47DE-B4C2-4BFDF28F6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096134"/>
              </p:ext>
            </p:extLst>
          </p:nvPr>
        </p:nvGraphicFramePr>
        <p:xfrm>
          <a:off x="476567" y="1640443"/>
          <a:ext cx="5866162" cy="3078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79507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1153551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  <a:gridCol w="1433104">
                  <a:extLst>
                    <a:ext uri="{9D8B030D-6E8A-4147-A177-3AD203B41FA5}">
                      <a16:colId xmlns:a16="http://schemas.microsoft.com/office/drawing/2014/main" val="1430052194"/>
                    </a:ext>
                  </a:extLst>
                </a:gridCol>
              </a:tblGrid>
              <a:tr h="49863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Location 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(if needed)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37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Participant Registration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[Date]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[Location]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68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Participant Brief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914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Start of Exercise (StartEx)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13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End of Exercise (EndEx)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Hotwash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 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Controller/Evaluator Debrief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12261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4B889B7-A67B-4F10-A4B2-89BAF6FA00E4}"/>
              </a:ext>
            </a:extLst>
          </p:cNvPr>
          <p:cNvSpPr txBox="1"/>
          <p:nvPr/>
        </p:nvSpPr>
        <p:spPr>
          <a:xfrm>
            <a:off x="476567" y="4953000"/>
            <a:ext cx="5866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>
                    <a:lumMod val="10000"/>
                  </a:schemeClr>
                </a:solidFill>
                <a:highlight>
                  <a:srgbClr val="FFFF00"/>
                </a:highlight>
                <a:latin typeface="Franklin Gothic Book" panose="020B0503020102020204" pitchFamily="34" charset="0"/>
              </a:rPr>
              <a:t>[*Evaluators should have completed IS-130: How to be an Exercise Evaluator prior to this briefing]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7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Graphic 8" descr="Monthly calendar">
            <a:extLst>
              <a:ext uri="{FF2B5EF4-FFF2-40B4-BE49-F238E27FC236}">
                <a16:creationId xmlns:a16="http://schemas.microsoft.com/office/drawing/2014/main" id="{042692E0-6FAD-438B-ABE5-2D524C71A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075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171" y="15240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Scenario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171" y="1676400"/>
            <a:ext cx="5033221" cy="3788227"/>
          </a:xfrm>
        </p:spPr>
        <p:txBody>
          <a:bodyPr anchor="ctr">
            <a:normAutofit/>
          </a:bodyPr>
          <a:lstStyle/>
          <a:p>
            <a:pPr lvl="0"/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[Scenario description]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Graphic 7" descr="Explosion">
            <a:extLst>
              <a:ext uri="{FF2B5EF4-FFF2-40B4-BE49-F238E27FC236}">
                <a16:creationId xmlns:a16="http://schemas.microsoft.com/office/drawing/2014/main" id="{10A4B446-4933-41C8-9A14-AF6984D6E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7000" y="2636327"/>
            <a:ext cx="1478473" cy="1478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5DFF13A9-1037-4D5A-A349-B944681F0EB5}" type="slidenum">
              <a:rPr lang="en-US" sz="92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92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417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1FCB38D-859A-481D-9FB3-D2E0321F4E3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1000" y="190394"/>
            <a:ext cx="8134350" cy="99417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Franklin Gothic Book" panose="020B0503020102020204" pitchFamily="34" charset="0"/>
                <a:ea typeface="+mj-ea"/>
                <a:cs typeface="Times New Roman" pitchFamily="18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Franklin Gothic Book" panose="020B0503020102020204" pitchFamily="34" charset="0"/>
                <a:ea typeface="+mj-ea"/>
                <a:cs typeface="Times New Roman" pitchFamily="18" charset="0"/>
              </a:rPr>
              <a:t>Objectives and Aligned Capabilities</a:t>
            </a:r>
          </a:p>
        </p:txBody>
      </p:sp>
      <p:graphicFrame>
        <p:nvGraphicFramePr>
          <p:cNvPr id="7" name="Content Placeholder 4" descr="Objective and Aligned capabilities">
            <a:extLst>
              <a:ext uri="{FF2B5EF4-FFF2-40B4-BE49-F238E27FC236}">
                <a16:creationId xmlns:a16="http://schemas.microsoft.com/office/drawing/2014/main" id="{2BF203C9-BD60-44D1-9E3F-93A7D689A1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410897"/>
              </p:ext>
            </p:extLst>
          </p:nvPr>
        </p:nvGraphicFramePr>
        <p:xfrm>
          <a:off x="832567" y="1253331"/>
          <a:ext cx="747886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3177</TotalTime>
  <Words>2206</Words>
  <Application>Microsoft Office PowerPoint</Application>
  <PresentationFormat>On-screen Show (4:3)</PresentationFormat>
  <Paragraphs>364</Paragraphs>
  <Slides>43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43</vt:i4>
      </vt:variant>
    </vt:vector>
  </HeadingPairs>
  <TitlesOfParts>
    <vt:vector size="53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Office Theme</vt:lpstr>
      <vt:lpstr>1_Office Theme</vt:lpstr>
      <vt:lpstr>2_Office Theme</vt:lpstr>
      <vt:lpstr>3_Office Theme</vt:lpstr>
      <vt:lpstr>Directions for this Template</vt:lpstr>
      <vt:lpstr>Controller/Evaluator (C/E) Brief</vt:lpstr>
      <vt:lpstr>Welcome and Introductions</vt:lpstr>
      <vt:lpstr>Administrative Remarks</vt:lpstr>
      <vt:lpstr>Agenda</vt:lpstr>
      <vt:lpstr>Exercise Overview</vt:lpstr>
      <vt:lpstr>Exercise Schedule</vt:lpstr>
      <vt:lpstr>Scenario </vt:lpstr>
      <vt:lpstr>Objectives and Aligned Capabilities</vt:lpstr>
      <vt:lpstr>Exercise Participants</vt:lpstr>
      <vt:lpstr>Exercise Artificialities</vt:lpstr>
      <vt:lpstr>Exercise Play</vt:lpstr>
      <vt:lpstr>Exercise Location and Area</vt:lpstr>
      <vt:lpstr>Exercise Communications</vt:lpstr>
      <vt:lpstr>Safety</vt:lpstr>
      <vt:lpstr>Safety</vt:lpstr>
      <vt:lpstr>Security</vt:lpstr>
      <vt:lpstr>Exercise Identification</vt:lpstr>
      <vt:lpstr>Control Overview</vt:lpstr>
      <vt:lpstr>Control Structure (Operations-Based)</vt:lpstr>
      <vt:lpstr>Player Deployment</vt:lpstr>
      <vt:lpstr>Documentation</vt:lpstr>
      <vt:lpstr>Master Scenario Events List (MSEL) Timeline</vt:lpstr>
      <vt:lpstr>Controller Responsibilities</vt:lpstr>
      <vt:lpstr>Controller Guidelines: DO</vt:lpstr>
      <vt:lpstr>Controller Guidelines: DO NOT</vt:lpstr>
      <vt:lpstr>Final Controller Reminders</vt:lpstr>
      <vt:lpstr>Evaluation Overview</vt:lpstr>
      <vt:lpstr>Evaluator Responsibilities</vt:lpstr>
      <vt:lpstr>Evaluator Guidelines: DO</vt:lpstr>
      <vt:lpstr>Evaluator Guidelines: DO NOT</vt:lpstr>
      <vt:lpstr>Evaluation Structure</vt:lpstr>
      <vt:lpstr>Exercise Assignments</vt:lpstr>
      <vt:lpstr>Documentation</vt:lpstr>
      <vt:lpstr>Evaluation Requirements</vt:lpstr>
      <vt:lpstr>Exercise Evaluation Guides (1/3)</vt:lpstr>
      <vt:lpstr>Exercise Evaluation Guides 2/3</vt:lpstr>
      <vt:lpstr>Exercise Evaluation Guides (3/3)</vt:lpstr>
      <vt:lpstr>Recording Observations</vt:lpstr>
      <vt:lpstr>Observation Examples</vt:lpstr>
      <vt:lpstr>Capability Target Ratings</vt:lpstr>
      <vt:lpstr>Final Evaluator Reminders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Controller/Evaluator (C/E) Brief Template</dc:title>
  <dc:subject>Controller/Evaluator (C/E) Brief</dc:subject>
  <dc:creator>DHS FEMA</dc:creator>
  <cp:keywords>FEMA; HSEEP; Exercise; Overview; Communication; Safety; Security; Control; Evaluation</cp:keywords>
  <cp:lastModifiedBy>Logan Criswell</cp:lastModifiedBy>
  <cp:revision>64</cp:revision>
  <dcterms:created xsi:type="dcterms:W3CDTF">2020-09-13T03:56:29Z</dcterms:created>
  <dcterms:modified xsi:type="dcterms:W3CDTF">2023-04-03T19:29:42Z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