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1" r:id="rId2"/>
    <p:sldMasterId id="2147483682" r:id="rId3"/>
  </p:sldMasterIdLst>
  <p:notesMasterIdLst>
    <p:notesMasterId r:id="rId25"/>
  </p:notesMasterIdLst>
  <p:sldIdLst>
    <p:sldId id="352" r:id="rId4"/>
    <p:sldId id="355" r:id="rId5"/>
    <p:sldId id="356" r:id="rId6"/>
    <p:sldId id="412" r:id="rId7"/>
    <p:sldId id="415" r:id="rId8"/>
    <p:sldId id="374" r:id="rId9"/>
    <p:sldId id="413" r:id="rId10"/>
    <p:sldId id="414" r:id="rId11"/>
    <p:sldId id="422" r:id="rId12"/>
    <p:sldId id="267" r:id="rId13"/>
    <p:sldId id="418" r:id="rId14"/>
    <p:sldId id="433" r:id="rId15"/>
    <p:sldId id="411" r:id="rId16"/>
    <p:sldId id="420" r:id="rId17"/>
    <p:sldId id="419" r:id="rId18"/>
    <p:sldId id="421" r:id="rId19"/>
    <p:sldId id="379" r:id="rId20"/>
    <p:sldId id="358" r:id="rId21"/>
    <p:sldId id="378" r:id="rId22"/>
    <p:sldId id="360" r:id="rId23"/>
    <p:sldId id="36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nch, Jennifer" initials="LJ" lastIdx="2" clrIdx="0">
    <p:extLst>
      <p:ext uri="{19B8F6BF-5375-455C-9EA6-DF929625EA0E}">
        <p15:presenceInfo xmlns:p15="http://schemas.microsoft.com/office/powerpoint/2012/main" userId="S::0498341371@FEMA.DHS.GOV::812dd786-d6ef-42da-9c37-b6526e10fb65" providerId="AD"/>
      </p:ext>
    </p:extLst>
  </p:cmAuthor>
  <p:cmAuthor id="2" name="Lewis, Monique [USA]" initials="LM[" lastIdx="3" clrIdx="1">
    <p:extLst>
      <p:ext uri="{19B8F6BF-5375-455C-9EA6-DF929625EA0E}">
        <p15:presenceInfo xmlns:p15="http://schemas.microsoft.com/office/powerpoint/2012/main" userId="S::582461@bah.com::e7e41beb-5359-465e-a63f-3d9611c37de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03366"/>
    <a:srgbClr val="002F80"/>
    <a:srgbClr val="333333"/>
    <a:srgbClr val="000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4" autoAdjust="0"/>
    <p:restoredTop sz="93537" autoAdjust="0"/>
  </p:normalViewPr>
  <p:slideViewPr>
    <p:cSldViewPr>
      <p:cViewPr varScale="1">
        <p:scale>
          <a:sx n="70" d="100"/>
          <a:sy n="70" d="100"/>
        </p:scale>
        <p:origin x="159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19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0E99F4-3F8F-445B-BC6C-187B3DC31DE0}" type="doc">
      <dgm:prSet loTypeId="urn:microsoft.com/office/officeart/2018/5/layout/IconLeaf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7B47BC-86E6-4783-B809-34FB095D9C66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Objectives and Aligned Capabilities</a:t>
          </a:r>
        </a:p>
      </dgm:t>
    </dgm:pt>
    <dgm:pt modelId="{E6D4BB25-FB2B-45E8-96DE-1D0A7B9F6938}" type="parTrans" cxnId="{87EA86C9-7D57-4089-89A5-79AC0C412830}">
      <dgm:prSet/>
      <dgm:spPr/>
      <dgm:t>
        <a:bodyPr/>
        <a:lstStyle/>
        <a:p>
          <a:endParaRPr lang="en-US"/>
        </a:p>
      </dgm:t>
    </dgm:pt>
    <dgm:pt modelId="{2D43584E-CB69-4547-98EA-CEACC6790077}" type="sibTrans" cxnId="{87EA86C9-7D57-4089-89A5-79AC0C412830}">
      <dgm:prSet/>
      <dgm:spPr/>
      <dgm:t>
        <a:bodyPr/>
        <a:lstStyle/>
        <a:p>
          <a:endParaRPr lang="en-US"/>
        </a:p>
      </dgm:t>
    </dgm:pt>
    <dgm:pt modelId="{A9EF1176-0480-4217-BD9D-08EE0C11BF13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Scenario</a:t>
          </a:r>
        </a:p>
      </dgm:t>
    </dgm:pt>
    <dgm:pt modelId="{F53A38B9-F8AA-4D37-B07E-8DD4D59551B9}" type="parTrans" cxnId="{EBD32C8D-A26C-41C3-A53E-6140CC1A4ED7}">
      <dgm:prSet/>
      <dgm:spPr/>
      <dgm:t>
        <a:bodyPr/>
        <a:lstStyle/>
        <a:p>
          <a:endParaRPr lang="en-US"/>
        </a:p>
      </dgm:t>
    </dgm:pt>
    <dgm:pt modelId="{F81FE893-DECF-43EE-97F9-3A08C7155BF0}" type="sibTrans" cxnId="{EBD32C8D-A26C-41C3-A53E-6140CC1A4ED7}">
      <dgm:prSet/>
      <dgm:spPr/>
      <dgm:t>
        <a:bodyPr/>
        <a:lstStyle/>
        <a:p>
          <a:endParaRPr lang="en-US"/>
        </a:p>
      </dgm:t>
    </dgm:pt>
    <dgm:pt modelId="{85079781-3DD1-4EF4-BDC4-9292D61814AE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Exercise Participants</a:t>
          </a:r>
        </a:p>
      </dgm:t>
    </dgm:pt>
    <dgm:pt modelId="{4628B9FF-2944-4BC0-817F-089B282FB5BA}" type="parTrans" cxnId="{E016A32B-FA40-4B24-A867-C96B588B415F}">
      <dgm:prSet/>
      <dgm:spPr/>
      <dgm:t>
        <a:bodyPr/>
        <a:lstStyle/>
        <a:p>
          <a:endParaRPr lang="en-US"/>
        </a:p>
      </dgm:t>
    </dgm:pt>
    <dgm:pt modelId="{98FB9484-B138-40B6-806C-39F0D2E36CB8}" type="sibTrans" cxnId="{E016A32B-FA40-4B24-A867-C96B588B415F}">
      <dgm:prSet/>
      <dgm:spPr/>
      <dgm:t>
        <a:bodyPr/>
        <a:lstStyle/>
        <a:p>
          <a:endParaRPr lang="en-US"/>
        </a:p>
      </dgm:t>
    </dgm:pt>
    <dgm:pt modelId="{C38BA2B5-744C-4724-9358-7EDEEA44507D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Review Exercise Documentation</a:t>
          </a:r>
        </a:p>
      </dgm:t>
    </dgm:pt>
    <dgm:pt modelId="{479C2604-ED43-44D4-BFD9-1FD8BCF8DE6D}" type="parTrans" cxnId="{D6AB54AD-14DD-4153-BFD2-AFF631A68602}">
      <dgm:prSet/>
      <dgm:spPr/>
      <dgm:t>
        <a:bodyPr/>
        <a:lstStyle/>
        <a:p>
          <a:endParaRPr lang="en-US"/>
        </a:p>
      </dgm:t>
    </dgm:pt>
    <dgm:pt modelId="{037E8D2F-D5D2-453A-BFA3-08A9A6BEDA39}" type="sibTrans" cxnId="{D6AB54AD-14DD-4153-BFD2-AFF631A68602}">
      <dgm:prSet/>
      <dgm:spPr/>
      <dgm:t>
        <a:bodyPr/>
        <a:lstStyle/>
        <a:p>
          <a:endParaRPr lang="en-US"/>
        </a:p>
      </dgm:t>
    </dgm:pt>
    <dgm:pt modelId="{29661AF0-4145-4912-8F3E-930754FC4BB9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Local Issues and Concerns</a:t>
          </a:r>
        </a:p>
      </dgm:t>
    </dgm:pt>
    <dgm:pt modelId="{CEDEA0C0-FD28-41A1-B4B1-309DDA73D020}" type="parTrans" cxnId="{38B74587-7397-436A-8657-4DB37C135A4D}">
      <dgm:prSet/>
      <dgm:spPr/>
      <dgm:t>
        <a:bodyPr/>
        <a:lstStyle/>
        <a:p>
          <a:endParaRPr lang="en-US"/>
        </a:p>
      </dgm:t>
    </dgm:pt>
    <dgm:pt modelId="{9246DCE1-113C-49DE-89D9-18F4B99782E0}" type="sibTrans" cxnId="{38B74587-7397-436A-8657-4DB37C135A4D}">
      <dgm:prSet/>
      <dgm:spPr/>
      <dgm:t>
        <a:bodyPr/>
        <a:lstStyle/>
        <a:p>
          <a:endParaRPr lang="en-US"/>
        </a:p>
      </dgm:t>
    </dgm:pt>
    <dgm:pt modelId="{6FCBABDE-5F0A-4467-8447-7F2F5DAFB76A}" type="pres">
      <dgm:prSet presAssocID="{960E99F4-3F8F-445B-BC6C-187B3DC31DE0}" presName="root" presStyleCnt="0">
        <dgm:presLayoutVars>
          <dgm:dir/>
          <dgm:resizeHandles val="exact"/>
        </dgm:presLayoutVars>
      </dgm:prSet>
      <dgm:spPr/>
    </dgm:pt>
    <dgm:pt modelId="{ED240EB8-D3D9-4CCE-85C0-3E8926A51B37}" type="pres">
      <dgm:prSet presAssocID="{8E7B47BC-86E6-4783-B809-34FB095D9C66}" presName="compNode" presStyleCnt="0"/>
      <dgm:spPr/>
    </dgm:pt>
    <dgm:pt modelId="{FE478ACB-0029-4ED3-8561-BED1E6D59EBC}" type="pres">
      <dgm:prSet presAssocID="{8E7B47BC-86E6-4783-B809-34FB095D9C66}" presName="iconBgRect" presStyleLbl="bgShp" presStyleIdx="0" presStyleCnt="5" custLinFactNeighborX="-13158" custLinFactNeighborY="47531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3DBD2180-BB7E-4A33-A531-8D1411933AC5}" type="pres">
      <dgm:prSet presAssocID="{8E7B47BC-86E6-4783-B809-34FB095D9C66}" presName="iconRect" presStyleLbl="node1" presStyleIdx="0" presStyleCnt="5" custLinFactNeighborX="-22932" custLinFactNeighborY="82841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0FE51789-6553-429F-939B-3B025520858D}" type="pres">
      <dgm:prSet presAssocID="{8E7B47BC-86E6-4783-B809-34FB095D9C66}" presName="spaceRect" presStyleCnt="0"/>
      <dgm:spPr/>
    </dgm:pt>
    <dgm:pt modelId="{707A04E5-496C-4102-BC3F-1CDAFA3BFA6D}" type="pres">
      <dgm:prSet presAssocID="{8E7B47BC-86E6-4783-B809-34FB095D9C66}" presName="textRect" presStyleLbl="revTx" presStyleIdx="0" presStyleCnt="5" custScaleX="131687" custLinFactNeighborX="-9715" custLinFactNeighborY="34068">
        <dgm:presLayoutVars>
          <dgm:chMax val="1"/>
          <dgm:chPref val="1"/>
        </dgm:presLayoutVars>
      </dgm:prSet>
      <dgm:spPr/>
    </dgm:pt>
    <dgm:pt modelId="{24E816E6-1294-4E60-9CD1-BE0F03333E41}" type="pres">
      <dgm:prSet presAssocID="{2D43584E-CB69-4547-98EA-CEACC6790077}" presName="sibTrans" presStyleCnt="0"/>
      <dgm:spPr/>
    </dgm:pt>
    <dgm:pt modelId="{3406B006-68F7-4ADD-B45C-126196EB90D8}" type="pres">
      <dgm:prSet presAssocID="{A9EF1176-0480-4217-BD9D-08EE0C11BF13}" presName="compNode" presStyleCnt="0"/>
      <dgm:spPr/>
    </dgm:pt>
    <dgm:pt modelId="{74F57A6C-02C1-40FD-96FC-6440CC447A83}" type="pres">
      <dgm:prSet presAssocID="{A9EF1176-0480-4217-BD9D-08EE0C11BF13}" presName="iconBgRect" presStyleLbl="bgShp" presStyleIdx="1" presStyleCnt="5" custLinFactNeighborY="47531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5F92B11D-D1E1-4AC8-AF47-B6D962E87EC6}" type="pres">
      <dgm:prSet presAssocID="{A9EF1176-0480-4217-BD9D-08EE0C11BF13}" presName="iconRect" presStyleLbl="node1" presStyleIdx="1" presStyleCnt="5" custLinFactNeighborY="8284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solidFill>
            <a:schemeClr val="tx1"/>
          </a:solidFill>
        </a:ln>
      </dgm:spPr>
      <dgm:extLst>
        <a:ext uri="{E40237B7-FDA0-4F09-8148-C483321AD2D9}">
          <dgm14:cNvPr xmlns:dgm14="http://schemas.microsoft.com/office/drawing/2010/diagram" id="0" name="" descr="Explosion"/>
        </a:ext>
      </dgm:extLst>
    </dgm:pt>
    <dgm:pt modelId="{E9FFD1A4-26CD-4404-8A9C-DEE796D7823E}" type="pres">
      <dgm:prSet presAssocID="{A9EF1176-0480-4217-BD9D-08EE0C11BF13}" presName="spaceRect" presStyleCnt="0"/>
      <dgm:spPr/>
    </dgm:pt>
    <dgm:pt modelId="{CBF75A5E-556A-4628-9108-04C8B9959A0B}" type="pres">
      <dgm:prSet presAssocID="{A9EF1176-0480-4217-BD9D-08EE0C11BF13}" presName="textRect" presStyleLbl="revTx" presStyleIdx="1" presStyleCnt="5" custLinFactNeighborX="-2211" custLinFactNeighborY="47989">
        <dgm:presLayoutVars>
          <dgm:chMax val="1"/>
          <dgm:chPref val="1"/>
        </dgm:presLayoutVars>
      </dgm:prSet>
      <dgm:spPr/>
    </dgm:pt>
    <dgm:pt modelId="{447A3453-AC93-4EB9-A442-136B0928E9BE}" type="pres">
      <dgm:prSet presAssocID="{F81FE893-DECF-43EE-97F9-3A08C7155BF0}" presName="sibTrans" presStyleCnt="0"/>
      <dgm:spPr/>
    </dgm:pt>
    <dgm:pt modelId="{A2B82251-8803-4906-8928-1441CF64D09F}" type="pres">
      <dgm:prSet presAssocID="{85079781-3DD1-4EF4-BDC4-9292D61814AE}" presName="compNode" presStyleCnt="0"/>
      <dgm:spPr/>
    </dgm:pt>
    <dgm:pt modelId="{19744A12-1998-47FE-80F7-497F7BCFD766}" type="pres">
      <dgm:prSet presAssocID="{85079781-3DD1-4EF4-BDC4-9292D61814AE}" presName="iconBgRect" presStyleLbl="bgShp" presStyleIdx="2" presStyleCnt="5" custLinFactNeighborY="-195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3581CB8F-D8DC-4B0F-A635-C03FCBD97D7B}" type="pres">
      <dgm:prSet presAssocID="{85079781-3DD1-4EF4-BDC4-9292D61814AE}" presName="iconRect" presStyleLbl="node1" presStyleIdx="2" presStyleCnt="5" custLinFactNeighborY="-340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solidFill>
            <a:schemeClr val="tx1"/>
          </a:solidFill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BAF750BB-3BB7-4E55-914E-EB536BCA5DBE}" type="pres">
      <dgm:prSet presAssocID="{85079781-3DD1-4EF4-BDC4-9292D61814AE}" presName="spaceRect" presStyleCnt="0"/>
      <dgm:spPr/>
    </dgm:pt>
    <dgm:pt modelId="{F8BB69F1-4863-4596-9331-968B36406167}" type="pres">
      <dgm:prSet presAssocID="{85079781-3DD1-4EF4-BDC4-9292D61814AE}" presName="textRect" presStyleLbl="revTx" presStyleIdx="2" presStyleCnt="5" custLinFactNeighborX="-4737" custLinFactNeighborY="-47739">
        <dgm:presLayoutVars>
          <dgm:chMax val="1"/>
          <dgm:chPref val="1"/>
        </dgm:presLayoutVars>
      </dgm:prSet>
      <dgm:spPr/>
    </dgm:pt>
    <dgm:pt modelId="{DED4DA40-C5D1-4F2D-AB0B-A1A41A948A7B}" type="pres">
      <dgm:prSet presAssocID="{98FB9484-B138-40B6-806C-39F0D2E36CB8}" presName="sibTrans" presStyleCnt="0"/>
      <dgm:spPr/>
    </dgm:pt>
    <dgm:pt modelId="{19A3ED71-D112-4371-A262-883B20578389}" type="pres">
      <dgm:prSet presAssocID="{C38BA2B5-744C-4724-9358-7EDEEA44507D}" presName="compNode" presStyleCnt="0"/>
      <dgm:spPr/>
    </dgm:pt>
    <dgm:pt modelId="{3E687B52-3D26-400A-AC6C-1F0B192791ED}" type="pres">
      <dgm:prSet presAssocID="{C38BA2B5-744C-4724-9358-7EDEEA44507D}" presName="iconBgRect" presStyleLbl="bgShp" presStyleIdx="3" presStyleCnt="5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7B843ADC-4577-40BB-8A0E-C954DB430160}" type="pres">
      <dgm:prSet presAssocID="{C38BA2B5-744C-4724-9358-7EDEEA44507D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solidFill>
            <a:schemeClr val="tx1"/>
          </a:solidFill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93733C3E-F81E-4F59-B4B2-D9DE8F88B3B0}" type="pres">
      <dgm:prSet presAssocID="{C38BA2B5-744C-4724-9358-7EDEEA44507D}" presName="spaceRect" presStyleCnt="0"/>
      <dgm:spPr/>
    </dgm:pt>
    <dgm:pt modelId="{453ED5C2-A109-4CBB-A2A4-4E3B8DE62F88}" type="pres">
      <dgm:prSet presAssocID="{C38BA2B5-744C-4724-9358-7EDEEA44507D}" presName="textRect" presStyleLbl="revTx" presStyleIdx="3" presStyleCnt="5" custLinFactNeighborY="-47739">
        <dgm:presLayoutVars>
          <dgm:chMax val="1"/>
          <dgm:chPref val="1"/>
        </dgm:presLayoutVars>
      </dgm:prSet>
      <dgm:spPr/>
    </dgm:pt>
    <dgm:pt modelId="{2B89BB83-0B63-4B66-8520-8CD1EB719C36}" type="pres">
      <dgm:prSet presAssocID="{037E8D2F-D5D2-453A-BFA3-08A9A6BEDA39}" presName="sibTrans" presStyleCnt="0"/>
      <dgm:spPr/>
    </dgm:pt>
    <dgm:pt modelId="{5691D37F-9183-42FF-9252-AFE208202713}" type="pres">
      <dgm:prSet presAssocID="{29661AF0-4145-4912-8F3E-930754FC4BB9}" presName="compNode" presStyleCnt="0"/>
      <dgm:spPr/>
    </dgm:pt>
    <dgm:pt modelId="{1919158C-5D52-48C5-9058-0117A3C97C5F}" type="pres">
      <dgm:prSet presAssocID="{29661AF0-4145-4912-8F3E-930754FC4BB9}" presName="iconBgRect" presStyleLbl="bgShp" presStyleIdx="4" presStyleCnt="5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8E1C0E1B-7926-449C-84C9-748EBE10FCD7}" type="pres">
      <dgm:prSet presAssocID="{29661AF0-4145-4912-8F3E-930754FC4BB9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solidFill>
            <a:schemeClr val="tx1"/>
          </a:solidFill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17461B07-9387-4AE2-90BD-4AE31B25ED6A}" type="pres">
      <dgm:prSet presAssocID="{29661AF0-4145-4912-8F3E-930754FC4BB9}" presName="spaceRect" presStyleCnt="0"/>
      <dgm:spPr/>
    </dgm:pt>
    <dgm:pt modelId="{02DE697D-BEBE-469E-AD8C-70BDB2EDDA4E}" type="pres">
      <dgm:prSet presAssocID="{29661AF0-4145-4912-8F3E-930754FC4BB9}" presName="textRect" presStyleLbl="revTx" presStyleIdx="4" presStyleCnt="5" custLinFactNeighborY="-47739">
        <dgm:presLayoutVars>
          <dgm:chMax val="1"/>
          <dgm:chPref val="1"/>
        </dgm:presLayoutVars>
      </dgm:prSet>
      <dgm:spPr/>
    </dgm:pt>
  </dgm:ptLst>
  <dgm:cxnLst>
    <dgm:cxn modelId="{D12E4903-3A56-4948-A682-48B0E1004152}" type="presOf" srcId="{85079781-3DD1-4EF4-BDC4-9292D61814AE}" destId="{F8BB69F1-4863-4596-9331-968B36406167}" srcOrd="0" destOrd="0" presId="urn:microsoft.com/office/officeart/2018/5/layout/IconLeafLabelList"/>
    <dgm:cxn modelId="{01C32907-BAD3-4761-8155-7E0EEB3EAF7C}" type="presOf" srcId="{29661AF0-4145-4912-8F3E-930754FC4BB9}" destId="{02DE697D-BEBE-469E-AD8C-70BDB2EDDA4E}" srcOrd="0" destOrd="0" presId="urn:microsoft.com/office/officeart/2018/5/layout/IconLeafLabelList"/>
    <dgm:cxn modelId="{D1CBE924-AFEA-4E7D-840E-11568E13DDCC}" type="presOf" srcId="{960E99F4-3F8F-445B-BC6C-187B3DC31DE0}" destId="{6FCBABDE-5F0A-4467-8447-7F2F5DAFB76A}" srcOrd="0" destOrd="0" presId="urn:microsoft.com/office/officeart/2018/5/layout/IconLeafLabelList"/>
    <dgm:cxn modelId="{E016A32B-FA40-4B24-A867-C96B588B415F}" srcId="{960E99F4-3F8F-445B-BC6C-187B3DC31DE0}" destId="{85079781-3DD1-4EF4-BDC4-9292D61814AE}" srcOrd="2" destOrd="0" parTransId="{4628B9FF-2944-4BC0-817F-089B282FB5BA}" sibTransId="{98FB9484-B138-40B6-806C-39F0D2E36CB8}"/>
    <dgm:cxn modelId="{3204FB51-5B7A-488F-920E-F1F5642D765E}" type="presOf" srcId="{A9EF1176-0480-4217-BD9D-08EE0C11BF13}" destId="{CBF75A5E-556A-4628-9108-04C8B9959A0B}" srcOrd="0" destOrd="0" presId="urn:microsoft.com/office/officeart/2018/5/layout/IconLeafLabelList"/>
    <dgm:cxn modelId="{B56EEC77-61FB-4822-893F-B46AC01ADE66}" type="presOf" srcId="{8E7B47BC-86E6-4783-B809-34FB095D9C66}" destId="{707A04E5-496C-4102-BC3F-1CDAFA3BFA6D}" srcOrd="0" destOrd="0" presId="urn:microsoft.com/office/officeart/2018/5/layout/IconLeafLabelList"/>
    <dgm:cxn modelId="{38B74587-7397-436A-8657-4DB37C135A4D}" srcId="{960E99F4-3F8F-445B-BC6C-187B3DC31DE0}" destId="{29661AF0-4145-4912-8F3E-930754FC4BB9}" srcOrd="4" destOrd="0" parTransId="{CEDEA0C0-FD28-41A1-B4B1-309DDA73D020}" sibTransId="{9246DCE1-113C-49DE-89D9-18F4B99782E0}"/>
    <dgm:cxn modelId="{EBD32C8D-A26C-41C3-A53E-6140CC1A4ED7}" srcId="{960E99F4-3F8F-445B-BC6C-187B3DC31DE0}" destId="{A9EF1176-0480-4217-BD9D-08EE0C11BF13}" srcOrd="1" destOrd="0" parTransId="{F53A38B9-F8AA-4D37-B07E-8DD4D59551B9}" sibTransId="{F81FE893-DECF-43EE-97F9-3A08C7155BF0}"/>
    <dgm:cxn modelId="{8C9DEDAB-50B3-4C8A-98CC-779BF40C5523}" type="presOf" srcId="{C38BA2B5-744C-4724-9358-7EDEEA44507D}" destId="{453ED5C2-A109-4CBB-A2A4-4E3B8DE62F88}" srcOrd="0" destOrd="0" presId="urn:microsoft.com/office/officeart/2018/5/layout/IconLeafLabelList"/>
    <dgm:cxn modelId="{D6AB54AD-14DD-4153-BFD2-AFF631A68602}" srcId="{960E99F4-3F8F-445B-BC6C-187B3DC31DE0}" destId="{C38BA2B5-744C-4724-9358-7EDEEA44507D}" srcOrd="3" destOrd="0" parTransId="{479C2604-ED43-44D4-BFD9-1FD8BCF8DE6D}" sibTransId="{037E8D2F-D5D2-453A-BFA3-08A9A6BEDA39}"/>
    <dgm:cxn modelId="{87EA86C9-7D57-4089-89A5-79AC0C412830}" srcId="{960E99F4-3F8F-445B-BC6C-187B3DC31DE0}" destId="{8E7B47BC-86E6-4783-B809-34FB095D9C66}" srcOrd="0" destOrd="0" parTransId="{E6D4BB25-FB2B-45E8-96DE-1D0A7B9F6938}" sibTransId="{2D43584E-CB69-4547-98EA-CEACC6790077}"/>
    <dgm:cxn modelId="{D759E5B7-FBE4-4973-9F11-EC101C95CE6C}" type="presParOf" srcId="{6FCBABDE-5F0A-4467-8447-7F2F5DAFB76A}" destId="{ED240EB8-D3D9-4CCE-85C0-3E8926A51B37}" srcOrd="0" destOrd="0" presId="urn:microsoft.com/office/officeart/2018/5/layout/IconLeafLabelList"/>
    <dgm:cxn modelId="{7397B9A1-FC95-406F-B144-2BB1BF191568}" type="presParOf" srcId="{ED240EB8-D3D9-4CCE-85C0-3E8926A51B37}" destId="{FE478ACB-0029-4ED3-8561-BED1E6D59EBC}" srcOrd="0" destOrd="0" presId="urn:microsoft.com/office/officeart/2018/5/layout/IconLeafLabelList"/>
    <dgm:cxn modelId="{00CC9B61-ABDD-42E7-A806-B6A08C737344}" type="presParOf" srcId="{ED240EB8-D3D9-4CCE-85C0-3E8926A51B37}" destId="{3DBD2180-BB7E-4A33-A531-8D1411933AC5}" srcOrd="1" destOrd="0" presId="urn:microsoft.com/office/officeart/2018/5/layout/IconLeafLabelList"/>
    <dgm:cxn modelId="{214D1F0B-7281-4017-B837-40D55484C683}" type="presParOf" srcId="{ED240EB8-D3D9-4CCE-85C0-3E8926A51B37}" destId="{0FE51789-6553-429F-939B-3B025520858D}" srcOrd="2" destOrd="0" presId="urn:microsoft.com/office/officeart/2018/5/layout/IconLeafLabelList"/>
    <dgm:cxn modelId="{B8318E17-A867-4456-A0F6-C2565357D56D}" type="presParOf" srcId="{ED240EB8-D3D9-4CCE-85C0-3E8926A51B37}" destId="{707A04E5-496C-4102-BC3F-1CDAFA3BFA6D}" srcOrd="3" destOrd="0" presId="urn:microsoft.com/office/officeart/2018/5/layout/IconLeafLabelList"/>
    <dgm:cxn modelId="{6C9AFB58-DC81-4EED-AAB7-FAB8C8D003FD}" type="presParOf" srcId="{6FCBABDE-5F0A-4467-8447-7F2F5DAFB76A}" destId="{24E816E6-1294-4E60-9CD1-BE0F03333E41}" srcOrd="1" destOrd="0" presId="urn:microsoft.com/office/officeart/2018/5/layout/IconLeafLabelList"/>
    <dgm:cxn modelId="{6F77B638-FCB6-4F82-AF06-3FC7AB8B9205}" type="presParOf" srcId="{6FCBABDE-5F0A-4467-8447-7F2F5DAFB76A}" destId="{3406B006-68F7-4ADD-B45C-126196EB90D8}" srcOrd="2" destOrd="0" presId="urn:microsoft.com/office/officeart/2018/5/layout/IconLeafLabelList"/>
    <dgm:cxn modelId="{35322B4D-8326-4AF2-8245-FCB790036D8D}" type="presParOf" srcId="{3406B006-68F7-4ADD-B45C-126196EB90D8}" destId="{74F57A6C-02C1-40FD-96FC-6440CC447A83}" srcOrd="0" destOrd="0" presId="urn:microsoft.com/office/officeart/2018/5/layout/IconLeafLabelList"/>
    <dgm:cxn modelId="{C506A6CF-9CE0-4FD9-BA3C-6F96F08A9BB7}" type="presParOf" srcId="{3406B006-68F7-4ADD-B45C-126196EB90D8}" destId="{5F92B11D-D1E1-4AC8-AF47-B6D962E87EC6}" srcOrd="1" destOrd="0" presId="urn:microsoft.com/office/officeart/2018/5/layout/IconLeafLabelList"/>
    <dgm:cxn modelId="{1CF5E601-1C60-4605-B5BB-7A5B66A38F2A}" type="presParOf" srcId="{3406B006-68F7-4ADD-B45C-126196EB90D8}" destId="{E9FFD1A4-26CD-4404-8A9C-DEE796D7823E}" srcOrd="2" destOrd="0" presId="urn:microsoft.com/office/officeart/2018/5/layout/IconLeafLabelList"/>
    <dgm:cxn modelId="{C2E3DED1-76B5-48F3-8B3F-40669B8BD313}" type="presParOf" srcId="{3406B006-68F7-4ADD-B45C-126196EB90D8}" destId="{CBF75A5E-556A-4628-9108-04C8B9959A0B}" srcOrd="3" destOrd="0" presId="urn:microsoft.com/office/officeart/2018/5/layout/IconLeafLabelList"/>
    <dgm:cxn modelId="{EED50758-EE35-4BB8-A4C4-DD3277903766}" type="presParOf" srcId="{6FCBABDE-5F0A-4467-8447-7F2F5DAFB76A}" destId="{447A3453-AC93-4EB9-A442-136B0928E9BE}" srcOrd="3" destOrd="0" presId="urn:microsoft.com/office/officeart/2018/5/layout/IconLeafLabelList"/>
    <dgm:cxn modelId="{833E9683-9697-4B72-98DA-9B856A7175C4}" type="presParOf" srcId="{6FCBABDE-5F0A-4467-8447-7F2F5DAFB76A}" destId="{A2B82251-8803-4906-8928-1441CF64D09F}" srcOrd="4" destOrd="0" presId="urn:microsoft.com/office/officeart/2018/5/layout/IconLeafLabelList"/>
    <dgm:cxn modelId="{3BED9D9C-A1B6-4740-92A8-DA18A3869FEC}" type="presParOf" srcId="{A2B82251-8803-4906-8928-1441CF64D09F}" destId="{19744A12-1998-47FE-80F7-497F7BCFD766}" srcOrd="0" destOrd="0" presId="urn:microsoft.com/office/officeart/2018/5/layout/IconLeafLabelList"/>
    <dgm:cxn modelId="{BCA600CB-2E24-486F-9D09-56EC3BADE93B}" type="presParOf" srcId="{A2B82251-8803-4906-8928-1441CF64D09F}" destId="{3581CB8F-D8DC-4B0F-A635-C03FCBD97D7B}" srcOrd="1" destOrd="0" presId="urn:microsoft.com/office/officeart/2018/5/layout/IconLeafLabelList"/>
    <dgm:cxn modelId="{5D571022-3AAC-496A-94F3-947C8AE34792}" type="presParOf" srcId="{A2B82251-8803-4906-8928-1441CF64D09F}" destId="{BAF750BB-3BB7-4E55-914E-EB536BCA5DBE}" srcOrd="2" destOrd="0" presId="urn:microsoft.com/office/officeart/2018/5/layout/IconLeafLabelList"/>
    <dgm:cxn modelId="{C6BA66A4-A9AF-4427-9A25-54260892C649}" type="presParOf" srcId="{A2B82251-8803-4906-8928-1441CF64D09F}" destId="{F8BB69F1-4863-4596-9331-968B36406167}" srcOrd="3" destOrd="0" presId="urn:microsoft.com/office/officeart/2018/5/layout/IconLeafLabelList"/>
    <dgm:cxn modelId="{36424653-8D8F-491B-9E7B-7761FC6F6457}" type="presParOf" srcId="{6FCBABDE-5F0A-4467-8447-7F2F5DAFB76A}" destId="{DED4DA40-C5D1-4F2D-AB0B-A1A41A948A7B}" srcOrd="5" destOrd="0" presId="urn:microsoft.com/office/officeart/2018/5/layout/IconLeafLabelList"/>
    <dgm:cxn modelId="{7A6A58DA-3DD8-4C36-BCBB-011BC48E9949}" type="presParOf" srcId="{6FCBABDE-5F0A-4467-8447-7F2F5DAFB76A}" destId="{19A3ED71-D112-4371-A262-883B20578389}" srcOrd="6" destOrd="0" presId="urn:microsoft.com/office/officeart/2018/5/layout/IconLeafLabelList"/>
    <dgm:cxn modelId="{5E7C48F3-5C64-4797-9D74-F71FBBB23D37}" type="presParOf" srcId="{19A3ED71-D112-4371-A262-883B20578389}" destId="{3E687B52-3D26-400A-AC6C-1F0B192791ED}" srcOrd="0" destOrd="0" presId="urn:microsoft.com/office/officeart/2018/5/layout/IconLeafLabelList"/>
    <dgm:cxn modelId="{9D5855DC-2F55-429C-B184-D323452C9FD4}" type="presParOf" srcId="{19A3ED71-D112-4371-A262-883B20578389}" destId="{7B843ADC-4577-40BB-8A0E-C954DB430160}" srcOrd="1" destOrd="0" presId="urn:microsoft.com/office/officeart/2018/5/layout/IconLeafLabelList"/>
    <dgm:cxn modelId="{0F464AAE-2626-4338-A605-A7EE597F7209}" type="presParOf" srcId="{19A3ED71-D112-4371-A262-883B20578389}" destId="{93733C3E-F81E-4F59-B4B2-D9DE8F88B3B0}" srcOrd="2" destOrd="0" presId="urn:microsoft.com/office/officeart/2018/5/layout/IconLeafLabelList"/>
    <dgm:cxn modelId="{E0EF7ACC-7FBB-4166-8922-F009C6D964D1}" type="presParOf" srcId="{19A3ED71-D112-4371-A262-883B20578389}" destId="{453ED5C2-A109-4CBB-A2A4-4E3B8DE62F88}" srcOrd="3" destOrd="0" presId="urn:microsoft.com/office/officeart/2018/5/layout/IconLeafLabelList"/>
    <dgm:cxn modelId="{B9DC87A1-E99B-4980-A5A4-95457BDDC043}" type="presParOf" srcId="{6FCBABDE-5F0A-4467-8447-7F2F5DAFB76A}" destId="{2B89BB83-0B63-4B66-8520-8CD1EB719C36}" srcOrd="7" destOrd="0" presId="urn:microsoft.com/office/officeart/2018/5/layout/IconLeafLabelList"/>
    <dgm:cxn modelId="{6F360389-7E2F-4B81-9860-F2921BB3B8A6}" type="presParOf" srcId="{6FCBABDE-5F0A-4467-8447-7F2F5DAFB76A}" destId="{5691D37F-9183-42FF-9252-AFE208202713}" srcOrd="8" destOrd="0" presId="urn:microsoft.com/office/officeart/2018/5/layout/IconLeafLabelList"/>
    <dgm:cxn modelId="{771ACA6D-305B-4C75-BCA6-74E28DD04E4E}" type="presParOf" srcId="{5691D37F-9183-42FF-9252-AFE208202713}" destId="{1919158C-5D52-48C5-9058-0117A3C97C5F}" srcOrd="0" destOrd="0" presId="urn:microsoft.com/office/officeart/2018/5/layout/IconLeafLabelList"/>
    <dgm:cxn modelId="{48CC9388-A4ED-4F22-A180-6288072BFF89}" type="presParOf" srcId="{5691D37F-9183-42FF-9252-AFE208202713}" destId="{8E1C0E1B-7926-449C-84C9-748EBE10FCD7}" srcOrd="1" destOrd="0" presId="urn:microsoft.com/office/officeart/2018/5/layout/IconLeafLabelList"/>
    <dgm:cxn modelId="{B001C07F-D80B-4DFA-A916-B05AA3D55B39}" type="presParOf" srcId="{5691D37F-9183-42FF-9252-AFE208202713}" destId="{17461B07-9387-4AE2-90BD-4AE31B25ED6A}" srcOrd="2" destOrd="0" presId="urn:microsoft.com/office/officeart/2018/5/layout/IconLeafLabelList"/>
    <dgm:cxn modelId="{8838BF23-B392-4E39-8010-439CBC9E2E34}" type="presParOf" srcId="{5691D37F-9183-42FF-9252-AFE208202713}" destId="{02DE697D-BEBE-469E-AD8C-70BDB2EDDA4E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05E715-11D5-48AE-AA93-77A4F91088D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188838-7415-4001-8018-B8E0AC9E6CB6}">
      <dgm:prSet custT="1"/>
      <dgm:spPr/>
      <dgm:t>
        <a:bodyPr/>
        <a:lstStyle/>
        <a:p>
          <a:r>
            <a:rPr lang="en-US" sz="2200" dirty="0">
              <a:latin typeface="Franklin Gothic Book" panose="020B0503020102020204" pitchFamily="34" charset="0"/>
            </a:rPr>
            <a:t>Objective: 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8E84A9B7-CEE3-4179-825B-78D57612B48E}" type="parTrans" cxnId="{299CC738-ABD0-47B9-A254-6E487B877848}">
      <dgm:prSet/>
      <dgm:spPr/>
      <dgm:t>
        <a:bodyPr/>
        <a:lstStyle/>
        <a:p>
          <a:endParaRPr lang="en-US"/>
        </a:p>
      </dgm:t>
    </dgm:pt>
    <dgm:pt modelId="{B59F9188-E18D-43FC-8C15-06CC157637A8}" type="sibTrans" cxnId="{299CC738-ABD0-47B9-A254-6E487B877848}">
      <dgm:prSet/>
      <dgm:spPr/>
      <dgm:t>
        <a:bodyPr/>
        <a:lstStyle/>
        <a:p>
          <a:endParaRPr lang="en-US"/>
        </a:p>
      </dgm:t>
    </dgm:pt>
    <dgm:pt modelId="{3B080ED0-4AAC-43FE-B679-D537BE00B7F1}">
      <dgm:prSet custT="1"/>
      <dgm:spPr/>
      <dgm:t>
        <a:bodyPr/>
        <a:lstStyle/>
        <a:p>
          <a:r>
            <a:rPr lang="en-US" sz="2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FB7D6AD3-E171-42A2-9DC7-073D0FF5C85E}" type="sibTrans" cxnId="{D323DE0B-99D6-464F-8D4B-CFB55135B304}">
      <dgm:prSet/>
      <dgm:spPr/>
      <dgm:t>
        <a:bodyPr/>
        <a:lstStyle/>
        <a:p>
          <a:endParaRPr lang="en-US"/>
        </a:p>
      </dgm:t>
    </dgm:pt>
    <dgm:pt modelId="{E6F24F48-60AB-4D61-AFC9-967A3898D069}" type="parTrans" cxnId="{D323DE0B-99D6-464F-8D4B-CFB55135B304}">
      <dgm:prSet/>
      <dgm:spPr/>
      <dgm:t>
        <a:bodyPr/>
        <a:lstStyle/>
        <a:p>
          <a:endParaRPr lang="en-US"/>
        </a:p>
      </dgm:t>
    </dgm:pt>
    <dgm:pt modelId="{6259760E-DED2-408F-B629-7A424D422A6B}">
      <dgm:prSet custT="1"/>
      <dgm:spPr/>
      <dgm:t>
        <a:bodyPr/>
        <a:lstStyle/>
        <a:p>
          <a:r>
            <a:rPr lang="en-US" sz="2200" dirty="0">
              <a:latin typeface="Franklin Gothic Book" panose="020B0503020102020204" pitchFamily="34" charset="0"/>
            </a:rPr>
            <a:t>Objective: 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674DE1BB-C299-4478-A206-B11BF4114747}" type="parTrans" cxnId="{58B6B39D-C7B0-4852-BF53-61C5BB2A5C1C}">
      <dgm:prSet/>
      <dgm:spPr/>
      <dgm:t>
        <a:bodyPr/>
        <a:lstStyle/>
        <a:p>
          <a:endParaRPr lang="en-US"/>
        </a:p>
      </dgm:t>
    </dgm:pt>
    <dgm:pt modelId="{0FEE6BF2-AB9B-4D52-A8F2-39EA4C0F88B1}" type="sibTrans" cxnId="{58B6B39D-C7B0-4852-BF53-61C5BB2A5C1C}">
      <dgm:prSet/>
      <dgm:spPr/>
      <dgm:t>
        <a:bodyPr/>
        <a:lstStyle/>
        <a:p>
          <a:endParaRPr lang="en-US"/>
        </a:p>
      </dgm:t>
    </dgm:pt>
    <dgm:pt modelId="{530EC748-32AF-4698-A2E2-3BF6F742720C}">
      <dgm:prSet/>
      <dgm:spPr/>
      <dgm:t>
        <a:bodyPr/>
        <a:lstStyle/>
        <a:p>
          <a:r>
            <a:rPr lang="en-US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4B62B700-E661-4118-9327-1BE949333B5C}" type="parTrans" cxnId="{6CD4E5C5-CFBA-4AC5-9380-7E2E531FBF74}">
      <dgm:prSet/>
      <dgm:spPr/>
      <dgm:t>
        <a:bodyPr/>
        <a:lstStyle/>
        <a:p>
          <a:endParaRPr lang="en-US"/>
        </a:p>
      </dgm:t>
    </dgm:pt>
    <dgm:pt modelId="{F988CEFE-80E1-4AA4-A99C-CBAF1FA355BC}" type="sibTrans" cxnId="{6CD4E5C5-CFBA-4AC5-9380-7E2E531FBF74}">
      <dgm:prSet/>
      <dgm:spPr/>
      <dgm:t>
        <a:bodyPr/>
        <a:lstStyle/>
        <a:p>
          <a:endParaRPr lang="en-US"/>
        </a:p>
      </dgm:t>
    </dgm:pt>
    <dgm:pt modelId="{431269BA-AFBB-42A7-BF68-8FD6D2431233}">
      <dgm:prSet/>
      <dgm:spPr/>
      <dgm:t>
        <a:bodyPr/>
        <a:lstStyle/>
        <a:p>
          <a:r>
            <a:rPr lang="en-US" dirty="0">
              <a:latin typeface="Franklin Gothic Book" panose="020B0503020102020204" pitchFamily="34" charset="0"/>
            </a:rPr>
            <a:t>Objective: </a:t>
          </a:r>
          <a:r>
            <a:rPr lang="en-US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E0657596-0271-4546-8D61-F1804AACCA96}" type="parTrans" cxnId="{C6560947-6E3C-4CD1-BD1E-B9511C8E5032}">
      <dgm:prSet/>
      <dgm:spPr/>
      <dgm:t>
        <a:bodyPr/>
        <a:lstStyle/>
        <a:p>
          <a:endParaRPr lang="en-US"/>
        </a:p>
      </dgm:t>
    </dgm:pt>
    <dgm:pt modelId="{3B86ECD4-ABDB-4EC5-9E7C-24296FEAC266}" type="sibTrans" cxnId="{C6560947-6E3C-4CD1-BD1E-B9511C8E5032}">
      <dgm:prSet/>
      <dgm:spPr/>
      <dgm:t>
        <a:bodyPr/>
        <a:lstStyle/>
        <a:p>
          <a:endParaRPr lang="en-US"/>
        </a:p>
      </dgm:t>
    </dgm:pt>
    <dgm:pt modelId="{EB75D456-77E3-4A94-9248-1F6B511193A6}">
      <dgm:prSet/>
      <dgm:spPr/>
      <dgm:t>
        <a:bodyPr/>
        <a:lstStyle/>
        <a:p>
          <a:r>
            <a:rPr lang="en-US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64FCFF92-D56F-495F-B22C-4D81CA91EB68}" type="parTrans" cxnId="{ECBCF83F-C3C0-4CDD-9E4D-1EF7CA1DF999}">
      <dgm:prSet/>
      <dgm:spPr/>
      <dgm:t>
        <a:bodyPr/>
        <a:lstStyle/>
        <a:p>
          <a:endParaRPr lang="en-US"/>
        </a:p>
      </dgm:t>
    </dgm:pt>
    <dgm:pt modelId="{1D2379B0-741E-4375-A337-2E212A96D42A}" type="sibTrans" cxnId="{ECBCF83F-C3C0-4CDD-9E4D-1EF7CA1DF999}">
      <dgm:prSet/>
      <dgm:spPr/>
      <dgm:t>
        <a:bodyPr/>
        <a:lstStyle/>
        <a:p>
          <a:endParaRPr lang="en-US"/>
        </a:p>
      </dgm:t>
    </dgm:pt>
    <dgm:pt modelId="{ACC3CEB4-D378-478F-9D58-2905026D0CFE}" type="pres">
      <dgm:prSet presAssocID="{3A05E715-11D5-48AE-AA93-77A4F91088DB}" presName="linear" presStyleCnt="0">
        <dgm:presLayoutVars>
          <dgm:dir/>
          <dgm:animLvl val="lvl"/>
          <dgm:resizeHandles val="exact"/>
        </dgm:presLayoutVars>
      </dgm:prSet>
      <dgm:spPr/>
    </dgm:pt>
    <dgm:pt modelId="{77773FFA-152F-463B-9E9F-D66D2E78E77F}" type="pres">
      <dgm:prSet presAssocID="{88188838-7415-4001-8018-B8E0AC9E6CB6}" presName="parentLin" presStyleCnt="0"/>
      <dgm:spPr/>
    </dgm:pt>
    <dgm:pt modelId="{92B8E58D-C7AD-4CCB-A97D-47AEF1120703}" type="pres">
      <dgm:prSet presAssocID="{88188838-7415-4001-8018-B8E0AC9E6CB6}" presName="parentLeftMargin" presStyleLbl="node1" presStyleIdx="0" presStyleCnt="3"/>
      <dgm:spPr/>
    </dgm:pt>
    <dgm:pt modelId="{F351AF17-8CD1-4D0C-A5CF-F8805CD02084}" type="pres">
      <dgm:prSet presAssocID="{88188838-7415-4001-8018-B8E0AC9E6CB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63AB8B5-1EF2-43E9-9EDB-4D24D6CB5EF1}" type="pres">
      <dgm:prSet presAssocID="{88188838-7415-4001-8018-B8E0AC9E6CB6}" presName="negativeSpace" presStyleCnt="0"/>
      <dgm:spPr/>
    </dgm:pt>
    <dgm:pt modelId="{700E801F-2D9B-4E1B-BD1F-98EE9022A301}" type="pres">
      <dgm:prSet presAssocID="{88188838-7415-4001-8018-B8E0AC9E6CB6}" presName="childText" presStyleLbl="conFgAcc1" presStyleIdx="0" presStyleCnt="3">
        <dgm:presLayoutVars>
          <dgm:bulletEnabled val="1"/>
        </dgm:presLayoutVars>
      </dgm:prSet>
      <dgm:spPr/>
    </dgm:pt>
    <dgm:pt modelId="{1E76B73F-2286-45F0-98EB-026F74DC7F63}" type="pres">
      <dgm:prSet presAssocID="{B59F9188-E18D-43FC-8C15-06CC157637A8}" presName="spaceBetweenRectangles" presStyleCnt="0"/>
      <dgm:spPr/>
    </dgm:pt>
    <dgm:pt modelId="{ED1DB6B4-3FA2-47F8-801D-7C66A921EF22}" type="pres">
      <dgm:prSet presAssocID="{6259760E-DED2-408F-B629-7A424D422A6B}" presName="parentLin" presStyleCnt="0"/>
      <dgm:spPr/>
    </dgm:pt>
    <dgm:pt modelId="{777D6169-E5A3-4DBF-A4C7-29ACCB491C30}" type="pres">
      <dgm:prSet presAssocID="{6259760E-DED2-408F-B629-7A424D422A6B}" presName="parentLeftMargin" presStyleLbl="node1" presStyleIdx="0" presStyleCnt="3"/>
      <dgm:spPr/>
    </dgm:pt>
    <dgm:pt modelId="{6F4C0C30-30F9-4D90-8B13-4B11C95D858D}" type="pres">
      <dgm:prSet presAssocID="{6259760E-DED2-408F-B629-7A424D422A6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451C5E0-AD66-41FA-94E1-383F18292593}" type="pres">
      <dgm:prSet presAssocID="{6259760E-DED2-408F-B629-7A424D422A6B}" presName="negativeSpace" presStyleCnt="0"/>
      <dgm:spPr/>
    </dgm:pt>
    <dgm:pt modelId="{7C1C02E5-F2D8-475F-893D-E3934D6F0D24}" type="pres">
      <dgm:prSet presAssocID="{6259760E-DED2-408F-B629-7A424D422A6B}" presName="childText" presStyleLbl="conFgAcc1" presStyleIdx="1" presStyleCnt="3">
        <dgm:presLayoutVars>
          <dgm:bulletEnabled val="1"/>
        </dgm:presLayoutVars>
      </dgm:prSet>
      <dgm:spPr/>
    </dgm:pt>
    <dgm:pt modelId="{22C80189-C688-45B8-9CE7-E754F65773F3}" type="pres">
      <dgm:prSet presAssocID="{0FEE6BF2-AB9B-4D52-A8F2-39EA4C0F88B1}" presName="spaceBetweenRectangles" presStyleCnt="0"/>
      <dgm:spPr/>
    </dgm:pt>
    <dgm:pt modelId="{D6BE57BA-8D49-49E3-AF9E-CDDA08720E8B}" type="pres">
      <dgm:prSet presAssocID="{431269BA-AFBB-42A7-BF68-8FD6D2431233}" presName="parentLin" presStyleCnt="0"/>
      <dgm:spPr/>
    </dgm:pt>
    <dgm:pt modelId="{CA9403E7-1A67-45A2-BFF4-235213312793}" type="pres">
      <dgm:prSet presAssocID="{431269BA-AFBB-42A7-BF68-8FD6D2431233}" presName="parentLeftMargin" presStyleLbl="node1" presStyleIdx="1" presStyleCnt="3"/>
      <dgm:spPr/>
    </dgm:pt>
    <dgm:pt modelId="{59AD1F60-A43F-4253-8991-EB6406633315}" type="pres">
      <dgm:prSet presAssocID="{431269BA-AFBB-42A7-BF68-8FD6D243123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D85163C-19FA-4621-AA05-458CD8CD93D6}" type="pres">
      <dgm:prSet presAssocID="{431269BA-AFBB-42A7-BF68-8FD6D2431233}" presName="negativeSpace" presStyleCnt="0"/>
      <dgm:spPr/>
    </dgm:pt>
    <dgm:pt modelId="{6054AC71-CB3F-4E26-A3E0-4984E0E9AEAE}" type="pres">
      <dgm:prSet presAssocID="{431269BA-AFBB-42A7-BF68-8FD6D243123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6465307-ABFE-452D-862D-7B964ADAE605}" type="presOf" srcId="{3A05E715-11D5-48AE-AA93-77A4F91088DB}" destId="{ACC3CEB4-D378-478F-9D58-2905026D0CFE}" srcOrd="0" destOrd="0" presId="urn:microsoft.com/office/officeart/2005/8/layout/list1"/>
    <dgm:cxn modelId="{3DEADC07-918C-4942-B1B4-6A277161DA90}" type="presOf" srcId="{EB75D456-77E3-4A94-9248-1F6B511193A6}" destId="{6054AC71-CB3F-4E26-A3E0-4984E0E9AEAE}" srcOrd="0" destOrd="0" presId="urn:microsoft.com/office/officeart/2005/8/layout/list1"/>
    <dgm:cxn modelId="{D323DE0B-99D6-464F-8D4B-CFB55135B304}" srcId="{88188838-7415-4001-8018-B8E0AC9E6CB6}" destId="{3B080ED0-4AAC-43FE-B679-D537BE00B7F1}" srcOrd="0" destOrd="0" parTransId="{E6F24F48-60AB-4D61-AFC9-967A3898D069}" sibTransId="{FB7D6AD3-E171-42A2-9DC7-073D0FF5C85E}"/>
    <dgm:cxn modelId="{18F0952A-28A8-4588-B5EE-2A5DD0E67F02}" type="presOf" srcId="{530EC748-32AF-4698-A2E2-3BF6F742720C}" destId="{7C1C02E5-F2D8-475F-893D-E3934D6F0D24}" srcOrd="0" destOrd="0" presId="urn:microsoft.com/office/officeart/2005/8/layout/list1"/>
    <dgm:cxn modelId="{27918835-D0A7-4656-926C-DD40FB6E606D}" type="presOf" srcId="{88188838-7415-4001-8018-B8E0AC9E6CB6}" destId="{F351AF17-8CD1-4D0C-A5CF-F8805CD02084}" srcOrd="1" destOrd="0" presId="urn:microsoft.com/office/officeart/2005/8/layout/list1"/>
    <dgm:cxn modelId="{299CC738-ABD0-47B9-A254-6E487B877848}" srcId="{3A05E715-11D5-48AE-AA93-77A4F91088DB}" destId="{88188838-7415-4001-8018-B8E0AC9E6CB6}" srcOrd="0" destOrd="0" parTransId="{8E84A9B7-CEE3-4179-825B-78D57612B48E}" sibTransId="{B59F9188-E18D-43FC-8C15-06CC157637A8}"/>
    <dgm:cxn modelId="{ECBCF83F-C3C0-4CDD-9E4D-1EF7CA1DF999}" srcId="{431269BA-AFBB-42A7-BF68-8FD6D2431233}" destId="{EB75D456-77E3-4A94-9248-1F6B511193A6}" srcOrd="0" destOrd="0" parTransId="{64FCFF92-D56F-495F-B22C-4D81CA91EB68}" sibTransId="{1D2379B0-741E-4375-A337-2E212A96D42A}"/>
    <dgm:cxn modelId="{C6560947-6E3C-4CD1-BD1E-B9511C8E5032}" srcId="{3A05E715-11D5-48AE-AA93-77A4F91088DB}" destId="{431269BA-AFBB-42A7-BF68-8FD6D2431233}" srcOrd="2" destOrd="0" parTransId="{E0657596-0271-4546-8D61-F1804AACCA96}" sibTransId="{3B86ECD4-ABDB-4EC5-9E7C-24296FEAC266}"/>
    <dgm:cxn modelId="{99BC2F6B-8668-4F32-AB72-19EB2225B6C5}" type="presOf" srcId="{431269BA-AFBB-42A7-BF68-8FD6D2431233}" destId="{59AD1F60-A43F-4253-8991-EB6406633315}" srcOrd="1" destOrd="0" presId="urn:microsoft.com/office/officeart/2005/8/layout/list1"/>
    <dgm:cxn modelId="{A327004F-D7F3-4CC1-9B5E-31751DE5739D}" type="presOf" srcId="{431269BA-AFBB-42A7-BF68-8FD6D2431233}" destId="{CA9403E7-1A67-45A2-BFF4-235213312793}" srcOrd="0" destOrd="0" presId="urn:microsoft.com/office/officeart/2005/8/layout/list1"/>
    <dgm:cxn modelId="{54D5B471-F40A-4281-AF59-E25A125965ED}" type="presOf" srcId="{6259760E-DED2-408F-B629-7A424D422A6B}" destId="{6F4C0C30-30F9-4D90-8B13-4B11C95D858D}" srcOrd="1" destOrd="0" presId="urn:microsoft.com/office/officeart/2005/8/layout/list1"/>
    <dgm:cxn modelId="{58B6B39D-C7B0-4852-BF53-61C5BB2A5C1C}" srcId="{3A05E715-11D5-48AE-AA93-77A4F91088DB}" destId="{6259760E-DED2-408F-B629-7A424D422A6B}" srcOrd="1" destOrd="0" parTransId="{674DE1BB-C299-4478-A206-B11BF4114747}" sibTransId="{0FEE6BF2-AB9B-4D52-A8F2-39EA4C0F88B1}"/>
    <dgm:cxn modelId="{F2264EA4-2A1C-47D1-A7ED-EC01F6FE4407}" type="presOf" srcId="{3B080ED0-4AAC-43FE-B679-D537BE00B7F1}" destId="{700E801F-2D9B-4E1B-BD1F-98EE9022A301}" srcOrd="0" destOrd="0" presId="urn:microsoft.com/office/officeart/2005/8/layout/list1"/>
    <dgm:cxn modelId="{6CD4E5C5-CFBA-4AC5-9380-7E2E531FBF74}" srcId="{6259760E-DED2-408F-B629-7A424D422A6B}" destId="{530EC748-32AF-4698-A2E2-3BF6F742720C}" srcOrd="0" destOrd="0" parTransId="{4B62B700-E661-4118-9327-1BE949333B5C}" sibTransId="{F988CEFE-80E1-4AA4-A99C-CBAF1FA355BC}"/>
    <dgm:cxn modelId="{6A8BE6C7-ADFC-4AFB-B26F-4F53D005FD46}" type="presOf" srcId="{88188838-7415-4001-8018-B8E0AC9E6CB6}" destId="{92B8E58D-C7AD-4CCB-A97D-47AEF1120703}" srcOrd="0" destOrd="0" presId="urn:microsoft.com/office/officeart/2005/8/layout/list1"/>
    <dgm:cxn modelId="{858FABF9-D5E1-4C15-A621-9690A841BAC2}" type="presOf" srcId="{6259760E-DED2-408F-B629-7A424D422A6B}" destId="{777D6169-E5A3-4DBF-A4C7-29ACCB491C30}" srcOrd="0" destOrd="0" presId="urn:microsoft.com/office/officeart/2005/8/layout/list1"/>
    <dgm:cxn modelId="{70C62F7F-4B7D-48D1-8008-9B588979535B}" type="presParOf" srcId="{ACC3CEB4-D378-478F-9D58-2905026D0CFE}" destId="{77773FFA-152F-463B-9E9F-D66D2E78E77F}" srcOrd="0" destOrd="0" presId="urn:microsoft.com/office/officeart/2005/8/layout/list1"/>
    <dgm:cxn modelId="{3CD215A7-A360-4B0E-9D29-1868A2E2DE2F}" type="presParOf" srcId="{77773FFA-152F-463B-9E9F-D66D2E78E77F}" destId="{92B8E58D-C7AD-4CCB-A97D-47AEF1120703}" srcOrd="0" destOrd="0" presId="urn:microsoft.com/office/officeart/2005/8/layout/list1"/>
    <dgm:cxn modelId="{8B554ED4-9DDB-489E-9541-CEB497F802B5}" type="presParOf" srcId="{77773FFA-152F-463B-9E9F-D66D2E78E77F}" destId="{F351AF17-8CD1-4D0C-A5CF-F8805CD02084}" srcOrd="1" destOrd="0" presId="urn:microsoft.com/office/officeart/2005/8/layout/list1"/>
    <dgm:cxn modelId="{55F682DA-3B52-4ED2-A7B2-8A03204BDAC8}" type="presParOf" srcId="{ACC3CEB4-D378-478F-9D58-2905026D0CFE}" destId="{563AB8B5-1EF2-43E9-9EDB-4D24D6CB5EF1}" srcOrd="1" destOrd="0" presId="urn:microsoft.com/office/officeart/2005/8/layout/list1"/>
    <dgm:cxn modelId="{5CF3A713-D477-4366-9D15-0CE0F7D79B9B}" type="presParOf" srcId="{ACC3CEB4-D378-478F-9D58-2905026D0CFE}" destId="{700E801F-2D9B-4E1B-BD1F-98EE9022A301}" srcOrd="2" destOrd="0" presId="urn:microsoft.com/office/officeart/2005/8/layout/list1"/>
    <dgm:cxn modelId="{A68A369D-8669-4E9B-94AE-5471E53C2C98}" type="presParOf" srcId="{ACC3CEB4-D378-478F-9D58-2905026D0CFE}" destId="{1E76B73F-2286-45F0-98EB-026F74DC7F63}" srcOrd="3" destOrd="0" presId="urn:microsoft.com/office/officeart/2005/8/layout/list1"/>
    <dgm:cxn modelId="{B9CC7594-7D41-4155-95AE-35218FF32871}" type="presParOf" srcId="{ACC3CEB4-D378-478F-9D58-2905026D0CFE}" destId="{ED1DB6B4-3FA2-47F8-801D-7C66A921EF22}" srcOrd="4" destOrd="0" presId="urn:microsoft.com/office/officeart/2005/8/layout/list1"/>
    <dgm:cxn modelId="{BBD350F3-79A3-4024-8FD7-C1667AEECF70}" type="presParOf" srcId="{ED1DB6B4-3FA2-47F8-801D-7C66A921EF22}" destId="{777D6169-E5A3-4DBF-A4C7-29ACCB491C30}" srcOrd="0" destOrd="0" presId="urn:microsoft.com/office/officeart/2005/8/layout/list1"/>
    <dgm:cxn modelId="{EC6E189D-8FBF-4205-B0F4-1FDD94080045}" type="presParOf" srcId="{ED1DB6B4-3FA2-47F8-801D-7C66A921EF22}" destId="{6F4C0C30-30F9-4D90-8B13-4B11C95D858D}" srcOrd="1" destOrd="0" presId="urn:microsoft.com/office/officeart/2005/8/layout/list1"/>
    <dgm:cxn modelId="{84BE0878-8286-4F1B-99C1-EB9E429A99AB}" type="presParOf" srcId="{ACC3CEB4-D378-478F-9D58-2905026D0CFE}" destId="{9451C5E0-AD66-41FA-94E1-383F18292593}" srcOrd="5" destOrd="0" presId="urn:microsoft.com/office/officeart/2005/8/layout/list1"/>
    <dgm:cxn modelId="{1B8444BF-31D7-4AD5-9315-F3A2041F63B5}" type="presParOf" srcId="{ACC3CEB4-D378-478F-9D58-2905026D0CFE}" destId="{7C1C02E5-F2D8-475F-893D-E3934D6F0D24}" srcOrd="6" destOrd="0" presId="urn:microsoft.com/office/officeart/2005/8/layout/list1"/>
    <dgm:cxn modelId="{30BDC87B-95A6-457B-9718-4DB9CE2A5DC5}" type="presParOf" srcId="{ACC3CEB4-D378-478F-9D58-2905026D0CFE}" destId="{22C80189-C688-45B8-9CE7-E754F65773F3}" srcOrd="7" destOrd="0" presId="urn:microsoft.com/office/officeart/2005/8/layout/list1"/>
    <dgm:cxn modelId="{845089E5-7033-4C56-99DC-3ACF79ACE1B4}" type="presParOf" srcId="{ACC3CEB4-D378-478F-9D58-2905026D0CFE}" destId="{D6BE57BA-8D49-49E3-AF9E-CDDA08720E8B}" srcOrd="8" destOrd="0" presId="urn:microsoft.com/office/officeart/2005/8/layout/list1"/>
    <dgm:cxn modelId="{9CA8C73A-35C3-43D2-AD1B-A6E1D62442FB}" type="presParOf" srcId="{D6BE57BA-8D49-49E3-AF9E-CDDA08720E8B}" destId="{CA9403E7-1A67-45A2-BFF4-235213312793}" srcOrd="0" destOrd="0" presId="urn:microsoft.com/office/officeart/2005/8/layout/list1"/>
    <dgm:cxn modelId="{AF3FF2F0-B5B8-44D9-A8A3-FFCE0DF50389}" type="presParOf" srcId="{D6BE57BA-8D49-49E3-AF9E-CDDA08720E8B}" destId="{59AD1F60-A43F-4253-8991-EB6406633315}" srcOrd="1" destOrd="0" presId="urn:microsoft.com/office/officeart/2005/8/layout/list1"/>
    <dgm:cxn modelId="{85246ECA-CE8D-4F35-8707-9965D4B48AF1}" type="presParOf" srcId="{ACC3CEB4-D378-478F-9D58-2905026D0CFE}" destId="{9D85163C-19FA-4621-AA05-458CD8CD93D6}" srcOrd="9" destOrd="0" presId="urn:microsoft.com/office/officeart/2005/8/layout/list1"/>
    <dgm:cxn modelId="{CA858873-570C-433D-B459-7E4AD17A51BD}" type="presParOf" srcId="{ACC3CEB4-D378-478F-9D58-2905026D0CFE}" destId="{6054AC71-CB3F-4E26-A3E0-4984E0E9AEA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478ACB-0029-4ED3-8561-BED1E6D59EBC}">
      <dsp:nvSpPr>
        <dsp:cNvPr id="0" name=""/>
        <dsp:cNvSpPr/>
      </dsp:nvSpPr>
      <dsp:spPr>
        <a:xfrm>
          <a:off x="1671715" y="705292"/>
          <a:ext cx="1316982" cy="1316982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BD2180-BB7E-4A33-A531-8D1411933AC5}">
      <dsp:nvSpPr>
        <dsp:cNvPr id="0" name=""/>
        <dsp:cNvSpPr/>
      </dsp:nvSpPr>
      <dsp:spPr>
        <a:xfrm>
          <a:off x="1952387" y="985970"/>
          <a:ext cx="755645" cy="75564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7A04E5-496C-4102-BC3F-1CDAFA3BFA6D}">
      <dsp:nvSpPr>
        <dsp:cNvPr id="0" name=""/>
        <dsp:cNvSpPr/>
      </dsp:nvSpPr>
      <dsp:spPr>
        <a:xfrm>
          <a:off x="872196" y="2051797"/>
          <a:ext cx="284310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Objectives and Aligned Capabilities</a:t>
          </a:r>
        </a:p>
      </dsp:txBody>
      <dsp:txXfrm>
        <a:off x="872196" y="2051797"/>
        <a:ext cx="2843105" cy="720000"/>
      </dsp:txXfrm>
    </dsp:sp>
    <dsp:sp modelId="{74F57A6C-02C1-40FD-96FC-6440CC447A83}">
      <dsp:nvSpPr>
        <dsp:cNvPr id="0" name=""/>
        <dsp:cNvSpPr/>
      </dsp:nvSpPr>
      <dsp:spPr>
        <a:xfrm>
          <a:off x="4723873" y="705292"/>
          <a:ext cx="1316982" cy="1316982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92B11D-D1E1-4AC8-AF47-B6D962E87EC6}">
      <dsp:nvSpPr>
        <dsp:cNvPr id="0" name=""/>
        <dsp:cNvSpPr/>
      </dsp:nvSpPr>
      <dsp:spPr>
        <a:xfrm>
          <a:off x="5004541" y="985970"/>
          <a:ext cx="755645" cy="75564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F75A5E-556A-4628-9108-04C8B9959A0B}">
      <dsp:nvSpPr>
        <dsp:cNvPr id="0" name=""/>
        <dsp:cNvSpPr/>
      </dsp:nvSpPr>
      <dsp:spPr>
        <a:xfrm>
          <a:off x="4255135" y="2152028"/>
          <a:ext cx="215898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Scenario</a:t>
          </a:r>
        </a:p>
      </dsp:txBody>
      <dsp:txXfrm>
        <a:off x="4255135" y="2152028"/>
        <a:ext cx="2158987" cy="720000"/>
      </dsp:txXfrm>
    </dsp:sp>
    <dsp:sp modelId="{19744A12-1998-47FE-80F7-497F7BCFD766}">
      <dsp:nvSpPr>
        <dsp:cNvPr id="0" name=""/>
        <dsp:cNvSpPr/>
      </dsp:nvSpPr>
      <dsp:spPr>
        <a:xfrm>
          <a:off x="576598" y="3063686"/>
          <a:ext cx="1316982" cy="1316982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CB8F-D8DC-4B0F-A635-C03FCBD97D7B}">
      <dsp:nvSpPr>
        <dsp:cNvPr id="0" name=""/>
        <dsp:cNvSpPr/>
      </dsp:nvSpPr>
      <dsp:spPr>
        <a:xfrm>
          <a:off x="857266" y="3344354"/>
          <a:ext cx="755645" cy="75564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B69F1-4863-4596-9331-968B36406167}">
      <dsp:nvSpPr>
        <dsp:cNvPr id="0" name=""/>
        <dsp:cNvSpPr/>
      </dsp:nvSpPr>
      <dsp:spPr>
        <a:xfrm>
          <a:off x="53324" y="4449724"/>
          <a:ext cx="215898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Exercise Participants</a:t>
          </a:r>
        </a:p>
      </dsp:txBody>
      <dsp:txXfrm>
        <a:off x="53324" y="4449724"/>
        <a:ext cx="2158987" cy="720000"/>
      </dsp:txXfrm>
    </dsp:sp>
    <dsp:sp modelId="{3E687B52-3D26-400A-AC6C-1F0B192791ED}">
      <dsp:nvSpPr>
        <dsp:cNvPr id="0" name=""/>
        <dsp:cNvSpPr/>
      </dsp:nvSpPr>
      <dsp:spPr>
        <a:xfrm>
          <a:off x="3113408" y="3066254"/>
          <a:ext cx="1316982" cy="1316982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843ADC-4577-40BB-8A0E-C954DB430160}">
      <dsp:nvSpPr>
        <dsp:cNvPr id="0" name=""/>
        <dsp:cNvSpPr/>
      </dsp:nvSpPr>
      <dsp:spPr>
        <a:xfrm>
          <a:off x="3394077" y="3346923"/>
          <a:ext cx="755645" cy="75564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3ED5C2-A109-4CBB-A2A4-4E3B8DE62F88}">
      <dsp:nvSpPr>
        <dsp:cNvPr id="0" name=""/>
        <dsp:cNvSpPr/>
      </dsp:nvSpPr>
      <dsp:spPr>
        <a:xfrm>
          <a:off x="2692406" y="4449724"/>
          <a:ext cx="215898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Review Exercise Documentation</a:t>
          </a:r>
        </a:p>
      </dsp:txBody>
      <dsp:txXfrm>
        <a:off x="2692406" y="4449724"/>
        <a:ext cx="2158987" cy="720000"/>
      </dsp:txXfrm>
    </dsp:sp>
    <dsp:sp modelId="{1919158C-5D52-48C5-9058-0117A3C97C5F}">
      <dsp:nvSpPr>
        <dsp:cNvPr id="0" name=""/>
        <dsp:cNvSpPr/>
      </dsp:nvSpPr>
      <dsp:spPr>
        <a:xfrm>
          <a:off x="5650219" y="3066254"/>
          <a:ext cx="1316982" cy="1316982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1C0E1B-7926-449C-84C9-748EBE10FCD7}">
      <dsp:nvSpPr>
        <dsp:cNvPr id="0" name=""/>
        <dsp:cNvSpPr/>
      </dsp:nvSpPr>
      <dsp:spPr>
        <a:xfrm>
          <a:off x="5930887" y="3346923"/>
          <a:ext cx="755645" cy="75564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DE697D-BEBE-469E-AD8C-70BDB2EDDA4E}">
      <dsp:nvSpPr>
        <dsp:cNvPr id="0" name=""/>
        <dsp:cNvSpPr/>
      </dsp:nvSpPr>
      <dsp:spPr>
        <a:xfrm>
          <a:off x="5229216" y="4449724"/>
          <a:ext cx="215898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Local Issues and Concerns</a:t>
          </a:r>
        </a:p>
      </dsp:txBody>
      <dsp:txXfrm>
        <a:off x="5229216" y="4449724"/>
        <a:ext cx="2158987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0E801F-2D9B-4E1B-BD1F-98EE9022A301}">
      <dsp:nvSpPr>
        <dsp:cNvPr id="0" name=""/>
        <dsp:cNvSpPr/>
      </dsp:nvSpPr>
      <dsp:spPr>
        <a:xfrm>
          <a:off x="0" y="413649"/>
          <a:ext cx="7478866" cy="945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0443" tIns="499872" rIns="580443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2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413649"/>
        <a:ext cx="7478866" cy="945000"/>
      </dsp:txXfrm>
    </dsp:sp>
    <dsp:sp modelId="{F351AF17-8CD1-4D0C-A5CF-F8805CD02084}">
      <dsp:nvSpPr>
        <dsp:cNvPr id="0" name=""/>
        <dsp:cNvSpPr/>
      </dsp:nvSpPr>
      <dsp:spPr>
        <a:xfrm>
          <a:off x="373943" y="59409"/>
          <a:ext cx="5235206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878" tIns="0" rIns="197878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Franklin Gothic Book" panose="020B0503020102020204" pitchFamily="34" charset="0"/>
            </a:rPr>
            <a:t>Objective: 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08528" y="93994"/>
        <a:ext cx="5166036" cy="639310"/>
      </dsp:txXfrm>
    </dsp:sp>
    <dsp:sp modelId="{7C1C02E5-F2D8-475F-893D-E3934D6F0D24}">
      <dsp:nvSpPr>
        <dsp:cNvPr id="0" name=""/>
        <dsp:cNvSpPr/>
      </dsp:nvSpPr>
      <dsp:spPr>
        <a:xfrm>
          <a:off x="0" y="1842489"/>
          <a:ext cx="7478866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0443" tIns="499872" rIns="580443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4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1842489"/>
        <a:ext cx="7478866" cy="982800"/>
      </dsp:txXfrm>
    </dsp:sp>
    <dsp:sp modelId="{6F4C0C30-30F9-4D90-8B13-4B11C95D858D}">
      <dsp:nvSpPr>
        <dsp:cNvPr id="0" name=""/>
        <dsp:cNvSpPr/>
      </dsp:nvSpPr>
      <dsp:spPr>
        <a:xfrm>
          <a:off x="373943" y="1488249"/>
          <a:ext cx="5235206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878" tIns="0" rIns="197878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Franklin Gothic Book" panose="020B0503020102020204" pitchFamily="34" charset="0"/>
            </a:rPr>
            <a:t>Objective: 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08528" y="1522834"/>
        <a:ext cx="5166036" cy="639310"/>
      </dsp:txXfrm>
    </dsp:sp>
    <dsp:sp modelId="{6054AC71-CB3F-4E26-A3E0-4984E0E9AEAE}">
      <dsp:nvSpPr>
        <dsp:cNvPr id="0" name=""/>
        <dsp:cNvSpPr/>
      </dsp:nvSpPr>
      <dsp:spPr>
        <a:xfrm>
          <a:off x="0" y="3309129"/>
          <a:ext cx="7478866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0443" tIns="499872" rIns="580443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4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3309129"/>
        <a:ext cx="7478866" cy="982800"/>
      </dsp:txXfrm>
    </dsp:sp>
    <dsp:sp modelId="{59AD1F60-A43F-4253-8991-EB6406633315}">
      <dsp:nvSpPr>
        <dsp:cNvPr id="0" name=""/>
        <dsp:cNvSpPr/>
      </dsp:nvSpPr>
      <dsp:spPr>
        <a:xfrm>
          <a:off x="373943" y="2954889"/>
          <a:ext cx="5235206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878" tIns="0" rIns="19787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Franklin Gothic Book" panose="020B0503020102020204" pitchFamily="34" charset="0"/>
            </a:rPr>
            <a:t>Objective: </a:t>
          </a:r>
          <a:r>
            <a:rPr lang="en-US" sz="24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4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4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08528" y="2989474"/>
        <a:ext cx="5166036" cy="639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8C2E23-DF45-4352-BA04-AC340C3EBFB0}" type="datetimeFigureOut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84FED-3F94-4C44-A9A4-BE018A5079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419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 dirty="0"/>
              <a:t>Organizations can modify and augment this briefing as needed.</a:t>
            </a:r>
          </a:p>
          <a:p>
            <a:endParaRPr lang="en-US" dirty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551336-4541-41EB-9DE2-5B4C434608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0009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782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C84FED-3F94-4C44-A9A4-BE018A5079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4152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C84FED-3F94-4C44-A9A4-BE018A5079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7623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771144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71600"/>
            <a:ext cx="633984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BB66511-D3BB-4613-90F0-0E3179CEB073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5D60F07E-D5D5-4108-B90B-58715085F037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E5A973E2-C8F5-4C08-A8B6-C23FBC920E42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3224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BE6EE70-CB7E-46A6-BCB4-F3AEED694894}"/>
              </a:ext>
            </a:extLst>
          </p:cNvPr>
          <p:cNvGrpSpPr/>
          <p:nvPr userDrawn="1"/>
        </p:nvGrpSpPr>
        <p:grpSpPr>
          <a:xfrm rot="5400000">
            <a:off x="-72308" y="651746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EE89E775-B821-41C2-8825-2295CB8049C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5212E5CB-C2FA-4014-B74B-8310F0EAC3CD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7370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711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500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789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50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139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8895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3004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0010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59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74636AE-A83A-47F9-A592-B63537D6B46F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3198CCE1-0488-4B3A-BF50-B528AA2D376A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CCF32C70-2AA3-4D1B-A0F7-0EBB0F5EA464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904573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5732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6656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200"/>
            </a:lvl2pPr>
            <a:lvl3pPr>
              <a:spcBef>
                <a:spcPts val="600"/>
              </a:spcBef>
              <a:defRPr sz="2200"/>
            </a:lvl3pPr>
            <a:lvl4pPr>
              <a:spcBef>
                <a:spcPts val="600"/>
              </a:spcBef>
              <a:defRPr sz="2200"/>
            </a:lvl4pPr>
            <a:lvl5pPr>
              <a:spcBef>
                <a:spcPts val="6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3705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0880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9177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4021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3090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9995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997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200"/>
            </a:lvl2pPr>
            <a:lvl3pPr>
              <a:spcBef>
                <a:spcPts val="600"/>
              </a:spcBef>
              <a:defRPr sz="2200"/>
            </a:lvl3pPr>
            <a:lvl4pPr>
              <a:spcBef>
                <a:spcPts val="600"/>
              </a:spcBef>
              <a:defRPr sz="2200"/>
            </a:lvl4pPr>
            <a:lvl5pPr>
              <a:spcBef>
                <a:spcPts val="6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954F127-1CCC-4715-B11A-2A751ADB0FA1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57348D57-BF56-4B2F-9519-1266D4A0A8A8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7A011D0F-F6BB-4B9C-8C52-F1C7213BD54E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08395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383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60FDC3B-E15F-4BFC-ABB1-5724648FEB4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0" name="object 28">
              <a:extLst>
                <a:ext uri="{FF2B5EF4-FFF2-40B4-BE49-F238E27FC236}">
                  <a16:creationId xmlns:a16="http://schemas.microsoft.com/office/drawing/2014/main" id="{0A2E2146-A33D-4616-8D00-E0F8AFAD0BB8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object 37">
              <a:extLst>
                <a:ext uri="{FF2B5EF4-FFF2-40B4-BE49-F238E27FC236}">
                  <a16:creationId xmlns:a16="http://schemas.microsoft.com/office/drawing/2014/main" id="{3EEFBDE0-298B-4377-8CEC-93C2D5ACBEF8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00424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5034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3089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7194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3780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0813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7413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6513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Your-Org-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20040" y="356616"/>
            <a:ext cx="8229600" cy="70408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347472" y="1143000"/>
            <a:ext cx="8186928" cy="9144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338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6306EA6-5ABE-43D4-9394-9A0A80C5303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C43FF038-FF35-4290-A55F-398522FF988B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77B91A4A-0A81-4B95-886D-68ED63B570B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1246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7A52E6C-80AF-442C-BD60-D72FF0A6BA2A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0" name="object 28">
              <a:extLst>
                <a:ext uri="{FF2B5EF4-FFF2-40B4-BE49-F238E27FC236}">
                  <a16:creationId xmlns:a16="http://schemas.microsoft.com/office/drawing/2014/main" id="{D7A9B048-D676-456B-A832-1E9BC6C3E746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object 37">
              <a:extLst>
                <a:ext uri="{FF2B5EF4-FFF2-40B4-BE49-F238E27FC236}">
                  <a16:creationId xmlns:a16="http://schemas.microsoft.com/office/drawing/2014/main" id="{4EEE1724-41D5-4CAD-B27E-2E07C87ABF25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2092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D60DC2-2D7E-4537-B181-B06A98F8168A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9" name="object 28">
              <a:extLst>
                <a:ext uri="{FF2B5EF4-FFF2-40B4-BE49-F238E27FC236}">
                  <a16:creationId xmlns:a16="http://schemas.microsoft.com/office/drawing/2014/main" id="{3A23E625-8E99-4CFC-8A57-464C9AF65BB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object 37">
              <a:extLst>
                <a:ext uri="{FF2B5EF4-FFF2-40B4-BE49-F238E27FC236}">
                  <a16:creationId xmlns:a16="http://schemas.microsoft.com/office/drawing/2014/main" id="{5182D650-A8B7-43B8-AE36-D81739470623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0243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254EAF1-4AA8-4CE8-8664-4A02E8B730AE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BA1B6103-60D0-442F-BA58-5D14B184325B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7F8AB6D1-976B-42F7-8DB9-746F3BEFB07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606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EDD1DCA-BAD6-4614-AD2B-896EAD540E3D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320C14E8-A03D-47FB-9BE6-85AB552A54F6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F95A67F8-E19C-41CC-A231-3F9F26A8354E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1319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5898115-2457-4483-BA98-8ABE0816B2CC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ACBB34E4-720C-40F7-9947-4059C772BB73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0904E936-F4A1-46CE-9BE9-BA8912F70A23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91543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CDA7BC4-8CBB-4A13-A96C-7EA38305D0A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04990BD7-B2F2-42A4-9C1E-C04BF8AEDB40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80D2866C-09AB-41ED-8D1E-B0BC8504AB39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030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2">
              <a:lumMod val="10000"/>
            </a:schemeClr>
          </a:solidFill>
          <a:latin typeface="Franklin Gothic Book" panose="020B0503020102020204" pitchFamily="34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5A0D512-FBBB-4DF4-A7C1-10FF2857F2CE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D89F74EF-C7D9-43DE-8555-F278EA6B3D63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1A29D147-6832-4158-8CD7-E36127F0A64C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71667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C669AC1-18EE-4A63-9151-75796B31E846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D125A6B0-5384-4B99-815F-AB91A65E87C0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5A13908E-2305-4C09-B02E-2D11844BC1AF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6904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  <p:sldLayoutId id="2147483699" r:id="rId1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1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sv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sv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sv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sv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sv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sv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sv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06708"/>
            <a:ext cx="5913736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+mj-lt"/>
              </a:rPr>
              <a:t>Directions for this Template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594172" y="1066800"/>
            <a:ext cx="5535395" cy="5622804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Use the Slide Master to make universal changes to the presentation, including inserting your organization’s logo and the appropriate protective marking (e.g., FOUO)</a:t>
            </a:r>
          </a:p>
          <a:p>
            <a:pPr marL="222250" lvl="1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“View” tab &gt; “Slide Master”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Replace placeholders indicated by yellow highlighted brackets </a:t>
            </a:r>
            <a:r>
              <a:rPr lang="en-US" sz="2000" b="1" dirty="0">
                <a:highlight>
                  <a:srgbClr val="FFFF00"/>
                </a:highlight>
              </a:rPr>
              <a:t>[ ]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/>
              <a:t>with information specific to your workshop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Delete any slides that are not relevant for your workshop, including this slide.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Font size should not be smaller than 20 </a:t>
            </a:r>
            <a:r>
              <a:rPr lang="en-US" sz="2000" dirty="0" err="1"/>
              <a:t>pt</a:t>
            </a:r>
            <a:endParaRPr lang="en-US" sz="2000" dirty="0"/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b="1" i="1" dirty="0"/>
              <a:t>For further information see Table 3.5 in the HSEEP Doctrine, January 2020.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endParaRPr lang="en-US" sz="2000" dirty="0"/>
          </a:p>
          <a:p>
            <a:pPr indent="-9525" algn="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Rev. 2020 508</a:t>
            </a:r>
          </a:p>
          <a:p>
            <a:pPr indent="-9525" algn="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HSEEP-PM02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41" name="Graphic 140" descr="Paper">
            <a:extLst>
              <a:ext uri="{FF2B5EF4-FFF2-40B4-BE49-F238E27FC236}">
                <a16:creationId xmlns:a16="http://schemas.microsoft.com/office/drawing/2014/main" id="{2DD3E3FD-1751-466A-86EB-E039C8E8A8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2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 advTm="8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1FCB38D-859A-481D-9FB3-D2E0321F4E3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90394"/>
            <a:ext cx="8134350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Franklin Gothic Book" panose="020B0503020102020204" pitchFamily="34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Objectives and Aligned Capabilities</a:t>
            </a:r>
          </a:p>
        </p:txBody>
      </p:sp>
      <p:graphicFrame>
        <p:nvGraphicFramePr>
          <p:cNvPr id="7" name="Content Placeholder 4" descr="Objective and Aligned capabilities">
            <a:extLst>
              <a:ext uri="{FF2B5EF4-FFF2-40B4-BE49-F238E27FC236}">
                <a16:creationId xmlns:a16="http://schemas.microsoft.com/office/drawing/2014/main" id="{2BF203C9-BD60-44D1-9E3F-93A7D689A1A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2567" y="1253331"/>
          <a:ext cx="7478866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5835708" cy="2507668"/>
          </a:xfrm>
        </p:spPr>
        <p:txBody>
          <a:bodyPr anchor="ctr">
            <a:no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[Overview of the scenario and any details that need to be discussed]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Explosion">
            <a:extLst>
              <a:ext uri="{FF2B5EF4-FFF2-40B4-BE49-F238E27FC236}">
                <a16:creationId xmlns:a16="http://schemas.microsoft.com/office/drawing/2014/main" id="{D45C216E-48DA-420A-857B-F7E50CFD82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36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1749D1B-7D4D-4E02-A466-024A33B9E11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90394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Franklin Gothic Book" panose="020B0503020102020204" pitchFamily="34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Exercise Participants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B5AEE9D-8631-4F46-925E-B6E76D25EDA6}"/>
              </a:ext>
            </a:extLst>
          </p:cNvPr>
          <p:cNvGraphicFramePr>
            <a:graphicFrameLocks noGrp="1"/>
          </p:cNvGraphicFramePr>
          <p:nvPr/>
        </p:nvGraphicFramePr>
        <p:xfrm>
          <a:off x="489687" y="1371600"/>
          <a:ext cx="5637535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863">
                  <a:extLst>
                    <a:ext uri="{9D8B030D-6E8A-4147-A177-3AD203B41FA5}">
                      <a16:colId xmlns:a16="http://schemas.microsoft.com/office/drawing/2014/main" val="2582740199"/>
                    </a:ext>
                  </a:extLst>
                </a:gridCol>
                <a:gridCol w="1832199">
                  <a:extLst>
                    <a:ext uri="{9D8B030D-6E8A-4147-A177-3AD203B41FA5}">
                      <a16:colId xmlns:a16="http://schemas.microsoft.com/office/drawing/2014/main" val="3180371911"/>
                    </a:ext>
                  </a:extLst>
                </a:gridCol>
                <a:gridCol w="1723473">
                  <a:extLst>
                    <a:ext uri="{9D8B030D-6E8A-4147-A177-3AD203B41FA5}">
                      <a16:colId xmlns:a16="http://schemas.microsoft.com/office/drawing/2014/main" val="4313556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Participating 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Extent of Play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675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1603375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058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70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449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810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" name="Graphic 9" descr="Connections">
            <a:extLst>
              <a:ext uri="{FF2B5EF4-FFF2-40B4-BE49-F238E27FC236}">
                <a16:creationId xmlns:a16="http://schemas.microsoft.com/office/drawing/2014/main" id="{4CD7CBB5-318B-40CE-9106-1734133434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641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38176" y="190394"/>
            <a:ext cx="6751259" cy="994172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Review Exercise Documentation</a:t>
            </a: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514376" y="1534886"/>
            <a:ext cx="5353024" cy="3788227"/>
          </a:xfrm>
        </p:spPr>
        <p:txBody>
          <a:bodyPr anchor="ctr">
            <a:normAutofit/>
          </a:bodyPr>
          <a:lstStyle/>
          <a:p>
            <a:pPr lvl="0"/>
            <a:r>
              <a:rPr lang="en-US" dirty="0">
                <a:highlight>
                  <a:srgbClr val="FFFF00"/>
                </a:highlight>
                <a:latin typeface="+mn-lt"/>
              </a:rPr>
              <a:t>[SitMan or ExPlan]</a:t>
            </a:r>
          </a:p>
          <a:p>
            <a:pPr lvl="0"/>
            <a:r>
              <a:rPr lang="en-US" dirty="0">
                <a:highlight>
                  <a:srgbClr val="FFFF00"/>
                </a:highlight>
                <a:latin typeface="+mn-lt"/>
              </a:rPr>
              <a:t>[Facilitator Guide or C/E Handbook]</a:t>
            </a:r>
          </a:p>
          <a:p>
            <a:pPr lvl="0"/>
            <a:r>
              <a:rPr lang="en-US" dirty="0">
                <a:latin typeface="+mn-lt"/>
              </a:rPr>
              <a:t>EEGs</a:t>
            </a:r>
          </a:p>
          <a:p>
            <a:pPr lvl="0"/>
            <a:r>
              <a:rPr lang="en-US" dirty="0">
                <a:highlight>
                  <a:srgbClr val="FFFF00"/>
                </a:highlight>
                <a:latin typeface="+mn-lt"/>
              </a:rPr>
              <a:t>[Other documents as needed]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5" name="Graphic 4" descr="Books">
            <a:extLst>
              <a:ext uri="{FF2B5EF4-FFF2-40B4-BE49-F238E27FC236}">
                <a16:creationId xmlns:a16="http://schemas.microsoft.com/office/drawing/2014/main" id="{12717624-EBF1-45FB-8A4A-DDF4EBD3FB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87039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Local Issues and Concerns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030" y="1981200"/>
            <a:ext cx="5408370" cy="2507668"/>
          </a:xfrm>
        </p:spPr>
        <p:txBody>
          <a:bodyPr anchor="ctr">
            <a:noAutofit/>
          </a:bodyPr>
          <a:lstStyle/>
          <a:p>
            <a:pPr lvl="0"/>
            <a:r>
              <a:rPr lang="en-US" dirty="0">
                <a:highlight>
                  <a:srgbClr val="FFFF00"/>
                </a:highlight>
              </a:rPr>
              <a:t>[Any issues, concerns, or sensitivities for discussion and consideration]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Map with pin">
            <a:extLst>
              <a:ext uri="{FF2B5EF4-FFF2-40B4-BE49-F238E27FC236}">
                <a16:creationId xmlns:a16="http://schemas.microsoft.com/office/drawing/2014/main" id="{9C120033-460F-49C8-BC34-E46AC95461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036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8828"/>
            <a:ext cx="6934200" cy="994172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Exercise Development Discussion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128" y="1828800"/>
            <a:ext cx="5791072" cy="2507668"/>
          </a:xfrm>
        </p:spPr>
        <p:txBody>
          <a:bodyPr anchor="ctr">
            <a:noAutofit/>
          </a:bodyPr>
          <a:lstStyle/>
          <a:p>
            <a:r>
              <a:rPr lang="en-US" dirty="0"/>
              <a:t>Confirm all exercise logistical arrangements</a:t>
            </a:r>
          </a:p>
          <a:p>
            <a:r>
              <a:rPr lang="en-US" dirty="0"/>
              <a:t>Finalize exercise schedule </a:t>
            </a:r>
          </a:p>
          <a:p>
            <a:r>
              <a:rPr lang="en-US" dirty="0"/>
              <a:t>Finalize exercise staffing requirements</a:t>
            </a:r>
          </a:p>
          <a:p>
            <a:r>
              <a:rPr lang="en-US" dirty="0"/>
              <a:t>Finalize exercise planning timeline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Checklist RTL">
            <a:extLst>
              <a:ext uri="{FF2B5EF4-FFF2-40B4-BE49-F238E27FC236}">
                <a16:creationId xmlns:a16="http://schemas.microsoft.com/office/drawing/2014/main" id="{E399DBED-99C2-431E-8565-5E893ACADA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4952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Exercise 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914400"/>
            <a:ext cx="6629401" cy="4876800"/>
          </a:xfrm>
        </p:spPr>
        <p:txBody>
          <a:bodyPr anchor="ctr">
            <a:noAutofit/>
          </a:bodyPr>
          <a:lstStyle/>
          <a:p>
            <a:pPr lvl="0">
              <a:spcBef>
                <a:spcPts val="300"/>
              </a:spcBef>
            </a:pPr>
            <a:r>
              <a:rPr lang="en-US" sz="2000" dirty="0"/>
              <a:t>Exercise Location</a:t>
            </a:r>
          </a:p>
          <a:p>
            <a:pPr lvl="1">
              <a:spcBef>
                <a:spcPts val="300"/>
              </a:spcBef>
            </a:pPr>
            <a:r>
              <a:rPr lang="en-US" sz="2000" dirty="0">
                <a:highlight>
                  <a:srgbClr val="FFFF00"/>
                </a:highlight>
              </a:rPr>
              <a:t>[Venue arrangements, including location(s), setup, etc.]</a:t>
            </a:r>
          </a:p>
          <a:p>
            <a:pPr lvl="1">
              <a:spcBef>
                <a:spcPts val="300"/>
              </a:spcBef>
            </a:pPr>
            <a:r>
              <a:rPr lang="en-US" sz="2000" dirty="0">
                <a:highlight>
                  <a:srgbClr val="FFFF00"/>
                </a:highlight>
              </a:rPr>
              <a:t>[Any locations for designated exercise areas, such as exercise assembly area, observer/media area, etc.]</a:t>
            </a:r>
          </a:p>
          <a:p>
            <a:pPr lvl="0">
              <a:spcBef>
                <a:spcPts val="300"/>
              </a:spcBef>
            </a:pPr>
            <a:r>
              <a:rPr lang="en-US" sz="2000" dirty="0"/>
              <a:t>A/V Requirements</a:t>
            </a:r>
          </a:p>
          <a:p>
            <a:pPr lvl="1">
              <a:spcBef>
                <a:spcPts val="300"/>
              </a:spcBef>
            </a:pPr>
            <a:r>
              <a:rPr lang="en-US" sz="2000" dirty="0">
                <a:highlight>
                  <a:srgbClr val="FFFF00"/>
                </a:highlight>
              </a:rPr>
              <a:t>[A/V arrangements, such as screens,          microphones, etc.]</a:t>
            </a:r>
          </a:p>
          <a:p>
            <a:pPr lvl="0">
              <a:spcBef>
                <a:spcPts val="300"/>
              </a:spcBef>
            </a:pPr>
            <a:r>
              <a:rPr lang="en-US" sz="2000" dirty="0"/>
              <a:t>Supplies, Food, and Refreshment</a:t>
            </a:r>
          </a:p>
          <a:p>
            <a:pPr lvl="0">
              <a:spcBef>
                <a:spcPts val="300"/>
              </a:spcBef>
            </a:pPr>
            <a:r>
              <a:rPr lang="en-US" sz="2000" dirty="0"/>
              <a:t>Badging and Identification</a:t>
            </a:r>
          </a:p>
          <a:p>
            <a:pPr lvl="1">
              <a:spcBef>
                <a:spcPts val="300"/>
              </a:spcBef>
            </a:pPr>
            <a:r>
              <a:rPr lang="en-US" sz="2000" dirty="0">
                <a:highlight>
                  <a:srgbClr val="FFFF00"/>
                </a:highlight>
              </a:rPr>
              <a:t>[Table/Breakout Identification]</a:t>
            </a:r>
          </a:p>
          <a:p>
            <a:pPr lvl="1">
              <a:spcBef>
                <a:spcPts val="300"/>
              </a:spcBef>
            </a:pPr>
            <a:r>
              <a:rPr lang="en-US" sz="2000" dirty="0">
                <a:highlight>
                  <a:srgbClr val="FFFF00"/>
                </a:highlight>
              </a:rPr>
              <a:t>[Badging and identification arrangements]</a:t>
            </a:r>
          </a:p>
          <a:p>
            <a:pPr lvl="0">
              <a:spcBef>
                <a:spcPts val="300"/>
              </a:spcBef>
            </a:pPr>
            <a:r>
              <a:rPr lang="en-US" sz="2000" dirty="0"/>
              <a:t>Parking and Transportation</a:t>
            </a:r>
          </a:p>
          <a:p>
            <a:pPr lvl="1">
              <a:spcBef>
                <a:spcPts val="300"/>
              </a:spcBef>
            </a:pPr>
            <a:r>
              <a:rPr lang="en-US" sz="2000" dirty="0">
                <a:highlight>
                  <a:srgbClr val="FFFF00"/>
                </a:highlight>
              </a:rPr>
              <a:t>[Parking and transportation arrangements]</a:t>
            </a:r>
          </a:p>
          <a:p>
            <a:pPr lvl="0">
              <a:spcBef>
                <a:spcPts val="300"/>
              </a:spcBef>
            </a:pPr>
            <a:r>
              <a:rPr lang="en-US" sz="2000" dirty="0"/>
              <a:t>Media, Public Affairs, and VIPs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Playbook">
            <a:extLst>
              <a:ext uri="{FF2B5EF4-FFF2-40B4-BE49-F238E27FC236}">
                <a16:creationId xmlns:a16="http://schemas.microsoft.com/office/drawing/2014/main" id="{A122A185-5736-4A33-BE4A-1E7E70EFCD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19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2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Exercise Schedule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DA0BF76-9B95-47DE-B4C2-4BFDF28F66F7}"/>
              </a:ext>
            </a:extLst>
          </p:cNvPr>
          <p:cNvGraphicFramePr>
            <a:graphicFrameLocks noGrp="1"/>
          </p:cNvGraphicFramePr>
          <p:nvPr/>
        </p:nvGraphicFramePr>
        <p:xfrm>
          <a:off x="476567" y="1640443"/>
          <a:ext cx="5866162" cy="352708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79507">
                  <a:extLst>
                    <a:ext uri="{9D8B030D-6E8A-4147-A177-3AD203B41FA5}">
                      <a16:colId xmlns:a16="http://schemas.microsoft.com/office/drawing/2014/main" val="4059891172"/>
                    </a:ext>
                  </a:extLst>
                </a:gridCol>
                <a:gridCol w="1153551">
                  <a:extLst>
                    <a:ext uri="{9D8B030D-6E8A-4147-A177-3AD203B41FA5}">
                      <a16:colId xmlns:a16="http://schemas.microsoft.com/office/drawing/2014/main" val="333376520"/>
                    </a:ext>
                  </a:extLst>
                </a:gridCol>
                <a:gridCol w="1433104">
                  <a:extLst>
                    <a:ext uri="{9D8B030D-6E8A-4147-A177-3AD203B41FA5}">
                      <a16:colId xmlns:a16="http://schemas.microsoft.com/office/drawing/2014/main" val="1430052194"/>
                    </a:ext>
                  </a:extLst>
                </a:gridCol>
              </a:tblGrid>
              <a:tr h="498634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Event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Location 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(if needed)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0371750"/>
                  </a:ext>
                </a:extLst>
              </a:tr>
              <a:tr h="448609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Controller/Evaluator Brief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[Date]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[Location]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9873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Participant Registration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[Date]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[Location]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68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Participant Brief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914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Start of Exercise (StartEx)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134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End of Exercise (EndEx)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327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Hotwash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 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Controller/Evaluator Debrief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122610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7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Graphic 8" descr="Monthly calendar">
            <a:extLst>
              <a:ext uri="{FF2B5EF4-FFF2-40B4-BE49-F238E27FC236}">
                <a16:creationId xmlns:a16="http://schemas.microsoft.com/office/drawing/2014/main" id="{042692E0-6FAD-438B-ABE5-2D524C71A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0787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Exercise Staffing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0842"/>
            <a:ext cx="6327551" cy="4627766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Franklin Gothic Book" panose="020B0503020102020204" pitchFamily="34" charset="0"/>
              </a:rPr>
              <a:t>Exercise Control</a:t>
            </a:r>
          </a:p>
          <a:p>
            <a:pPr lvl="1"/>
            <a:r>
              <a:rPr lang="en-US" dirty="0">
                <a:latin typeface="Franklin Gothic Book" panose="020B0503020102020204" pitchFamily="34" charset="0"/>
              </a:rPr>
              <a:t>Lead or Senior Controller: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[Name/organization]</a:t>
            </a:r>
          </a:p>
          <a:p>
            <a:pPr lvl="1"/>
            <a:r>
              <a:rPr lang="en-US" dirty="0">
                <a:latin typeface="Franklin Gothic Book" panose="020B0503020102020204" pitchFamily="34" charset="0"/>
              </a:rPr>
              <a:t>Safety Controller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: [Name/organization]</a:t>
            </a:r>
          </a:p>
          <a:p>
            <a:pPr lvl="1"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[Other controllers as needed]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Exercise Evaluation</a:t>
            </a:r>
          </a:p>
          <a:p>
            <a:pPr lvl="1"/>
            <a:r>
              <a:rPr lang="en-US" dirty="0">
                <a:latin typeface="Franklin Gothic Book" panose="020B0503020102020204" pitchFamily="34" charset="0"/>
              </a:rPr>
              <a:t>Lead Evaluator: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[Name/organization]</a:t>
            </a:r>
          </a:p>
          <a:p>
            <a:pPr lvl="1"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[Site/function-specific evaluators, as needed]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Other Exercise Support/Subject-Matter Experts</a:t>
            </a:r>
          </a:p>
          <a:p>
            <a:pPr lvl="1"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[Any identified SMEs]</a:t>
            </a:r>
          </a:p>
          <a:p>
            <a:pPr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[Other Staff As Needed]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Graphic 7" descr="Flowchart">
            <a:extLst>
              <a:ext uri="{FF2B5EF4-FFF2-40B4-BE49-F238E27FC236}">
                <a16:creationId xmlns:a16="http://schemas.microsoft.com/office/drawing/2014/main" id="{97B2C7C2-440F-4CC6-82CB-791CDA05E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2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Exercise Planning Timeline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DA0BF76-9B95-47DE-B4C2-4BFDF28F66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67010"/>
              </p:ext>
            </p:extLst>
          </p:nvPr>
        </p:nvGraphicFramePr>
        <p:xfrm>
          <a:off x="381002" y="2202868"/>
          <a:ext cx="5866162" cy="2286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79507">
                  <a:extLst>
                    <a:ext uri="{9D8B030D-6E8A-4147-A177-3AD203B41FA5}">
                      <a16:colId xmlns:a16="http://schemas.microsoft.com/office/drawing/2014/main" val="4059891172"/>
                    </a:ext>
                  </a:extLst>
                </a:gridCol>
                <a:gridCol w="1153551">
                  <a:extLst>
                    <a:ext uri="{9D8B030D-6E8A-4147-A177-3AD203B41FA5}">
                      <a16:colId xmlns:a16="http://schemas.microsoft.com/office/drawing/2014/main" val="333376520"/>
                    </a:ext>
                  </a:extLst>
                </a:gridCol>
                <a:gridCol w="1433104">
                  <a:extLst>
                    <a:ext uri="{9D8B030D-6E8A-4147-A177-3AD203B41FA5}">
                      <a16:colId xmlns:a16="http://schemas.microsoft.com/office/drawing/2014/main" val="1430052194"/>
                    </a:ext>
                  </a:extLst>
                </a:gridCol>
              </a:tblGrid>
              <a:tr h="498634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Event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Location 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(if needed)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0371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Exercise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327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Draft AAR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After-Action Meeting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122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Final AAR/IP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977038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7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Graphic 7" descr="Daily Calendar">
            <a:extLst>
              <a:ext uri="{FF2B5EF4-FFF2-40B4-BE49-F238E27FC236}">
                <a16:creationId xmlns:a16="http://schemas.microsoft.com/office/drawing/2014/main" id="{97B2C7C2-440F-4CC6-82CB-791CDA05E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6" y="2865143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720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66637" y="2743626"/>
            <a:ext cx="3776763" cy="115619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kern="1200" dirty="0">
                <a:latin typeface="+mj-lt"/>
                <a:ea typeface="+mj-ea"/>
                <a:cs typeface="+mj-cs"/>
              </a:rPr>
              <a:t>Final Planning Meeting (FPM)</a:t>
            </a:r>
          </a:p>
        </p:txBody>
      </p:sp>
      <p:grpSp>
        <p:nvGrpSpPr>
          <p:cNvPr id="141" name="Group 140" hidden="1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2984992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</p:grp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23252" y="0"/>
            <a:ext cx="11207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4357" y="391886"/>
            <a:ext cx="4507025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5126" name="Graphic 134" descr="Meeting">
            <a:extLst>
              <a:ext uri="{FF2B5EF4-FFF2-40B4-BE49-F238E27FC236}">
                <a16:creationId xmlns:a16="http://schemas.microsoft.com/office/drawing/2014/main" id="{F6F7DDB8-701E-44DC-A3C5-FA9675EB06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41869" y="1323623"/>
            <a:ext cx="4152000" cy="4152000"/>
          </a:xfrm>
          <a:prstGeom prst="rect">
            <a:avLst/>
          </a:prstGeom>
        </p:spPr>
      </p:pic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4818489" y="4493391"/>
            <a:ext cx="3952892" cy="170984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400" dirty="0">
                <a:highlight>
                  <a:srgbClr val="FFFF00"/>
                </a:highlight>
                <a:latin typeface="+mn-lt"/>
                <a:cs typeface="+mn-cs"/>
              </a:rPr>
              <a:t>[Sponsor Jurisdiction/Organization]</a:t>
            </a:r>
          </a:p>
          <a:p>
            <a:r>
              <a:rPr lang="en-US" sz="2400" dirty="0">
                <a:highlight>
                  <a:srgbClr val="FFFF00"/>
                </a:highlight>
                <a:latin typeface="+mn-lt"/>
                <a:cs typeface="+mn-cs"/>
              </a:rPr>
              <a:t>[Date]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Outstanding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880" y="2272149"/>
            <a:ext cx="5791200" cy="2313702"/>
          </a:xfrm>
        </p:spPr>
        <p:txBody>
          <a:bodyPr anchor="ctr">
            <a:normAutofit/>
          </a:bodyPr>
          <a:lstStyle/>
          <a:p>
            <a:pPr lvl="0"/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[Any outstanding issues to address]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Graphic 7" descr="Exclamation mark">
            <a:extLst>
              <a:ext uri="{FF2B5EF4-FFF2-40B4-BE49-F238E27FC236}">
                <a16:creationId xmlns:a16="http://schemas.microsoft.com/office/drawing/2014/main" id="{97B2C7C2-440F-4CC6-82CB-791CDA05E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7059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Action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135" y="1115117"/>
            <a:ext cx="5981603" cy="4627766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Franklin Gothic Book" panose="020B0503020102020204" pitchFamily="34" charset="0"/>
              </a:rPr>
              <a:t>Distribute FPM minutes: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[Responsible organization/individual], [Due date]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Finalize and distribute exercise documentation: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[Responsible organization/individual], [Due date]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Finalize logistics: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[Responsible organization/individual], [Due date]</a:t>
            </a:r>
          </a:p>
          <a:p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[Additional action items]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Graphic 7" descr="Checklist">
            <a:extLst>
              <a:ext uri="{FF2B5EF4-FFF2-40B4-BE49-F238E27FC236}">
                <a16:creationId xmlns:a16="http://schemas.microsoft.com/office/drawing/2014/main" id="{97B2C7C2-440F-4CC6-82CB-791CDA05E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865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Welcome and Introductions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9132"/>
            <a:ext cx="5033221" cy="2119736"/>
          </a:xfrm>
        </p:spPr>
        <p:txBody>
          <a:bodyPr anchor="ctr">
            <a:norm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[Name]</a:t>
            </a:r>
          </a:p>
          <a:p>
            <a:r>
              <a:rPr lang="en-US" dirty="0">
                <a:highlight>
                  <a:srgbClr val="FFFF00"/>
                </a:highlight>
              </a:rPr>
              <a:t>[Title (e.g., Exercise Director or Lead Planner)]</a:t>
            </a:r>
          </a:p>
          <a:p>
            <a:r>
              <a:rPr lang="en-US" dirty="0">
                <a:highlight>
                  <a:srgbClr val="FFFF00"/>
                </a:highlight>
              </a:rPr>
              <a:t>[Jurisdiction/Organization]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0" name="Graphic 9" descr="Users">
            <a:extLst>
              <a:ext uri="{FF2B5EF4-FFF2-40B4-BE49-F238E27FC236}">
                <a16:creationId xmlns:a16="http://schemas.microsoft.com/office/drawing/2014/main" id="{97FED12C-5426-462F-BFBF-3670B306B7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Administrative 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030" y="2286000"/>
            <a:ext cx="5033221" cy="2362200"/>
          </a:xfrm>
        </p:spPr>
        <p:txBody>
          <a:bodyPr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Safety and emergency information</a:t>
            </a:r>
          </a:p>
          <a:p>
            <a:pPr>
              <a:spcAft>
                <a:spcPts val="600"/>
              </a:spcAft>
            </a:pPr>
            <a:r>
              <a:rPr lang="en-US" dirty="0"/>
              <a:t>Restrooms</a:t>
            </a:r>
          </a:p>
          <a:p>
            <a:pPr>
              <a:spcAft>
                <a:spcPts val="600"/>
              </a:spcAft>
            </a:pPr>
            <a:r>
              <a:rPr lang="en-US" dirty="0"/>
              <a:t>Cell phone etiquette</a:t>
            </a:r>
          </a:p>
          <a:p>
            <a:pPr>
              <a:spcAft>
                <a:spcPts val="600"/>
              </a:spcAft>
            </a:pPr>
            <a:r>
              <a:rPr lang="en-US" dirty="0"/>
              <a:t>Breaks and lunch</a:t>
            </a:r>
          </a:p>
          <a:p>
            <a:pPr>
              <a:spcAft>
                <a:spcPts val="600"/>
              </a:spcAft>
            </a:pPr>
            <a:r>
              <a:rPr lang="en-US" dirty="0"/>
              <a:t>Microphones (if applicable)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8" name="Graphic 7" descr="Smart Phone">
            <a:extLst>
              <a:ext uri="{FF2B5EF4-FFF2-40B4-BE49-F238E27FC236}">
                <a16:creationId xmlns:a16="http://schemas.microsoft.com/office/drawing/2014/main" id="{9C94514E-D1AD-4C95-8C71-62238EA8B8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89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Trusted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5562600" cy="4953000"/>
          </a:xfrm>
        </p:spPr>
        <p:txBody>
          <a:bodyPr anchor="ctr">
            <a:noAutofit/>
          </a:bodyPr>
          <a:lstStyle/>
          <a:p>
            <a:pPr lvl="0">
              <a:spcBef>
                <a:spcPts val="300"/>
              </a:spcBef>
            </a:pPr>
            <a:r>
              <a:rPr lang="en-US" sz="2000" dirty="0">
                <a:cs typeface="Arial" charset="0"/>
              </a:rPr>
              <a:t>Trusted agents are the individuals on the Exercise Planning Team(s) who are trusted not to reveal exercise and scenario details to players or third parties before exercise conduct.</a:t>
            </a:r>
          </a:p>
          <a:p>
            <a:pPr lvl="0">
              <a:spcBef>
                <a:spcPts val="300"/>
              </a:spcBef>
            </a:pPr>
            <a:r>
              <a:rPr lang="en-US" sz="2000" dirty="0">
                <a:cs typeface="Arial" charset="0"/>
              </a:rPr>
              <a:t>Trusted agents also develop pre-exercise materials, conduct exercise briefings, and support training sessions.</a:t>
            </a:r>
          </a:p>
          <a:p>
            <a:pPr lvl="0">
              <a:spcBef>
                <a:spcPts val="300"/>
              </a:spcBef>
            </a:pPr>
            <a:r>
              <a:rPr lang="en-US" sz="2000" dirty="0">
                <a:cs typeface="Arial" charset="0"/>
              </a:rPr>
              <a:t>Information in this document is intended for the exclusive use of the exercise planners and is not to be released to the public or other personnel who do not have a valid need-to-know without prior approval from an authorized sponsor organization representative. </a:t>
            </a:r>
          </a:p>
          <a:p>
            <a:pPr lvl="0">
              <a:spcBef>
                <a:spcPts val="300"/>
              </a:spcBef>
            </a:pPr>
            <a:r>
              <a:rPr lang="en-US" sz="2000" dirty="0">
                <a:cs typeface="Arial" charset="0"/>
              </a:rPr>
              <a:t>This document is not releasable to any public website.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Laptop Secure">
            <a:extLst>
              <a:ext uri="{FF2B5EF4-FFF2-40B4-BE49-F238E27FC236}">
                <a16:creationId xmlns:a16="http://schemas.microsoft.com/office/drawing/2014/main" id="{0B3A3B8A-E304-4CE9-9279-0F8524BB6A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119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5989128" cy="60792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+mn-lt"/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886"/>
            <a:ext cx="6163701" cy="3788227"/>
          </a:xfrm>
        </p:spPr>
        <p:txBody>
          <a:bodyPr anchor="ctr">
            <a:noAutofit/>
          </a:bodyPr>
          <a:lstStyle/>
          <a:p>
            <a:pPr lvl="0"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</a:rPr>
              <a:t>[Time] </a:t>
            </a:r>
            <a:r>
              <a:rPr lang="en-US" dirty="0"/>
              <a:t>Welcome and Introductions</a:t>
            </a:r>
          </a:p>
          <a:p>
            <a:pPr lvl="0"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</a:rPr>
              <a:t>[Time] </a:t>
            </a:r>
            <a:r>
              <a:rPr lang="en-US" dirty="0"/>
              <a:t>Planning Updates</a:t>
            </a:r>
          </a:p>
          <a:p>
            <a:pPr lvl="0"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</a:rPr>
              <a:t>[Time] </a:t>
            </a:r>
            <a:r>
              <a:rPr lang="en-US" dirty="0"/>
              <a:t>Exercise Design</a:t>
            </a:r>
          </a:p>
          <a:p>
            <a:pPr lvl="0"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</a:rPr>
              <a:t>[Time] </a:t>
            </a:r>
            <a:r>
              <a:rPr lang="en-US" dirty="0"/>
              <a:t>Exercise Development</a:t>
            </a:r>
          </a:p>
          <a:p>
            <a:pPr lvl="0"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</a:rPr>
              <a:t>[Time] </a:t>
            </a:r>
            <a:r>
              <a:rPr lang="en-US" dirty="0"/>
              <a:t>Outstanding Issues</a:t>
            </a:r>
          </a:p>
          <a:p>
            <a:pPr lvl="0"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</a:rPr>
              <a:t>[Time] </a:t>
            </a:r>
            <a:r>
              <a:rPr lang="en-US" dirty="0"/>
              <a:t>Action Items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35" name="Graphic 34" descr="History">
            <a:extLst>
              <a:ext uri="{FF2B5EF4-FFF2-40B4-BE49-F238E27FC236}">
                <a16:creationId xmlns:a16="http://schemas.microsoft.com/office/drawing/2014/main" id="{B2BE83BD-6147-4A54-BEAC-92DECD5AC2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2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Meeting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179" y="1371600"/>
            <a:ext cx="5033221" cy="381000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dirty="0"/>
              <a:t>Exercise Design</a:t>
            </a:r>
          </a:p>
          <a:p>
            <a:pPr marL="284163" lvl="1" indent="-284163">
              <a:buFont typeface="Wingdings" panose="05000000000000000000" pitchFamily="2" charset="2"/>
              <a:buChar char="§"/>
            </a:pPr>
            <a:r>
              <a:rPr lang="en-US" dirty="0"/>
              <a:t>Review and approve all draft exercise material</a:t>
            </a:r>
          </a:p>
          <a:p>
            <a:pPr marL="0" indent="0">
              <a:buNone/>
            </a:pPr>
            <a:r>
              <a:rPr lang="en-US" dirty="0"/>
              <a:t>Exercise Development</a:t>
            </a:r>
          </a:p>
          <a:p>
            <a:pPr marL="284163" lvl="1" indent="-284163">
              <a:buFont typeface="Wingdings" panose="05000000000000000000" pitchFamily="2" charset="2"/>
              <a:buChar char="§"/>
            </a:pPr>
            <a:r>
              <a:rPr lang="en-US" dirty="0"/>
              <a:t>Understand and approve exercise processes and procedures</a:t>
            </a:r>
          </a:p>
          <a:p>
            <a:pPr marL="284163" lvl="1" indent="-284163">
              <a:buFont typeface="Wingdings" panose="05000000000000000000" pitchFamily="2" charset="2"/>
              <a:buChar char="§"/>
            </a:pPr>
            <a:r>
              <a:rPr lang="en-US" dirty="0"/>
              <a:t>Ensure all logistical requirements are met</a:t>
            </a:r>
          </a:p>
          <a:p>
            <a:pPr marL="0" indent="0">
              <a:buNone/>
            </a:pPr>
            <a:r>
              <a:rPr lang="en-US" dirty="0"/>
              <a:t>Discuss next steps and assign tasks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9" name="Graphic 8" descr="Illustrative pie chart (no data)">
            <a:extLst>
              <a:ext uri="{FF2B5EF4-FFF2-40B4-BE49-F238E27FC236}">
                <a16:creationId xmlns:a16="http://schemas.microsoft.com/office/drawing/2014/main" id="{CA917C26-362A-43F0-9061-B7B05E42EE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145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Planning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030" y="1981200"/>
            <a:ext cx="5670537" cy="2507668"/>
          </a:xfrm>
        </p:spPr>
        <p:txBody>
          <a:bodyPr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Outcomes of the Midterm Planning Meeting</a:t>
            </a:r>
          </a:p>
          <a:p>
            <a:pPr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</a:rPr>
              <a:t>[Outcomes of Master Scenario Events List (MSEL) Meeting, if held] </a:t>
            </a:r>
          </a:p>
          <a:p>
            <a:pPr>
              <a:spcAft>
                <a:spcPts val="600"/>
              </a:spcAft>
            </a:pPr>
            <a:r>
              <a:rPr lang="en-US" dirty="0"/>
              <a:t>Additional Updates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Chat">
            <a:extLst>
              <a:ext uri="{FF2B5EF4-FFF2-40B4-BE49-F238E27FC236}">
                <a16:creationId xmlns:a16="http://schemas.microsoft.com/office/drawing/2014/main" id="{29217954-250C-41A4-BDA0-9F3BF5E54F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933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D49D9-AE59-4D70-B6E9-68EAA9DDF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23525"/>
            <a:ext cx="8229600" cy="11430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  <a:ea typeface="+mn-ea"/>
              </a:rPr>
              <a:t>Exercise Design Discussion Points</a:t>
            </a:r>
            <a:endParaRPr lang="en-US" dirty="0"/>
          </a:p>
        </p:txBody>
      </p:sp>
      <p:graphicFrame>
        <p:nvGraphicFramePr>
          <p:cNvPr id="6" name="Content Placeholder 2" descr="Objectives and Aligned Capabilities, Scenario, Exercise Participants, Review Exercise Documentation, and Local Issues and Concerns.">
            <a:extLst>
              <a:ext uri="{FF2B5EF4-FFF2-40B4-BE49-F238E27FC236}">
                <a16:creationId xmlns:a16="http://schemas.microsoft.com/office/drawing/2014/main" id="{8ABBC869-1EC2-41DF-B289-5EA0139A70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267943"/>
              </p:ext>
            </p:extLst>
          </p:nvPr>
        </p:nvGraphicFramePr>
        <p:xfrm>
          <a:off x="533400" y="762000"/>
          <a:ext cx="7543800" cy="5592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1" name="Group 10" descr="Placeholder for sponsor logo">
            <a:extLst>
              <a:ext uri="{FF2B5EF4-FFF2-40B4-BE49-F238E27FC236}">
                <a16:creationId xmlns:a16="http://schemas.microsoft.com/office/drawing/2014/main" id="{8900BCE9-4BAF-4222-A2A0-EBB1AAB00EDF}"/>
              </a:ext>
            </a:extLst>
          </p:cNvPr>
          <p:cNvGrpSpPr/>
          <p:nvPr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2" name="object 28">
              <a:extLst>
                <a:ext uri="{FF2B5EF4-FFF2-40B4-BE49-F238E27FC236}">
                  <a16:creationId xmlns:a16="http://schemas.microsoft.com/office/drawing/2014/main" id="{7764EF70-F366-4CC8-A30C-5A02D7CE19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2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object 37">
              <a:extLst>
                <a:ext uri="{FF2B5EF4-FFF2-40B4-BE49-F238E27FC236}">
                  <a16:creationId xmlns:a16="http://schemas.microsoft.com/office/drawing/2014/main" id="{A47336E6-B99A-49FA-82E2-1799862AFC2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Spo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n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sor 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L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ogo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51804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</TotalTime>
  <Words>936</Words>
  <Application>Microsoft Office PowerPoint</Application>
  <PresentationFormat>On-screen Show (4:3)</PresentationFormat>
  <Paragraphs>187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Calibri</vt:lpstr>
      <vt:lpstr>Franklin Gothic Book</vt:lpstr>
      <vt:lpstr>Franklin Gothic Medium</vt:lpstr>
      <vt:lpstr>Times New Roman</vt:lpstr>
      <vt:lpstr>Wingdings</vt:lpstr>
      <vt:lpstr>1_Office Theme</vt:lpstr>
      <vt:lpstr>2_Office Theme</vt:lpstr>
      <vt:lpstr>3_Office Theme</vt:lpstr>
      <vt:lpstr>Directions for this Template</vt:lpstr>
      <vt:lpstr>Final Planning Meeting (FPM)</vt:lpstr>
      <vt:lpstr>Welcome and Introductions</vt:lpstr>
      <vt:lpstr>Administrative Remarks</vt:lpstr>
      <vt:lpstr>Trusted Agents</vt:lpstr>
      <vt:lpstr>Agenda</vt:lpstr>
      <vt:lpstr>Meeting Objectives</vt:lpstr>
      <vt:lpstr>Planning Updates</vt:lpstr>
      <vt:lpstr>Exercise Design Discussion Points</vt:lpstr>
      <vt:lpstr>Objectives and Aligned Capabilities</vt:lpstr>
      <vt:lpstr>Scenario</vt:lpstr>
      <vt:lpstr>Exercise Participants</vt:lpstr>
      <vt:lpstr>Review Exercise Documentation</vt:lpstr>
      <vt:lpstr>Local Issues and Concerns</vt:lpstr>
      <vt:lpstr>Exercise Development Discussion Points</vt:lpstr>
      <vt:lpstr>Exercise Logistics</vt:lpstr>
      <vt:lpstr>Exercise Schedule</vt:lpstr>
      <vt:lpstr>Exercise Staffing</vt:lpstr>
      <vt:lpstr>Exercise Planning Timeline</vt:lpstr>
      <vt:lpstr>Outstanding Issues</vt:lpstr>
      <vt:lpstr>Action Items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Planning Meeting (FPM) Template</dc:title>
  <dc:subject>Final Planning Meeting (FPM)</dc:subject>
  <dc:creator>DHS FEMA</dc:creator>
  <cp:keywords>FEMA; Final Planning Meeting; FPM; Template; Planning; HSEEP</cp:keywords>
  <cp:lastModifiedBy>Logan Criswell</cp:lastModifiedBy>
  <cp:revision>54</cp:revision>
  <dcterms:created xsi:type="dcterms:W3CDTF">2016-11-30T15:42:34Z</dcterms:created>
  <dcterms:modified xsi:type="dcterms:W3CDTF">2023-04-03T19:24:36Z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