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1" r:id="rId1"/>
    <p:sldMasterId id="2147483812" r:id="rId2"/>
    <p:sldMasterId id="2147483823" r:id="rId3"/>
    <p:sldMasterId id="2147483841" r:id="rId4"/>
  </p:sldMasterIdLst>
  <p:notesMasterIdLst>
    <p:notesMasterId r:id="rId24"/>
  </p:notesMasterIdLst>
  <p:handoutMasterIdLst>
    <p:handoutMasterId r:id="rId25"/>
  </p:handoutMasterIdLst>
  <p:sldIdLst>
    <p:sldId id="370" r:id="rId5"/>
    <p:sldId id="371" r:id="rId6"/>
    <p:sldId id="427" r:id="rId7"/>
    <p:sldId id="413" r:id="rId8"/>
    <p:sldId id="432" r:id="rId9"/>
    <p:sldId id="444" r:id="rId10"/>
    <p:sldId id="431" r:id="rId11"/>
    <p:sldId id="414" r:id="rId12"/>
    <p:sldId id="375" r:id="rId13"/>
    <p:sldId id="445" r:id="rId14"/>
    <p:sldId id="419" r:id="rId15"/>
    <p:sldId id="430" r:id="rId16"/>
    <p:sldId id="420" r:id="rId17"/>
    <p:sldId id="421" r:id="rId18"/>
    <p:sldId id="422" r:id="rId19"/>
    <p:sldId id="423" r:id="rId20"/>
    <p:sldId id="425" r:id="rId21"/>
    <p:sldId id="429" r:id="rId22"/>
    <p:sldId id="356" r:id="rId23"/>
  </p:sldIdLst>
  <p:sldSz cx="9144000" cy="6858000" type="screen4x3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ch, Jennifer" initials="LJ" lastIdx="9" clrIdx="0">
    <p:extLst>
      <p:ext uri="{19B8F6BF-5375-455C-9EA6-DF929625EA0E}">
        <p15:presenceInfo xmlns:p15="http://schemas.microsoft.com/office/powerpoint/2012/main" userId="S::0498341371@FEMA.DHS.GOV::812dd786-d6ef-42da-9c37-b6526e10fb65" providerId="AD"/>
      </p:ext>
    </p:extLst>
  </p:cmAuthor>
  <p:cmAuthor id="2" name="Lewis, Monique [USA]" initials="LM[" lastIdx="4" clrIdx="1">
    <p:extLst>
      <p:ext uri="{19B8F6BF-5375-455C-9EA6-DF929625EA0E}">
        <p15:presenceInfo xmlns:p15="http://schemas.microsoft.com/office/powerpoint/2012/main" userId="S::582461@bah.com::e7e41beb-5359-465e-a63f-3d9611c37def" providerId="AD"/>
      </p:ext>
    </p:extLst>
  </p:cmAuthor>
  <p:cmAuthor id="3" name="Ledbetter, Mark" initials="LM" lastIdx="4" clrIdx="2">
    <p:extLst>
      <p:ext uri="{19B8F6BF-5375-455C-9EA6-DF929625EA0E}">
        <p15:presenceInfo xmlns:p15="http://schemas.microsoft.com/office/powerpoint/2012/main" userId="S::0596964902@FEMA.DHS.GOV::767128d2-4adb-4809-8d21-28b3c4e83bb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767676"/>
    <a:srgbClr val="B0B1B3"/>
    <a:srgbClr val="003366"/>
    <a:srgbClr val="002F80"/>
    <a:srgbClr val="999999"/>
    <a:srgbClr val="000063"/>
    <a:srgbClr val="373737"/>
    <a:srgbClr val="F6B40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4" autoAdjust="0"/>
    <p:restoredTop sz="86385" autoAdjust="0"/>
  </p:normalViewPr>
  <p:slideViewPr>
    <p:cSldViewPr>
      <p:cViewPr varScale="1">
        <p:scale>
          <a:sx n="65" d="100"/>
          <a:sy n="65" d="100"/>
        </p:scale>
        <p:origin x="174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EE3186-0CAB-4695-9D19-8E5B83A2E5B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1E1FB96E-63B3-4A05-94A9-38F62E529D6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gm:t>
    </dgm:pt>
    <dgm:pt modelId="{9E271DB5-2BC9-41DC-9AA3-62C23D42AD38}" type="parTrans" cxnId="{AF86264C-0C4B-48AC-8DCB-C4E93C175869}">
      <dgm:prSet/>
      <dgm:spPr/>
      <dgm:t>
        <a:bodyPr/>
        <a:lstStyle/>
        <a:p>
          <a:endParaRPr lang="en-US"/>
        </a:p>
      </dgm:t>
    </dgm:pt>
    <dgm:pt modelId="{8FF80092-3065-4F5D-997D-9E90D6B150C1}" type="sibTrans" cxnId="{AF86264C-0C4B-48AC-8DCB-C4E93C175869}">
      <dgm:prSet/>
      <dgm:spPr/>
      <dgm:t>
        <a:bodyPr/>
        <a:lstStyle/>
        <a:p>
          <a:endParaRPr lang="en-US"/>
        </a:p>
      </dgm:t>
    </dgm:pt>
    <dgm:pt modelId="{28A43620-D89C-41F9-B4A9-F5512E09421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gm:t>
    </dgm:pt>
    <dgm:pt modelId="{A012C9C7-385B-464A-9B92-B6C7AF342BB0}" type="parTrans" cxnId="{347E0F1A-34FB-4D7B-89BB-D70B6332B47B}">
      <dgm:prSet/>
      <dgm:spPr/>
      <dgm:t>
        <a:bodyPr/>
        <a:lstStyle/>
        <a:p>
          <a:endParaRPr lang="en-US"/>
        </a:p>
      </dgm:t>
    </dgm:pt>
    <dgm:pt modelId="{F8D42E7A-F22E-48A3-93BD-FF277D1CA1D9}" type="sibTrans" cxnId="{347E0F1A-34FB-4D7B-89BB-D70B6332B47B}">
      <dgm:prSet/>
      <dgm:spPr/>
      <dgm:t>
        <a:bodyPr/>
        <a:lstStyle/>
        <a:p>
          <a:endParaRPr lang="en-US"/>
        </a:p>
      </dgm:t>
    </dgm:pt>
    <dgm:pt modelId="{06FC2F69-92BC-43C8-A141-185D0156291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gm:t>
    </dgm:pt>
    <dgm:pt modelId="{62CE223C-E4BE-427D-8AED-BE8B25A24838}" type="parTrans" cxnId="{251171ED-435E-498A-A2ED-927C9FA3907E}">
      <dgm:prSet/>
      <dgm:spPr/>
      <dgm:t>
        <a:bodyPr/>
        <a:lstStyle/>
        <a:p>
          <a:endParaRPr lang="en-US"/>
        </a:p>
      </dgm:t>
    </dgm:pt>
    <dgm:pt modelId="{4CFDD815-2666-4C24-A109-8709133BEE36}" type="sibTrans" cxnId="{251171ED-435E-498A-A2ED-927C9FA3907E}">
      <dgm:prSet/>
      <dgm:spPr/>
      <dgm:t>
        <a:bodyPr/>
        <a:lstStyle/>
        <a:p>
          <a:endParaRPr lang="en-US"/>
        </a:p>
      </dgm:t>
    </dgm:pt>
    <dgm:pt modelId="{7D28CD43-BAB9-48C2-9FCC-E7946F26E832}" type="pres">
      <dgm:prSet presAssocID="{DFEE3186-0CAB-4695-9D19-8E5B83A2E5B5}" presName="root" presStyleCnt="0">
        <dgm:presLayoutVars>
          <dgm:dir/>
          <dgm:resizeHandles val="exact"/>
        </dgm:presLayoutVars>
      </dgm:prSet>
      <dgm:spPr/>
    </dgm:pt>
    <dgm:pt modelId="{F424BC92-66FA-4018-8B27-2CE79EEFC1BE}" type="pres">
      <dgm:prSet presAssocID="{1E1FB96E-63B3-4A05-94A9-38F62E529D6C}" presName="compNode" presStyleCnt="0"/>
      <dgm:spPr/>
    </dgm:pt>
    <dgm:pt modelId="{30065D27-4517-4FEF-A9E7-174A92EDD4A4}" type="pres">
      <dgm:prSet presAssocID="{1E1FB96E-63B3-4A05-94A9-38F62E529D6C}" presName="bgRect" presStyleLbl="bgShp" presStyleIdx="0" presStyleCnt="3" custLinFactNeighborX="-7013" custLinFactNeighborY="-8659"/>
      <dgm:spPr/>
    </dgm:pt>
    <dgm:pt modelId="{3A1271F5-16B8-4E7B-A4D1-98C8527F187B}" type="pres">
      <dgm:prSet presAssocID="{1E1FB96E-63B3-4A05-94A9-38F62E529D6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B6F43020-6F32-4E75-B7AA-5EC37193C350}" type="pres">
      <dgm:prSet presAssocID="{1E1FB96E-63B3-4A05-94A9-38F62E529D6C}" presName="spaceRect" presStyleCnt="0"/>
      <dgm:spPr/>
    </dgm:pt>
    <dgm:pt modelId="{A56928AD-A6A9-4191-9366-3C960CB6C5BE}" type="pres">
      <dgm:prSet presAssocID="{1E1FB96E-63B3-4A05-94A9-38F62E529D6C}" presName="parTx" presStyleLbl="revTx" presStyleIdx="0" presStyleCnt="3">
        <dgm:presLayoutVars>
          <dgm:chMax val="0"/>
          <dgm:chPref val="0"/>
        </dgm:presLayoutVars>
      </dgm:prSet>
      <dgm:spPr/>
    </dgm:pt>
    <dgm:pt modelId="{F7935321-0CF6-457F-9A2D-CA9BCFBB2EB7}" type="pres">
      <dgm:prSet presAssocID="{8FF80092-3065-4F5D-997D-9E90D6B150C1}" presName="sibTrans" presStyleCnt="0"/>
      <dgm:spPr/>
    </dgm:pt>
    <dgm:pt modelId="{AB3BE147-BE07-4FA0-87FE-E2A606B2E5FE}" type="pres">
      <dgm:prSet presAssocID="{28A43620-D89C-41F9-B4A9-F5512E094219}" presName="compNode" presStyleCnt="0"/>
      <dgm:spPr/>
    </dgm:pt>
    <dgm:pt modelId="{7643F406-47E5-4ECF-B172-231839053FB8}" type="pres">
      <dgm:prSet presAssocID="{28A43620-D89C-41F9-B4A9-F5512E094219}" presName="bgRect" presStyleLbl="bgShp" presStyleIdx="1" presStyleCnt="3"/>
      <dgm:spPr/>
    </dgm:pt>
    <dgm:pt modelId="{009A4AFE-93B9-4D6A-B37D-34B592A5C45F}" type="pres">
      <dgm:prSet presAssocID="{28A43620-D89C-41F9-B4A9-F5512E09421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r"/>
        </a:ext>
      </dgm:extLst>
    </dgm:pt>
    <dgm:pt modelId="{4DDA5458-7D37-4A51-ACB0-A67EB7003E1F}" type="pres">
      <dgm:prSet presAssocID="{28A43620-D89C-41F9-B4A9-F5512E094219}" presName="spaceRect" presStyleCnt="0"/>
      <dgm:spPr/>
    </dgm:pt>
    <dgm:pt modelId="{F3FA9981-3BC6-4BBD-8AA9-1E314D9A7191}" type="pres">
      <dgm:prSet presAssocID="{28A43620-D89C-41F9-B4A9-F5512E094219}" presName="parTx" presStyleLbl="revTx" presStyleIdx="1" presStyleCnt="3">
        <dgm:presLayoutVars>
          <dgm:chMax val="0"/>
          <dgm:chPref val="0"/>
        </dgm:presLayoutVars>
      </dgm:prSet>
      <dgm:spPr/>
    </dgm:pt>
    <dgm:pt modelId="{11DEAF70-C013-42D7-A062-53538B42F1C0}" type="pres">
      <dgm:prSet presAssocID="{F8D42E7A-F22E-48A3-93BD-FF277D1CA1D9}" presName="sibTrans" presStyleCnt="0"/>
      <dgm:spPr/>
    </dgm:pt>
    <dgm:pt modelId="{62F36E9C-2F4E-45E5-BDA8-1A15BE7115C1}" type="pres">
      <dgm:prSet presAssocID="{06FC2F69-92BC-43C8-A141-185D01562918}" presName="compNode" presStyleCnt="0"/>
      <dgm:spPr/>
    </dgm:pt>
    <dgm:pt modelId="{DE9DFB52-C7A8-4EFC-A5CB-0B8883E5CD81}" type="pres">
      <dgm:prSet presAssocID="{06FC2F69-92BC-43C8-A141-185D01562918}" presName="bgRect" presStyleLbl="bgShp" presStyleIdx="2" presStyleCnt="3"/>
      <dgm:spPr/>
    </dgm:pt>
    <dgm:pt modelId="{7A1BE95E-A4D0-4D05-95DA-7510BBDC6F49}" type="pres">
      <dgm:prSet presAssocID="{06FC2F69-92BC-43C8-A141-185D0156291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solidFill>
            <a:schemeClr val="tx1">
              <a:alpha val="0"/>
            </a:schemeClr>
          </a:solidFill>
        </a:ln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54746C84-1D28-452D-85AA-2584A68ECB23}" type="pres">
      <dgm:prSet presAssocID="{06FC2F69-92BC-43C8-A141-185D01562918}" presName="spaceRect" presStyleCnt="0"/>
      <dgm:spPr/>
    </dgm:pt>
    <dgm:pt modelId="{1FB2731C-0A5D-4CF0-8348-7E95B444C566}" type="pres">
      <dgm:prSet presAssocID="{06FC2F69-92BC-43C8-A141-185D0156291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2691504-E69F-4A5B-A492-01B525B77272}" type="presOf" srcId="{DFEE3186-0CAB-4695-9D19-8E5B83A2E5B5}" destId="{7D28CD43-BAB9-48C2-9FCC-E7946F26E832}" srcOrd="0" destOrd="0" presId="urn:microsoft.com/office/officeart/2018/2/layout/IconVerticalSolidList"/>
    <dgm:cxn modelId="{347E0F1A-34FB-4D7B-89BB-D70B6332B47B}" srcId="{DFEE3186-0CAB-4695-9D19-8E5B83A2E5B5}" destId="{28A43620-D89C-41F9-B4A9-F5512E094219}" srcOrd="1" destOrd="0" parTransId="{A012C9C7-385B-464A-9B92-B6C7AF342BB0}" sibTransId="{F8D42E7A-F22E-48A3-93BD-FF277D1CA1D9}"/>
    <dgm:cxn modelId="{7012922D-421B-41ED-83B1-91F502E898BE}" type="presOf" srcId="{1E1FB96E-63B3-4A05-94A9-38F62E529D6C}" destId="{A56928AD-A6A9-4191-9366-3C960CB6C5BE}" srcOrd="0" destOrd="0" presId="urn:microsoft.com/office/officeart/2018/2/layout/IconVerticalSolidList"/>
    <dgm:cxn modelId="{AF86264C-0C4B-48AC-8DCB-C4E93C175869}" srcId="{DFEE3186-0CAB-4695-9D19-8E5B83A2E5B5}" destId="{1E1FB96E-63B3-4A05-94A9-38F62E529D6C}" srcOrd="0" destOrd="0" parTransId="{9E271DB5-2BC9-41DC-9AA3-62C23D42AD38}" sibTransId="{8FF80092-3065-4F5D-997D-9E90D6B150C1}"/>
    <dgm:cxn modelId="{0794E67D-F65C-44CB-A5B7-5D774D080973}" type="presOf" srcId="{06FC2F69-92BC-43C8-A141-185D01562918}" destId="{1FB2731C-0A5D-4CF0-8348-7E95B444C566}" srcOrd="0" destOrd="0" presId="urn:microsoft.com/office/officeart/2018/2/layout/IconVerticalSolidList"/>
    <dgm:cxn modelId="{4C924FC9-2770-4471-A319-9B85067BD6B3}" type="presOf" srcId="{28A43620-D89C-41F9-B4A9-F5512E094219}" destId="{F3FA9981-3BC6-4BBD-8AA9-1E314D9A7191}" srcOrd="0" destOrd="0" presId="urn:microsoft.com/office/officeart/2018/2/layout/IconVerticalSolidList"/>
    <dgm:cxn modelId="{251171ED-435E-498A-A2ED-927C9FA3907E}" srcId="{DFEE3186-0CAB-4695-9D19-8E5B83A2E5B5}" destId="{06FC2F69-92BC-43C8-A141-185D01562918}" srcOrd="2" destOrd="0" parTransId="{62CE223C-E4BE-427D-8AED-BE8B25A24838}" sibTransId="{4CFDD815-2666-4C24-A109-8709133BEE36}"/>
    <dgm:cxn modelId="{D16F553D-8C2E-4ED5-8DF4-82C184B22AA4}" type="presParOf" srcId="{7D28CD43-BAB9-48C2-9FCC-E7946F26E832}" destId="{F424BC92-66FA-4018-8B27-2CE79EEFC1BE}" srcOrd="0" destOrd="0" presId="urn:microsoft.com/office/officeart/2018/2/layout/IconVerticalSolidList"/>
    <dgm:cxn modelId="{BF0CD864-CA6F-43F9-914B-098BBF33CC07}" type="presParOf" srcId="{F424BC92-66FA-4018-8B27-2CE79EEFC1BE}" destId="{30065D27-4517-4FEF-A9E7-174A92EDD4A4}" srcOrd="0" destOrd="0" presId="urn:microsoft.com/office/officeart/2018/2/layout/IconVerticalSolidList"/>
    <dgm:cxn modelId="{DB3F714B-AF06-49FF-A249-CD4F8E1FDAF4}" type="presParOf" srcId="{F424BC92-66FA-4018-8B27-2CE79EEFC1BE}" destId="{3A1271F5-16B8-4E7B-A4D1-98C8527F187B}" srcOrd="1" destOrd="0" presId="urn:microsoft.com/office/officeart/2018/2/layout/IconVerticalSolidList"/>
    <dgm:cxn modelId="{04C53BB6-3AE8-4088-87E3-BDCB845F0FEB}" type="presParOf" srcId="{F424BC92-66FA-4018-8B27-2CE79EEFC1BE}" destId="{B6F43020-6F32-4E75-B7AA-5EC37193C350}" srcOrd="2" destOrd="0" presId="urn:microsoft.com/office/officeart/2018/2/layout/IconVerticalSolidList"/>
    <dgm:cxn modelId="{943D388D-F9E0-48A0-AC5E-890631051837}" type="presParOf" srcId="{F424BC92-66FA-4018-8B27-2CE79EEFC1BE}" destId="{A56928AD-A6A9-4191-9366-3C960CB6C5BE}" srcOrd="3" destOrd="0" presId="urn:microsoft.com/office/officeart/2018/2/layout/IconVerticalSolidList"/>
    <dgm:cxn modelId="{C94F04EB-4AE2-4A63-98BA-EAA15A7A2135}" type="presParOf" srcId="{7D28CD43-BAB9-48C2-9FCC-E7946F26E832}" destId="{F7935321-0CF6-457F-9A2D-CA9BCFBB2EB7}" srcOrd="1" destOrd="0" presId="urn:microsoft.com/office/officeart/2018/2/layout/IconVerticalSolidList"/>
    <dgm:cxn modelId="{E95526CA-430E-4AEE-8D4D-4F31BAF23097}" type="presParOf" srcId="{7D28CD43-BAB9-48C2-9FCC-E7946F26E832}" destId="{AB3BE147-BE07-4FA0-87FE-E2A606B2E5FE}" srcOrd="2" destOrd="0" presId="urn:microsoft.com/office/officeart/2018/2/layout/IconVerticalSolidList"/>
    <dgm:cxn modelId="{8781FEE4-D433-42C7-AB52-3E77343B81EB}" type="presParOf" srcId="{AB3BE147-BE07-4FA0-87FE-E2A606B2E5FE}" destId="{7643F406-47E5-4ECF-B172-231839053FB8}" srcOrd="0" destOrd="0" presId="urn:microsoft.com/office/officeart/2018/2/layout/IconVerticalSolidList"/>
    <dgm:cxn modelId="{5C12F642-C65B-42C6-B71B-87BBBADA60BF}" type="presParOf" srcId="{AB3BE147-BE07-4FA0-87FE-E2A606B2E5FE}" destId="{009A4AFE-93B9-4D6A-B37D-34B592A5C45F}" srcOrd="1" destOrd="0" presId="urn:microsoft.com/office/officeart/2018/2/layout/IconVerticalSolidList"/>
    <dgm:cxn modelId="{FD4479E7-76F4-4FA7-A887-3E821820FF3E}" type="presParOf" srcId="{AB3BE147-BE07-4FA0-87FE-E2A606B2E5FE}" destId="{4DDA5458-7D37-4A51-ACB0-A67EB7003E1F}" srcOrd="2" destOrd="0" presId="urn:microsoft.com/office/officeart/2018/2/layout/IconVerticalSolidList"/>
    <dgm:cxn modelId="{903DDA5C-9F15-4510-8385-9DCCE83D2D44}" type="presParOf" srcId="{AB3BE147-BE07-4FA0-87FE-E2A606B2E5FE}" destId="{F3FA9981-3BC6-4BBD-8AA9-1E314D9A7191}" srcOrd="3" destOrd="0" presId="urn:microsoft.com/office/officeart/2018/2/layout/IconVerticalSolidList"/>
    <dgm:cxn modelId="{3DC4AA82-A300-42D0-8192-3BD66B609FAA}" type="presParOf" srcId="{7D28CD43-BAB9-48C2-9FCC-E7946F26E832}" destId="{11DEAF70-C013-42D7-A062-53538B42F1C0}" srcOrd="3" destOrd="0" presId="urn:microsoft.com/office/officeart/2018/2/layout/IconVerticalSolidList"/>
    <dgm:cxn modelId="{54A27691-9CDB-4386-A0D5-4130A81754FD}" type="presParOf" srcId="{7D28CD43-BAB9-48C2-9FCC-E7946F26E832}" destId="{62F36E9C-2F4E-45E5-BDA8-1A15BE7115C1}" srcOrd="4" destOrd="0" presId="urn:microsoft.com/office/officeart/2018/2/layout/IconVerticalSolidList"/>
    <dgm:cxn modelId="{67CCCCCF-C1DF-4FA1-85EB-128C5CAE9EE1}" type="presParOf" srcId="{62F36E9C-2F4E-45E5-BDA8-1A15BE7115C1}" destId="{DE9DFB52-C7A8-4EFC-A5CB-0B8883E5CD81}" srcOrd="0" destOrd="0" presId="urn:microsoft.com/office/officeart/2018/2/layout/IconVerticalSolidList"/>
    <dgm:cxn modelId="{F9AA6EFF-DDE4-42F5-803E-42FE0ABC44F5}" type="presParOf" srcId="{62F36E9C-2F4E-45E5-BDA8-1A15BE7115C1}" destId="{7A1BE95E-A4D0-4D05-95DA-7510BBDC6F49}" srcOrd="1" destOrd="0" presId="urn:microsoft.com/office/officeart/2018/2/layout/IconVerticalSolidList"/>
    <dgm:cxn modelId="{DE3403CF-1529-4343-8687-C602EACED198}" type="presParOf" srcId="{62F36E9C-2F4E-45E5-BDA8-1A15BE7115C1}" destId="{54746C84-1D28-452D-85AA-2584A68ECB23}" srcOrd="2" destOrd="0" presId="urn:microsoft.com/office/officeart/2018/2/layout/IconVerticalSolidList"/>
    <dgm:cxn modelId="{CEFE6DBD-8DFF-4E8A-86C2-721F74EC1B21}" type="presParOf" srcId="{62F36E9C-2F4E-45E5-BDA8-1A15BE7115C1}" destId="{1FB2731C-0A5D-4CF0-8348-7E95B444C56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3C18EC-6F85-476A-95C9-087B4B44B609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0C022BD-16B9-45A6-8A6E-A7EB782F2861}">
      <dgm:prSet/>
      <dgm:spPr>
        <a:solidFill>
          <a:srgbClr val="FF000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6451BDD0-4D81-4967-A824-427F936AB453}" type="parTrans" cxnId="{7667C72E-62FE-4499-97D7-A85364CE34D9}">
      <dgm:prSet/>
      <dgm:spPr/>
      <dgm:t>
        <a:bodyPr/>
        <a:lstStyle/>
        <a:p>
          <a:endParaRPr lang="en-US"/>
        </a:p>
      </dgm:t>
    </dgm:pt>
    <dgm:pt modelId="{E594C045-B5B6-447D-A9C9-5FF4C6CD765A}" type="sibTrans" cxnId="{7667C72E-62FE-4499-97D7-A85364CE34D9}">
      <dgm:prSet/>
      <dgm:spPr/>
      <dgm:t>
        <a:bodyPr/>
        <a:lstStyle/>
        <a:p>
          <a:endParaRPr lang="en-US"/>
        </a:p>
      </dgm:t>
    </dgm:pt>
    <dgm:pt modelId="{3D9AB5E8-2B4A-4337-AC5A-5728EFC3CC0A}">
      <dgm:prSet/>
      <dgm:spPr>
        <a:solidFill>
          <a:srgbClr val="00B05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92661805-8D51-44F1-96DB-67C81BB4E2F5}" type="parTrans" cxnId="{467A4A48-59F6-460A-9812-B8F0EEFC3CCF}">
      <dgm:prSet/>
      <dgm:spPr/>
      <dgm:t>
        <a:bodyPr/>
        <a:lstStyle/>
        <a:p>
          <a:endParaRPr lang="en-US"/>
        </a:p>
      </dgm:t>
    </dgm:pt>
    <dgm:pt modelId="{8D78B525-0797-4C21-B53C-888C9D7C1993}" type="sibTrans" cxnId="{467A4A48-59F6-460A-9812-B8F0EEFC3CCF}">
      <dgm:prSet/>
      <dgm:spPr/>
      <dgm:t>
        <a:bodyPr/>
        <a:lstStyle/>
        <a:p>
          <a:endParaRPr lang="en-US"/>
        </a:p>
      </dgm:t>
    </dgm:pt>
    <dgm:pt modelId="{E7EB56EB-5260-4B15-990A-C2BD5AF00A13}">
      <dgm:prSet/>
      <dgm:spPr>
        <a:solidFill>
          <a:srgbClr val="00B0F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E79D5912-FFA5-4F58-BD5C-6787F8879CCC}" type="parTrans" cxnId="{C46BA46A-9B64-43C5-BD42-4E3B3F675A70}">
      <dgm:prSet/>
      <dgm:spPr/>
      <dgm:t>
        <a:bodyPr/>
        <a:lstStyle/>
        <a:p>
          <a:endParaRPr lang="en-US"/>
        </a:p>
      </dgm:t>
    </dgm:pt>
    <dgm:pt modelId="{7E3EA255-6C92-46D9-AD19-6626EEA93868}" type="sibTrans" cxnId="{C46BA46A-9B64-43C5-BD42-4E3B3F675A70}">
      <dgm:prSet/>
      <dgm:spPr/>
      <dgm:t>
        <a:bodyPr/>
        <a:lstStyle/>
        <a:p>
          <a:endParaRPr lang="en-US"/>
        </a:p>
      </dgm:t>
    </dgm:pt>
    <dgm:pt modelId="{564F739D-CDC3-4847-8807-84617B268DF4}">
      <dgm:prSet/>
      <dgm:spPr>
        <a:solidFill>
          <a:schemeClr val="bg1">
            <a:lumMod val="65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A7650E12-CE1F-482C-9A01-A22E32646225}" type="parTrans" cxnId="{DCD68617-AED4-48A7-94F0-473FBA1A0898}">
      <dgm:prSet/>
      <dgm:spPr/>
      <dgm:t>
        <a:bodyPr/>
        <a:lstStyle/>
        <a:p>
          <a:endParaRPr lang="en-US"/>
        </a:p>
      </dgm:t>
    </dgm:pt>
    <dgm:pt modelId="{EE1CA8DA-E9FA-44C6-B944-F82F23277246}" type="sibTrans" cxnId="{DCD68617-AED4-48A7-94F0-473FBA1A0898}">
      <dgm:prSet/>
      <dgm:spPr/>
      <dgm:t>
        <a:bodyPr/>
        <a:lstStyle/>
        <a:p>
          <a:endParaRPr lang="en-US"/>
        </a:p>
      </dgm:t>
    </dgm:pt>
    <dgm:pt modelId="{C49EAC03-65F9-4C02-BB65-12DC0EA91CDC}">
      <dgm:prSet/>
      <dgm:spPr>
        <a:solidFill>
          <a:srgbClr val="7030A0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1"/>
              </a:solidFill>
            </a:rPr>
            <a:t>Media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dirty="0">
              <a:solidFill>
                <a:schemeClr val="bg1"/>
              </a:solidFill>
            </a:rPr>
            <a:t>badges</a:t>
          </a:r>
        </a:p>
      </dgm:t>
    </dgm:pt>
    <dgm:pt modelId="{5EEE5044-D013-4B40-B867-B0EE19A3DB07}" type="parTrans" cxnId="{E3CF8625-C217-4087-805B-2A1679ADE313}">
      <dgm:prSet/>
      <dgm:spPr/>
      <dgm:t>
        <a:bodyPr/>
        <a:lstStyle/>
        <a:p>
          <a:endParaRPr lang="en-US"/>
        </a:p>
      </dgm:t>
    </dgm:pt>
    <dgm:pt modelId="{5DF40D79-5375-432F-BEC5-9689AAE16626}" type="sibTrans" cxnId="{E3CF8625-C217-4087-805B-2A1679ADE313}">
      <dgm:prSet/>
      <dgm:spPr/>
      <dgm:t>
        <a:bodyPr/>
        <a:lstStyle/>
        <a:p>
          <a:endParaRPr lang="en-US"/>
        </a:p>
      </dgm:t>
    </dgm:pt>
    <dgm:pt modelId="{BC8906C0-B7A8-409D-8282-E28ACDE6F864}">
      <dgm:prSet/>
      <dgm:spPr>
        <a:solidFill>
          <a:srgbClr val="FFFF99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70879024-5124-40D9-B655-CE84C9F81FF5}" type="parTrans" cxnId="{A6FE5B7D-3A83-4558-8301-ECB28C62CBA3}">
      <dgm:prSet/>
      <dgm:spPr/>
      <dgm:t>
        <a:bodyPr/>
        <a:lstStyle/>
        <a:p>
          <a:endParaRPr lang="en-US"/>
        </a:p>
      </dgm:t>
    </dgm:pt>
    <dgm:pt modelId="{FC8FB9CE-394B-4849-847A-59DD7D35FB08}" type="sibTrans" cxnId="{A6FE5B7D-3A83-4558-8301-ECB28C62CBA3}">
      <dgm:prSet/>
      <dgm:spPr/>
      <dgm:t>
        <a:bodyPr/>
        <a:lstStyle/>
        <a:p>
          <a:endParaRPr lang="en-US"/>
        </a:p>
      </dgm:t>
    </dgm:pt>
    <dgm:pt modelId="{5A041EBE-4EE7-4DE2-95AE-CF27718AC47E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8B515A32-28A0-4A5D-B3E2-53FBB044A0AD}" type="sibTrans" cxnId="{6B093CC2-5C06-4CDF-A31B-1954EF990106}">
      <dgm:prSet/>
      <dgm:spPr/>
      <dgm:t>
        <a:bodyPr/>
        <a:lstStyle/>
        <a:p>
          <a:endParaRPr lang="en-US"/>
        </a:p>
      </dgm:t>
    </dgm:pt>
    <dgm:pt modelId="{1F3D2DC6-F7B8-478F-AE9C-50BA94652399}" type="parTrans" cxnId="{6B093CC2-5C06-4CDF-A31B-1954EF990106}">
      <dgm:prSet/>
      <dgm:spPr/>
      <dgm:t>
        <a:bodyPr/>
        <a:lstStyle/>
        <a:p>
          <a:endParaRPr lang="en-US"/>
        </a:p>
      </dgm:t>
    </dgm:pt>
    <dgm:pt modelId="{4AF83B78-6F4F-45E3-8EB8-FB8AE86E2C57}">
      <dgm:prSet phldrT="[Text]"/>
      <dgm:spPr>
        <a:solidFill>
          <a:schemeClr val="bg2">
            <a:lumMod val="10000"/>
          </a:schemeClr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/>
            <a:t>VIP			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dirty="0">
              <a:highlight>
                <a:srgbClr val="FFFF00"/>
              </a:highlight>
            </a:rPr>
            <a:t> </a:t>
          </a:r>
          <a:r>
            <a:rPr lang="en-US" dirty="0"/>
            <a:t>badges</a:t>
          </a:r>
        </a:p>
      </dgm:t>
    </dgm:pt>
    <dgm:pt modelId="{4A6AC36B-2078-4855-8B03-8E0A83569834}" type="parTrans" cxnId="{D2F51AF2-2AC2-4AE0-9B51-F26AB36C8C56}">
      <dgm:prSet/>
      <dgm:spPr/>
      <dgm:t>
        <a:bodyPr/>
        <a:lstStyle/>
        <a:p>
          <a:endParaRPr lang="en-US"/>
        </a:p>
      </dgm:t>
    </dgm:pt>
    <dgm:pt modelId="{BDDCB70B-FA29-4701-8EBF-24847F53BF30}" type="sibTrans" cxnId="{D2F51AF2-2AC2-4AE0-9B51-F26AB36C8C56}">
      <dgm:prSet/>
      <dgm:spPr/>
      <dgm:t>
        <a:bodyPr/>
        <a:lstStyle/>
        <a:p>
          <a:endParaRPr lang="en-US"/>
        </a:p>
      </dgm:t>
    </dgm:pt>
    <dgm:pt modelId="{38F71B68-CCA3-4B0D-A75C-67AF86C8EEE3}">
      <dgm:prSet phldrT="[Text]"/>
      <dgm:spPr>
        <a:solidFill>
          <a:srgbClr val="F6B403"/>
        </a:solidFill>
        <a:ln>
          <a:solidFill>
            <a:schemeClr val="tx1"/>
          </a:solidFill>
        </a:ln>
      </dgm:spPr>
      <dgm:t>
        <a:bodyPr/>
        <a:lstStyle/>
        <a:p>
          <a:pPr>
            <a:spcBef>
              <a:spcPts val="1200"/>
            </a:spcBef>
          </a:pPr>
          <a:r>
            <a:rPr lang="en-US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dirty="0">
              <a:solidFill>
                <a:schemeClr val="bg2">
                  <a:lumMod val="10000"/>
                </a:schemeClr>
              </a:solidFill>
            </a:rPr>
            <a:t>badges</a:t>
          </a:r>
        </a:p>
      </dgm:t>
    </dgm:pt>
    <dgm:pt modelId="{4DC19E10-CEE7-432F-A57A-1BA4522BC7E6}" type="parTrans" cxnId="{6F5F953B-20ED-4148-9779-53865FD5F40C}">
      <dgm:prSet/>
      <dgm:spPr/>
      <dgm:t>
        <a:bodyPr/>
        <a:lstStyle/>
        <a:p>
          <a:endParaRPr lang="en-US"/>
        </a:p>
      </dgm:t>
    </dgm:pt>
    <dgm:pt modelId="{4CEB1354-4BAA-457B-BA30-485219179F54}" type="sibTrans" cxnId="{6F5F953B-20ED-4148-9779-53865FD5F40C}">
      <dgm:prSet/>
      <dgm:spPr/>
      <dgm:t>
        <a:bodyPr/>
        <a:lstStyle/>
        <a:p>
          <a:endParaRPr lang="en-US"/>
        </a:p>
      </dgm:t>
    </dgm:pt>
    <dgm:pt modelId="{910FBEEF-F43F-4820-9DD7-E740AA7C1F7B}" type="pres">
      <dgm:prSet presAssocID="{6E3C18EC-6F85-476A-95C9-087B4B44B609}" presName="Name0" presStyleCnt="0">
        <dgm:presLayoutVars>
          <dgm:dir/>
          <dgm:animLvl val="lvl"/>
          <dgm:resizeHandles val="exact"/>
        </dgm:presLayoutVars>
      </dgm:prSet>
      <dgm:spPr/>
    </dgm:pt>
    <dgm:pt modelId="{243571C8-4A9F-4D05-97B1-E8697E759E68}" type="pres">
      <dgm:prSet presAssocID="{5A041EBE-4EE7-4DE2-95AE-CF27718AC47E}" presName="linNode" presStyleCnt="0"/>
      <dgm:spPr/>
    </dgm:pt>
    <dgm:pt modelId="{2DC967CD-F066-4803-A3E7-8863DCD41B1A}" type="pres">
      <dgm:prSet presAssocID="{5A041EBE-4EE7-4DE2-95AE-CF27718AC47E}" presName="parentText" presStyleLbl="node1" presStyleIdx="0" presStyleCnt="9" custScaleX="277778" custLinFactNeighborY="21960">
        <dgm:presLayoutVars>
          <dgm:chMax val="1"/>
          <dgm:bulletEnabled val="1"/>
        </dgm:presLayoutVars>
      </dgm:prSet>
      <dgm:spPr/>
    </dgm:pt>
    <dgm:pt modelId="{202A523B-FA3F-4E81-BBBF-4C8A3B02E4F5}" type="pres">
      <dgm:prSet presAssocID="{8B515A32-28A0-4A5D-B3E2-53FBB044A0AD}" presName="sp" presStyleCnt="0"/>
      <dgm:spPr/>
    </dgm:pt>
    <dgm:pt modelId="{DB00B9F5-785C-41AF-BA7B-15A926E8609D}" type="pres">
      <dgm:prSet presAssocID="{90C022BD-16B9-45A6-8A6E-A7EB782F2861}" presName="linNode" presStyleCnt="0"/>
      <dgm:spPr/>
    </dgm:pt>
    <dgm:pt modelId="{23723E30-2349-4FE6-A701-DFBA1912B77F}" type="pres">
      <dgm:prSet presAssocID="{90C022BD-16B9-45A6-8A6E-A7EB782F2861}" presName="parentText" presStyleLbl="node1" presStyleIdx="1" presStyleCnt="9" custScaleX="277778" custLinFactNeighborX="-136" custLinFactNeighborY="14496">
        <dgm:presLayoutVars>
          <dgm:chMax val="1"/>
          <dgm:bulletEnabled val="1"/>
        </dgm:presLayoutVars>
      </dgm:prSet>
      <dgm:spPr/>
    </dgm:pt>
    <dgm:pt modelId="{D2C78921-11EC-484D-BA49-ACA4FD8E7141}" type="pres">
      <dgm:prSet presAssocID="{E594C045-B5B6-447D-A9C9-5FF4C6CD765A}" presName="sp" presStyleCnt="0"/>
      <dgm:spPr/>
    </dgm:pt>
    <dgm:pt modelId="{DCE99AD3-C45C-4B61-A861-561D7CB289FE}" type="pres">
      <dgm:prSet presAssocID="{3D9AB5E8-2B4A-4337-AC5A-5728EFC3CC0A}" presName="linNode" presStyleCnt="0"/>
      <dgm:spPr/>
    </dgm:pt>
    <dgm:pt modelId="{D97FF1AD-88C6-4F12-B2FC-C52545D844A5}" type="pres">
      <dgm:prSet presAssocID="{3D9AB5E8-2B4A-4337-AC5A-5728EFC3CC0A}" presName="parentText" presStyleLbl="node1" presStyleIdx="2" presStyleCnt="9" custScaleX="277778">
        <dgm:presLayoutVars>
          <dgm:chMax val="1"/>
          <dgm:bulletEnabled val="1"/>
        </dgm:presLayoutVars>
      </dgm:prSet>
      <dgm:spPr/>
    </dgm:pt>
    <dgm:pt modelId="{32553129-A96C-49D3-90EC-266EEE4A7B75}" type="pres">
      <dgm:prSet presAssocID="{8D78B525-0797-4C21-B53C-888C9D7C1993}" presName="sp" presStyleCnt="0"/>
      <dgm:spPr/>
    </dgm:pt>
    <dgm:pt modelId="{3C315646-10F7-4427-985A-17ADDAF89552}" type="pres">
      <dgm:prSet presAssocID="{E7EB56EB-5260-4B15-990A-C2BD5AF00A13}" presName="linNode" presStyleCnt="0"/>
      <dgm:spPr/>
    </dgm:pt>
    <dgm:pt modelId="{96CCE44D-0B54-4EE4-A5DE-BFE13E467019}" type="pres">
      <dgm:prSet presAssocID="{E7EB56EB-5260-4B15-990A-C2BD5AF00A13}" presName="parentText" presStyleLbl="node1" presStyleIdx="3" presStyleCnt="9" custScaleX="277778">
        <dgm:presLayoutVars>
          <dgm:chMax val="1"/>
          <dgm:bulletEnabled val="1"/>
        </dgm:presLayoutVars>
      </dgm:prSet>
      <dgm:spPr/>
    </dgm:pt>
    <dgm:pt modelId="{5A41FE3E-308A-4AD2-B1A6-5D24389D2EE0}" type="pres">
      <dgm:prSet presAssocID="{7E3EA255-6C92-46D9-AD19-6626EEA93868}" presName="sp" presStyleCnt="0"/>
      <dgm:spPr/>
    </dgm:pt>
    <dgm:pt modelId="{6557F80E-4CDD-47CD-A613-0F9534D1CD27}" type="pres">
      <dgm:prSet presAssocID="{38F71B68-CCA3-4B0D-A75C-67AF86C8EEE3}" presName="linNode" presStyleCnt="0"/>
      <dgm:spPr/>
    </dgm:pt>
    <dgm:pt modelId="{7087991F-42CB-4AF9-B412-8BB93B120AFB}" type="pres">
      <dgm:prSet presAssocID="{38F71B68-CCA3-4B0D-A75C-67AF86C8EEE3}" presName="parentText" presStyleLbl="node1" presStyleIdx="4" presStyleCnt="9" custScaleX="277778">
        <dgm:presLayoutVars>
          <dgm:chMax val="1"/>
          <dgm:bulletEnabled val="1"/>
        </dgm:presLayoutVars>
      </dgm:prSet>
      <dgm:spPr/>
    </dgm:pt>
    <dgm:pt modelId="{E2BDD366-5CD6-4022-9D02-4007857F0531}" type="pres">
      <dgm:prSet presAssocID="{4CEB1354-4BAA-457B-BA30-485219179F54}" presName="sp" presStyleCnt="0"/>
      <dgm:spPr/>
    </dgm:pt>
    <dgm:pt modelId="{E2525306-B6BD-4728-BAC3-C0AA481177ED}" type="pres">
      <dgm:prSet presAssocID="{564F739D-CDC3-4847-8807-84617B268DF4}" presName="linNode" presStyleCnt="0"/>
      <dgm:spPr/>
    </dgm:pt>
    <dgm:pt modelId="{EC71C6AF-4D22-4463-AE3D-B6452DABB014}" type="pres">
      <dgm:prSet presAssocID="{564F739D-CDC3-4847-8807-84617B268DF4}" presName="parentText" presStyleLbl="node1" presStyleIdx="5" presStyleCnt="9" custScaleX="277778">
        <dgm:presLayoutVars>
          <dgm:chMax val="1"/>
          <dgm:bulletEnabled val="1"/>
        </dgm:presLayoutVars>
      </dgm:prSet>
      <dgm:spPr/>
    </dgm:pt>
    <dgm:pt modelId="{278089C1-13EC-452D-8ED6-6E745DF5CE81}" type="pres">
      <dgm:prSet presAssocID="{EE1CA8DA-E9FA-44C6-B944-F82F23277246}" presName="sp" presStyleCnt="0"/>
      <dgm:spPr/>
    </dgm:pt>
    <dgm:pt modelId="{B314FF0B-ACAD-4193-8FEB-B757A93F1E71}" type="pres">
      <dgm:prSet presAssocID="{C49EAC03-65F9-4C02-BB65-12DC0EA91CDC}" presName="linNode" presStyleCnt="0"/>
      <dgm:spPr/>
    </dgm:pt>
    <dgm:pt modelId="{D7E429C5-329D-4155-AE08-68CBFCFE0BA7}" type="pres">
      <dgm:prSet presAssocID="{C49EAC03-65F9-4C02-BB65-12DC0EA91CDC}" presName="parentText" presStyleLbl="node1" presStyleIdx="6" presStyleCnt="9" custScaleX="277778">
        <dgm:presLayoutVars>
          <dgm:chMax val="1"/>
          <dgm:bulletEnabled val="1"/>
        </dgm:presLayoutVars>
      </dgm:prSet>
      <dgm:spPr/>
    </dgm:pt>
    <dgm:pt modelId="{52B32386-33A5-4C82-ACE3-D351230E3802}" type="pres">
      <dgm:prSet presAssocID="{5DF40D79-5375-432F-BEC5-9689AAE16626}" presName="sp" presStyleCnt="0"/>
      <dgm:spPr/>
    </dgm:pt>
    <dgm:pt modelId="{20EA7291-E393-47F8-ACB9-9F571756F28C}" type="pres">
      <dgm:prSet presAssocID="{BC8906C0-B7A8-409D-8282-E28ACDE6F864}" presName="linNode" presStyleCnt="0"/>
      <dgm:spPr/>
    </dgm:pt>
    <dgm:pt modelId="{ED9D9285-7EF7-401E-BE23-DFA5CB93C7C8}" type="pres">
      <dgm:prSet presAssocID="{BC8906C0-B7A8-409D-8282-E28ACDE6F864}" presName="parentText" presStyleLbl="node1" presStyleIdx="7" presStyleCnt="9" custScaleX="277778">
        <dgm:presLayoutVars>
          <dgm:chMax val="1"/>
          <dgm:bulletEnabled val="1"/>
        </dgm:presLayoutVars>
      </dgm:prSet>
      <dgm:spPr/>
    </dgm:pt>
    <dgm:pt modelId="{C56A2E7C-9A84-407B-8757-0EF501FA5BD8}" type="pres">
      <dgm:prSet presAssocID="{FC8FB9CE-394B-4849-847A-59DD7D35FB08}" presName="sp" presStyleCnt="0"/>
      <dgm:spPr/>
    </dgm:pt>
    <dgm:pt modelId="{397671C0-1CF5-45A8-B453-870E93880901}" type="pres">
      <dgm:prSet presAssocID="{4AF83B78-6F4F-45E3-8EB8-FB8AE86E2C57}" presName="linNode" presStyleCnt="0"/>
      <dgm:spPr/>
    </dgm:pt>
    <dgm:pt modelId="{982CB903-49AD-40C0-A0D3-34F88E3161FB}" type="pres">
      <dgm:prSet presAssocID="{4AF83B78-6F4F-45E3-8EB8-FB8AE86E2C57}" presName="parentText" presStyleLbl="node1" presStyleIdx="8" presStyleCnt="9" custScaleX="277778">
        <dgm:presLayoutVars>
          <dgm:chMax val="1"/>
          <dgm:bulletEnabled val="1"/>
        </dgm:presLayoutVars>
      </dgm:prSet>
      <dgm:spPr/>
    </dgm:pt>
  </dgm:ptLst>
  <dgm:cxnLst>
    <dgm:cxn modelId="{4B2B030B-110B-42B2-970A-58D559B5B0B6}" type="presOf" srcId="{90C022BD-16B9-45A6-8A6E-A7EB782F2861}" destId="{23723E30-2349-4FE6-A701-DFBA1912B77F}" srcOrd="0" destOrd="0" presId="urn:microsoft.com/office/officeart/2005/8/layout/vList5"/>
    <dgm:cxn modelId="{DCD68617-AED4-48A7-94F0-473FBA1A0898}" srcId="{6E3C18EC-6F85-476A-95C9-087B4B44B609}" destId="{564F739D-CDC3-4847-8807-84617B268DF4}" srcOrd="5" destOrd="0" parTransId="{A7650E12-CE1F-482C-9A01-A22E32646225}" sibTransId="{EE1CA8DA-E9FA-44C6-B944-F82F23277246}"/>
    <dgm:cxn modelId="{3CF94A22-74A0-47D6-8D26-62227E37B6EC}" type="presOf" srcId="{C49EAC03-65F9-4C02-BB65-12DC0EA91CDC}" destId="{D7E429C5-329D-4155-AE08-68CBFCFE0BA7}" srcOrd="0" destOrd="0" presId="urn:microsoft.com/office/officeart/2005/8/layout/vList5"/>
    <dgm:cxn modelId="{E3CF8625-C217-4087-805B-2A1679ADE313}" srcId="{6E3C18EC-6F85-476A-95C9-087B4B44B609}" destId="{C49EAC03-65F9-4C02-BB65-12DC0EA91CDC}" srcOrd="6" destOrd="0" parTransId="{5EEE5044-D013-4B40-B867-B0EE19A3DB07}" sibTransId="{5DF40D79-5375-432F-BEC5-9689AAE16626}"/>
    <dgm:cxn modelId="{68FA8927-8A2B-42CB-AAF3-22FDBF66E417}" type="presOf" srcId="{E7EB56EB-5260-4B15-990A-C2BD5AF00A13}" destId="{96CCE44D-0B54-4EE4-A5DE-BFE13E467019}" srcOrd="0" destOrd="0" presId="urn:microsoft.com/office/officeart/2005/8/layout/vList5"/>
    <dgm:cxn modelId="{7667C72E-62FE-4499-97D7-A85364CE34D9}" srcId="{6E3C18EC-6F85-476A-95C9-087B4B44B609}" destId="{90C022BD-16B9-45A6-8A6E-A7EB782F2861}" srcOrd="1" destOrd="0" parTransId="{6451BDD0-4D81-4967-A824-427F936AB453}" sibTransId="{E594C045-B5B6-447D-A9C9-5FF4C6CD765A}"/>
    <dgm:cxn modelId="{6F5F953B-20ED-4148-9779-53865FD5F40C}" srcId="{6E3C18EC-6F85-476A-95C9-087B4B44B609}" destId="{38F71B68-CCA3-4B0D-A75C-67AF86C8EEE3}" srcOrd="4" destOrd="0" parTransId="{4DC19E10-CEE7-432F-A57A-1BA4522BC7E6}" sibTransId="{4CEB1354-4BAA-457B-BA30-485219179F54}"/>
    <dgm:cxn modelId="{467A4A48-59F6-460A-9812-B8F0EEFC3CCF}" srcId="{6E3C18EC-6F85-476A-95C9-087B4B44B609}" destId="{3D9AB5E8-2B4A-4337-AC5A-5728EFC3CC0A}" srcOrd="2" destOrd="0" parTransId="{92661805-8D51-44F1-96DB-67C81BB4E2F5}" sibTransId="{8D78B525-0797-4C21-B53C-888C9D7C1993}"/>
    <dgm:cxn modelId="{C46BA46A-9B64-43C5-BD42-4E3B3F675A70}" srcId="{6E3C18EC-6F85-476A-95C9-087B4B44B609}" destId="{E7EB56EB-5260-4B15-990A-C2BD5AF00A13}" srcOrd="3" destOrd="0" parTransId="{E79D5912-FFA5-4F58-BD5C-6787F8879CCC}" sibTransId="{7E3EA255-6C92-46D9-AD19-6626EEA93868}"/>
    <dgm:cxn modelId="{A6FE5B7D-3A83-4558-8301-ECB28C62CBA3}" srcId="{6E3C18EC-6F85-476A-95C9-087B4B44B609}" destId="{BC8906C0-B7A8-409D-8282-E28ACDE6F864}" srcOrd="7" destOrd="0" parTransId="{70879024-5124-40D9-B655-CE84C9F81FF5}" sibTransId="{FC8FB9CE-394B-4849-847A-59DD7D35FB08}"/>
    <dgm:cxn modelId="{72E5278F-749E-4F8A-8A19-381C5D5C619F}" type="presOf" srcId="{4AF83B78-6F4F-45E3-8EB8-FB8AE86E2C57}" destId="{982CB903-49AD-40C0-A0D3-34F88E3161FB}" srcOrd="0" destOrd="0" presId="urn:microsoft.com/office/officeart/2005/8/layout/vList5"/>
    <dgm:cxn modelId="{42A535AC-E344-4A6E-9F2D-7F50A06D4B30}" type="presOf" srcId="{564F739D-CDC3-4847-8807-84617B268DF4}" destId="{EC71C6AF-4D22-4463-AE3D-B6452DABB014}" srcOrd="0" destOrd="0" presId="urn:microsoft.com/office/officeart/2005/8/layout/vList5"/>
    <dgm:cxn modelId="{19FE76AD-8A78-42CA-9A1D-A893AADA3C2D}" type="presOf" srcId="{BC8906C0-B7A8-409D-8282-E28ACDE6F864}" destId="{ED9D9285-7EF7-401E-BE23-DFA5CB93C7C8}" srcOrd="0" destOrd="0" presId="urn:microsoft.com/office/officeart/2005/8/layout/vList5"/>
    <dgm:cxn modelId="{CCCD56B5-3BBF-4A5D-B88D-32FF229DDEAC}" type="presOf" srcId="{6E3C18EC-6F85-476A-95C9-087B4B44B609}" destId="{910FBEEF-F43F-4820-9DD7-E740AA7C1F7B}" srcOrd="0" destOrd="0" presId="urn:microsoft.com/office/officeart/2005/8/layout/vList5"/>
    <dgm:cxn modelId="{6B093CC2-5C06-4CDF-A31B-1954EF990106}" srcId="{6E3C18EC-6F85-476A-95C9-087B4B44B609}" destId="{5A041EBE-4EE7-4DE2-95AE-CF27718AC47E}" srcOrd="0" destOrd="0" parTransId="{1F3D2DC6-F7B8-478F-AE9C-50BA94652399}" sibTransId="{8B515A32-28A0-4A5D-B3E2-53FBB044A0AD}"/>
    <dgm:cxn modelId="{F54EFAD3-26EF-4FDB-AA01-49F534EB8D6C}" type="presOf" srcId="{3D9AB5E8-2B4A-4337-AC5A-5728EFC3CC0A}" destId="{D97FF1AD-88C6-4F12-B2FC-C52545D844A5}" srcOrd="0" destOrd="0" presId="urn:microsoft.com/office/officeart/2005/8/layout/vList5"/>
    <dgm:cxn modelId="{C7D21FED-05B4-4E38-938E-E1F65593122F}" type="presOf" srcId="{38F71B68-CCA3-4B0D-A75C-67AF86C8EEE3}" destId="{7087991F-42CB-4AF9-B412-8BB93B120AFB}" srcOrd="0" destOrd="0" presId="urn:microsoft.com/office/officeart/2005/8/layout/vList5"/>
    <dgm:cxn modelId="{78326BED-B42C-4C71-880B-AECDC1B25559}" type="presOf" srcId="{5A041EBE-4EE7-4DE2-95AE-CF27718AC47E}" destId="{2DC967CD-F066-4803-A3E7-8863DCD41B1A}" srcOrd="0" destOrd="0" presId="urn:microsoft.com/office/officeart/2005/8/layout/vList5"/>
    <dgm:cxn modelId="{D2F51AF2-2AC2-4AE0-9B51-F26AB36C8C56}" srcId="{6E3C18EC-6F85-476A-95C9-087B4B44B609}" destId="{4AF83B78-6F4F-45E3-8EB8-FB8AE86E2C57}" srcOrd="8" destOrd="0" parTransId="{4A6AC36B-2078-4855-8B03-8E0A83569834}" sibTransId="{BDDCB70B-FA29-4701-8EBF-24847F53BF30}"/>
    <dgm:cxn modelId="{17ED53CE-8D10-4D6E-B057-0CEE268DE196}" type="presParOf" srcId="{910FBEEF-F43F-4820-9DD7-E740AA7C1F7B}" destId="{243571C8-4A9F-4D05-97B1-E8697E759E68}" srcOrd="0" destOrd="0" presId="urn:microsoft.com/office/officeart/2005/8/layout/vList5"/>
    <dgm:cxn modelId="{B67569AE-3E42-4338-ACDE-729FADFC5C6B}" type="presParOf" srcId="{243571C8-4A9F-4D05-97B1-E8697E759E68}" destId="{2DC967CD-F066-4803-A3E7-8863DCD41B1A}" srcOrd="0" destOrd="0" presId="urn:microsoft.com/office/officeart/2005/8/layout/vList5"/>
    <dgm:cxn modelId="{231F9715-CE90-4251-A126-4EA385282165}" type="presParOf" srcId="{910FBEEF-F43F-4820-9DD7-E740AA7C1F7B}" destId="{202A523B-FA3F-4E81-BBBF-4C8A3B02E4F5}" srcOrd="1" destOrd="0" presId="urn:microsoft.com/office/officeart/2005/8/layout/vList5"/>
    <dgm:cxn modelId="{543C2DAC-3B73-41D7-BCB2-93DD29F21C29}" type="presParOf" srcId="{910FBEEF-F43F-4820-9DD7-E740AA7C1F7B}" destId="{DB00B9F5-785C-41AF-BA7B-15A926E8609D}" srcOrd="2" destOrd="0" presId="urn:microsoft.com/office/officeart/2005/8/layout/vList5"/>
    <dgm:cxn modelId="{7C66B7E7-8490-4334-92D6-447BDFED6075}" type="presParOf" srcId="{DB00B9F5-785C-41AF-BA7B-15A926E8609D}" destId="{23723E30-2349-4FE6-A701-DFBA1912B77F}" srcOrd="0" destOrd="0" presId="urn:microsoft.com/office/officeart/2005/8/layout/vList5"/>
    <dgm:cxn modelId="{DFA79059-0A3D-4FAB-BC87-33524E5B1413}" type="presParOf" srcId="{910FBEEF-F43F-4820-9DD7-E740AA7C1F7B}" destId="{D2C78921-11EC-484D-BA49-ACA4FD8E7141}" srcOrd="3" destOrd="0" presId="urn:microsoft.com/office/officeart/2005/8/layout/vList5"/>
    <dgm:cxn modelId="{1B601168-2D0C-42E4-98F2-69231CBF7731}" type="presParOf" srcId="{910FBEEF-F43F-4820-9DD7-E740AA7C1F7B}" destId="{DCE99AD3-C45C-4B61-A861-561D7CB289FE}" srcOrd="4" destOrd="0" presId="urn:microsoft.com/office/officeart/2005/8/layout/vList5"/>
    <dgm:cxn modelId="{3047FBB7-C4AB-40A1-91DB-25A6C6161D58}" type="presParOf" srcId="{DCE99AD3-C45C-4B61-A861-561D7CB289FE}" destId="{D97FF1AD-88C6-4F12-B2FC-C52545D844A5}" srcOrd="0" destOrd="0" presId="urn:microsoft.com/office/officeart/2005/8/layout/vList5"/>
    <dgm:cxn modelId="{F0DBCDB3-CDF9-4729-8E57-6E840B6A3F84}" type="presParOf" srcId="{910FBEEF-F43F-4820-9DD7-E740AA7C1F7B}" destId="{32553129-A96C-49D3-90EC-266EEE4A7B75}" srcOrd="5" destOrd="0" presId="urn:microsoft.com/office/officeart/2005/8/layout/vList5"/>
    <dgm:cxn modelId="{5D845FE3-CA8E-4948-924B-E9222B249FD6}" type="presParOf" srcId="{910FBEEF-F43F-4820-9DD7-E740AA7C1F7B}" destId="{3C315646-10F7-4427-985A-17ADDAF89552}" srcOrd="6" destOrd="0" presId="urn:microsoft.com/office/officeart/2005/8/layout/vList5"/>
    <dgm:cxn modelId="{97E5FB64-76F9-4A2E-967C-C16995CD56C4}" type="presParOf" srcId="{3C315646-10F7-4427-985A-17ADDAF89552}" destId="{96CCE44D-0B54-4EE4-A5DE-BFE13E467019}" srcOrd="0" destOrd="0" presId="urn:microsoft.com/office/officeart/2005/8/layout/vList5"/>
    <dgm:cxn modelId="{F2AB9A64-F230-4F32-AC93-6CB978C93B3C}" type="presParOf" srcId="{910FBEEF-F43F-4820-9DD7-E740AA7C1F7B}" destId="{5A41FE3E-308A-4AD2-B1A6-5D24389D2EE0}" srcOrd="7" destOrd="0" presId="urn:microsoft.com/office/officeart/2005/8/layout/vList5"/>
    <dgm:cxn modelId="{BB5E8EF9-D265-4457-8C01-B6048C670F74}" type="presParOf" srcId="{910FBEEF-F43F-4820-9DD7-E740AA7C1F7B}" destId="{6557F80E-4CDD-47CD-A613-0F9534D1CD27}" srcOrd="8" destOrd="0" presId="urn:microsoft.com/office/officeart/2005/8/layout/vList5"/>
    <dgm:cxn modelId="{59635ED6-27DE-46F0-A028-124246E4A0FB}" type="presParOf" srcId="{6557F80E-4CDD-47CD-A613-0F9534D1CD27}" destId="{7087991F-42CB-4AF9-B412-8BB93B120AFB}" srcOrd="0" destOrd="0" presId="urn:microsoft.com/office/officeart/2005/8/layout/vList5"/>
    <dgm:cxn modelId="{8B71E9C7-AC7A-4FD4-BD5E-FA7290C62B46}" type="presParOf" srcId="{910FBEEF-F43F-4820-9DD7-E740AA7C1F7B}" destId="{E2BDD366-5CD6-4022-9D02-4007857F0531}" srcOrd="9" destOrd="0" presId="urn:microsoft.com/office/officeart/2005/8/layout/vList5"/>
    <dgm:cxn modelId="{224DAFA6-8EEC-40CC-942D-76B9AD148B38}" type="presParOf" srcId="{910FBEEF-F43F-4820-9DD7-E740AA7C1F7B}" destId="{E2525306-B6BD-4728-BAC3-C0AA481177ED}" srcOrd="10" destOrd="0" presId="urn:microsoft.com/office/officeart/2005/8/layout/vList5"/>
    <dgm:cxn modelId="{547F13E5-2F73-4E8B-B49A-D19504D644A8}" type="presParOf" srcId="{E2525306-B6BD-4728-BAC3-C0AA481177ED}" destId="{EC71C6AF-4D22-4463-AE3D-B6452DABB014}" srcOrd="0" destOrd="0" presId="urn:microsoft.com/office/officeart/2005/8/layout/vList5"/>
    <dgm:cxn modelId="{760425B0-5580-4835-913A-D6176B9C7E00}" type="presParOf" srcId="{910FBEEF-F43F-4820-9DD7-E740AA7C1F7B}" destId="{278089C1-13EC-452D-8ED6-6E745DF5CE81}" srcOrd="11" destOrd="0" presId="urn:microsoft.com/office/officeart/2005/8/layout/vList5"/>
    <dgm:cxn modelId="{A29FA1C4-ACEB-4E3B-BAB7-722704CB6463}" type="presParOf" srcId="{910FBEEF-F43F-4820-9DD7-E740AA7C1F7B}" destId="{B314FF0B-ACAD-4193-8FEB-B757A93F1E71}" srcOrd="12" destOrd="0" presId="urn:microsoft.com/office/officeart/2005/8/layout/vList5"/>
    <dgm:cxn modelId="{48A99AEB-5871-48AC-B4B0-4E2EC1463CD5}" type="presParOf" srcId="{B314FF0B-ACAD-4193-8FEB-B757A93F1E71}" destId="{D7E429C5-329D-4155-AE08-68CBFCFE0BA7}" srcOrd="0" destOrd="0" presId="urn:microsoft.com/office/officeart/2005/8/layout/vList5"/>
    <dgm:cxn modelId="{0CC8E676-F69D-459D-879F-B5BCB8D91AA8}" type="presParOf" srcId="{910FBEEF-F43F-4820-9DD7-E740AA7C1F7B}" destId="{52B32386-33A5-4C82-ACE3-D351230E3802}" srcOrd="13" destOrd="0" presId="urn:microsoft.com/office/officeart/2005/8/layout/vList5"/>
    <dgm:cxn modelId="{2AD932D8-6570-4728-A5CE-6D8D36B00F38}" type="presParOf" srcId="{910FBEEF-F43F-4820-9DD7-E740AA7C1F7B}" destId="{20EA7291-E393-47F8-ACB9-9F571756F28C}" srcOrd="14" destOrd="0" presId="urn:microsoft.com/office/officeart/2005/8/layout/vList5"/>
    <dgm:cxn modelId="{698351F4-E84C-4489-8061-FFBFDA4061B1}" type="presParOf" srcId="{20EA7291-E393-47F8-ACB9-9F571756F28C}" destId="{ED9D9285-7EF7-401E-BE23-DFA5CB93C7C8}" srcOrd="0" destOrd="0" presId="urn:microsoft.com/office/officeart/2005/8/layout/vList5"/>
    <dgm:cxn modelId="{5D074307-FC47-4EB1-82A0-26BE5DA5B7CA}" type="presParOf" srcId="{910FBEEF-F43F-4820-9DD7-E740AA7C1F7B}" destId="{C56A2E7C-9A84-407B-8757-0EF501FA5BD8}" srcOrd="15" destOrd="0" presId="urn:microsoft.com/office/officeart/2005/8/layout/vList5"/>
    <dgm:cxn modelId="{FA778BF5-7E7B-4B94-AE55-996D58DB3AE4}" type="presParOf" srcId="{910FBEEF-F43F-4820-9DD7-E740AA7C1F7B}" destId="{397671C0-1CF5-45A8-B453-870E93880901}" srcOrd="16" destOrd="0" presId="urn:microsoft.com/office/officeart/2005/8/layout/vList5"/>
    <dgm:cxn modelId="{EAB0D0CC-0366-404E-BBBE-4A88FEE44B89}" type="presParOf" srcId="{397671C0-1CF5-45A8-B453-870E93880901}" destId="{982CB903-49AD-40C0-A0D3-34F88E3161F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065D27-4517-4FEF-A9E7-174A92EDD4A4}">
      <dsp:nvSpPr>
        <dsp:cNvPr id="0" name=""/>
        <dsp:cNvSpPr/>
      </dsp:nvSpPr>
      <dsp:spPr>
        <a:xfrm>
          <a:off x="0" y="0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1271F5-16B8-4E7B-A4D1-98C8527F187B}">
      <dsp:nvSpPr>
        <dsp:cNvPr id="0" name=""/>
        <dsp:cNvSpPr/>
      </dsp:nvSpPr>
      <dsp:spPr>
        <a:xfrm>
          <a:off x="328890" y="247099"/>
          <a:ext cx="598568" cy="5979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6928AD-A6A9-4191-9366-3C960CB6C5BE}">
      <dsp:nvSpPr>
        <dsp:cNvPr id="0" name=""/>
        <dsp:cNvSpPr/>
      </dsp:nvSpPr>
      <dsp:spPr>
        <a:xfrm>
          <a:off x="1256350" y="2470"/>
          <a:ext cx="4311225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[Start and anticipated end timelines]</a:t>
          </a:r>
        </a:p>
      </dsp:txBody>
      <dsp:txXfrm>
        <a:off x="1256350" y="2470"/>
        <a:ext cx="4311225" cy="1155195"/>
      </dsp:txXfrm>
    </dsp:sp>
    <dsp:sp modelId="{7643F406-47E5-4ECF-B172-231839053FB8}">
      <dsp:nvSpPr>
        <dsp:cNvPr id="0" name=""/>
        <dsp:cNvSpPr/>
      </dsp:nvSpPr>
      <dsp:spPr>
        <a:xfrm>
          <a:off x="0" y="1446464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9A4AFE-93B9-4D6A-B37D-34B592A5C45F}">
      <dsp:nvSpPr>
        <dsp:cNvPr id="0" name=""/>
        <dsp:cNvSpPr/>
      </dsp:nvSpPr>
      <dsp:spPr>
        <a:xfrm>
          <a:off x="328890" y="1691094"/>
          <a:ext cx="598568" cy="5979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A9981-3BC6-4BBD-8AA9-1E314D9A7191}">
      <dsp:nvSpPr>
        <dsp:cNvPr id="0" name=""/>
        <dsp:cNvSpPr/>
      </dsp:nvSpPr>
      <dsp:spPr>
        <a:xfrm>
          <a:off x="1256350" y="1446464"/>
          <a:ext cx="4311225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[Venue sites]</a:t>
          </a:r>
        </a:p>
      </dsp:txBody>
      <dsp:txXfrm>
        <a:off x="1256350" y="1446464"/>
        <a:ext cx="4311225" cy="1155195"/>
      </dsp:txXfrm>
    </dsp:sp>
    <dsp:sp modelId="{DE9DFB52-C7A8-4EFC-A5CB-0B8883E5CD81}">
      <dsp:nvSpPr>
        <dsp:cNvPr id="0" name=""/>
        <dsp:cNvSpPr/>
      </dsp:nvSpPr>
      <dsp:spPr>
        <a:xfrm>
          <a:off x="0" y="2890459"/>
          <a:ext cx="5605629" cy="108724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1BE95E-A4D0-4D05-95DA-7510BBDC6F49}">
      <dsp:nvSpPr>
        <dsp:cNvPr id="0" name=""/>
        <dsp:cNvSpPr/>
      </dsp:nvSpPr>
      <dsp:spPr>
        <a:xfrm>
          <a:off x="329212" y="3135088"/>
          <a:ext cx="598568" cy="59798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tx1">
              <a:alpha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B2731C-0A5D-4CF0-8348-7E95B444C566}">
      <dsp:nvSpPr>
        <dsp:cNvPr id="0" name=""/>
        <dsp:cNvSpPr/>
      </dsp:nvSpPr>
      <dsp:spPr>
        <a:xfrm>
          <a:off x="1256993" y="2890459"/>
          <a:ext cx="4270073" cy="11551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258" tIns="122258" rIns="122258" bIns="122258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[Play will be restricted to the delineated areas surrounding exercise site]</a:t>
          </a:r>
        </a:p>
      </dsp:txBody>
      <dsp:txXfrm>
        <a:off x="1256993" y="2890459"/>
        <a:ext cx="4270073" cy="11551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C967CD-F066-4803-A3E7-8863DCD41B1A}">
      <dsp:nvSpPr>
        <dsp:cNvPr id="0" name=""/>
        <dsp:cNvSpPr/>
      </dsp:nvSpPr>
      <dsp:spPr>
        <a:xfrm>
          <a:off x="2692" y="110844"/>
          <a:ext cx="5512776" cy="498757"/>
        </a:xfrm>
        <a:prstGeom prst="roundRect">
          <a:avLst/>
        </a:prstGeom>
        <a:solidFill>
          <a:schemeClr val="bg1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Controllers/Facilitators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[white]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35191"/>
        <a:ext cx="5464082" cy="450063"/>
      </dsp:txXfrm>
    </dsp:sp>
    <dsp:sp modelId="{23723E30-2349-4FE6-A701-DFBA1912B77F}">
      <dsp:nvSpPr>
        <dsp:cNvPr id="0" name=""/>
        <dsp:cNvSpPr/>
      </dsp:nvSpPr>
      <dsp:spPr>
        <a:xfrm>
          <a:off x="0" y="597311"/>
          <a:ext cx="5512776" cy="498757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Evaluators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[red]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4347" y="621658"/>
        <a:ext cx="5464082" cy="450063"/>
      </dsp:txXfrm>
    </dsp:sp>
    <dsp:sp modelId="{D97FF1AD-88C6-4F12-B2FC-C52545D844A5}">
      <dsp:nvSpPr>
        <dsp:cNvPr id="0" name=""/>
        <dsp:cNvSpPr/>
      </dsp:nvSpPr>
      <dsp:spPr>
        <a:xfrm>
          <a:off x="2692" y="1048707"/>
          <a:ext cx="5512776" cy="498757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Support staff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[green]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073054"/>
        <a:ext cx="5464082" cy="450063"/>
      </dsp:txXfrm>
    </dsp:sp>
    <dsp:sp modelId="{96CCE44D-0B54-4EE4-A5DE-BFE13E467019}">
      <dsp:nvSpPr>
        <dsp:cNvPr id="0" name=""/>
        <dsp:cNvSpPr/>
      </dsp:nvSpPr>
      <dsp:spPr>
        <a:xfrm>
          <a:off x="2692" y="1572402"/>
          <a:ext cx="5512776" cy="498757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Players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[blue]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1596749"/>
        <a:ext cx="5464082" cy="450063"/>
      </dsp:txXfrm>
    </dsp:sp>
    <dsp:sp modelId="{7087991F-42CB-4AF9-B412-8BB93B120AFB}">
      <dsp:nvSpPr>
        <dsp:cNvPr id="0" name=""/>
        <dsp:cNvSpPr/>
      </dsp:nvSpPr>
      <dsp:spPr>
        <a:xfrm>
          <a:off x="2692" y="2096097"/>
          <a:ext cx="5512776" cy="498757"/>
        </a:xfrm>
        <a:prstGeom prst="roundRect">
          <a:avLst/>
        </a:prstGeom>
        <a:solidFill>
          <a:srgbClr val="F6B403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Safety Controller		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[orange]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120444"/>
        <a:ext cx="5464082" cy="450063"/>
      </dsp:txXfrm>
    </dsp:sp>
    <dsp:sp modelId="{EC71C6AF-4D22-4463-AE3D-B6452DABB014}">
      <dsp:nvSpPr>
        <dsp:cNvPr id="0" name=""/>
        <dsp:cNvSpPr/>
      </dsp:nvSpPr>
      <dsp:spPr>
        <a:xfrm>
          <a:off x="2692" y="2619792"/>
          <a:ext cx="5512776" cy="498757"/>
        </a:xfrm>
        <a:prstGeom prst="round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Observers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[gray]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2644139"/>
        <a:ext cx="5464082" cy="450063"/>
      </dsp:txXfrm>
    </dsp:sp>
    <dsp:sp modelId="{D7E429C5-329D-4155-AE08-68CBFCFE0BA7}">
      <dsp:nvSpPr>
        <dsp:cNvPr id="0" name=""/>
        <dsp:cNvSpPr/>
      </dsp:nvSpPr>
      <dsp:spPr>
        <a:xfrm>
          <a:off x="2692" y="3143487"/>
          <a:ext cx="5512776" cy="498757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Media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[purple] </a:t>
          </a:r>
          <a:r>
            <a:rPr lang="en-US" sz="2300" kern="1200" dirty="0">
              <a:solidFill>
                <a:schemeClr val="bg1"/>
              </a:solidFill>
            </a:rPr>
            <a:t>badges</a:t>
          </a:r>
        </a:p>
      </dsp:txBody>
      <dsp:txXfrm>
        <a:off x="27039" y="3167834"/>
        <a:ext cx="5464082" cy="450063"/>
      </dsp:txXfrm>
    </dsp:sp>
    <dsp:sp modelId="{ED9D9285-7EF7-401E-BE23-DFA5CB93C7C8}">
      <dsp:nvSpPr>
        <dsp:cNvPr id="0" name=""/>
        <dsp:cNvSpPr/>
      </dsp:nvSpPr>
      <dsp:spPr>
        <a:xfrm>
          <a:off x="2692" y="3667182"/>
          <a:ext cx="5512776" cy="498757"/>
        </a:xfrm>
        <a:prstGeom prst="roundRect">
          <a:avLst/>
        </a:prstGeom>
        <a:solidFill>
          <a:srgbClr val="FFFF99"/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Actors			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[yellow] 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</a:rPr>
            <a:t>badges</a:t>
          </a:r>
        </a:p>
      </dsp:txBody>
      <dsp:txXfrm>
        <a:off x="27039" y="3691529"/>
        <a:ext cx="5464082" cy="450063"/>
      </dsp:txXfrm>
    </dsp:sp>
    <dsp:sp modelId="{982CB903-49AD-40C0-A0D3-34F88E3161FB}">
      <dsp:nvSpPr>
        <dsp:cNvPr id="0" name=""/>
        <dsp:cNvSpPr/>
      </dsp:nvSpPr>
      <dsp:spPr>
        <a:xfrm>
          <a:off x="2692" y="4190877"/>
          <a:ext cx="5512776" cy="498757"/>
        </a:xfrm>
        <a:prstGeom prst="roundRect">
          <a:avLst/>
        </a:prstGeom>
        <a:solidFill>
          <a:schemeClr val="bg2">
            <a:lumMod val="1000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VIP			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[</a:t>
          </a:r>
          <a:r>
            <a:rPr lang="en-US" sz="2300" kern="1200" dirty="0">
              <a:solidFill>
                <a:schemeClr val="bg2">
                  <a:lumMod val="10000"/>
                </a:schemeClr>
              </a:solidFill>
              <a:highlight>
                <a:srgbClr val="FFFF00"/>
              </a:highlight>
            </a:rPr>
            <a:t>black</a:t>
          </a:r>
          <a:r>
            <a:rPr lang="en-US" sz="2300" kern="1200" dirty="0">
              <a:solidFill>
                <a:srgbClr val="333333"/>
              </a:solidFill>
              <a:highlight>
                <a:srgbClr val="FFFF00"/>
              </a:highlight>
            </a:rPr>
            <a:t>]</a:t>
          </a:r>
          <a:r>
            <a:rPr lang="en-US" sz="2300" kern="1200" dirty="0">
              <a:highlight>
                <a:srgbClr val="FFFF00"/>
              </a:highlight>
            </a:rPr>
            <a:t> </a:t>
          </a:r>
          <a:r>
            <a:rPr lang="en-US" sz="2300" kern="1200" dirty="0"/>
            <a:t>badges</a:t>
          </a:r>
        </a:p>
      </dsp:txBody>
      <dsp:txXfrm>
        <a:off x="27039" y="4215224"/>
        <a:ext cx="5464082" cy="4500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7B7D92F8-70EF-4965-B0B4-D6F319A2BB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521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8" tIns="46514" rIns="93028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pPr>
              <a:defRPr/>
            </a:pPr>
            <a:fld id="{F897B92B-EB12-4264-A84E-DEBECE6F0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936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b="1" dirty="0"/>
              <a:t>Organizations can modify and augment this briefing as needed.</a:t>
            </a:r>
          </a:p>
          <a:p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 eaLnBrk="0" hangingPunct="0"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0275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551336-4541-41EB-9DE2-5B4C434608F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000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Note: Users of the template to avoid using maps that use color alone to convey meaning, and to include descriptive alt 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97B92B-EB12-4264-A84E-DEBECE6F008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676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Franklin Gothic Book" panose="020B0503020102020204" pitchFamily="34" charset="0"/>
              </a:rPr>
              <a:t>Some jurisdictions use vests and hats, in addition to or in lieu of badges. Modify this slide accordingly</a:t>
            </a:r>
            <a:r>
              <a:rPr lang="en-US" dirty="0"/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To change colors click the rectangle and fill to color choice.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702DEA0-4654-442B-8103-A73042D22A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7319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1144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71600"/>
            <a:ext cx="633984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BB66511-D3BB-4613-90F0-0E3179CEB073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D60F07E-D5D5-4108-B90B-58715085F037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E5A973E2-C8F5-4C08-A8B6-C23FBC920E42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90619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74636AE-A83A-47F9-A592-B63537D6B46F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3198CCE1-0488-4B3A-BF50-B528AA2D376A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CCF32C70-2AA3-4D1B-A0F7-0EBB0F5EA464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1376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60FDC3B-E15F-4BFC-ABB1-5724648FEB4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0A2E2146-A33D-4616-8D00-E0F8AFAD0BB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3EEFBDE0-298B-4377-8CEC-93C2D5ACBEF8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973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Franklin Gothic Book" panose="020B05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306EA6-5ABE-43D4-9394-9A0A80C5303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C43FF038-FF35-4290-A55F-398522FF988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7B91A4A-0A81-4B95-886D-68ED63B570B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81111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A52E6C-80AF-442C-BD60-D72FF0A6BA2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0" name="object 28">
              <a:extLst>
                <a:ext uri="{FF2B5EF4-FFF2-40B4-BE49-F238E27FC236}">
                  <a16:creationId xmlns:a16="http://schemas.microsoft.com/office/drawing/2014/main" id="{D7A9B048-D676-456B-A832-1E9BC6C3E74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object 37">
              <a:extLst>
                <a:ext uri="{FF2B5EF4-FFF2-40B4-BE49-F238E27FC236}">
                  <a16:creationId xmlns:a16="http://schemas.microsoft.com/office/drawing/2014/main" id="{4EEE1724-41D5-4CAD-B27E-2E07C87ABF2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7046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D60DC2-2D7E-4537-B181-B06A98F8168A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9" name="object 28">
              <a:extLst>
                <a:ext uri="{FF2B5EF4-FFF2-40B4-BE49-F238E27FC236}">
                  <a16:creationId xmlns:a16="http://schemas.microsoft.com/office/drawing/2014/main" id="{3A23E625-8E99-4CFC-8A57-464C9AF65BB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object 37">
              <a:extLst>
                <a:ext uri="{FF2B5EF4-FFF2-40B4-BE49-F238E27FC236}">
                  <a16:creationId xmlns:a16="http://schemas.microsoft.com/office/drawing/2014/main" id="{5182D650-A8B7-43B8-AE36-D817394706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1588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254EAF1-4AA8-4CE8-8664-4A02E8B730A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BA1B6103-60D0-442F-BA58-5D14B184325B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7F8AB6D1-976B-42F7-8DB9-746F3BEFB07B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5233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EDD1DCA-BAD6-4614-AD2B-896EAD540E3D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320C14E8-A03D-47FB-9BE6-85AB552A54F6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F95A67F8-E19C-41CC-A231-3F9F26A83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33578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5898115-2457-4483-BA98-8ABE0816B2CC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ACBB34E4-720C-40F7-9947-4059C772BB7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0904E936-F4A1-46CE-9BE9-BA8912F70A23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119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BE6EE70-CB7E-46A6-BCB4-F3AEED694894}"/>
              </a:ext>
            </a:extLst>
          </p:cNvPr>
          <p:cNvGrpSpPr/>
          <p:nvPr userDrawn="1"/>
        </p:nvGrpSpPr>
        <p:grpSpPr>
          <a:xfrm rot="5400000">
            <a:off x="-72308" y="651746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EE89E775-B821-41C2-8825-2295CB8049C9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5212E5CB-C2FA-4014-B74B-8310F0EAC3CD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31500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279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7845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173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0388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7097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5791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4439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9972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200"/>
            </a:lvl1pPr>
            <a:lvl2pPr>
              <a:spcBef>
                <a:spcPts val="600"/>
              </a:spcBef>
              <a:defRPr sz="2200"/>
            </a:lvl2pPr>
            <a:lvl3pPr>
              <a:spcBef>
                <a:spcPts val="600"/>
              </a:spcBef>
              <a:defRPr sz="2200"/>
            </a:lvl3pPr>
            <a:lvl4pPr>
              <a:spcBef>
                <a:spcPts val="600"/>
              </a:spcBef>
              <a:defRPr sz="2200"/>
            </a:lvl4pPr>
            <a:lvl5pPr>
              <a:spcBef>
                <a:spcPts val="600"/>
              </a:spcBef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954F127-1CCC-4715-B11A-2A751ADB0FA1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57348D57-BF56-4B2F-9519-1266D4A0A8A8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7A011D0F-F6BB-4B9C-8C52-F1C7213BD54E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95958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6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0397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2965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3402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437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58474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1921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0152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Your-Org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20040" y="356616"/>
            <a:ext cx="8229600" cy="70408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47472" y="1143000"/>
            <a:ext cx="8186928" cy="91440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1830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228600"/>
            <a:ext cx="7772400" cy="1143000"/>
          </a:xfrm>
        </p:spPr>
        <p:txBody>
          <a:bodyPr>
            <a:normAutofit/>
          </a:bodyPr>
          <a:lstStyle>
            <a:lvl1pPr algn="l">
              <a:defRPr sz="4200">
                <a:solidFill>
                  <a:srgbClr val="002F8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" y="1371600"/>
            <a:ext cx="6400800" cy="1371600"/>
          </a:xfrm>
        </p:spPr>
        <p:txBody>
          <a:bodyPr>
            <a:normAutofit/>
          </a:bodyPr>
          <a:lstStyle>
            <a:lvl1pPr marL="0" indent="0" algn="l">
              <a:buNone/>
              <a:defRPr sz="2500">
                <a:solidFill>
                  <a:srgbClr val="333333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832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01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99788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27798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969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142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30948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4606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960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42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5" descr="Your-Org-Logo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867400"/>
            <a:ext cx="23622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CDA7BC4-8CBB-4A13-A96C-7EA38305D0A0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7" name="object 28">
              <a:extLst>
                <a:ext uri="{FF2B5EF4-FFF2-40B4-BE49-F238E27FC236}">
                  <a16:creationId xmlns:a16="http://schemas.microsoft.com/office/drawing/2014/main" id="{04990BD7-B2F2-42A4-9C1E-C04BF8AEDB4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8" name="object 37">
              <a:extLst>
                <a:ext uri="{FF2B5EF4-FFF2-40B4-BE49-F238E27FC236}">
                  <a16:creationId xmlns:a16="http://schemas.microsoft.com/office/drawing/2014/main" id="{80D2866C-09AB-41ED-8D1E-B0BC8504AB39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0757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2">
              <a:lumMod val="10000"/>
            </a:schemeClr>
          </a:solidFill>
          <a:latin typeface="Franklin Gothic Book" panose="020B0503020102020204" pitchFamily="34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Franklin Gothic Book" panose="020B0503020102020204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C669AC1-18EE-4A63-9151-75796B31E846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125A6B0-5384-4B99-815F-AB91A65E87C0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5A13908E-2305-4C09-B02E-2D11844BC1AF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18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37" r:id="rId14"/>
    <p:sldLayoutId id="2147483838" r:id="rId15"/>
    <p:sldLayoutId id="2147483839" r:id="rId16"/>
    <p:sldLayoutId id="2147483840" r:id="rId1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rgbClr val="76767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DFF13A9-1037-4D5A-A349-B944681F0EB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5A0D512-FBBB-4DF4-A7C1-10FF2857F2CE}"/>
              </a:ext>
            </a:extLst>
          </p:cNvPr>
          <p:cNvGrpSpPr/>
          <p:nvPr userDrawn="1"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8" name="object 28">
              <a:extLst>
                <a:ext uri="{FF2B5EF4-FFF2-40B4-BE49-F238E27FC236}">
                  <a16:creationId xmlns:a16="http://schemas.microsoft.com/office/drawing/2014/main" id="{D89F74EF-C7D9-43DE-8555-F278EA6B3D63}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sz="1227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object 37">
              <a:extLst>
                <a:ext uri="{FF2B5EF4-FFF2-40B4-BE49-F238E27FC236}">
                  <a16:creationId xmlns:a16="http://schemas.microsoft.com/office/drawing/2014/main" id="{1A29D147-6832-4158-8CD7-E36127F0A64C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636" dirty="0">
                  <a:solidFill>
                    <a:srgbClr val="FF0000"/>
                  </a:solidFill>
                </a:rPr>
                <a:t>Spo</a:t>
              </a:r>
              <a:r>
                <a:rPr lang="en-US" sz="1636" spc="-7" dirty="0">
                  <a:solidFill>
                    <a:srgbClr val="FF0000"/>
                  </a:solidFill>
                </a:rPr>
                <a:t>n</a:t>
              </a:r>
              <a:r>
                <a:rPr lang="en-US" sz="1636" dirty="0">
                  <a:solidFill>
                    <a:srgbClr val="FF0000"/>
                  </a:solidFill>
                </a:rPr>
                <a:t>sor </a:t>
              </a:r>
              <a:r>
                <a:rPr lang="en-US" sz="1636" spc="-7" dirty="0">
                  <a:solidFill>
                    <a:srgbClr val="FF0000"/>
                  </a:solidFill>
                </a:rPr>
                <a:t>L</a:t>
              </a:r>
              <a:r>
                <a:rPr lang="en-US" sz="1636" dirty="0">
                  <a:solidFill>
                    <a:srgbClr val="FF0000"/>
                  </a:solidFill>
                </a:rPr>
                <a:t>ogo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168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200" kern="1200">
          <a:solidFill>
            <a:srgbClr val="002F80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349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1pPr>
      <a:lvl2pPr marL="4572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2pPr>
      <a:lvl3pPr marL="6921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3pPr>
      <a:lvl4pPr marL="914400" indent="-234950" algn="l" defTabSz="91440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4pPr>
      <a:lvl5pPr marL="1149350" indent="-234950" algn="l" defTabSz="914400" rtl="0" eaLnBrk="1" latinLnBrk="0" hangingPunct="1">
        <a:spcBef>
          <a:spcPct val="20000"/>
        </a:spcBef>
        <a:buFont typeface="Wingdings" pitchFamily="2" charset="2"/>
        <a:buChar char="§"/>
        <a:defRPr sz="2200" kern="1200">
          <a:solidFill>
            <a:srgbClr val="333333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sv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27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sv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sv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2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2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06708"/>
            <a:ext cx="5913736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+mj-lt"/>
              </a:rPr>
              <a:t>Directions for this Template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559636" y="1203581"/>
            <a:ext cx="5569932" cy="488986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Use the Slide Master to make universal changes to the presentation, including inserting your organization’s logo and the appropriate protective marking (e.g., FOUO) “View” tab &gt; “Slide Master”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Replace placeholders indicated by yellow highlighted brackets </a:t>
            </a:r>
            <a:r>
              <a:rPr lang="en-US" sz="2000" b="1" dirty="0">
                <a:highlight>
                  <a:srgbClr val="FFFF00"/>
                </a:highlight>
              </a:rPr>
              <a:t>[ ]</a:t>
            </a:r>
            <a:r>
              <a:rPr lang="en-US" sz="2000" dirty="0">
                <a:highlight>
                  <a:srgbClr val="FFFF00"/>
                </a:highlight>
              </a:rPr>
              <a:t> </a:t>
            </a:r>
            <a:r>
              <a:rPr lang="en-US" sz="2000" dirty="0"/>
              <a:t>with information specific to your workshop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Delete any slides that are not relevant for your workshop, including this slide.</a:t>
            </a:r>
          </a:p>
          <a:p>
            <a:pPr marL="0" indent="0">
              <a:lnSpc>
                <a:spcPct val="90000"/>
              </a:lnSpc>
              <a:spcAft>
                <a:spcPts val="1200"/>
              </a:spcAft>
              <a:buClr>
                <a:schemeClr val="bg1"/>
              </a:buClr>
              <a:buNone/>
            </a:pPr>
            <a:r>
              <a:rPr lang="en-US" sz="2000" dirty="0"/>
              <a:t>Font size should not be smaller than 20 </a:t>
            </a:r>
            <a:r>
              <a:rPr lang="en-US" sz="2000" dirty="0" err="1"/>
              <a:t>pt</a:t>
            </a:r>
            <a:endParaRPr lang="en-US" sz="2000" dirty="0"/>
          </a:p>
          <a:p>
            <a:pPr marL="0" indent="0">
              <a:lnSpc>
                <a:spcPct val="90000"/>
              </a:lnSpc>
              <a:spcAft>
                <a:spcPts val="600"/>
              </a:spcAft>
              <a:buClr>
                <a:schemeClr val="bg1"/>
              </a:buClr>
              <a:buNone/>
            </a:pPr>
            <a:endParaRPr lang="en-US" sz="2000" dirty="0"/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Rev. 2020 508</a:t>
            </a:r>
          </a:p>
          <a:p>
            <a:pPr indent="-9525"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HSEEP-PM02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41" name="Graphic 140" descr="Paper">
            <a:extLst>
              <a:ext uri="{FF2B5EF4-FFF2-40B4-BE49-F238E27FC236}">
                <a16:creationId xmlns:a16="http://schemas.microsoft.com/office/drawing/2014/main" id="{2DD3E3FD-1751-466A-86EB-E039C8E8A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Actor Assignments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32156D3-3EE0-4721-A5A9-349C4DD29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207719"/>
              </p:ext>
            </p:extLst>
          </p:nvPr>
        </p:nvGraphicFramePr>
        <p:xfrm>
          <a:off x="404477" y="2189083"/>
          <a:ext cx="5866162" cy="2479834"/>
        </p:xfrm>
        <a:graphic>
          <a:graphicData uri="http://schemas.openxmlformats.org/drawingml/2006/table">
            <a:tbl>
              <a:tblPr firstRow="1" bandRow="1"/>
              <a:tblGrid>
                <a:gridCol w="2314624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2118434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Name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Time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[Name]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[Time]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[Time]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[Time]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[Time]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[Name]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288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  <a:ea typeface="+mn-ea"/>
                          <a:cs typeface="+mn-cs"/>
                        </a:rPr>
                        <a:t>[Time]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5288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</a:tbl>
          </a:graphicData>
        </a:graphic>
      </p:graphicFrame>
      <p:sp>
        <p:nvSpPr>
          <p:cNvPr id="73" name="Rectangle 7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4" name="Graphic 3" descr="Pin">
            <a:extLst>
              <a:ext uri="{FF2B5EF4-FFF2-40B4-BE49-F238E27FC236}">
                <a16:creationId xmlns:a16="http://schemas.microsoft.com/office/drawing/2014/main" id="{972A614D-D607-4BE8-9155-119854682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816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Identification (1/2)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036" y="1534886"/>
            <a:ext cx="5498764" cy="3788227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+mn-lt"/>
              </a:rPr>
              <a:t>Actors will wear </a:t>
            </a:r>
            <a:r>
              <a:rPr lang="en-US" dirty="0">
                <a:highlight>
                  <a:srgbClr val="FFFF00"/>
                </a:highlight>
                <a:latin typeface="+mn-lt"/>
              </a:rPr>
              <a:t>[yellow] </a:t>
            </a:r>
            <a:r>
              <a:rPr lang="en-US" dirty="0">
                <a:latin typeface="+mn-lt"/>
              </a:rPr>
              <a:t>badges and symptomology tags to identify their symptoms to players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Employee badge">
            <a:extLst>
              <a:ext uri="{FF2B5EF4-FFF2-40B4-BE49-F238E27FC236}">
                <a16:creationId xmlns:a16="http://schemas.microsoft.com/office/drawing/2014/main" id="{69B5FB5D-AD94-428E-B222-4C8542E12E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8463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81000" y="14176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Identification 2/2</a:t>
            </a:r>
          </a:p>
        </p:txBody>
      </p:sp>
      <p:graphicFrame>
        <p:nvGraphicFramePr>
          <p:cNvPr id="8" name="Content Placeholder 2" descr="Exercise Identification badges and associated colors. Controller/Facilitator (white), Evaluator (red), Support Staff (green), Player (blue), Safety Controller (orange), Observer (gray), Media (purple), Actor (yellow), VIP (black)">
            <a:extLst>
              <a:ext uri="{FF2B5EF4-FFF2-40B4-BE49-F238E27FC236}">
                <a16:creationId xmlns:a16="http://schemas.microsoft.com/office/drawing/2014/main" id="{02522957-A301-450B-AE87-8B6C681064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8399796"/>
              </p:ext>
            </p:extLst>
          </p:nvPr>
        </p:nvGraphicFramePr>
        <p:xfrm>
          <a:off x="468467" y="1135933"/>
          <a:ext cx="5518161" cy="469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3" name="Rectangle 7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4" name="Graphic 3" descr="Employee badge">
            <a:extLst>
              <a:ext uri="{FF2B5EF4-FFF2-40B4-BE49-F238E27FC236}">
                <a16:creationId xmlns:a16="http://schemas.microsoft.com/office/drawing/2014/main" id="{972A614D-D607-4BE8-9155-119854682E5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077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What Will Happen (1/3)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01" y="1146572"/>
            <a:ext cx="5768999" cy="4720828"/>
          </a:xfrm>
        </p:spPr>
        <p:txBody>
          <a:bodyPr anchor="ctr"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A simulated emergency will initiate exercise play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The Actor Controller will instruct you to react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Exercise players will arrive on the scene and begin to assess the situation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You may not see exercise players immediately. Exercise play may evolve slowly because players will need to assess the situation before acting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[Others as needed]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Clapper board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743200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299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What Will Happen (2/3)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826" y="1534886"/>
            <a:ext cx="5790261" cy="3788227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Actors who are non-ambulatory (can’t walk) may be in their assigned position for a while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There will be no invasive treatments (no medicines or needles)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Continue to display your “symptoms” throughout the exercise. DO NOT STOP ACTING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Water will be available during the exercise. Please stay hydrated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Follow the instructions of the Actor Controller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Clapper board">
            <a:extLst>
              <a:ext uri="{FF2B5EF4-FFF2-40B4-BE49-F238E27FC236}">
                <a16:creationId xmlns:a16="http://schemas.microsoft.com/office/drawing/2014/main" id="{B58F184C-767B-4694-90BF-494C4BD072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34608" y="2667000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0030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What Will Happen (3/3)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729" y="1534886"/>
            <a:ext cx="5342471" cy="3788227"/>
          </a:xfrm>
        </p:spPr>
        <p:txBody>
          <a:bodyPr anchor="ctr"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At the conclusion of your participation: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Complete and turn in the assessment form on your victim tag (if provided)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Complete the participant feedback form</a:t>
            </a:r>
          </a:p>
          <a:p>
            <a:pPr lvl="1">
              <a:spcBef>
                <a:spcPts val="300"/>
              </a:spcBef>
              <a:spcAft>
                <a:spcPts val="300"/>
              </a:spcAft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Sign out for accountability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Clapper board">
            <a:extLst>
              <a:ext uri="{FF2B5EF4-FFF2-40B4-BE49-F238E27FC236}">
                <a16:creationId xmlns:a16="http://schemas.microsoft.com/office/drawing/2014/main" id="{A0E3740A-2A48-4957-8458-86A9C1B59C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743200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494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6775264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  <a:latin typeface="Franklin Gothic Book" panose="020B0503020102020204" pitchFamily="34" charset="0"/>
              </a:rPr>
              <a:t>Actor Decontamination (Optional)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171" y="1298972"/>
            <a:ext cx="5788701" cy="378822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Follow the instructions of the decontamination team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Do not take personal items and mobile phones and electronic through the decontamination zone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During decontamination, you will be hosed off with water</a:t>
            </a:r>
          </a:p>
          <a:p>
            <a:pPr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After decontamination, you will be triaged (prioritized for treatment)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Radioactive sign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590800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81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6775264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highlight>
                  <a:srgbClr val="FFFF00"/>
                </a:highlight>
                <a:latin typeface="Franklin Gothic Book" panose="020B0503020102020204" pitchFamily="34" charset="0"/>
              </a:rPr>
              <a:t>Hospital Transportation (Optional)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00" y="1588323"/>
            <a:ext cx="5636301" cy="3593278"/>
          </a:xfrm>
        </p:spPr>
        <p:txBody>
          <a:bodyPr anchor="ctr"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Some actors may be transported to staging areas or pre-positioned at hospitals before the exercise starts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Actors transported to hospitals will be transported back to the exercise site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Franklin Gothic Book" panose="020B0503020102020204" pitchFamily="34" charset="0"/>
              </a:rPr>
              <a:t>Follow the instructions of the Actor Controller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Ambulance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743200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286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6775264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Final Reminders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28" y="1320743"/>
            <a:ext cx="5342471" cy="3788227"/>
          </a:xfrm>
        </p:spPr>
        <p:txBody>
          <a:bodyPr anchor="ctr">
            <a:normAutofit/>
          </a:bodyPr>
          <a:lstStyle/>
          <a:p>
            <a:pPr fontAlgn="base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+mn-lt"/>
              </a:rPr>
              <a:t>Know your role and the symptoms. </a:t>
            </a:r>
          </a:p>
          <a:p>
            <a:pPr fontAlgn="base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+mn-lt"/>
              </a:rPr>
              <a:t>Do not over-act​</a:t>
            </a:r>
          </a:p>
          <a:p>
            <a:pPr fontAlgn="base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+mn-lt"/>
              </a:rPr>
              <a:t>Do not prompt or get in the way of players​</a:t>
            </a:r>
          </a:p>
          <a:p>
            <a:pPr fontAlgn="base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+mn-lt"/>
              </a:rPr>
              <a:t>Contact controllers with any problems ​</a:t>
            </a:r>
          </a:p>
          <a:p>
            <a:pPr fontAlgn="base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+mn-lt"/>
              </a:rPr>
              <a:t>SAFETY COMES FIRST. </a:t>
            </a:r>
          </a:p>
          <a:p>
            <a:pPr lvl="1" fontAlgn="base">
              <a:spcBef>
                <a:spcPts val="300"/>
              </a:spcBef>
              <a:spcAft>
                <a:spcPts val="300"/>
              </a:spcAft>
            </a:pPr>
            <a:r>
              <a:rPr lang="en-US" dirty="0">
                <a:latin typeface="+mn-lt"/>
              </a:rPr>
              <a:t>Use the phrase </a:t>
            </a:r>
            <a:r>
              <a:rPr lang="en-US" dirty="0">
                <a:highlight>
                  <a:srgbClr val="FFFF00"/>
                </a:highlight>
                <a:latin typeface="+mn-lt"/>
              </a:rPr>
              <a:t>[</a:t>
            </a:r>
            <a:r>
              <a:rPr lang="en-US" b="1" dirty="0">
                <a:highlight>
                  <a:srgbClr val="FFFF00"/>
                </a:highlight>
                <a:latin typeface="+mn-lt"/>
              </a:rPr>
              <a:t>“This is a Real-World Emergency”</a:t>
            </a:r>
            <a:r>
              <a:rPr lang="en-US" dirty="0">
                <a:highlight>
                  <a:srgbClr val="FFFF00"/>
                </a:highlight>
                <a:latin typeface="+mn-lt"/>
              </a:rPr>
              <a:t>]</a:t>
            </a:r>
            <a:r>
              <a:rPr lang="en-US" dirty="0">
                <a:latin typeface="+mn-lt"/>
              </a:rPr>
              <a:t> in an actual emergency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Exclamation mark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743200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4746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40963" name="Title 3"/>
          <p:cNvSpPr>
            <a:spLocks noGrp="1"/>
          </p:cNvSpPr>
          <p:nvPr>
            <p:ph type="title"/>
          </p:nvPr>
        </p:nvSpPr>
        <p:spPr>
          <a:xfrm>
            <a:off x="1647825" y="735283"/>
            <a:ext cx="3733800" cy="3165045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800" kern="1200" dirty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Questions</a:t>
            </a:r>
            <a:endParaRPr lang="en-US" sz="3600" kern="1200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1" name="Graphic 70" descr="Question mark">
            <a:extLst>
              <a:ext uri="{FF2B5EF4-FFF2-40B4-BE49-F238E27FC236}">
                <a16:creationId xmlns:a16="http://schemas.microsoft.com/office/drawing/2014/main" id="{C2F58D8A-14E6-45DD-AC60-28FFE4918C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8161" y="2937750"/>
            <a:ext cx="966789" cy="966789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540092CD-C6AD-4652-802F-DD610F7BC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55861" y="1392825"/>
            <a:ext cx="4058507" cy="405850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767676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767676"/>
              </a:solidFill>
              <a:effectLst/>
              <a:uLnTx/>
              <a:uFillTx/>
              <a:latin typeface="Franklin Gothic Book" panose="020B0503020102020204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329895" y="2850586"/>
            <a:ext cx="3776763" cy="1156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kern="1200" dirty="0">
                <a:latin typeface="+mj-lt"/>
                <a:ea typeface="+mj-ea"/>
                <a:cs typeface="+mj-cs"/>
              </a:rPr>
              <a:t>Exercise Actor Brief</a:t>
            </a:r>
          </a:p>
        </p:txBody>
      </p:sp>
      <p:grpSp>
        <p:nvGrpSpPr>
          <p:cNvPr id="141" name="Group 140" hidden="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2984992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23252" y="0"/>
            <a:ext cx="112074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64357" y="391886"/>
            <a:ext cx="4507025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4818489" y="4493391"/>
            <a:ext cx="3952892" cy="1709849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 dirty="0">
                <a:highlight>
                  <a:srgbClr val="FFFF00"/>
                </a:highlight>
                <a:latin typeface="+mn-lt"/>
                <a:cs typeface="+mn-cs"/>
              </a:rPr>
              <a:t>Exercise Name</a:t>
            </a:r>
          </a:p>
          <a:p>
            <a:r>
              <a:rPr lang="en-US" sz="2400" dirty="0">
                <a:highlight>
                  <a:srgbClr val="FFFF00"/>
                </a:highlight>
                <a:latin typeface="+mn-lt"/>
                <a:cs typeface="+mn-cs"/>
              </a:rPr>
              <a:t>[Date]</a:t>
            </a:r>
          </a:p>
        </p:txBody>
      </p:sp>
      <p:grpSp>
        <p:nvGrpSpPr>
          <p:cNvPr id="12" name="Group 11" descr="Placeholder of sponsor logo">
            <a:extLst>
              <a:ext uri="{FF2B5EF4-FFF2-40B4-BE49-F238E27FC236}">
                <a16:creationId xmlns:a16="http://schemas.microsoft.com/office/drawing/2014/main" id="{E991D150-F490-4FD5-99B7-408F1EA35D54}"/>
              </a:ext>
            </a:extLst>
          </p:cNvPr>
          <p:cNvGrpSpPr/>
          <p:nvPr/>
        </p:nvGrpSpPr>
        <p:grpSpPr>
          <a:xfrm>
            <a:off x="381000" y="5924460"/>
            <a:ext cx="1514445" cy="760229"/>
            <a:chOff x="11153731" y="8820150"/>
            <a:chExt cx="1506855" cy="638175"/>
          </a:xfrm>
        </p:grpSpPr>
        <p:sp>
          <p:nvSpPr>
            <p:cNvPr id="13" name="object 28">
              <a:extLst>
                <a:ext uri="{FF2B5EF4-FFF2-40B4-BE49-F238E27FC236}">
                  <a16:creationId xmlns:a16="http://schemas.microsoft.com/office/drawing/2014/main" id="{4E093B82-14E9-4E34-A020-8DADD3620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1153731" y="8820150"/>
              <a:ext cx="1506855" cy="638175"/>
            </a:xfrm>
            <a:custGeom>
              <a:avLst/>
              <a:gdLst/>
              <a:ahLst/>
              <a:cxnLst/>
              <a:rect l="l" t="t" r="r" b="b"/>
              <a:pathLst>
                <a:path w="1506854" h="638175">
                  <a:moveTo>
                    <a:pt x="0" y="638174"/>
                  </a:moveTo>
                  <a:lnTo>
                    <a:pt x="1506855" y="638174"/>
                  </a:lnTo>
                  <a:lnTo>
                    <a:pt x="1506855" y="0"/>
                  </a:lnTo>
                  <a:lnTo>
                    <a:pt x="0" y="0"/>
                  </a:lnTo>
                  <a:lnTo>
                    <a:pt x="0" y="638174"/>
                  </a:lnTo>
                  <a:close/>
                </a:path>
              </a:pathLst>
            </a:custGeom>
            <a:ln w="25400">
              <a:solidFill>
                <a:srgbClr val="FF0000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227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object 37">
              <a:extLst>
                <a:ext uri="{FF2B5EF4-FFF2-40B4-BE49-F238E27FC236}">
                  <a16:creationId xmlns:a16="http://schemas.microsoft.com/office/drawing/2014/main" id="{8DEDB2FF-C6AC-43E0-9939-FA5987B1A6B5}"/>
                </a:ext>
              </a:extLst>
            </p:cNvPr>
            <p:cNvSpPr txBox="1">
              <a:spLocks/>
            </p:cNvSpPr>
            <p:nvPr/>
          </p:nvSpPr>
          <p:spPr>
            <a:xfrm>
              <a:off x="11328090" y="9033543"/>
              <a:ext cx="1301115" cy="211320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0" rIns="0" bIns="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b="1" i="0" kern="1200">
                  <a:solidFill>
                    <a:schemeClr val="bg1"/>
                  </a:solidFill>
                  <a:latin typeface="Calibri"/>
                  <a:ea typeface="+mn-ea"/>
                  <a:cs typeface="Calibri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8659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Spo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n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sor </a:t>
              </a:r>
              <a:r>
                <a:rPr kumimoji="0" lang="en-US" sz="1636" b="1" i="0" u="none" strike="noStrike" kern="1200" cap="none" spc="-7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L</a:t>
              </a:r>
              <a:r>
                <a:rPr kumimoji="0" lang="en-US" sz="1636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ogo</a:t>
              </a:r>
            </a:p>
          </p:txBody>
        </p:sp>
      </p:grpSp>
      <p:pic>
        <p:nvPicPr>
          <p:cNvPr id="15" name="Graphic 134" descr="Classroom">
            <a:extLst>
              <a:ext uri="{FF2B5EF4-FFF2-40B4-BE49-F238E27FC236}">
                <a16:creationId xmlns:a16="http://schemas.microsoft.com/office/drawing/2014/main" id="{F6F7DDB8-701E-44DC-A3C5-FA9675EB0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64356" y="1196315"/>
            <a:ext cx="4152000" cy="4152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58" y="442240"/>
            <a:ext cx="5989128" cy="607920"/>
          </a:xfrm>
        </p:spPr>
        <p:txBody>
          <a:bodyPr>
            <a:noAutofit/>
          </a:bodyPr>
          <a:lstStyle/>
          <a:p>
            <a:r>
              <a:rPr lang="en-US" dirty="0">
                <a:latin typeface="+mn-lt"/>
              </a:rPr>
              <a:t>Thank You!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314" y="1219200"/>
            <a:ext cx="5474716" cy="3788227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Thank you for your participation</a:t>
            </a:r>
          </a:p>
          <a:p>
            <a:pPr>
              <a:spcAft>
                <a:spcPts val="600"/>
              </a:spcAft>
            </a:pPr>
            <a:r>
              <a:rPr lang="en-US" dirty="0"/>
              <a:t>You provide necessary realism for the responders</a:t>
            </a:r>
          </a:p>
          <a:p>
            <a:pPr>
              <a:spcAft>
                <a:spcPts val="600"/>
              </a:spcAft>
            </a:pPr>
            <a:r>
              <a:rPr lang="en-US" dirty="0"/>
              <a:t>Without your assistance, this exercise would not be possible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35" name="Graphic 34" descr="Clapping hands">
            <a:extLst>
              <a:ext uri="{FF2B5EF4-FFF2-40B4-BE49-F238E27FC236}">
                <a16:creationId xmlns:a16="http://schemas.microsoft.com/office/drawing/2014/main" id="{B2BE83BD-6147-4A54-BEAC-92DECD5AC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2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05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657" y="1184566"/>
            <a:ext cx="5033221" cy="3788227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A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[length of play] </a:t>
            </a:r>
            <a:r>
              <a:rPr lang="en-US" dirty="0">
                <a:latin typeface="Franklin Gothic Book" panose="020B0503020102020204" pitchFamily="34" charset="0"/>
              </a:rPr>
              <a:t>exercise focused on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[i.e., mission area] </a:t>
            </a:r>
            <a:r>
              <a:rPr lang="en-US" dirty="0">
                <a:latin typeface="Franklin Gothic Book" panose="020B0503020102020204" pitchFamily="34" charset="0"/>
              </a:rPr>
              <a:t>to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 [scenario]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No-fault learning environment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8" name="Graphic 7" descr="Arrow circle">
            <a:extLst>
              <a:ext uri="{FF2B5EF4-FFF2-40B4-BE49-F238E27FC236}">
                <a16:creationId xmlns:a16="http://schemas.microsoft.com/office/drawing/2014/main" id="{10A4B446-4933-41C8-9A14-AF6984D6EC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26824" y="2667001"/>
            <a:ext cx="1574176" cy="157417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94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328" y="838200"/>
            <a:ext cx="6006697" cy="5181599"/>
          </a:xfrm>
        </p:spPr>
        <p:txBody>
          <a:bodyPr anchor="ctr">
            <a:normAutofit/>
          </a:bodyPr>
          <a:lstStyle/>
          <a:p>
            <a:r>
              <a:rPr lang="en-US" dirty="0">
                <a:latin typeface="Franklin Gothic Book" panose="020B0503020102020204" pitchFamily="34" charset="0"/>
              </a:rPr>
              <a:t>Safety is </a:t>
            </a:r>
            <a:r>
              <a:rPr lang="en-US" b="1" dirty="0">
                <a:latin typeface="Franklin Gothic Book" panose="020B0503020102020204" pitchFamily="34" charset="0"/>
              </a:rPr>
              <a:t>EVERYONE’S </a:t>
            </a:r>
            <a:r>
              <a:rPr lang="en-US" dirty="0">
                <a:latin typeface="Franklin Gothic Book" panose="020B0503020102020204" pitchFamily="34" charset="0"/>
              </a:rPr>
              <a:t>concern</a:t>
            </a:r>
          </a:p>
          <a:p>
            <a:pPr lvl="1"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Safety concerns override exercise execution</a:t>
            </a:r>
          </a:p>
          <a:p>
            <a:pPr lvl="1">
              <a:buFont typeface="Arial" charset="0"/>
              <a:buChar char="‒"/>
            </a:pPr>
            <a:r>
              <a:rPr lang="en-US" dirty="0">
                <a:latin typeface="Franklin Gothic Book" panose="020B0503020102020204" pitchFamily="34" charset="0"/>
              </a:rPr>
              <a:t>Alert the nearest controller if you have safety concerns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The safety officer for this exercise is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[Name]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Actual emergencies will be identified by saying 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[</a:t>
            </a:r>
            <a:r>
              <a:rPr lang="en-US" b="1" dirty="0">
                <a:highlight>
                  <a:srgbClr val="FFFF00"/>
                </a:highlight>
                <a:latin typeface="Franklin Gothic Book" panose="020B0503020102020204" pitchFamily="34" charset="0"/>
              </a:rPr>
              <a:t>“This is a Real-World Emergency”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]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Report any injuries</a:t>
            </a:r>
          </a:p>
          <a:p>
            <a:r>
              <a:rPr lang="en-US" dirty="0">
                <a:latin typeface="Franklin Gothic Book" panose="020B0503020102020204" pitchFamily="34" charset="0"/>
              </a:rPr>
              <a:t>Be aware that operating in an operations-based exercise environment is inherently dangerous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Slippery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015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2" y="190394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333333"/>
                </a:solidFill>
                <a:latin typeface="Franklin Gothic Book" panose="020B0503020102020204" pitchFamily="34" charset="0"/>
              </a:rPr>
              <a:t>Exercise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A0BF76-9B95-47DE-B4C2-4BFDF28F6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715104"/>
              </p:ext>
            </p:extLst>
          </p:nvPr>
        </p:nvGraphicFramePr>
        <p:xfrm>
          <a:off x="277918" y="1806628"/>
          <a:ext cx="5866162" cy="2682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279507">
                  <a:extLst>
                    <a:ext uri="{9D8B030D-6E8A-4147-A177-3AD203B41FA5}">
                      <a16:colId xmlns:a16="http://schemas.microsoft.com/office/drawing/2014/main" val="4059891172"/>
                    </a:ext>
                  </a:extLst>
                </a:gridCol>
                <a:gridCol w="1153551">
                  <a:extLst>
                    <a:ext uri="{9D8B030D-6E8A-4147-A177-3AD203B41FA5}">
                      <a16:colId xmlns:a16="http://schemas.microsoft.com/office/drawing/2014/main" val="333376520"/>
                    </a:ext>
                  </a:extLst>
                </a:gridCol>
                <a:gridCol w="1433104">
                  <a:extLst>
                    <a:ext uri="{9D8B030D-6E8A-4147-A177-3AD203B41FA5}">
                      <a16:colId xmlns:a16="http://schemas.microsoft.com/office/drawing/2014/main" val="1430052194"/>
                    </a:ext>
                  </a:extLst>
                </a:gridCol>
              </a:tblGrid>
              <a:tr h="498634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Event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Location </a:t>
                      </a:r>
                    </a:p>
                    <a:p>
                      <a:r>
                        <a:rPr lang="en-US" sz="2000" b="1" dirty="0">
                          <a:solidFill>
                            <a:schemeClr val="bg1"/>
                          </a:solidFill>
                          <a:latin typeface="Franklin Gothic Book" panose="020B0503020102020204" pitchFamily="34" charset="0"/>
                        </a:rPr>
                        <a:t>(if needed)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0371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Participant Registration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[Date]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highlight>
                            <a:srgbClr val="FFFF00"/>
                          </a:highlight>
                          <a:latin typeface="Franklin Gothic Book" panose="020B0503020102020204" pitchFamily="34" charset="0"/>
                        </a:rPr>
                        <a:t>[Location]</a:t>
                      </a:r>
                      <a:endParaRPr lang="en-US" sz="2000" b="0" dirty="0">
                        <a:solidFill>
                          <a:srgbClr val="333333"/>
                        </a:solidFill>
                        <a:highlight>
                          <a:srgbClr val="FFFF00"/>
                        </a:highlight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8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Player Brief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914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Start of Exercise (StartEx)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313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End of Exercise (EndEx)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327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Franklin Gothic Book" panose="020B0503020102020204" pitchFamily="34" charset="0"/>
                        </a:rPr>
                        <a:t>Hotwash</a:t>
                      </a:r>
                      <a:endParaRPr lang="en-US" sz="2000" b="0" dirty="0">
                        <a:solidFill>
                          <a:srgbClr val="333333"/>
                        </a:solidFill>
                        <a:latin typeface="Franklin Gothic Book" panose="020B05030201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[Date]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Franklin Gothic Book" panose="020B0503020102020204" pitchFamily="34" charset="0"/>
                        </a:rPr>
                        <a:t>[Location]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333333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Franklin Gothic Book" panose="020B05030201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4253813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7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9" name="Graphic 8" descr="Monthly calendar">
            <a:extLst>
              <a:ext uri="{FF2B5EF4-FFF2-40B4-BE49-F238E27FC236}">
                <a16:creationId xmlns:a16="http://schemas.microsoft.com/office/drawing/2014/main" id="{042692E0-6FAD-438B-ABE5-2D524C71A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075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56" y="134051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Exercise Play</a:t>
            </a:r>
          </a:p>
        </p:txBody>
      </p:sp>
      <p:graphicFrame>
        <p:nvGraphicFramePr>
          <p:cNvPr id="11" name="Content Placeholder 2" descr="Placeholders for 1-Start and anticipated end timelines, 2-venue sites, and 3-Play will be restricted to the delineated areas surrounding exercise site&#10;">
            <a:extLst>
              <a:ext uri="{FF2B5EF4-FFF2-40B4-BE49-F238E27FC236}">
                <a16:creationId xmlns:a16="http://schemas.microsoft.com/office/drawing/2014/main" id="{AB805316-7B67-4CC7-835E-EA7B9CF8F3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082967"/>
              </p:ext>
            </p:extLst>
          </p:nvPr>
        </p:nvGraphicFramePr>
        <p:xfrm>
          <a:off x="462843" y="1412805"/>
          <a:ext cx="5605629" cy="4048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Rectangle 3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15" name="Graphic 14" descr="Soccer">
            <a:extLst>
              <a:ext uri="{FF2B5EF4-FFF2-40B4-BE49-F238E27FC236}">
                <a16:creationId xmlns:a16="http://schemas.microsoft.com/office/drawing/2014/main" id="{B65CDBD8-05B5-4A69-BA0E-EE1F08F8AAC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304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171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Scenario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23" y="1534886"/>
            <a:ext cx="5631744" cy="3788227"/>
          </a:xfrm>
        </p:spPr>
        <p:txBody>
          <a:bodyPr anchor="ctr"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[</a:t>
            </a:r>
            <a:r>
              <a:rPr lang="en-US" dirty="0">
                <a:highlight>
                  <a:srgbClr val="FFFF00"/>
                </a:highlight>
                <a:latin typeface="Franklin Gothic Book" panose="020B0503020102020204" pitchFamily="34" charset="0"/>
              </a:rPr>
              <a:t>Scenario overview, including date, time, setting, incident, and weather, as appropriate]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9" name="Graphic 8" descr="Explosion">
            <a:extLst>
              <a:ext uri="{FF2B5EF4-FFF2-40B4-BE49-F238E27FC236}">
                <a16:creationId xmlns:a16="http://schemas.microsoft.com/office/drawing/2014/main" id="{428A7A61-CCC6-4C97-A97E-A3876683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7000" y="2636327"/>
            <a:ext cx="1478473" cy="147847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417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605629" cy="994172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bg2">
                    <a:lumMod val="10000"/>
                  </a:schemeClr>
                </a:solidFill>
                <a:latin typeface="Franklin Gothic Book" panose="020B0503020102020204" pitchFamily="34" charset="0"/>
              </a:rPr>
              <a:t>Actor Assignments</a:t>
            </a:r>
          </a:p>
        </p:txBody>
      </p:sp>
      <p:sp>
        <p:nvSpPr>
          <p:cNvPr id="19460" name="Content Placeholder 4"/>
          <p:cNvSpPr>
            <a:spLocks noGrp="1"/>
          </p:cNvSpPr>
          <p:nvPr>
            <p:ph idx="1"/>
          </p:nvPr>
        </p:nvSpPr>
        <p:spPr>
          <a:xfrm>
            <a:off x="495300" y="1447800"/>
            <a:ext cx="5442417" cy="38862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100" dirty="0">
                <a:highlight>
                  <a:srgbClr val="FFFF00"/>
                </a:highlight>
                <a:latin typeface="Franklin Gothic Book" panose="020B0503020102020204" pitchFamily="34" charset="0"/>
              </a:rPr>
              <a:t>[Insert Maps of exercise location/area here]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  <p:pic>
        <p:nvPicPr>
          <p:cNvPr id="4" name="Graphic 3" descr="Pin">
            <a:extLst>
              <a:ext uri="{FF2B5EF4-FFF2-40B4-BE49-F238E27FC236}">
                <a16:creationId xmlns:a16="http://schemas.microsoft.com/office/drawing/2014/main" id="{972A614D-D607-4BE8-9155-119854682E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576075" y="6415760"/>
            <a:ext cx="759278" cy="273844"/>
          </a:xfrm>
        </p:spPr>
        <p:txBody>
          <a:bodyPr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5DFF13A9-1037-4D5A-A349-B944681F0EB5}" type="slidenum">
              <a:rPr kumimoji="0" lang="en-US" sz="92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2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FEMA">
      <a:dk1>
        <a:srgbClr val="005288"/>
      </a:dk1>
      <a:lt1>
        <a:srgbClr val="FFFFFF"/>
      </a:lt1>
      <a:dk2>
        <a:srgbClr val="005288"/>
      </a:dk2>
      <a:lt2>
        <a:srgbClr val="E7E6E6"/>
      </a:lt2>
      <a:accent1>
        <a:srgbClr val="005288"/>
      </a:accent1>
      <a:accent2>
        <a:srgbClr val="005288"/>
      </a:accent2>
      <a:accent3>
        <a:srgbClr val="005288"/>
      </a:accent3>
      <a:accent4>
        <a:srgbClr val="005288"/>
      </a:accent4>
      <a:accent5>
        <a:srgbClr val="005288"/>
      </a:accent5>
      <a:accent6>
        <a:srgbClr val="005288"/>
      </a:accent6>
      <a:hlink>
        <a:srgbClr val="005288"/>
      </a:hlink>
      <a:folHlink>
        <a:srgbClr val="00528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2931</TotalTime>
  <Words>856</Words>
  <Application>Microsoft Office PowerPoint</Application>
  <PresentationFormat>On-screen Show (4:3)</PresentationFormat>
  <Paragraphs>145</Paragraphs>
  <Slides>19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Office Theme</vt:lpstr>
      <vt:lpstr>1_Office Theme</vt:lpstr>
      <vt:lpstr>2_Office Theme</vt:lpstr>
      <vt:lpstr>3_Office Theme</vt:lpstr>
      <vt:lpstr>Directions for this Template</vt:lpstr>
      <vt:lpstr>Exercise Actor Brief</vt:lpstr>
      <vt:lpstr>Thank You!</vt:lpstr>
      <vt:lpstr>Exercise Overview</vt:lpstr>
      <vt:lpstr>Safety</vt:lpstr>
      <vt:lpstr>Exercise Schedule</vt:lpstr>
      <vt:lpstr>Exercise Play</vt:lpstr>
      <vt:lpstr>Scenario </vt:lpstr>
      <vt:lpstr>Actor Assignments</vt:lpstr>
      <vt:lpstr>Actor Assignments</vt:lpstr>
      <vt:lpstr>Exercise Identification (1/2) </vt:lpstr>
      <vt:lpstr>Exercise Identification 2/2</vt:lpstr>
      <vt:lpstr>What Will Happen (1/3) </vt:lpstr>
      <vt:lpstr>What Will Happen (2/3) </vt:lpstr>
      <vt:lpstr>What Will Happen (3/3) </vt:lpstr>
      <vt:lpstr>Actor Decontamination (Optional) </vt:lpstr>
      <vt:lpstr>Hospital Transportation (Optional)</vt:lpstr>
      <vt:lpstr>Final Reminders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Actor Brief Template</dc:title>
  <dc:subject>Exercise Actor Brief</dc:subject>
  <dc:creator>DHS FEMA</dc:creator>
  <cp:keywords>FEMA; HSEEP; Actor; Brief; Overview; Scenario; Schedule; Safety</cp:keywords>
  <cp:lastModifiedBy>Logan Criswell</cp:lastModifiedBy>
  <cp:revision>52</cp:revision>
  <dcterms:created xsi:type="dcterms:W3CDTF">2016-11-30T15:38:51Z</dcterms:created>
  <dcterms:modified xsi:type="dcterms:W3CDTF">2023-04-03T19:30:58Z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</Properties>
</file>