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286" r:id="rId1"/>
    <p:sldMasterId id="2147484297" r:id="rId2"/>
    <p:sldMasterId id="2147484308" r:id="rId3"/>
    <p:sldMasterId id="2147484326" r:id="rId4"/>
  </p:sldMasterIdLst>
  <p:notesMasterIdLst>
    <p:notesMasterId r:id="rId18"/>
  </p:notesMasterIdLst>
  <p:handoutMasterIdLst>
    <p:handoutMasterId r:id="rId19"/>
  </p:handoutMasterIdLst>
  <p:sldIdLst>
    <p:sldId id="370" r:id="rId5"/>
    <p:sldId id="783" r:id="rId6"/>
    <p:sldId id="789" r:id="rId7"/>
    <p:sldId id="791" r:id="rId8"/>
    <p:sldId id="784" r:id="rId9"/>
    <p:sldId id="790" r:id="rId10"/>
    <p:sldId id="781" r:id="rId11"/>
    <p:sldId id="792" r:id="rId12"/>
    <p:sldId id="793" r:id="rId13"/>
    <p:sldId id="431" r:id="rId14"/>
    <p:sldId id="444" r:id="rId15"/>
    <p:sldId id="787" r:id="rId16"/>
    <p:sldId id="356" r:id="rId17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ch, Jennifer" initials="LJ" lastIdx="9" clrIdx="0">
    <p:extLst>
      <p:ext uri="{19B8F6BF-5375-455C-9EA6-DF929625EA0E}">
        <p15:presenceInfo xmlns:p15="http://schemas.microsoft.com/office/powerpoint/2012/main" userId="S::0498341371@FEMA.DHS.GOV::812dd786-d6ef-42da-9c37-b6526e10fb65" providerId="AD"/>
      </p:ext>
    </p:extLst>
  </p:cmAuthor>
  <p:cmAuthor id="2" name="Lewis, Monique [USA]" initials="LM[" lastIdx="5" clrIdx="1">
    <p:extLst>
      <p:ext uri="{19B8F6BF-5375-455C-9EA6-DF929625EA0E}">
        <p15:presenceInfo xmlns:p15="http://schemas.microsoft.com/office/powerpoint/2012/main" userId="S::582461@bah.com::e7e41beb-5359-465e-a63f-3d9611c37def" providerId="AD"/>
      </p:ext>
    </p:extLst>
  </p:cmAuthor>
  <p:cmAuthor id="3" name="Ledbetter, Mark" initials="LM" lastIdx="2" clrIdx="2">
    <p:extLst>
      <p:ext uri="{19B8F6BF-5375-455C-9EA6-DF929625EA0E}">
        <p15:presenceInfo xmlns:p15="http://schemas.microsoft.com/office/powerpoint/2012/main" userId="S::0596964902@FEMA.DHS.GOV::767128d2-4adb-4809-8d21-28b3c4e83bb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03366"/>
    <a:srgbClr val="002F80"/>
    <a:srgbClr val="333333"/>
    <a:srgbClr val="000063"/>
    <a:srgbClr val="660033"/>
    <a:srgbClr val="990099"/>
    <a:srgbClr val="000000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48" autoAdjust="0"/>
    <p:restoredTop sz="89183" autoAdjust="0"/>
  </p:normalViewPr>
  <p:slideViewPr>
    <p:cSldViewPr>
      <p:cViewPr varScale="1">
        <p:scale>
          <a:sx n="67" d="100"/>
          <a:sy n="67" d="100"/>
        </p:scale>
        <p:origin x="1380" y="72"/>
      </p:cViewPr>
      <p:guideLst>
        <p:guide orient="horz" pos="24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0" d="100"/>
          <a:sy n="50" d="100"/>
        </p:scale>
        <p:origin x="-1170" y="-72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svg"/><Relationship Id="rId3" Type="http://schemas.openxmlformats.org/officeDocument/2006/relationships/image" Target="../media/image10.png"/><Relationship Id="rId7" Type="http://schemas.openxmlformats.org/officeDocument/2006/relationships/image" Target="../media/image14.svg"/><Relationship Id="rId12" Type="http://schemas.openxmlformats.org/officeDocument/2006/relationships/image" Target="../media/image19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png"/><Relationship Id="rId11" Type="http://schemas.openxmlformats.org/officeDocument/2006/relationships/image" Target="../media/image18.svg"/><Relationship Id="rId5" Type="http://schemas.openxmlformats.org/officeDocument/2006/relationships/image" Target="../media/image12.svg"/><Relationship Id="rId15" Type="http://schemas.openxmlformats.org/officeDocument/2006/relationships/image" Target="../media/image22.sv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svg"/><Relationship Id="rId14" Type="http://schemas.openxmlformats.org/officeDocument/2006/relationships/image" Target="../media/image2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svg"/><Relationship Id="rId3" Type="http://schemas.openxmlformats.org/officeDocument/2006/relationships/image" Target="../media/image10.png"/><Relationship Id="rId7" Type="http://schemas.openxmlformats.org/officeDocument/2006/relationships/image" Target="../media/image14.svg"/><Relationship Id="rId12" Type="http://schemas.openxmlformats.org/officeDocument/2006/relationships/image" Target="../media/image19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png"/><Relationship Id="rId11" Type="http://schemas.openxmlformats.org/officeDocument/2006/relationships/image" Target="../media/image18.svg"/><Relationship Id="rId5" Type="http://schemas.openxmlformats.org/officeDocument/2006/relationships/image" Target="../media/image12.svg"/><Relationship Id="rId15" Type="http://schemas.openxmlformats.org/officeDocument/2006/relationships/image" Target="../media/image22.sv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svg"/><Relationship Id="rId14" Type="http://schemas.openxmlformats.org/officeDocument/2006/relationships/image" Target="../media/image2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E99F4-3F8F-445B-BC6C-187B3DC31DE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B09A1AC-B019-4B27-A481-BC9929DFB0BD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Overview</a:t>
          </a:r>
        </a:p>
      </dgm:t>
    </dgm:pt>
    <dgm:pt modelId="{2D34FCB0-6DFD-41C0-9A3D-96E9D6F746D5}" type="parTrans" cxnId="{4653B233-85DE-45ED-8FFE-1CE1E396CE48}">
      <dgm:prSet/>
      <dgm:spPr/>
      <dgm:t>
        <a:bodyPr/>
        <a:lstStyle/>
        <a:p>
          <a:endParaRPr lang="en-US"/>
        </a:p>
      </dgm:t>
    </dgm:pt>
    <dgm:pt modelId="{2F8FE8F8-9620-4304-A96E-D39374CC8024}" type="sibTrans" cxnId="{4653B233-85DE-45ED-8FFE-1CE1E396CE48}">
      <dgm:prSet/>
      <dgm:spPr/>
      <dgm:t>
        <a:bodyPr/>
        <a:lstStyle/>
        <a:p>
          <a:endParaRPr lang="en-US"/>
        </a:p>
      </dgm:t>
    </dgm:pt>
    <dgm:pt modelId="{26C716DF-C005-45A3-A409-7BBAFDA10C6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Scope</a:t>
          </a:r>
        </a:p>
      </dgm:t>
    </dgm:pt>
    <dgm:pt modelId="{38D104B2-0086-48A4-B8EB-6CC4FA869D79}" type="parTrans" cxnId="{0B413D20-D0CD-4FFC-A5E9-8235CD4D5E59}">
      <dgm:prSet/>
      <dgm:spPr/>
      <dgm:t>
        <a:bodyPr/>
        <a:lstStyle/>
        <a:p>
          <a:endParaRPr lang="en-US"/>
        </a:p>
      </dgm:t>
    </dgm:pt>
    <dgm:pt modelId="{FC394849-7FF0-4B02-BC4C-C31E56510FAF}" type="sibTrans" cxnId="{0B413D20-D0CD-4FFC-A5E9-8235CD4D5E59}">
      <dgm:prSet/>
      <dgm:spPr/>
      <dgm:t>
        <a:bodyPr/>
        <a:lstStyle/>
        <a:p>
          <a:endParaRPr lang="en-US"/>
        </a:p>
      </dgm:t>
    </dgm:pt>
    <dgm:pt modelId="{7E932BF2-A9EE-4576-9ACD-DE2B0B349200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Objectives and Capabilities</a:t>
          </a:r>
        </a:p>
      </dgm:t>
    </dgm:pt>
    <dgm:pt modelId="{A9DB1FCA-A7B7-43E1-ACE5-24E6F2465438}" type="parTrans" cxnId="{1AC66A02-7BF9-4839-859F-50ABAF379D7D}">
      <dgm:prSet/>
      <dgm:spPr/>
      <dgm:t>
        <a:bodyPr/>
        <a:lstStyle/>
        <a:p>
          <a:endParaRPr lang="en-US"/>
        </a:p>
      </dgm:t>
    </dgm:pt>
    <dgm:pt modelId="{BE7B34D3-110C-453F-A795-B50BE10104D8}" type="sibTrans" cxnId="{1AC66A02-7BF9-4839-859F-50ABAF379D7D}">
      <dgm:prSet/>
      <dgm:spPr/>
      <dgm:t>
        <a:bodyPr/>
        <a:lstStyle/>
        <a:p>
          <a:endParaRPr lang="en-US"/>
        </a:p>
      </dgm:t>
    </dgm:pt>
    <dgm:pt modelId="{6AD02C7B-C875-4231-95A0-E15FD57E71D9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Scenario</a:t>
          </a:r>
        </a:p>
      </dgm:t>
    </dgm:pt>
    <dgm:pt modelId="{3E196815-800F-4E95-A121-4FE8671DD334}" type="parTrans" cxnId="{A973372A-2D61-4105-9941-8164C74B7591}">
      <dgm:prSet/>
      <dgm:spPr/>
      <dgm:t>
        <a:bodyPr/>
        <a:lstStyle/>
        <a:p>
          <a:endParaRPr lang="en-US"/>
        </a:p>
      </dgm:t>
    </dgm:pt>
    <dgm:pt modelId="{D0112569-CD59-408F-8C39-79E2CE507340}" type="sibTrans" cxnId="{A973372A-2D61-4105-9941-8164C74B7591}">
      <dgm:prSet/>
      <dgm:spPr/>
      <dgm:t>
        <a:bodyPr/>
        <a:lstStyle/>
        <a:p>
          <a:endParaRPr lang="en-US"/>
        </a:p>
      </dgm:t>
    </dgm:pt>
    <dgm:pt modelId="{43D1AEFC-C4AE-403E-B7B5-F5245BF11B09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Participants</a:t>
          </a:r>
        </a:p>
      </dgm:t>
    </dgm:pt>
    <dgm:pt modelId="{E545593C-258D-4901-8BC5-B8D3C68B8DCC}" type="parTrans" cxnId="{E3F812B6-3FDB-4149-B746-EF83C3994633}">
      <dgm:prSet/>
      <dgm:spPr/>
      <dgm:t>
        <a:bodyPr/>
        <a:lstStyle/>
        <a:p>
          <a:endParaRPr lang="en-US"/>
        </a:p>
      </dgm:t>
    </dgm:pt>
    <dgm:pt modelId="{5B81C190-B7C4-4C9C-81A1-A8A0CCE3B7B2}" type="sibTrans" cxnId="{E3F812B6-3FDB-4149-B746-EF83C3994633}">
      <dgm:prSet/>
      <dgm:spPr/>
      <dgm:t>
        <a:bodyPr/>
        <a:lstStyle/>
        <a:p>
          <a:endParaRPr lang="en-US"/>
        </a:p>
      </dgm:t>
    </dgm:pt>
    <dgm:pt modelId="{7DA9749F-2CA5-486C-801B-7A61CE343B3D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Play</a:t>
          </a:r>
        </a:p>
      </dgm:t>
    </dgm:pt>
    <dgm:pt modelId="{03FC2DC5-20BF-413A-8A76-B6B56F2056AD}" type="parTrans" cxnId="{F1975DC0-EA85-4B2E-A7E8-3C4EC4D79458}">
      <dgm:prSet/>
      <dgm:spPr/>
      <dgm:t>
        <a:bodyPr/>
        <a:lstStyle/>
        <a:p>
          <a:endParaRPr lang="en-US"/>
        </a:p>
      </dgm:t>
    </dgm:pt>
    <dgm:pt modelId="{34813516-E030-40A5-9642-C358A6726C54}" type="sibTrans" cxnId="{F1975DC0-EA85-4B2E-A7E8-3C4EC4D79458}">
      <dgm:prSet/>
      <dgm:spPr/>
      <dgm:t>
        <a:bodyPr/>
        <a:lstStyle/>
        <a:p>
          <a:endParaRPr lang="en-US"/>
        </a:p>
      </dgm:t>
    </dgm:pt>
    <dgm:pt modelId="{CEF92BA9-3F47-4CAA-9852-62CF11AE21FC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Schedule</a:t>
          </a:r>
        </a:p>
      </dgm:t>
    </dgm:pt>
    <dgm:pt modelId="{5BB9B990-BEF8-44BC-9B93-620FEFD0AE2B}" type="parTrans" cxnId="{54755161-3160-4DA6-87B8-103139AA1C23}">
      <dgm:prSet/>
      <dgm:spPr/>
      <dgm:t>
        <a:bodyPr/>
        <a:lstStyle/>
        <a:p>
          <a:endParaRPr lang="en-US"/>
        </a:p>
      </dgm:t>
    </dgm:pt>
    <dgm:pt modelId="{B1DFAED5-084E-415E-B073-47F7B45CAB24}" type="sibTrans" cxnId="{54755161-3160-4DA6-87B8-103139AA1C23}">
      <dgm:prSet/>
      <dgm:spPr/>
      <dgm:t>
        <a:bodyPr/>
        <a:lstStyle/>
        <a:p>
          <a:endParaRPr lang="en-US"/>
        </a:p>
      </dgm:t>
    </dgm:pt>
    <dgm:pt modelId="{AA624066-FB18-4068-90D3-03D0751BF28D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Next Steps</a:t>
          </a:r>
        </a:p>
      </dgm:t>
    </dgm:pt>
    <dgm:pt modelId="{68A4E783-C694-49F8-B452-790C6B047DA2}" type="parTrans" cxnId="{30D352E1-26DD-4CF0-A120-D969AC18DF47}">
      <dgm:prSet/>
      <dgm:spPr/>
      <dgm:t>
        <a:bodyPr/>
        <a:lstStyle/>
        <a:p>
          <a:endParaRPr lang="en-US"/>
        </a:p>
      </dgm:t>
    </dgm:pt>
    <dgm:pt modelId="{4C24665B-7241-4702-B354-30959F13A610}" type="sibTrans" cxnId="{30D352E1-26DD-4CF0-A120-D969AC18DF47}">
      <dgm:prSet/>
      <dgm:spPr/>
      <dgm:t>
        <a:bodyPr/>
        <a:lstStyle/>
        <a:p>
          <a:endParaRPr lang="en-US"/>
        </a:p>
      </dgm:t>
    </dgm:pt>
    <dgm:pt modelId="{6FCBABDE-5F0A-4467-8447-7F2F5DAFB76A}" type="pres">
      <dgm:prSet presAssocID="{960E99F4-3F8F-445B-BC6C-187B3DC31DE0}" presName="root" presStyleCnt="0">
        <dgm:presLayoutVars>
          <dgm:dir/>
          <dgm:resizeHandles val="exact"/>
        </dgm:presLayoutVars>
      </dgm:prSet>
      <dgm:spPr/>
    </dgm:pt>
    <dgm:pt modelId="{581F56C6-2232-41D1-8BE8-533050EDC1D4}" type="pres">
      <dgm:prSet presAssocID="{6B09A1AC-B019-4B27-A481-BC9929DFB0BD}" presName="compNode" presStyleCnt="0"/>
      <dgm:spPr/>
    </dgm:pt>
    <dgm:pt modelId="{00B9B7F2-8C6E-4859-809A-E7910F7B42B8}" type="pres">
      <dgm:prSet presAssocID="{6B09A1AC-B019-4B27-A481-BC9929DFB0BD}" presName="iconBgRect" presStyleLbl="bgShp" presStyleIdx="0" presStyleCnt="8" custLinFactNeighborY="356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EC691FD-6AB7-4767-B725-A4282CFB2120}" type="pres">
      <dgm:prSet presAssocID="{6B09A1AC-B019-4B27-A481-BC9929DFB0BD}" presName="iconRect" presStyleLbl="node1" presStyleIdx="0" presStyleCnt="8" custLinFactNeighborY="62112"/>
      <dgm:spPr>
        <a:blipFill rotWithShape="1">
          <a:blip xmlns:r="http://schemas.openxmlformats.org/officeDocument/2006/relationships" r:embed="rId1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rcle arrow"/>
        </a:ext>
      </dgm:extLst>
    </dgm:pt>
    <dgm:pt modelId="{B69E147E-6CF5-46FE-B6E7-99B4EE95BFA3}" type="pres">
      <dgm:prSet presAssocID="{6B09A1AC-B019-4B27-A481-BC9929DFB0BD}" presName="spaceRect" presStyleCnt="0"/>
      <dgm:spPr/>
    </dgm:pt>
    <dgm:pt modelId="{813EA4B0-52EC-4FD1-A003-7AEEF4A2EE02}" type="pres">
      <dgm:prSet presAssocID="{6B09A1AC-B019-4B27-A481-BC9929DFB0BD}" presName="textRect" presStyleLbl="revTx" presStyleIdx="0" presStyleCnt="8" custLinFactNeighborY="18284">
        <dgm:presLayoutVars>
          <dgm:chMax val="1"/>
          <dgm:chPref val="1"/>
        </dgm:presLayoutVars>
      </dgm:prSet>
      <dgm:spPr/>
    </dgm:pt>
    <dgm:pt modelId="{669F00CA-B00F-417F-8878-754901F601F1}" type="pres">
      <dgm:prSet presAssocID="{2F8FE8F8-9620-4304-A96E-D39374CC8024}" presName="sibTrans" presStyleCnt="0"/>
      <dgm:spPr/>
    </dgm:pt>
    <dgm:pt modelId="{E824EC54-6FB1-4060-BE57-135EF7A6354E}" type="pres">
      <dgm:prSet presAssocID="{26C716DF-C005-45A3-A409-7BBAFDA10C62}" presName="compNode" presStyleCnt="0"/>
      <dgm:spPr/>
    </dgm:pt>
    <dgm:pt modelId="{EE1CFF1B-04C8-42C8-9492-77574C9D0B3C}" type="pres">
      <dgm:prSet presAssocID="{26C716DF-C005-45A3-A409-7BBAFDA10C62}" presName="iconBgRect" presStyleLbl="bgShp" presStyleIdx="1" presStyleCnt="8" custLinFactNeighborY="356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0F1240F-8098-45F7-A8FE-BCFCD8E4F5AE}" type="pres">
      <dgm:prSet presAssocID="{26C716DF-C005-45A3-A409-7BBAFDA10C62}" presName="iconRect" presStyleLbl="node1" presStyleIdx="1" presStyleCnt="8" custLinFactNeighborY="62112"/>
      <dgm:spPr>
        <a:blipFill rotWithShape="1">
          <a:blip xmlns:r="http://schemas.openxmlformats.org/officeDocument/2006/relationships" r:embed="rId3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rcRect/>
          <a:stretch>
            <a:fillRect/>
          </a:stretch>
        </a:blipFill>
        <a:ln>
          <a:solidFill>
            <a:schemeClr val="bg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Target and bullseye"/>
        </a:ext>
      </dgm:extLst>
    </dgm:pt>
    <dgm:pt modelId="{9DF355F2-44C7-475B-96C5-CDAE781319AD}" type="pres">
      <dgm:prSet presAssocID="{26C716DF-C005-45A3-A409-7BBAFDA10C62}" presName="spaceRect" presStyleCnt="0"/>
      <dgm:spPr/>
    </dgm:pt>
    <dgm:pt modelId="{965FD9F4-9575-411F-9480-2E228F6238CE}" type="pres">
      <dgm:prSet presAssocID="{26C716DF-C005-45A3-A409-7BBAFDA10C62}" presName="textRect" presStyleLbl="revTx" presStyleIdx="1" presStyleCnt="8" custLinFactNeighborY="18284">
        <dgm:presLayoutVars>
          <dgm:chMax val="1"/>
          <dgm:chPref val="1"/>
        </dgm:presLayoutVars>
      </dgm:prSet>
      <dgm:spPr/>
    </dgm:pt>
    <dgm:pt modelId="{1D20F577-E25F-4E76-877A-C8F9612B9B39}" type="pres">
      <dgm:prSet presAssocID="{FC394849-7FF0-4B02-BC4C-C31E56510FAF}" presName="sibTrans" presStyleCnt="0"/>
      <dgm:spPr/>
    </dgm:pt>
    <dgm:pt modelId="{E03B6276-1306-4854-ADDB-265D92FAAE20}" type="pres">
      <dgm:prSet presAssocID="{7E932BF2-A9EE-4576-9ACD-DE2B0B349200}" presName="compNode" presStyleCnt="0"/>
      <dgm:spPr/>
    </dgm:pt>
    <dgm:pt modelId="{0CB9C689-2B86-40D4-A9CE-BD0615C6C151}" type="pres">
      <dgm:prSet presAssocID="{7E932BF2-A9EE-4576-9ACD-DE2B0B349200}" presName="iconBgRect" presStyleLbl="bgShp" presStyleIdx="2" presStyleCnt="8" custLinFactNeighborY="356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99A7B2F-1742-4A30-B76E-23776B754E21}" type="pres">
      <dgm:prSet presAssocID="{7E932BF2-A9EE-4576-9ACD-DE2B0B349200}" presName="iconRect" presStyleLbl="node1" presStyleIdx="2" presStyleCnt="8" custLinFactNeighborY="62112"/>
      <dgm:spPr>
        <a:blipFill>
          <a:blip xmlns:r="http://schemas.openxmlformats.org/officeDocument/2006/relationships" r:embed="rId4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>
          <a:solidFill>
            <a:schemeClr val="bg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List"/>
        </a:ext>
      </dgm:extLst>
    </dgm:pt>
    <dgm:pt modelId="{D7233E44-9BF2-4743-9DA0-6EADF1C5A84A}" type="pres">
      <dgm:prSet presAssocID="{7E932BF2-A9EE-4576-9ACD-DE2B0B349200}" presName="spaceRect" presStyleCnt="0"/>
      <dgm:spPr/>
    </dgm:pt>
    <dgm:pt modelId="{05D30B1B-DE15-4BDC-8770-BEB9CD829BFA}" type="pres">
      <dgm:prSet presAssocID="{7E932BF2-A9EE-4576-9ACD-DE2B0B349200}" presName="textRect" presStyleLbl="revTx" presStyleIdx="2" presStyleCnt="8" custLinFactNeighborY="18284">
        <dgm:presLayoutVars>
          <dgm:chMax val="1"/>
          <dgm:chPref val="1"/>
        </dgm:presLayoutVars>
      </dgm:prSet>
      <dgm:spPr/>
    </dgm:pt>
    <dgm:pt modelId="{EEE3E654-CF7C-46A6-8FDB-E8D115A3C769}" type="pres">
      <dgm:prSet presAssocID="{BE7B34D3-110C-453F-A795-B50BE10104D8}" presName="sibTrans" presStyleCnt="0"/>
      <dgm:spPr/>
    </dgm:pt>
    <dgm:pt modelId="{A99321FD-FFE5-4A93-8607-DA26AEB9D11F}" type="pres">
      <dgm:prSet presAssocID="{6AD02C7B-C875-4231-95A0-E15FD57E71D9}" presName="compNode" presStyleCnt="0"/>
      <dgm:spPr/>
    </dgm:pt>
    <dgm:pt modelId="{74431646-C93E-44C1-91AB-C2C428C95167}" type="pres">
      <dgm:prSet presAssocID="{6AD02C7B-C875-4231-95A0-E15FD57E71D9}" presName="iconBgRect" presStyleLbl="bgShp" presStyleIdx="3" presStyleCnt="8" custLinFactNeighborY="35999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11677FD-2290-4C0C-9631-140746E92A16}" type="pres">
      <dgm:prSet presAssocID="{6AD02C7B-C875-4231-95A0-E15FD57E71D9}" presName="iconRect" presStyleLbl="node1" presStyleIdx="3" presStyleCnt="8" custLinFactNeighborY="62743"/>
      <dgm:spPr>
        <a:blipFill>
          <a:blip xmlns:r="http://schemas.openxmlformats.org/officeDocument/2006/relationships" r:embed="rId6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xplosion"/>
        </a:ext>
      </dgm:extLst>
    </dgm:pt>
    <dgm:pt modelId="{81ABD7B7-B6FF-41DE-9993-145E7FB68FB9}" type="pres">
      <dgm:prSet presAssocID="{6AD02C7B-C875-4231-95A0-E15FD57E71D9}" presName="spaceRect" presStyleCnt="0"/>
      <dgm:spPr/>
    </dgm:pt>
    <dgm:pt modelId="{F8CDC735-6A6A-4546-84F3-960795920572}" type="pres">
      <dgm:prSet presAssocID="{6AD02C7B-C875-4231-95A0-E15FD57E71D9}" presName="textRect" presStyleLbl="revTx" presStyleIdx="3" presStyleCnt="8" custLinFactNeighborX="-2687" custLinFactNeighborY="18656">
        <dgm:presLayoutVars>
          <dgm:chMax val="1"/>
          <dgm:chPref val="1"/>
        </dgm:presLayoutVars>
      </dgm:prSet>
      <dgm:spPr/>
    </dgm:pt>
    <dgm:pt modelId="{46373E5D-9F67-43D9-80EB-9D4B81116412}" type="pres">
      <dgm:prSet presAssocID="{D0112569-CD59-408F-8C39-79E2CE507340}" presName="sibTrans" presStyleCnt="0"/>
      <dgm:spPr/>
    </dgm:pt>
    <dgm:pt modelId="{CC5F7148-F9BA-4955-B44E-CFEEEBB47BA0}" type="pres">
      <dgm:prSet presAssocID="{43D1AEFC-C4AE-403E-B7B5-F5245BF11B09}" presName="compNode" presStyleCnt="0"/>
      <dgm:spPr/>
    </dgm:pt>
    <dgm:pt modelId="{C1E48AD8-201B-4230-8B56-34A278382D7F}" type="pres">
      <dgm:prSet presAssocID="{43D1AEFC-C4AE-403E-B7B5-F5245BF11B09}" presName="iconBgRect" presStyleLbl="bgShp" presStyleIdx="4" presStyleCnt="8" custLinFactNeighborX="-11480" custLinFactNeighborY="34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38E7915-3CB2-418B-BD5A-C107DC0501F7}" type="pres">
      <dgm:prSet presAssocID="{43D1AEFC-C4AE-403E-B7B5-F5245BF11B09}" presName="iconRect" presStyleLbl="node1" presStyleIdx="4" presStyleCnt="8" custLinFactNeighborX="-20009" custLinFactNeighborY="62"/>
      <dgm:spPr>
        <a:blipFill>
          <a:blip xmlns:r="http://schemas.openxmlformats.org/officeDocument/2006/relationships" r:embed="rId8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FADA3F0E-4325-4F1C-86B5-5AA9C66BEC6E}" type="pres">
      <dgm:prSet presAssocID="{43D1AEFC-C4AE-403E-B7B5-F5245BF11B09}" presName="spaceRect" presStyleCnt="0"/>
      <dgm:spPr/>
    </dgm:pt>
    <dgm:pt modelId="{6ED0E4DC-9267-40B7-B49F-832346566766}" type="pres">
      <dgm:prSet presAssocID="{43D1AEFC-C4AE-403E-B7B5-F5245BF11B09}" presName="textRect" presStyleLbl="revTx" presStyleIdx="4" presStyleCnt="8" custLinFactNeighborX="-10785" custLinFactNeighborY="-24782">
        <dgm:presLayoutVars>
          <dgm:chMax val="1"/>
          <dgm:chPref val="1"/>
        </dgm:presLayoutVars>
      </dgm:prSet>
      <dgm:spPr/>
    </dgm:pt>
    <dgm:pt modelId="{3B293B8C-1259-41F7-9EAB-CFE6A14FB160}" type="pres">
      <dgm:prSet presAssocID="{5B81C190-B7C4-4C9C-81A1-A8A0CCE3B7B2}" presName="sibTrans" presStyleCnt="0"/>
      <dgm:spPr/>
    </dgm:pt>
    <dgm:pt modelId="{433C9065-76FB-4E67-80C8-1E503D541299}" type="pres">
      <dgm:prSet presAssocID="{7DA9749F-2CA5-486C-801B-7A61CE343B3D}" presName="compNode" presStyleCnt="0"/>
      <dgm:spPr/>
    </dgm:pt>
    <dgm:pt modelId="{A4D6B2CA-0F67-4F7D-A62E-3BBA21326BA6}" type="pres">
      <dgm:prSet presAssocID="{7DA9749F-2CA5-486C-801B-7A61CE343B3D}" presName="iconBgRect" presStyleLbl="bgShp" presStyleIdx="5" presStyleCnt="8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F1D4C53D-CAAC-43CE-A97E-F49768C30B5F}" type="pres">
      <dgm:prSet presAssocID="{7DA9749F-2CA5-486C-801B-7A61CE343B3D}" presName="iconRect" presStyleLbl="node1" presStyleIdx="5" presStyleCnt="8"/>
      <dgm:spPr>
        <a:blipFill rotWithShape="1">
          <a:blip xmlns:r="http://schemas.openxmlformats.org/officeDocument/2006/relationships" r:embed="rId10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rson playing soccer"/>
        </a:ext>
      </dgm:extLst>
    </dgm:pt>
    <dgm:pt modelId="{F2DF8E49-F702-4D9A-B0CD-E48C08CCC327}" type="pres">
      <dgm:prSet presAssocID="{7DA9749F-2CA5-486C-801B-7A61CE343B3D}" presName="spaceRect" presStyleCnt="0"/>
      <dgm:spPr/>
    </dgm:pt>
    <dgm:pt modelId="{D98AFA68-8731-4D39-8D74-0C797A79843C}" type="pres">
      <dgm:prSet presAssocID="{7DA9749F-2CA5-486C-801B-7A61CE343B3D}" presName="textRect" presStyleLbl="revTx" presStyleIdx="5" presStyleCnt="8" custLinFactNeighborY="-26373">
        <dgm:presLayoutVars>
          <dgm:chMax val="1"/>
          <dgm:chPref val="1"/>
        </dgm:presLayoutVars>
      </dgm:prSet>
      <dgm:spPr/>
    </dgm:pt>
    <dgm:pt modelId="{06985112-20A9-4C51-BBCE-52C2CBF44178}" type="pres">
      <dgm:prSet presAssocID="{34813516-E030-40A5-9642-C358A6726C54}" presName="sibTrans" presStyleCnt="0"/>
      <dgm:spPr/>
    </dgm:pt>
    <dgm:pt modelId="{02615A1C-7D7E-40CE-A8DF-F25DB6E6544E}" type="pres">
      <dgm:prSet presAssocID="{CEF92BA9-3F47-4CAA-9852-62CF11AE21FC}" presName="compNode" presStyleCnt="0"/>
      <dgm:spPr/>
    </dgm:pt>
    <dgm:pt modelId="{97F0E06F-8832-4949-B52B-F9CAEE778EB7}" type="pres">
      <dgm:prSet presAssocID="{CEF92BA9-3F47-4CAA-9852-62CF11AE21FC}" presName="iconBgRect" presStyleLbl="bgShp" presStyleIdx="6" presStyleCnt="8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FD6BA9E4-BACF-455C-A123-DD2DB0911E04}" type="pres">
      <dgm:prSet presAssocID="{CEF92BA9-3F47-4CAA-9852-62CF11AE21FC}" presName="iconRect" presStyleLbl="node1" presStyleIdx="6" presStyleCnt="8"/>
      <dgm:spPr>
        <a:blipFill rotWithShape="1">
          <a:blip xmlns:r="http://schemas.openxmlformats.org/officeDocument/2006/relationships" r:embed="rId12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lendar"/>
        </a:ext>
      </dgm:extLst>
    </dgm:pt>
    <dgm:pt modelId="{ED49FE5F-44E2-4739-8C8B-4C1CAEBB26E4}" type="pres">
      <dgm:prSet presAssocID="{CEF92BA9-3F47-4CAA-9852-62CF11AE21FC}" presName="spaceRect" presStyleCnt="0"/>
      <dgm:spPr/>
    </dgm:pt>
    <dgm:pt modelId="{65E0372C-3373-4780-AD46-5046DC58205A}" type="pres">
      <dgm:prSet presAssocID="{CEF92BA9-3F47-4CAA-9852-62CF11AE21FC}" presName="textRect" presStyleLbl="revTx" presStyleIdx="6" presStyleCnt="8" custLinFactNeighborY="-26373">
        <dgm:presLayoutVars>
          <dgm:chMax val="1"/>
          <dgm:chPref val="1"/>
        </dgm:presLayoutVars>
      </dgm:prSet>
      <dgm:spPr/>
    </dgm:pt>
    <dgm:pt modelId="{4B3BBDEC-F98E-422D-8AB8-D8C086D4F9B8}" type="pres">
      <dgm:prSet presAssocID="{B1DFAED5-084E-415E-B073-47F7B45CAB24}" presName="sibTrans" presStyleCnt="0"/>
      <dgm:spPr/>
    </dgm:pt>
    <dgm:pt modelId="{0E13D357-C3E1-4DA6-B944-B30B1A3E087B}" type="pres">
      <dgm:prSet presAssocID="{AA624066-FB18-4068-90D3-03D0751BF28D}" presName="compNode" presStyleCnt="0"/>
      <dgm:spPr/>
    </dgm:pt>
    <dgm:pt modelId="{D95F78FC-039D-472F-AEE1-49EB9DA70D34}" type="pres">
      <dgm:prSet presAssocID="{AA624066-FB18-4068-90D3-03D0751BF28D}" presName="iconBgRect" presStyleLbl="bgShp" presStyleIdx="7" presStyleCnt="8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5BB70EF8-9551-44C8-8A26-E601F21F96F3}" type="pres">
      <dgm:prSet presAssocID="{AA624066-FB18-4068-90D3-03D0751BF28D}" presName="iconRect" presStyleLbl="node1" presStyleIdx="7" presStyleCnt="8"/>
      <dgm:spPr>
        <a:blipFill>
          <a:blip xmlns:r="http://schemas.openxmlformats.org/officeDocument/2006/relationships" r:embed="rId14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nd"/>
        </a:ext>
      </dgm:extLst>
    </dgm:pt>
    <dgm:pt modelId="{972563EB-4BCD-4689-8E10-6CAC72A1755F}" type="pres">
      <dgm:prSet presAssocID="{AA624066-FB18-4068-90D3-03D0751BF28D}" presName="spaceRect" presStyleCnt="0"/>
      <dgm:spPr/>
    </dgm:pt>
    <dgm:pt modelId="{16E21C4B-E8C7-4BB9-910F-25B287CB3581}" type="pres">
      <dgm:prSet presAssocID="{AA624066-FB18-4068-90D3-03D0751BF28D}" presName="textRect" presStyleLbl="revTx" presStyleIdx="7" presStyleCnt="8" custLinFactNeighborY="-26373">
        <dgm:presLayoutVars>
          <dgm:chMax val="1"/>
          <dgm:chPref val="1"/>
        </dgm:presLayoutVars>
      </dgm:prSet>
      <dgm:spPr/>
    </dgm:pt>
  </dgm:ptLst>
  <dgm:cxnLst>
    <dgm:cxn modelId="{1AC66A02-7BF9-4839-859F-50ABAF379D7D}" srcId="{960E99F4-3F8F-445B-BC6C-187B3DC31DE0}" destId="{7E932BF2-A9EE-4576-9ACD-DE2B0B349200}" srcOrd="2" destOrd="0" parTransId="{A9DB1FCA-A7B7-43E1-ACE5-24E6F2465438}" sibTransId="{BE7B34D3-110C-453F-A795-B50BE10104D8}"/>
    <dgm:cxn modelId="{FD014D1D-411B-471B-8F78-0F2CF4BA8940}" type="presOf" srcId="{43D1AEFC-C4AE-403E-B7B5-F5245BF11B09}" destId="{6ED0E4DC-9267-40B7-B49F-832346566766}" srcOrd="0" destOrd="0" presId="urn:microsoft.com/office/officeart/2018/5/layout/IconLeafLabelList"/>
    <dgm:cxn modelId="{0B413D20-D0CD-4FFC-A5E9-8235CD4D5E59}" srcId="{960E99F4-3F8F-445B-BC6C-187B3DC31DE0}" destId="{26C716DF-C005-45A3-A409-7BBAFDA10C62}" srcOrd="1" destOrd="0" parTransId="{38D104B2-0086-48A4-B8EB-6CC4FA869D79}" sibTransId="{FC394849-7FF0-4B02-BC4C-C31E56510FAF}"/>
    <dgm:cxn modelId="{C66E2022-FEAD-4053-830F-DEE3E2B60653}" type="presOf" srcId="{6B09A1AC-B019-4B27-A481-BC9929DFB0BD}" destId="{813EA4B0-52EC-4FD1-A003-7AEEF4A2EE02}" srcOrd="0" destOrd="0" presId="urn:microsoft.com/office/officeart/2018/5/layout/IconLeafLabelList"/>
    <dgm:cxn modelId="{D1CBE924-AFEA-4E7D-840E-11568E13DDCC}" type="presOf" srcId="{960E99F4-3F8F-445B-BC6C-187B3DC31DE0}" destId="{6FCBABDE-5F0A-4467-8447-7F2F5DAFB76A}" srcOrd="0" destOrd="0" presId="urn:microsoft.com/office/officeart/2018/5/layout/IconLeafLabelList"/>
    <dgm:cxn modelId="{A973372A-2D61-4105-9941-8164C74B7591}" srcId="{960E99F4-3F8F-445B-BC6C-187B3DC31DE0}" destId="{6AD02C7B-C875-4231-95A0-E15FD57E71D9}" srcOrd="3" destOrd="0" parTransId="{3E196815-800F-4E95-A121-4FE8671DD334}" sibTransId="{D0112569-CD59-408F-8C39-79E2CE507340}"/>
    <dgm:cxn modelId="{4653B233-85DE-45ED-8FFE-1CE1E396CE48}" srcId="{960E99F4-3F8F-445B-BC6C-187B3DC31DE0}" destId="{6B09A1AC-B019-4B27-A481-BC9929DFB0BD}" srcOrd="0" destOrd="0" parTransId="{2D34FCB0-6DFD-41C0-9A3D-96E9D6F746D5}" sibTransId="{2F8FE8F8-9620-4304-A96E-D39374CC8024}"/>
    <dgm:cxn modelId="{54755161-3160-4DA6-87B8-103139AA1C23}" srcId="{960E99F4-3F8F-445B-BC6C-187B3DC31DE0}" destId="{CEF92BA9-3F47-4CAA-9852-62CF11AE21FC}" srcOrd="6" destOrd="0" parTransId="{5BB9B990-BEF8-44BC-9B93-620FEFD0AE2B}" sibTransId="{B1DFAED5-084E-415E-B073-47F7B45CAB24}"/>
    <dgm:cxn modelId="{2F6B6146-2B63-4C20-8C6B-D668D526799F}" type="presOf" srcId="{AA624066-FB18-4068-90D3-03D0751BF28D}" destId="{16E21C4B-E8C7-4BB9-910F-25B287CB3581}" srcOrd="0" destOrd="0" presId="urn:microsoft.com/office/officeart/2018/5/layout/IconLeafLabelList"/>
    <dgm:cxn modelId="{8352614B-A996-44DC-A233-BD52A23B964D}" type="presOf" srcId="{6AD02C7B-C875-4231-95A0-E15FD57E71D9}" destId="{F8CDC735-6A6A-4546-84F3-960795920572}" srcOrd="0" destOrd="0" presId="urn:microsoft.com/office/officeart/2018/5/layout/IconLeafLabelList"/>
    <dgm:cxn modelId="{3CCCDE93-415F-4397-8363-D887917A0190}" type="presOf" srcId="{7DA9749F-2CA5-486C-801B-7A61CE343B3D}" destId="{D98AFA68-8731-4D39-8D74-0C797A79843C}" srcOrd="0" destOrd="0" presId="urn:microsoft.com/office/officeart/2018/5/layout/IconLeafLabelList"/>
    <dgm:cxn modelId="{4EBBEBB4-D361-4092-94C7-4B89E03588C4}" type="presOf" srcId="{7E932BF2-A9EE-4576-9ACD-DE2B0B349200}" destId="{05D30B1B-DE15-4BDC-8770-BEB9CD829BFA}" srcOrd="0" destOrd="0" presId="urn:microsoft.com/office/officeart/2018/5/layout/IconLeafLabelList"/>
    <dgm:cxn modelId="{E3F812B6-3FDB-4149-B746-EF83C3994633}" srcId="{960E99F4-3F8F-445B-BC6C-187B3DC31DE0}" destId="{43D1AEFC-C4AE-403E-B7B5-F5245BF11B09}" srcOrd="4" destOrd="0" parTransId="{E545593C-258D-4901-8BC5-B8D3C68B8DCC}" sibTransId="{5B81C190-B7C4-4C9C-81A1-A8A0CCE3B7B2}"/>
    <dgm:cxn modelId="{F1975DC0-EA85-4B2E-A7E8-3C4EC4D79458}" srcId="{960E99F4-3F8F-445B-BC6C-187B3DC31DE0}" destId="{7DA9749F-2CA5-486C-801B-7A61CE343B3D}" srcOrd="5" destOrd="0" parTransId="{03FC2DC5-20BF-413A-8A76-B6B56F2056AD}" sibTransId="{34813516-E030-40A5-9642-C358A6726C54}"/>
    <dgm:cxn modelId="{30D352E1-26DD-4CF0-A120-D969AC18DF47}" srcId="{960E99F4-3F8F-445B-BC6C-187B3DC31DE0}" destId="{AA624066-FB18-4068-90D3-03D0751BF28D}" srcOrd="7" destOrd="0" parTransId="{68A4E783-C694-49F8-B452-790C6B047DA2}" sibTransId="{4C24665B-7241-4702-B354-30959F13A610}"/>
    <dgm:cxn modelId="{000E57F0-1994-455B-8CA3-80D1FD96E405}" type="presOf" srcId="{26C716DF-C005-45A3-A409-7BBAFDA10C62}" destId="{965FD9F4-9575-411F-9480-2E228F6238CE}" srcOrd="0" destOrd="0" presId="urn:microsoft.com/office/officeart/2018/5/layout/IconLeafLabelList"/>
    <dgm:cxn modelId="{AE3298FC-8878-40E8-8567-64CAFC9188D6}" type="presOf" srcId="{CEF92BA9-3F47-4CAA-9852-62CF11AE21FC}" destId="{65E0372C-3373-4780-AD46-5046DC58205A}" srcOrd="0" destOrd="0" presId="urn:microsoft.com/office/officeart/2018/5/layout/IconLeafLabelList"/>
    <dgm:cxn modelId="{AD3D843E-DADE-4283-BEBE-5237C8445CBB}" type="presParOf" srcId="{6FCBABDE-5F0A-4467-8447-7F2F5DAFB76A}" destId="{581F56C6-2232-41D1-8BE8-533050EDC1D4}" srcOrd="0" destOrd="0" presId="urn:microsoft.com/office/officeart/2018/5/layout/IconLeafLabelList"/>
    <dgm:cxn modelId="{3DCAABD4-68C0-4DA1-98EA-A7345B36CB44}" type="presParOf" srcId="{581F56C6-2232-41D1-8BE8-533050EDC1D4}" destId="{00B9B7F2-8C6E-4859-809A-E7910F7B42B8}" srcOrd="0" destOrd="0" presId="urn:microsoft.com/office/officeart/2018/5/layout/IconLeafLabelList"/>
    <dgm:cxn modelId="{66101CA8-E248-48E2-AF14-26D66D61BA55}" type="presParOf" srcId="{581F56C6-2232-41D1-8BE8-533050EDC1D4}" destId="{EEC691FD-6AB7-4767-B725-A4282CFB2120}" srcOrd="1" destOrd="0" presId="urn:microsoft.com/office/officeart/2018/5/layout/IconLeafLabelList"/>
    <dgm:cxn modelId="{4CB06B1D-4F89-4148-A0AA-DA63C1850C5A}" type="presParOf" srcId="{581F56C6-2232-41D1-8BE8-533050EDC1D4}" destId="{B69E147E-6CF5-46FE-B6E7-99B4EE95BFA3}" srcOrd="2" destOrd="0" presId="urn:microsoft.com/office/officeart/2018/5/layout/IconLeafLabelList"/>
    <dgm:cxn modelId="{0753BC7E-BB8B-4FAC-ACA3-7307FBC67EFC}" type="presParOf" srcId="{581F56C6-2232-41D1-8BE8-533050EDC1D4}" destId="{813EA4B0-52EC-4FD1-A003-7AEEF4A2EE02}" srcOrd="3" destOrd="0" presId="urn:microsoft.com/office/officeart/2018/5/layout/IconLeafLabelList"/>
    <dgm:cxn modelId="{3708014C-E304-41DC-89C5-C675F414EA1B}" type="presParOf" srcId="{6FCBABDE-5F0A-4467-8447-7F2F5DAFB76A}" destId="{669F00CA-B00F-417F-8878-754901F601F1}" srcOrd="1" destOrd="0" presId="urn:microsoft.com/office/officeart/2018/5/layout/IconLeafLabelList"/>
    <dgm:cxn modelId="{E67A1317-DB91-442A-A939-C2DE849FCBA4}" type="presParOf" srcId="{6FCBABDE-5F0A-4467-8447-7F2F5DAFB76A}" destId="{E824EC54-6FB1-4060-BE57-135EF7A6354E}" srcOrd="2" destOrd="0" presId="urn:microsoft.com/office/officeart/2018/5/layout/IconLeafLabelList"/>
    <dgm:cxn modelId="{6D62BEC6-8B6E-4C26-A775-BC350E7A25C7}" type="presParOf" srcId="{E824EC54-6FB1-4060-BE57-135EF7A6354E}" destId="{EE1CFF1B-04C8-42C8-9492-77574C9D0B3C}" srcOrd="0" destOrd="0" presId="urn:microsoft.com/office/officeart/2018/5/layout/IconLeafLabelList"/>
    <dgm:cxn modelId="{B2DCD2C0-8EB5-49B7-ABA1-D3C61D64D23A}" type="presParOf" srcId="{E824EC54-6FB1-4060-BE57-135EF7A6354E}" destId="{30F1240F-8098-45F7-A8FE-BCFCD8E4F5AE}" srcOrd="1" destOrd="0" presId="urn:microsoft.com/office/officeart/2018/5/layout/IconLeafLabelList"/>
    <dgm:cxn modelId="{5E0260F6-6202-4E30-860C-D73CD0B358C9}" type="presParOf" srcId="{E824EC54-6FB1-4060-BE57-135EF7A6354E}" destId="{9DF355F2-44C7-475B-96C5-CDAE781319AD}" srcOrd="2" destOrd="0" presId="urn:microsoft.com/office/officeart/2018/5/layout/IconLeafLabelList"/>
    <dgm:cxn modelId="{D8F2F354-2412-4EEA-9398-385972E02532}" type="presParOf" srcId="{E824EC54-6FB1-4060-BE57-135EF7A6354E}" destId="{965FD9F4-9575-411F-9480-2E228F6238CE}" srcOrd="3" destOrd="0" presId="urn:microsoft.com/office/officeart/2018/5/layout/IconLeafLabelList"/>
    <dgm:cxn modelId="{1FBB47EB-39A5-42A7-9CB8-A37424468652}" type="presParOf" srcId="{6FCBABDE-5F0A-4467-8447-7F2F5DAFB76A}" destId="{1D20F577-E25F-4E76-877A-C8F9612B9B39}" srcOrd="3" destOrd="0" presId="urn:microsoft.com/office/officeart/2018/5/layout/IconLeafLabelList"/>
    <dgm:cxn modelId="{A310304C-C519-4DE6-8FC8-76F2B5896162}" type="presParOf" srcId="{6FCBABDE-5F0A-4467-8447-7F2F5DAFB76A}" destId="{E03B6276-1306-4854-ADDB-265D92FAAE20}" srcOrd="4" destOrd="0" presId="urn:microsoft.com/office/officeart/2018/5/layout/IconLeafLabelList"/>
    <dgm:cxn modelId="{783E7F5F-153D-480A-872B-B0ABF234519D}" type="presParOf" srcId="{E03B6276-1306-4854-ADDB-265D92FAAE20}" destId="{0CB9C689-2B86-40D4-A9CE-BD0615C6C151}" srcOrd="0" destOrd="0" presId="urn:microsoft.com/office/officeart/2018/5/layout/IconLeafLabelList"/>
    <dgm:cxn modelId="{8836EFF8-B9F1-46B8-ABAD-E47FE624E657}" type="presParOf" srcId="{E03B6276-1306-4854-ADDB-265D92FAAE20}" destId="{A99A7B2F-1742-4A30-B76E-23776B754E21}" srcOrd="1" destOrd="0" presId="urn:microsoft.com/office/officeart/2018/5/layout/IconLeafLabelList"/>
    <dgm:cxn modelId="{9BB9E6F5-5B93-4E79-9676-452C912632B4}" type="presParOf" srcId="{E03B6276-1306-4854-ADDB-265D92FAAE20}" destId="{D7233E44-9BF2-4743-9DA0-6EADF1C5A84A}" srcOrd="2" destOrd="0" presId="urn:microsoft.com/office/officeart/2018/5/layout/IconLeafLabelList"/>
    <dgm:cxn modelId="{DFA702B7-DF18-4E4B-99C1-4E93D18B3BA7}" type="presParOf" srcId="{E03B6276-1306-4854-ADDB-265D92FAAE20}" destId="{05D30B1B-DE15-4BDC-8770-BEB9CD829BFA}" srcOrd="3" destOrd="0" presId="urn:microsoft.com/office/officeart/2018/5/layout/IconLeafLabelList"/>
    <dgm:cxn modelId="{65CE0A4F-6CEB-4EB4-B805-2FC7E4568291}" type="presParOf" srcId="{6FCBABDE-5F0A-4467-8447-7F2F5DAFB76A}" destId="{EEE3E654-CF7C-46A6-8FDB-E8D115A3C769}" srcOrd="5" destOrd="0" presId="urn:microsoft.com/office/officeart/2018/5/layout/IconLeafLabelList"/>
    <dgm:cxn modelId="{74B92FF7-E2B4-4834-9683-36802B5D02EC}" type="presParOf" srcId="{6FCBABDE-5F0A-4467-8447-7F2F5DAFB76A}" destId="{A99321FD-FFE5-4A93-8607-DA26AEB9D11F}" srcOrd="6" destOrd="0" presId="urn:microsoft.com/office/officeart/2018/5/layout/IconLeafLabelList"/>
    <dgm:cxn modelId="{A6513DAE-45CD-4F37-ABD8-7056D7D4D30C}" type="presParOf" srcId="{A99321FD-FFE5-4A93-8607-DA26AEB9D11F}" destId="{74431646-C93E-44C1-91AB-C2C428C95167}" srcOrd="0" destOrd="0" presId="urn:microsoft.com/office/officeart/2018/5/layout/IconLeafLabelList"/>
    <dgm:cxn modelId="{03681E4A-C5BF-424E-9BDD-73AFB7E67CDD}" type="presParOf" srcId="{A99321FD-FFE5-4A93-8607-DA26AEB9D11F}" destId="{611677FD-2290-4C0C-9631-140746E92A16}" srcOrd="1" destOrd="0" presId="urn:microsoft.com/office/officeart/2018/5/layout/IconLeafLabelList"/>
    <dgm:cxn modelId="{7182E1F2-04FB-4890-A6AD-6D996D5C3BF7}" type="presParOf" srcId="{A99321FD-FFE5-4A93-8607-DA26AEB9D11F}" destId="{81ABD7B7-B6FF-41DE-9993-145E7FB68FB9}" srcOrd="2" destOrd="0" presId="urn:microsoft.com/office/officeart/2018/5/layout/IconLeafLabelList"/>
    <dgm:cxn modelId="{588834D4-1B83-45C3-858F-118DD014F1AE}" type="presParOf" srcId="{A99321FD-FFE5-4A93-8607-DA26AEB9D11F}" destId="{F8CDC735-6A6A-4546-84F3-960795920572}" srcOrd="3" destOrd="0" presId="urn:microsoft.com/office/officeart/2018/5/layout/IconLeafLabelList"/>
    <dgm:cxn modelId="{67D1FBE6-0538-4948-AD30-37F90C056E55}" type="presParOf" srcId="{6FCBABDE-5F0A-4467-8447-7F2F5DAFB76A}" destId="{46373E5D-9F67-43D9-80EB-9D4B81116412}" srcOrd="7" destOrd="0" presId="urn:microsoft.com/office/officeart/2018/5/layout/IconLeafLabelList"/>
    <dgm:cxn modelId="{28A768A8-18C0-4C70-80F3-8BB921B6E407}" type="presParOf" srcId="{6FCBABDE-5F0A-4467-8447-7F2F5DAFB76A}" destId="{CC5F7148-F9BA-4955-B44E-CFEEEBB47BA0}" srcOrd="8" destOrd="0" presId="urn:microsoft.com/office/officeart/2018/5/layout/IconLeafLabelList"/>
    <dgm:cxn modelId="{C01B47AB-BC91-4267-8DE1-0EEBF7883143}" type="presParOf" srcId="{CC5F7148-F9BA-4955-B44E-CFEEEBB47BA0}" destId="{C1E48AD8-201B-4230-8B56-34A278382D7F}" srcOrd="0" destOrd="0" presId="urn:microsoft.com/office/officeart/2018/5/layout/IconLeafLabelList"/>
    <dgm:cxn modelId="{799DB41F-DE6B-40A6-A34E-4B6189CE2C52}" type="presParOf" srcId="{CC5F7148-F9BA-4955-B44E-CFEEEBB47BA0}" destId="{E38E7915-3CB2-418B-BD5A-C107DC0501F7}" srcOrd="1" destOrd="0" presId="urn:microsoft.com/office/officeart/2018/5/layout/IconLeafLabelList"/>
    <dgm:cxn modelId="{7CED55DA-E04E-4BCC-A356-C09232D458D6}" type="presParOf" srcId="{CC5F7148-F9BA-4955-B44E-CFEEEBB47BA0}" destId="{FADA3F0E-4325-4F1C-86B5-5AA9C66BEC6E}" srcOrd="2" destOrd="0" presId="urn:microsoft.com/office/officeart/2018/5/layout/IconLeafLabelList"/>
    <dgm:cxn modelId="{D735E3B7-9BEF-4CAE-A860-3BAC16A5699D}" type="presParOf" srcId="{CC5F7148-F9BA-4955-B44E-CFEEEBB47BA0}" destId="{6ED0E4DC-9267-40B7-B49F-832346566766}" srcOrd="3" destOrd="0" presId="urn:microsoft.com/office/officeart/2018/5/layout/IconLeafLabelList"/>
    <dgm:cxn modelId="{38F04D84-2159-42F2-9CE0-689885EFFDCA}" type="presParOf" srcId="{6FCBABDE-5F0A-4467-8447-7F2F5DAFB76A}" destId="{3B293B8C-1259-41F7-9EAB-CFE6A14FB160}" srcOrd="9" destOrd="0" presId="urn:microsoft.com/office/officeart/2018/5/layout/IconLeafLabelList"/>
    <dgm:cxn modelId="{98127C72-CC50-4F13-B5E3-9323108BE698}" type="presParOf" srcId="{6FCBABDE-5F0A-4467-8447-7F2F5DAFB76A}" destId="{433C9065-76FB-4E67-80C8-1E503D541299}" srcOrd="10" destOrd="0" presId="urn:microsoft.com/office/officeart/2018/5/layout/IconLeafLabelList"/>
    <dgm:cxn modelId="{76E544EB-9A82-4687-8184-7D2A2F5CC4D2}" type="presParOf" srcId="{433C9065-76FB-4E67-80C8-1E503D541299}" destId="{A4D6B2CA-0F67-4F7D-A62E-3BBA21326BA6}" srcOrd="0" destOrd="0" presId="urn:microsoft.com/office/officeart/2018/5/layout/IconLeafLabelList"/>
    <dgm:cxn modelId="{AFA03E33-2CAF-4733-A44A-B676BEA996FF}" type="presParOf" srcId="{433C9065-76FB-4E67-80C8-1E503D541299}" destId="{F1D4C53D-CAAC-43CE-A97E-F49768C30B5F}" srcOrd="1" destOrd="0" presId="urn:microsoft.com/office/officeart/2018/5/layout/IconLeafLabelList"/>
    <dgm:cxn modelId="{36052412-AEB9-4AE0-B670-AB0A1E945DB4}" type="presParOf" srcId="{433C9065-76FB-4E67-80C8-1E503D541299}" destId="{F2DF8E49-F702-4D9A-B0CD-E48C08CCC327}" srcOrd="2" destOrd="0" presId="urn:microsoft.com/office/officeart/2018/5/layout/IconLeafLabelList"/>
    <dgm:cxn modelId="{9A77902E-C37D-4119-8F74-75DBA57F8C81}" type="presParOf" srcId="{433C9065-76FB-4E67-80C8-1E503D541299}" destId="{D98AFA68-8731-4D39-8D74-0C797A79843C}" srcOrd="3" destOrd="0" presId="urn:microsoft.com/office/officeart/2018/5/layout/IconLeafLabelList"/>
    <dgm:cxn modelId="{F01928C5-7E71-40D7-BC87-F00F7CF2AE01}" type="presParOf" srcId="{6FCBABDE-5F0A-4467-8447-7F2F5DAFB76A}" destId="{06985112-20A9-4C51-BBCE-52C2CBF44178}" srcOrd="11" destOrd="0" presId="urn:microsoft.com/office/officeart/2018/5/layout/IconLeafLabelList"/>
    <dgm:cxn modelId="{9B2041A7-9482-4015-8A78-61CDF7E2D27C}" type="presParOf" srcId="{6FCBABDE-5F0A-4467-8447-7F2F5DAFB76A}" destId="{02615A1C-7D7E-40CE-A8DF-F25DB6E6544E}" srcOrd="12" destOrd="0" presId="urn:microsoft.com/office/officeart/2018/5/layout/IconLeafLabelList"/>
    <dgm:cxn modelId="{631EFF07-E3D7-4552-BB87-F43CEB2D543E}" type="presParOf" srcId="{02615A1C-7D7E-40CE-A8DF-F25DB6E6544E}" destId="{97F0E06F-8832-4949-B52B-F9CAEE778EB7}" srcOrd="0" destOrd="0" presId="urn:microsoft.com/office/officeart/2018/5/layout/IconLeafLabelList"/>
    <dgm:cxn modelId="{3C4FBE2E-1C15-4B0D-AF24-DD752365D944}" type="presParOf" srcId="{02615A1C-7D7E-40CE-A8DF-F25DB6E6544E}" destId="{FD6BA9E4-BACF-455C-A123-DD2DB0911E04}" srcOrd="1" destOrd="0" presId="urn:microsoft.com/office/officeart/2018/5/layout/IconLeafLabelList"/>
    <dgm:cxn modelId="{CC9A3E08-94BF-47EC-8F30-F23453AE55D3}" type="presParOf" srcId="{02615A1C-7D7E-40CE-A8DF-F25DB6E6544E}" destId="{ED49FE5F-44E2-4739-8C8B-4C1CAEBB26E4}" srcOrd="2" destOrd="0" presId="urn:microsoft.com/office/officeart/2018/5/layout/IconLeafLabelList"/>
    <dgm:cxn modelId="{4A8A3E4E-9AD3-4A51-BA21-3C047747999A}" type="presParOf" srcId="{02615A1C-7D7E-40CE-A8DF-F25DB6E6544E}" destId="{65E0372C-3373-4780-AD46-5046DC58205A}" srcOrd="3" destOrd="0" presId="urn:microsoft.com/office/officeart/2018/5/layout/IconLeafLabelList"/>
    <dgm:cxn modelId="{BFFEC1DA-D4B2-4F01-B92C-7D74EF9E408F}" type="presParOf" srcId="{6FCBABDE-5F0A-4467-8447-7F2F5DAFB76A}" destId="{4B3BBDEC-F98E-422D-8AB8-D8C086D4F9B8}" srcOrd="13" destOrd="0" presId="urn:microsoft.com/office/officeart/2018/5/layout/IconLeafLabelList"/>
    <dgm:cxn modelId="{4FC54BF1-FDD8-4B3F-966B-8E50780AB81E}" type="presParOf" srcId="{6FCBABDE-5F0A-4467-8447-7F2F5DAFB76A}" destId="{0E13D357-C3E1-4DA6-B944-B30B1A3E087B}" srcOrd="14" destOrd="0" presId="urn:microsoft.com/office/officeart/2018/5/layout/IconLeafLabelList"/>
    <dgm:cxn modelId="{A2ED5245-2FAF-4BA4-ADA6-A1C719583B16}" type="presParOf" srcId="{0E13D357-C3E1-4DA6-B944-B30B1A3E087B}" destId="{D95F78FC-039D-472F-AEE1-49EB9DA70D34}" srcOrd="0" destOrd="0" presId="urn:microsoft.com/office/officeart/2018/5/layout/IconLeafLabelList"/>
    <dgm:cxn modelId="{C40C3D1F-6A41-44BF-BF96-160F695B5EC7}" type="presParOf" srcId="{0E13D357-C3E1-4DA6-B944-B30B1A3E087B}" destId="{5BB70EF8-9551-44C8-8A26-E601F21F96F3}" srcOrd="1" destOrd="0" presId="urn:microsoft.com/office/officeart/2018/5/layout/IconLeafLabelList"/>
    <dgm:cxn modelId="{9AFA827A-0E17-43BB-9AD2-3084D0E415CE}" type="presParOf" srcId="{0E13D357-C3E1-4DA6-B944-B30B1A3E087B}" destId="{972563EB-4BCD-4689-8E10-6CAC72A1755F}" srcOrd="2" destOrd="0" presId="urn:microsoft.com/office/officeart/2018/5/layout/IconLeafLabelList"/>
    <dgm:cxn modelId="{CA3BEBF8-2C96-49BA-B4E5-B92660B1E3AC}" type="presParOf" srcId="{0E13D357-C3E1-4DA6-B944-B30B1A3E087B}" destId="{16E21C4B-E8C7-4BB9-910F-25B287CB3581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05E715-11D5-48AE-AA93-77A4F91088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88838-7415-4001-8018-B8E0AC9E6CB6}">
      <dgm:prSet custT="1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8E84A9B7-CEE3-4179-825B-78D57612B48E}" type="parTrans" cxnId="{299CC738-ABD0-47B9-A254-6E487B877848}">
      <dgm:prSet/>
      <dgm:spPr/>
      <dgm:t>
        <a:bodyPr/>
        <a:lstStyle/>
        <a:p>
          <a:endParaRPr lang="en-US"/>
        </a:p>
      </dgm:t>
    </dgm:pt>
    <dgm:pt modelId="{B59F9188-E18D-43FC-8C15-06CC157637A8}" type="sibTrans" cxnId="{299CC738-ABD0-47B9-A254-6E487B877848}">
      <dgm:prSet/>
      <dgm:spPr/>
      <dgm:t>
        <a:bodyPr/>
        <a:lstStyle/>
        <a:p>
          <a:endParaRPr lang="en-US"/>
        </a:p>
      </dgm:t>
    </dgm:pt>
    <dgm:pt modelId="{3B080ED0-4AAC-43FE-B679-D537BE00B7F1}">
      <dgm:prSet custT="1"/>
      <dgm:spPr/>
      <dgm:t>
        <a:bodyPr/>
        <a:lstStyle/>
        <a:p>
          <a:r>
            <a:rPr lang="en-US" sz="2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 </a:t>
          </a:r>
        </a:p>
      </dgm:t>
    </dgm:pt>
    <dgm:pt modelId="{E6F24F48-60AB-4D61-AFC9-967A3898D069}" type="parTrans" cxnId="{D323DE0B-99D6-464F-8D4B-CFB55135B304}">
      <dgm:prSet/>
      <dgm:spPr/>
      <dgm:t>
        <a:bodyPr/>
        <a:lstStyle/>
        <a:p>
          <a:endParaRPr lang="en-US"/>
        </a:p>
      </dgm:t>
    </dgm:pt>
    <dgm:pt modelId="{FB7D6AD3-E171-42A2-9DC7-073D0FF5C85E}" type="sibTrans" cxnId="{D323DE0B-99D6-464F-8D4B-CFB55135B304}">
      <dgm:prSet/>
      <dgm:spPr/>
      <dgm:t>
        <a:bodyPr/>
        <a:lstStyle/>
        <a:p>
          <a:endParaRPr lang="en-US"/>
        </a:p>
      </dgm:t>
    </dgm:pt>
    <dgm:pt modelId="{BE4070FE-C7E0-4875-B4C7-10DFCCDA6EB0}">
      <dgm:prSet custT="1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3BC98421-EFE4-4C3B-9E14-39A79A3F5EEC}" type="parTrans" cxnId="{3F62E40C-05EB-4DDC-A036-8B7AEA811033}">
      <dgm:prSet/>
      <dgm:spPr/>
      <dgm:t>
        <a:bodyPr/>
        <a:lstStyle/>
        <a:p>
          <a:endParaRPr lang="en-US"/>
        </a:p>
      </dgm:t>
    </dgm:pt>
    <dgm:pt modelId="{45C7EEFA-DA94-4F11-BED5-9FE782BA84FE}" type="sibTrans" cxnId="{3F62E40C-05EB-4DDC-A036-8B7AEA811033}">
      <dgm:prSet/>
      <dgm:spPr/>
      <dgm:t>
        <a:bodyPr/>
        <a:lstStyle/>
        <a:p>
          <a:endParaRPr lang="en-US"/>
        </a:p>
      </dgm:t>
    </dgm:pt>
    <dgm:pt modelId="{B25EAC74-D117-4ED6-A97F-B346C60C2E86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 </a:t>
          </a:r>
        </a:p>
      </dgm:t>
    </dgm:pt>
    <dgm:pt modelId="{B68AF1CE-2A70-48E6-B2F1-E8BDD849016C}" type="parTrans" cxnId="{95BA133F-0268-480F-8C03-7392E7C6DE36}">
      <dgm:prSet/>
      <dgm:spPr/>
      <dgm:t>
        <a:bodyPr/>
        <a:lstStyle/>
        <a:p>
          <a:endParaRPr lang="en-US"/>
        </a:p>
      </dgm:t>
    </dgm:pt>
    <dgm:pt modelId="{E2B167F0-E2A4-4D58-AF3A-0500984A33AA}" type="sibTrans" cxnId="{95BA133F-0268-480F-8C03-7392E7C6DE36}">
      <dgm:prSet/>
      <dgm:spPr/>
      <dgm:t>
        <a:bodyPr/>
        <a:lstStyle/>
        <a:p>
          <a:endParaRPr lang="en-US"/>
        </a:p>
      </dgm:t>
    </dgm:pt>
    <dgm:pt modelId="{598F1950-5127-40A1-A292-00723DC9A501}">
      <dgm:prSet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dirty="0">
              <a:latin typeface="Franklin Gothic Book" panose="020B0503020102020204" pitchFamily="34" charset="0"/>
            </a:rPr>
            <a:t>Objective: 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0A45A71A-4C23-4978-A3B8-A2F9281C2C0F}" type="parTrans" cxnId="{4FCD1DA8-F49D-4DC0-95DE-743E952EAC39}">
      <dgm:prSet/>
      <dgm:spPr/>
      <dgm:t>
        <a:bodyPr/>
        <a:lstStyle/>
        <a:p>
          <a:endParaRPr lang="en-US"/>
        </a:p>
      </dgm:t>
    </dgm:pt>
    <dgm:pt modelId="{A5D0E7D7-C2A8-4024-A218-4A98C453EA8B}" type="sibTrans" cxnId="{4FCD1DA8-F49D-4DC0-95DE-743E952EAC39}">
      <dgm:prSet/>
      <dgm:spPr/>
      <dgm:t>
        <a:bodyPr/>
        <a:lstStyle/>
        <a:p>
          <a:endParaRPr lang="en-US"/>
        </a:p>
      </dgm:t>
    </dgm:pt>
    <dgm:pt modelId="{7713C231-B73B-4598-A5BC-7C249E42A518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 </a:t>
          </a:r>
        </a:p>
      </dgm:t>
    </dgm:pt>
    <dgm:pt modelId="{944EC22C-DBEA-4E5A-BB4F-C3A284F0A89D}" type="parTrans" cxnId="{12CCD5BF-66F1-404C-A3C1-5F82A981AC59}">
      <dgm:prSet/>
      <dgm:spPr/>
      <dgm:t>
        <a:bodyPr/>
        <a:lstStyle/>
        <a:p>
          <a:endParaRPr lang="en-US"/>
        </a:p>
      </dgm:t>
    </dgm:pt>
    <dgm:pt modelId="{29B525DF-76F7-4B6D-890B-F093A803E195}" type="sibTrans" cxnId="{12CCD5BF-66F1-404C-A3C1-5F82A981AC59}">
      <dgm:prSet/>
      <dgm:spPr/>
      <dgm:t>
        <a:bodyPr/>
        <a:lstStyle/>
        <a:p>
          <a:endParaRPr lang="en-US"/>
        </a:p>
      </dgm:t>
    </dgm:pt>
    <dgm:pt modelId="{ACC3CEB4-D378-478F-9D58-2905026D0CFE}" type="pres">
      <dgm:prSet presAssocID="{3A05E715-11D5-48AE-AA93-77A4F91088DB}" presName="linear" presStyleCnt="0">
        <dgm:presLayoutVars>
          <dgm:dir/>
          <dgm:animLvl val="lvl"/>
          <dgm:resizeHandles val="exact"/>
        </dgm:presLayoutVars>
      </dgm:prSet>
      <dgm:spPr/>
    </dgm:pt>
    <dgm:pt modelId="{77773FFA-152F-463B-9E9F-D66D2E78E77F}" type="pres">
      <dgm:prSet presAssocID="{88188838-7415-4001-8018-B8E0AC9E6CB6}" presName="parentLin" presStyleCnt="0"/>
      <dgm:spPr/>
    </dgm:pt>
    <dgm:pt modelId="{92B8E58D-C7AD-4CCB-A97D-47AEF1120703}" type="pres">
      <dgm:prSet presAssocID="{88188838-7415-4001-8018-B8E0AC9E6CB6}" presName="parentLeftMargin" presStyleLbl="node1" presStyleIdx="0" presStyleCnt="3"/>
      <dgm:spPr/>
    </dgm:pt>
    <dgm:pt modelId="{F351AF17-8CD1-4D0C-A5CF-F8805CD02084}" type="pres">
      <dgm:prSet presAssocID="{88188838-7415-4001-8018-B8E0AC9E6C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3AB8B5-1EF2-43E9-9EDB-4D24D6CB5EF1}" type="pres">
      <dgm:prSet presAssocID="{88188838-7415-4001-8018-B8E0AC9E6CB6}" presName="negativeSpace" presStyleCnt="0"/>
      <dgm:spPr/>
    </dgm:pt>
    <dgm:pt modelId="{700E801F-2D9B-4E1B-BD1F-98EE9022A301}" type="pres">
      <dgm:prSet presAssocID="{88188838-7415-4001-8018-B8E0AC9E6CB6}" presName="childText" presStyleLbl="conFgAcc1" presStyleIdx="0" presStyleCnt="3">
        <dgm:presLayoutVars>
          <dgm:bulletEnabled val="1"/>
        </dgm:presLayoutVars>
      </dgm:prSet>
      <dgm:spPr/>
    </dgm:pt>
    <dgm:pt modelId="{FD826147-38FF-41CC-B1B1-3648591A35D4}" type="pres">
      <dgm:prSet presAssocID="{B59F9188-E18D-43FC-8C15-06CC157637A8}" presName="spaceBetweenRectangles" presStyleCnt="0"/>
      <dgm:spPr/>
    </dgm:pt>
    <dgm:pt modelId="{058197E6-F9BE-4FFA-A1FC-1EB0D4843C8A}" type="pres">
      <dgm:prSet presAssocID="{BE4070FE-C7E0-4875-B4C7-10DFCCDA6EB0}" presName="parentLin" presStyleCnt="0"/>
      <dgm:spPr/>
    </dgm:pt>
    <dgm:pt modelId="{4BB0F8FC-FD6C-441F-A1FF-7D720F54A745}" type="pres">
      <dgm:prSet presAssocID="{BE4070FE-C7E0-4875-B4C7-10DFCCDA6EB0}" presName="parentLeftMargin" presStyleLbl="node1" presStyleIdx="0" presStyleCnt="3"/>
      <dgm:spPr/>
    </dgm:pt>
    <dgm:pt modelId="{CB6D2325-2508-490E-96B4-777419F9E050}" type="pres">
      <dgm:prSet presAssocID="{BE4070FE-C7E0-4875-B4C7-10DFCCDA6EB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6FB3C77-E41C-4244-B228-637AC9A55640}" type="pres">
      <dgm:prSet presAssocID="{BE4070FE-C7E0-4875-B4C7-10DFCCDA6EB0}" presName="negativeSpace" presStyleCnt="0"/>
      <dgm:spPr/>
    </dgm:pt>
    <dgm:pt modelId="{0457C49B-6BA8-47BE-B94C-20F899FFFA0A}" type="pres">
      <dgm:prSet presAssocID="{BE4070FE-C7E0-4875-B4C7-10DFCCDA6EB0}" presName="childText" presStyleLbl="conFgAcc1" presStyleIdx="1" presStyleCnt="3">
        <dgm:presLayoutVars>
          <dgm:bulletEnabled val="1"/>
        </dgm:presLayoutVars>
      </dgm:prSet>
      <dgm:spPr/>
    </dgm:pt>
    <dgm:pt modelId="{426E574C-DAF6-4D5C-8637-8577EA3F1878}" type="pres">
      <dgm:prSet presAssocID="{45C7EEFA-DA94-4F11-BED5-9FE782BA84FE}" presName="spaceBetweenRectangles" presStyleCnt="0"/>
      <dgm:spPr/>
    </dgm:pt>
    <dgm:pt modelId="{6F22D78A-9007-424B-9395-B102ECD40BF6}" type="pres">
      <dgm:prSet presAssocID="{598F1950-5127-40A1-A292-00723DC9A501}" presName="parentLin" presStyleCnt="0"/>
      <dgm:spPr/>
    </dgm:pt>
    <dgm:pt modelId="{9AECC0A9-0961-4505-8758-E0E00193F6A6}" type="pres">
      <dgm:prSet presAssocID="{598F1950-5127-40A1-A292-00723DC9A501}" presName="parentLeftMargin" presStyleLbl="node1" presStyleIdx="1" presStyleCnt="3"/>
      <dgm:spPr/>
    </dgm:pt>
    <dgm:pt modelId="{94CB6CA9-1952-4CB0-B837-12E6D345B227}" type="pres">
      <dgm:prSet presAssocID="{598F1950-5127-40A1-A292-00723DC9A50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E396708-8435-43C5-8444-EEABCD7DFF0D}" type="pres">
      <dgm:prSet presAssocID="{598F1950-5127-40A1-A292-00723DC9A501}" presName="negativeSpace" presStyleCnt="0"/>
      <dgm:spPr/>
    </dgm:pt>
    <dgm:pt modelId="{B99DEA76-3584-49E6-8BAC-96BCBDD9315F}" type="pres">
      <dgm:prSet presAssocID="{598F1950-5127-40A1-A292-00723DC9A50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465307-ABFE-452D-862D-7B964ADAE605}" type="presOf" srcId="{3A05E715-11D5-48AE-AA93-77A4F91088DB}" destId="{ACC3CEB4-D378-478F-9D58-2905026D0CFE}" srcOrd="0" destOrd="0" presId="urn:microsoft.com/office/officeart/2005/8/layout/list1"/>
    <dgm:cxn modelId="{6B0EC60B-58A5-479B-A6AC-7F379134DDFE}" type="presOf" srcId="{B25EAC74-D117-4ED6-A97F-B346C60C2E86}" destId="{0457C49B-6BA8-47BE-B94C-20F899FFFA0A}" srcOrd="0" destOrd="0" presId="urn:microsoft.com/office/officeart/2005/8/layout/list1"/>
    <dgm:cxn modelId="{D323DE0B-99D6-464F-8D4B-CFB55135B304}" srcId="{88188838-7415-4001-8018-B8E0AC9E6CB6}" destId="{3B080ED0-4AAC-43FE-B679-D537BE00B7F1}" srcOrd="0" destOrd="0" parTransId="{E6F24F48-60AB-4D61-AFC9-967A3898D069}" sibTransId="{FB7D6AD3-E171-42A2-9DC7-073D0FF5C85E}"/>
    <dgm:cxn modelId="{3F62E40C-05EB-4DDC-A036-8B7AEA811033}" srcId="{3A05E715-11D5-48AE-AA93-77A4F91088DB}" destId="{BE4070FE-C7E0-4875-B4C7-10DFCCDA6EB0}" srcOrd="1" destOrd="0" parTransId="{3BC98421-EFE4-4C3B-9E14-39A79A3F5EEC}" sibTransId="{45C7EEFA-DA94-4F11-BED5-9FE782BA84FE}"/>
    <dgm:cxn modelId="{27918835-D0A7-4656-926C-DD40FB6E606D}" type="presOf" srcId="{88188838-7415-4001-8018-B8E0AC9E6CB6}" destId="{F351AF17-8CD1-4D0C-A5CF-F8805CD02084}" srcOrd="1" destOrd="0" presId="urn:microsoft.com/office/officeart/2005/8/layout/list1"/>
    <dgm:cxn modelId="{299CC738-ABD0-47B9-A254-6E487B877848}" srcId="{3A05E715-11D5-48AE-AA93-77A4F91088DB}" destId="{88188838-7415-4001-8018-B8E0AC9E6CB6}" srcOrd="0" destOrd="0" parTransId="{8E84A9B7-CEE3-4179-825B-78D57612B48E}" sibTransId="{B59F9188-E18D-43FC-8C15-06CC157637A8}"/>
    <dgm:cxn modelId="{95BA133F-0268-480F-8C03-7392E7C6DE36}" srcId="{BE4070FE-C7E0-4875-B4C7-10DFCCDA6EB0}" destId="{B25EAC74-D117-4ED6-A97F-B346C60C2E86}" srcOrd="0" destOrd="0" parTransId="{B68AF1CE-2A70-48E6-B2F1-E8BDD849016C}" sibTransId="{E2B167F0-E2A4-4D58-AF3A-0500984A33AA}"/>
    <dgm:cxn modelId="{AE2E9747-A6F4-42DA-97E7-E573D925D1A5}" type="presOf" srcId="{598F1950-5127-40A1-A292-00723DC9A501}" destId="{94CB6CA9-1952-4CB0-B837-12E6D345B227}" srcOrd="1" destOrd="0" presId="urn:microsoft.com/office/officeart/2005/8/layout/list1"/>
    <dgm:cxn modelId="{0AD7107F-BB0A-4018-8629-7C862137D208}" type="presOf" srcId="{BE4070FE-C7E0-4875-B4C7-10DFCCDA6EB0}" destId="{CB6D2325-2508-490E-96B4-777419F9E050}" srcOrd="1" destOrd="0" presId="urn:microsoft.com/office/officeart/2005/8/layout/list1"/>
    <dgm:cxn modelId="{1589858F-7362-4965-8EAD-72151A90D08A}" type="presOf" srcId="{598F1950-5127-40A1-A292-00723DC9A501}" destId="{9AECC0A9-0961-4505-8758-E0E00193F6A6}" srcOrd="0" destOrd="0" presId="urn:microsoft.com/office/officeart/2005/8/layout/list1"/>
    <dgm:cxn modelId="{F2264EA4-2A1C-47D1-A7ED-EC01F6FE4407}" type="presOf" srcId="{3B080ED0-4AAC-43FE-B679-D537BE00B7F1}" destId="{700E801F-2D9B-4E1B-BD1F-98EE9022A301}" srcOrd="0" destOrd="0" presId="urn:microsoft.com/office/officeart/2005/8/layout/list1"/>
    <dgm:cxn modelId="{4FCD1DA8-F49D-4DC0-95DE-743E952EAC39}" srcId="{3A05E715-11D5-48AE-AA93-77A4F91088DB}" destId="{598F1950-5127-40A1-A292-00723DC9A501}" srcOrd="2" destOrd="0" parTransId="{0A45A71A-4C23-4978-A3B8-A2F9281C2C0F}" sibTransId="{A5D0E7D7-C2A8-4024-A218-4A98C453EA8B}"/>
    <dgm:cxn modelId="{12CCD5BF-66F1-404C-A3C1-5F82A981AC59}" srcId="{598F1950-5127-40A1-A292-00723DC9A501}" destId="{7713C231-B73B-4598-A5BC-7C249E42A518}" srcOrd="0" destOrd="0" parTransId="{944EC22C-DBEA-4E5A-BB4F-C3A284F0A89D}" sibTransId="{29B525DF-76F7-4B6D-890B-F093A803E195}"/>
    <dgm:cxn modelId="{6A8BE6C7-ADFC-4AFB-B26F-4F53D005FD46}" type="presOf" srcId="{88188838-7415-4001-8018-B8E0AC9E6CB6}" destId="{92B8E58D-C7AD-4CCB-A97D-47AEF1120703}" srcOrd="0" destOrd="0" presId="urn:microsoft.com/office/officeart/2005/8/layout/list1"/>
    <dgm:cxn modelId="{15E479DB-EE64-4E87-AEE3-773B0259D642}" type="presOf" srcId="{BE4070FE-C7E0-4875-B4C7-10DFCCDA6EB0}" destId="{4BB0F8FC-FD6C-441F-A1FF-7D720F54A745}" srcOrd="0" destOrd="0" presId="urn:microsoft.com/office/officeart/2005/8/layout/list1"/>
    <dgm:cxn modelId="{FF8067E4-47A6-40A6-984E-915817C8DB83}" type="presOf" srcId="{7713C231-B73B-4598-A5BC-7C249E42A518}" destId="{B99DEA76-3584-49E6-8BAC-96BCBDD9315F}" srcOrd="0" destOrd="0" presId="urn:microsoft.com/office/officeart/2005/8/layout/list1"/>
    <dgm:cxn modelId="{70C62F7F-4B7D-48D1-8008-9B588979535B}" type="presParOf" srcId="{ACC3CEB4-D378-478F-9D58-2905026D0CFE}" destId="{77773FFA-152F-463B-9E9F-D66D2E78E77F}" srcOrd="0" destOrd="0" presId="urn:microsoft.com/office/officeart/2005/8/layout/list1"/>
    <dgm:cxn modelId="{3CD215A7-A360-4B0E-9D29-1868A2E2DE2F}" type="presParOf" srcId="{77773FFA-152F-463B-9E9F-D66D2E78E77F}" destId="{92B8E58D-C7AD-4CCB-A97D-47AEF1120703}" srcOrd="0" destOrd="0" presId="urn:microsoft.com/office/officeart/2005/8/layout/list1"/>
    <dgm:cxn modelId="{8B554ED4-9DDB-489E-9541-CEB497F802B5}" type="presParOf" srcId="{77773FFA-152F-463B-9E9F-D66D2E78E77F}" destId="{F351AF17-8CD1-4D0C-A5CF-F8805CD02084}" srcOrd="1" destOrd="0" presId="urn:microsoft.com/office/officeart/2005/8/layout/list1"/>
    <dgm:cxn modelId="{55F682DA-3B52-4ED2-A7B2-8A03204BDAC8}" type="presParOf" srcId="{ACC3CEB4-D378-478F-9D58-2905026D0CFE}" destId="{563AB8B5-1EF2-43E9-9EDB-4D24D6CB5EF1}" srcOrd="1" destOrd="0" presId="urn:microsoft.com/office/officeart/2005/8/layout/list1"/>
    <dgm:cxn modelId="{5CF3A713-D477-4366-9D15-0CE0F7D79B9B}" type="presParOf" srcId="{ACC3CEB4-D378-478F-9D58-2905026D0CFE}" destId="{700E801F-2D9B-4E1B-BD1F-98EE9022A301}" srcOrd="2" destOrd="0" presId="urn:microsoft.com/office/officeart/2005/8/layout/list1"/>
    <dgm:cxn modelId="{330F4186-5014-499C-9C17-E547BAAD3357}" type="presParOf" srcId="{ACC3CEB4-D378-478F-9D58-2905026D0CFE}" destId="{FD826147-38FF-41CC-B1B1-3648591A35D4}" srcOrd="3" destOrd="0" presId="urn:microsoft.com/office/officeart/2005/8/layout/list1"/>
    <dgm:cxn modelId="{44A3E105-45A8-4FA8-92AF-545C12BC8556}" type="presParOf" srcId="{ACC3CEB4-D378-478F-9D58-2905026D0CFE}" destId="{058197E6-F9BE-4FFA-A1FC-1EB0D4843C8A}" srcOrd="4" destOrd="0" presId="urn:microsoft.com/office/officeart/2005/8/layout/list1"/>
    <dgm:cxn modelId="{F7726B63-01D0-4D73-A0ED-DA0ABDC32026}" type="presParOf" srcId="{058197E6-F9BE-4FFA-A1FC-1EB0D4843C8A}" destId="{4BB0F8FC-FD6C-441F-A1FF-7D720F54A745}" srcOrd="0" destOrd="0" presId="urn:microsoft.com/office/officeart/2005/8/layout/list1"/>
    <dgm:cxn modelId="{49A1C902-906E-496C-9953-5C7D61F8B417}" type="presParOf" srcId="{058197E6-F9BE-4FFA-A1FC-1EB0D4843C8A}" destId="{CB6D2325-2508-490E-96B4-777419F9E050}" srcOrd="1" destOrd="0" presId="urn:microsoft.com/office/officeart/2005/8/layout/list1"/>
    <dgm:cxn modelId="{9E244C98-5592-43D4-BC3B-7DD7D88213FB}" type="presParOf" srcId="{ACC3CEB4-D378-478F-9D58-2905026D0CFE}" destId="{36FB3C77-E41C-4244-B228-637AC9A55640}" srcOrd="5" destOrd="0" presId="urn:microsoft.com/office/officeart/2005/8/layout/list1"/>
    <dgm:cxn modelId="{8A011960-514C-49D8-8495-492A6AB972C5}" type="presParOf" srcId="{ACC3CEB4-D378-478F-9D58-2905026D0CFE}" destId="{0457C49B-6BA8-47BE-B94C-20F899FFFA0A}" srcOrd="6" destOrd="0" presId="urn:microsoft.com/office/officeart/2005/8/layout/list1"/>
    <dgm:cxn modelId="{8CFAD852-B584-4B8F-AB9F-2AB06649D6FC}" type="presParOf" srcId="{ACC3CEB4-D378-478F-9D58-2905026D0CFE}" destId="{426E574C-DAF6-4D5C-8637-8577EA3F1878}" srcOrd="7" destOrd="0" presId="urn:microsoft.com/office/officeart/2005/8/layout/list1"/>
    <dgm:cxn modelId="{D591888B-6CF4-4AD5-8746-1E0110336B69}" type="presParOf" srcId="{ACC3CEB4-D378-478F-9D58-2905026D0CFE}" destId="{6F22D78A-9007-424B-9395-B102ECD40BF6}" srcOrd="8" destOrd="0" presId="urn:microsoft.com/office/officeart/2005/8/layout/list1"/>
    <dgm:cxn modelId="{61E6F6D6-5128-4BE1-A03C-003915578315}" type="presParOf" srcId="{6F22D78A-9007-424B-9395-B102ECD40BF6}" destId="{9AECC0A9-0961-4505-8758-E0E00193F6A6}" srcOrd="0" destOrd="0" presId="urn:microsoft.com/office/officeart/2005/8/layout/list1"/>
    <dgm:cxn modelId="{00386435-9D98-4BA8-BF96-BBB23BDE9BE8}" type="presParOf" srcId="{6F22D78A-9007-424B-9395-B102ECD40BF6}" destId="{94CB6CA9-1952-4CB0-B837-12E6D345B227}" srcOrd="1" destOrd="0" presId="urn:microsoft.com/office/officeart/2005/8/layout/list1"/>
    <dgm:cxn modelId="{3BF76AEE-57E0-4855-A8C5-594F966227B7}" type="presParOf" srcId="{ACC3CEB4-D378-478F-9D58-2905026D0CFE}" destId="{7E396708-8435-43C5-8444-EEABCD7DFF0D}" srcOrd="9" destOrd="0" presId="urn:microsoft.com/office/officeart/2005/8/layout/list1"/>
    <dgm:cxn modelId="{5A9165D1-34AC-4253-BB47-F9AFC355C311}" type="presParOf" srcId="{ACC3CEB4-D378-478F-9D58-2905026D0CFE}" destId="{B99DEA76-3584-49E6-8BAC-96BCBDD9315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61441F-8D35-4B5C-B3B0-8DC4583FC3F7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63FAFA-1B51-4BC5-BDB8-B2DFEEC4E7E1}">
      <dgm:prSet phldrT="[Text]" custT="1"/>
      <dgm:spPr/>
      <dgm:t>
        <a:bodyPr/>
        <a:lstStyle/>
        <a:p>
          <a:r>
            <a:rPr lang="en-US" sz="2000" dirty="0">
              <a:latin typeface="Franklin Gothic Book" panose="020B0503020102020204" pitchFamily="34" charset="0"/>
            </a:rPr>
            <a:t>Distribute AAR</a:t>
          </a:r>
        </a:p>
      </dgm:t>
    </dgm:pt>
    <dgm:pt modelId="{E0361EB9-5546-408B-BF07-273866D022D7}" type="parTrans" cxnId="{0A4385A1-D2E0-4FC3-ADF4-2AE033F1F697}">
      <dgm:prSet/>
      <dgm:spPr/>
      <dgm:t>
        <a:bodyPr/>
        <a:lstStyle/>
        <a:p>
          <a:endParaRPr lang="en-US"/>
        </a:p>
      </dgm:t>
    </dgm:pt>
    <dgm:pt modelId="{0F62B24D-96F9-471E-B204-16689DFDB20C}" type="sibTrans" cxnId="{0A4385A1-D2E0-4FC3-ADF4-2AE033F1F697}">
      <dgm:prSet/>
      <dgm:spPr/>
      <dgm:t>
        <a:bodyPr/>
        <a:lstStyle/>
        <a:p>
          <a:endParaRPr lang="en-US"/>
        </a:p>
      </dgm:t>
    </dgm:pt>
    <dgm:pt modelId="{409086C9-5660-4A5B-8A40-79436D55E485}">
      <dgm:prSet phldrT="[Text]" custT="1"/>
      <dgm:spPr/>
      <dgm:t>
        <a:bodyPr/>
        <a:lstStyle/>
        <a:p>
          <a:r>
            <a:rPr lang="en-US" sz="2000" dirty="0">
              <a:latin typeface="Franklin Gothic Book" panose="020B0503020102020204" pitchFamily="34" charset="0"/>
            </a:rPr>
            <a:t>Finalize AAR/IP</a:t>
          </a:r>
        </a:p>
      </dgm:t>
    </dgm:pt>
    <dgm:pt modelId="{901A3BF8-FC21-4687-BC33-B898805C6336}" type="parTrans" cxnId="{B5A9FEC6-F43D-4518-B5A5-1BDD0469596C}">
      <dgm:prSet/>
      <dgm:spPr/>
      <dgm:t>
        <a:bodyPr/>
        <a:lstStyle/>
        <a:p>
          <a:endParaRPr lang="en-US"/>
        </a:p>
      </dgm:t>
    </dgm:pt>
    <dgm:pt modelId="{7F17F389-F174-4495-A71B-171BCE7178EE}" type="sibTrans" cxnId="{B5A9FEC6-F43D-4518-B5A5-1BDD0469596C}">
      <dgm:prSet/>
      <dgm:spPr/>
      <dgm:t>
        <a:bodyPr/>
        <a:lstStyle/>
        <a:p>
          <a:endParaRPr lang="en-US"/>
        </a:p>
      </dgm:t>
    </dgm:pt>
    <dgm:pt modelId="{4C89A144-5C78-4D8F-B27F-1E8C8588B075}">
      <dgm:prSet phldrT="[Text]" custT="1"/>
      <dgm:spPr/>
      <dgm:t>
        <a:bodyPr/>
        <a:lstStyle/>
        <a:p>
          <a:r>
            <a:rPr lang="en-US" sz="2000" dirty="0">
              <a:latin typeface="Franklin Gothic Book" panose="020B0503020102020204" pitchFamily="34" charset="0"/>
            </a:rPr>
            <a:t>Compile Draft AAR</a:t>
          </a:r>
        </a:p>
      </dgm:t>
    </dgm:pt>
    <dgm:pt modelId="{07CE118A-1C40-46E0-A7E5-F03B90DE3409}" type="parTrans" cxnId="{3C927686-8E1E-4A86-A80F-D99B61B66D9D}">
      <dgm:prSet/>
      <dgm:spPr/>
      <dgm:t>
        <a:bodyPr/>
        <a:lstStyle/>
        <a:p>
          <a:endParaRPr lang="en-US"/>
        </a:p>
      </dgm:t>
    </dgm:pt>
    <dgm:pt modelId="{B1941317-73DC-4EC2-9B86-EDAF274612AC}" type="sibTrans" cxnId="{3C927686-8E1E-4A86-A80F-D99B61B66D9D}">
      <dgm:prSet/>
      <dgm:spPr/>
      <dgm:t>
        <a:bodyPr/>
        <a:lstStyle/>
        <a:p>
          <a:endParaRPr lang="en-US"/>
        </a:p>
      </dgm:t>
    </dgm:pt>
    <dgm:pt modelId="{487618B0-0695-4753-98A4-6BF0136481D5}">
      <dgm:prSet phldrT="[Text]" custT="1"/>
      <dgm:spPr/>
      <dgm:t>
        <a:bodyPr/>
        <a:lstStyle/>
        <a:p>
          <a:r>
            <a:rPr lang="en-US" sz="2000" dirty="0">
              <a:latin typeface="Franklin Gothic Book" panose="020B0503020102020204" pitchFamily="34" charset="0"/>
            </a:rPr>
            <a:t>Hold After-Action Meeting</a:t>
          </a:r>
        </a:p>
      </dgm:t>
    </dgm:pt>
    <dgm:pt modelId="{09AB3EF7-B7E4-49B2-B654-3B7F228B6CF7}" type="parTrans" cxnId="{1604B171-0A9E-4708-BAFC-0E5F433B2985}">
      <dgm:prSet/>
      <dgm:spPr/>
      <dgm:t>
        <a:bodyPr/>
        <a:lstStyle/>
        <a:p>
          <a:endParaRPr lang="en-US"/>
        </a:p>
      </dgm:t>
    </dgm:pt>
    <dgm:pt modelId="{0D8BA212-13A9-4E65-BCB7-BDC2EF9BFC12}" type="sibTrans" cxnId="{1604B171-0A9E-4708-BAFC-0E5F433B2985}">
      <dgm:prSet/>
      <dgm:spPr/>
      <dgm:t>
        <a:bodyPr/>
        <a:lstStyle/>
        <a:p>
          <a:endParaRPr lang="en-US"/>
        </a:p>
      </dgm:t>
    </dgm:pt>
    <dgm:pt modelId="{E244A137-1788-4D33-A811-1428431D826F}">
      <dgm:prSet phldrT="[Text]" custT="1"/>
      <dgm:spPr/>
      <dgm:t>
        <a:bodyPr/>
        <a:lstStyle/>
        <a:p>
          <a:r>
            <a:rPr lang="en-US" sz="2000" dirty="0">
              <a:latin typeface="Franklin Gothic Book" panose="020B0503020102020204" pitchFamily="34" charset="0"/>
            </a:rPr>
            <a:t>Track Corrective Actions</a:t>
          </a:r>
        </a:p>
      </dgm:t>
    </dgm:pt>
    <dgm:pt modelId="{51A7F29D-73B2-422A-9115-0746AB07CEC9}" type="parTrans" cxnId="{03958A2B-E020-4738-9B91-9FF9FBCDBC50}">
      <dgm:prSet/>
      <dgm:spPr/>
      <dgm:t>
        <a:bodyPr/>
        <a:lstStyle/>
        <a:p>
          <a:endParaRPr lang="en-US"/>
        </a:p>
      </dgm:t>
    </dgm:pt>
    <dgm:pt modelId="{3EF11E2C-1684-4449-8E94-8DF7B93F9C54}" type="sibTrans" cxnId="{03958A2B-E020-4738-9B91-9FF9FBCDBC50}">
      <dgm:prSet/>
      <dgm:spPr/>
      <dgm:t>
        <a:bodyPr/>
        <a:lstStyle/>
        <a:p>
          <a:endParaRPr lang="en-US"/>
        </a:p>
      </dgm:t>
    </dgm:pt>
    <dgm:pt modelId="{0C9F8AC4-2AFD-4AA3-B9EF-FBD1CE871641}">
      <dgm:prSet phldrT="[Text]" custT="1"/>
      <dgm:spPr/>
      <dgm:t>
        <a:bodyPr/>
        <a:lstStyle/>
        <a:p>
          <a:r>
            <a:rPr lang="en-US" sz="2000" dirty="0">
              <a:latin typeface="Franklin Gothic Book" panose="020B0503020102020204" pitchFamily="34" charset="0"/>
            </a:rPr>
            <a:t>Controller/Evaluator Debrief</a:t>
          </a:r>
        </a:p>
      </dgm:t>
    </dgm:pt>
    <dgm:pt modelId="{730BC38F-1915-4C59-828F-8A073FE8A87F}" type="sibTrans" cxnId="{9918F6C3-509B-4EC6-AFAC-63DCD3EDE6B8}">
      <dgm:prSet/>
      <dgm:spPr/>
      <dgm:t>
        <a:bodyPr/>
        <a:lstStyle/>
        <a:p>
          <a:endParaRPr lang="en-US"/>
        </a:p>
      </dgm:t>
    </dgm:pt>
    <dgm:pt modelId="{F3643F05-3229-4276-AEE3-CEA8102A866A}" type="parTrans" cxnId="{9918F6C3-509B-4EC6-AFAC-63DCD3EDE6B8}">
      <dgm:prSet/>
      <dgm:spPr/>
      <dgm:t>
        <a:bodyPr/>
        <a:lstStyle/>
        <a:p>
          <a:endParaRPr lang="en-US"/>
        </a:p>
      </dgm:t>
    </dgm:pt>
    <dgm:pt modelId="{DFA92B60-D8EF-456D-9F8D-49A72BC2D548}" type="pres">
      <dgm:prSet presAssocID="{D461441F-8D35-4B5C-B3B0-8DC4583FC3F7}" presName="Name0" presStyleCnt="0">
        <dgm:presLayoutVars>
          <dgm:dir/>
          <dgm:animLvl val="lvl"/>
          <dgm:resizeHandles val="exact"/>
        </dgm:presLayoutVars>
      </dgm:prSet>
      <dgm:spPr/>
    </dgm:pt>
    <dgm:pt modelId="{16CAE5D6-8412-4A91-836B-ABEA390D4906}" type="pres">
      <dgm:prSet presAssocID="{E244A137-1788-4D33-A811-1428431D826F}" presName="boxAndChildren" presStyleCnt="0"/>
      <dgm:spPr/>
    </dgm:pt>
    <dgm:pt modelId="{93108378-5C96-4E40-A25C-626FBA56BCF6}" type="pres">
      <dgm:prSet presAssocID="{E244A137-1788-4D33-A811-1428431D826F}" presName="parentTextBox" presStyleLbl="node1" presStyleIdx="0" presStyleCnt="6"/>
      <dgm:spPr/>
    </dgm:pt>
    <dgm:pt modelId="{4901714F-EE37-449B-95B0-A85F78055260}" type="pres">
      <dgm:prSet presAssocID="{7F17F389-F174-4495-A71B-171BCE7178EE}" presName="sp" presStyleCnt="0"/>
      <dgm:spPr/>
    </dgm:pt>
    <dgm:pt modelId="{5CF39750-74F7-43FD-9712-44F6B330ECF2}" type="pres">
      <dgm:prSet presAssocID="{409086C9-5660-4A5B-8A40-79436D55E485}" presName="arrowAndChildren" presStyleCnt="0"/>
      <dgm:spPr/>
    </dgm:pt>
    <dgm:pt modelId="{4ED087F7-817F-48CA-B0DB-40FE13A13A4D}" type="pres">
      <dgm:prSet presAssocID="{409086C9-5660-4A5B-8A40-79436D55E485}" presName="parentTextArrow" presStyleLbl="node1" presStyleIdx="1" presStyleCnt="6"/>
      <dgm:spPr/>
    </dgm:pt>
    <dgm:pt modelId="{4B6A9642-DF58-4FEF-9B2F-4A60D57393F9}" type="pres">
      <dgm:prSet presAssocID="{0D8BA212-13A9-4E65-BCB7-BDC2EF9BFC12}" presName="sp" presStyleCnt="0"/>
      <dgm:spPr/>
    </dgm:pt>
    <dgm:pt modelId="{8EA9FEF0-A128-4500-882C-BA197F068A8E}" type="pres">
      <dgm:prSet presAssocID="{487618B0-0695-4753-98A4-6BF0136481D5}" presName="arrowAndChildren" presStyleCnt="0"/>
      <dgm:spPr/>
    </dgm:pt>
    <dgm:pt modelId="{E96A56A1-506B-4CB6-AE15-03EA83391664}" type="pres">
      <dgm:prSet presAssocID="{487618B0-0695-4753-98A4-6BF0136481D5}" presName="parentTextArrow" presStyleLbl="node1" presStyleIdx="2" presStyleCnt="6"/>
      <dgm:spPr/>
    </dgm:pt>
    <dgm:pt modelId="{BCE9123D-776A-4467-B80C-559486268D6C}" type="pres">
      <dgm:prSet presAssocID="{0F62B24D-96F9-471E-B204-16689DFDB20C}" presName="sp" presStyleCnt="0"/>
      <dgm:spPr/>
    </dgm:pt>
    <dgm:pt modelId="{B6F9D7D2-6544-40F4-88A2-01DAB2F75DF7}" type="pres">
      <dgm:prSet presAssocID="{1263FAFA-1B51-4BC5-BDB8-B2DFEEC4E7E1}" presName="arrowAndChildren" presStyleCnt="0"/>
      <dgm:spPr/>
    </dgm:pt>
    <dgm:pt modelId="{A813BDA0-F054-4282-984D-1A74CD8CA92F}" type="pres">
      <dgm:prSet presAssocID="{1263FAFA-1B51-4BC5-BDB8-B2DFEEC4E7E1}" presName="parentTextArrow" presStyleLbl="node1" presStyleIdx="3" presStyleCnt="6"/>
      <dgm:spPr/>
    </dgm:pt>
    <dgm:pt modelId="{96AC894B-23C2-478B-A70E-C5BAFE78FC9A}" type="pres">
      <dgm:prSet presAssocID="{B1941317-73DC-4EC2-9B86-EDAF274612AC}" presName="sp" presStyleCnt="0"/>
      <dgm:spPr/>
    </dgm:pt>
    <dgm:pt modelId="{495AC206-6E80-4A8E-A52E-8310531331ED}" type="pres">
      <dgm:prSet presAssocID="{4C89A144-5C78-4D8F-B27F-1E8C8588B075}" presName="arrowAndChildren" presStyleCnt="0"/>
      <dgm:spPr/>
    </dgm:pt>
    <dgm:pt modelId="{359FFD70-8F35-465C-AB08-C72E97B147A1}" type="pres">
      <dgm:prSet presAssocID="{4C89A144-5C78-4D8F-B27F-1E8C8588B075}" presName="parentTextArrow" presStyleLbl="node1" presStyleIdx="4" presStyleCnt="6"/>
      <dgm:spPr/>
    </dgm:pt>
    <dgm:pt modelId="{5E78531A-1C81-4EB5-BEDA-F2EBADD59644}" type="pres">
      <dgm:prSet presAssocID="{730BC38F-1915-4C59-828F-8A073FE8A87F}" presName="sp" presStyleCnt="0"/>
      <dgm:spPr/>
    </dgm:pt>
    <dgm:pt modelId="{0CA939B6-A1EC-4DBE-96CF-F62F91C352DB}" type="pres">
      <dgm:prSet presAssocID="{0C9F8AC4-2AFD-4AA3-B9EF-FBD1CE871641}" presName="arrowAndChildren" presStyleCnt="0"/>
      <dgm:spPr/>
    </dgm:pt>
    <dgm:pt modelId="{84404FD5-BBCB-4969-8C2A-7F933F7AC984}" type="pres">
      <dgm:prSet presAssocID="{0C9F8AC4-2AFD-4AA3-B9EF-FBD1CE871641}" presName="parentTextArrow" presStyleLbl="node1" presStyleIdx="5" presStyleCnt="6" custLinFactNeighborX="-19205" custLinFactNeighborY="-1768"/>
      <dgm:spPr/>
    </dgm:pt>
  </dgm:ptLst>
  <dgm:cxnLst>
    <dgm:cxn modelId="{0765E715-C0E4-43B0-A651-09A886763677}" type="presOf" srcId="{E244A137-1788-4D33-A811-1428431D826F}" destId="{93108378-5C96-4E40-A25C-626FBA56BCF6}" srcOrd="0" destOrd="0" presId="urn:microsoft.com/office/officeart/2005/8/layout/process4"/>
    <dgm:cxn modelId="{03958A2B-E020-4738-9B91-9FF9FBCDBC50}" srcId="{D461441F-8D35-4B5C-B3B0-8DC4583FC3F7}" destId="{E244A137-1788-4D33-A811-1428431D826F}" srcOrd="5" destOrd="0" parTransId="{51A7F29D-73B2-422A-9115-0746AB07CEC9}" sibTransId="{3EF11E2C-1684-4449-8E94-8DF7B93F9C54}"/>
    <dgm:cxn modelId="{A0D52D37-6BA3-46C1-A0D4-B624F04C2682}" type="presOf" srcId="{487618B0-0695-4753-98A4-6BF0136481D5}" destId="{E96A56A1-506B-4CB6-AE15-03EA83391664}" srcOrd="0" destOrd="0" presId="urn:microsoft.com/office/officeart/2005/8/layout/process4"/>
    <dgm:cxn modelId="{1604B171-0A9E-4708-BAFC-0E5F433B2985}" srcId="{D461441F-8D35-4B5C-B3B0-8DC4583FC3F7}" destId="{487618B0-0695-4753-98A4-6BF0136481D5}" srcOrd="3" destOrd="0" parTransId="{09AB3EF7-B7E4-49B2-B654-3B7F228B6CF7}" sibTransId="{0D8BA212-13A9-4E65-BCB7-BDC2EF9BFC12}"/>
    <dgm:cxn modelId="{204A4C76-4F8F-4663-9D8A-05D70EFBC9E1}" type="presOf" srcId="{4C89A144-5C78-4D8F-B27F-1E8C8588B075}" destId="{359FFD70-8F35-465C-AB08-C72E97B147A1}" srcOrd="0" destOrd="0" presId="urn:microsoft.com/office/officeart/2005/8/layout/process4"/>
    <dgm:cxn modelId="{84A4AB76-C0E4-4D06-A4C2-ADB825FA18E0}" type="presOf" srcId="{D461441F-8D35-4B5C-B3B0-8DC4583FC3F7}" destId="{DFA92B60-D8EF-456D-9F8D-49A72BC2D548}" srcOrd="0" destOrd="0" presId="urn:microsoft.com/office/officeart/2005/8/layout/process4"/>
    <dgm:cxn modelId="{792BF977-B4B9-4F7C-A531-188B5031A74C}" type="presOf" srcId="{1263FAFA-1B51-4BC5-BDB8-B2DFEEC4E7E1}" destId="{A813BDA0-F054-4282-984D-1A74CD8CA92F}" srcOrd="0" destOrd="0" presId="urn:microsoft.com/office/officeart/2005/8/layout/process4"/>
    <dgm:cxn modelId="{B6CF6A85-FDF7-4131-A4F7-8FE92037C4CA}" type="presOf" srcId="{0C9F8AC4-2AFD-4AA3-B9EF-FBD1CE871641}" destId="{84404FD5-BBCB-4969-8C2A-7F933F7AC984}" srcOrd="0" destOrd="0" presId="urn:microsoft.com/office/officeart/2005/8/layout/process4"/>
    <dgm:cxn modelId="{3C927686-8E1E-4A86-A80F-D99B61B66D9D}" srcId="{D461441F-8D35-4B5C-B3B0-8DC4583FC3F7}" destId="{4C89A144-5C78-4D8F-B27F-1E8C8588B075}" srcOrd="1" destOrd="0" parTransId="{07CE118A-1C40-46E0-A7E5-F03B90DE3409}" sibTransId="{B1941317-73DC-4EC2-9B86-EDAF274612AC}"/>
    <dgm:cxn modelId="{B19C3697-EBAB-4956-8781-B57750440A37}" type="presOf" srcId="{409086C9-5660-4A5B-8A40-79436D55E485}" destId="{4ED087F7-817F-48CA-B0DB-40FE13A13A4D}" srcOrd="0" destOrd="0" presId="urn:microsoft.com/office/officeart/2005/8/layout/process4"/>
    <dgm:cxn modelId="{0A4385A1-D2E0-4FC3-ADF4-2AE033F1F697}" srcId="{D461441F-8D35-4B5C-B3B0-8DC4583FC3F7}" destId="{1263FAFA-1B51-4BC5-BDB8-B2DFEEC4E7E1}" srcOrd="2" destOrd="0" parTransId="{E0361EB9-5546-408B-BF07-273866D022D7}" sibTransId="{0F62B24D-96F9-471E-B204-16689DFDB20C}"/>
    <dgm:cxn modelId="{9918F6C3-509B-4EC6-AFAC-63DCD3EDE6B8}" srcId="{D461441F-8D35-4B5C-B3B0-8DC4583FC3F7}" destId="{0C9F8AC4-2AFD-4AA3-B9EF-FBD1CE871641}" srcOrd="0" destOrd="0" parTransId="{F3643F05-3229-4276-AEE3-CEA8102A866A}" sibTransId="{730BC38F-1915-4C59-828F-8A073FE8A87F}"/>
    <dgm:cxn modelId="{B5A9FEC6-F43D-4518-B5A5-1BDD0469596C}" srcId="{D461441F-8D35-4B5C-B3B0-8DC4583FC3F7}" destId="{409086C9-5660-4A5B-8A40-79436D55E485}" srcOrd="4" destOrd="0" parTransId="{901A3BF8-FC21-4687-BC33-B898805C6336}" sibTransId="{7F17F389-F174-4495-A71B-171BCE7178EE}"/>
    <dgm:cxn modelId="{07827EB6-14F4-473C-A1F4-C4785B715371}" type="presParOf" srcId="{DFA92B60-D8EF-456D-9F8D-49A72BC2D548}" destId="{16CAE5D6-8412-4A91-836B-ABEA390D4906}" srcOrd="0" destOrd="0" presId="urn:microsoft.com/office/officeart/2005/8/layout/process4"/>
    <dgm:cxn modelId="{B43952CD-8513-4B42-B969-AF547D465A48}" type="presParOf" srcId="{16CAE5D6-8412-4A91-836B-ABEA390D4906}" destId="{93108378-5C96-4E40-A25C-626FBA56BCF6}" srcOrd="0" destOrd="0" presId="urn:microsoft.com/office/officeart/2005/8/layout/process4"/>
    <dgm:cxn modelId="{CA725A5A-B2FC-46A2-8EC1-65B574D1ADC5}" type="presParOf" srcId="{DFA92B60-D8EF-456D-9F8D-49A72BC2D548}" destId="{4901714F-EE37-449B-95B0-A85F78055260}" srcOrd="1" destOrd="0" presId="urn:microsoft.com/office/officeart/2005/8/layout/process4"/>
    <dgm:cxn modelId="{84341AA5-F14E-487D-A6CE-25B0816F6146}" type="presParOf" srcId="{DFA92B60-D8EF-456D-9F8D-49A72BC2D548}" destId="{5CF39750-74F7-43FD-9712-44F6B330ECF2}" srcOrd="2" destOrd="0" presId="urn:microsoft.com/office/officeart/2005/8/layout/process4"/>
    <dgm:cxn modelId="{4137AD34-6F0F-4FC1-AD68-7B03DD84EF32}" type="presParOf" srcId="{5CF39750-74F7-43FD-9712-44F6B330ECF2}" destId="{4ED087F7-817F-48CA-B0DB-40FE13A13A4D}" srcOrd="0" destOrd="0" presId="urn:microsoft.com/office/officeart/2005/8/layout/process4"/>
    <dgm:cxn modelId="{8143C39E-30AA-4123-A471-AC99FF7D06A9}" type="presParOf" srcId="{DFA92B60-D8EF-456D-9F8D-49A72BC2D548}" destId="{4B6A9642-DF58-4FEF-9B2F-4A60D57393F9}" srcOrd="3" destOrd="0" presId="urn:microsoft.com/office/officeart/2005/8/layout/process4"/>
    <dgm:cxn modelId="{FFE3EB36-3F83-4524-9E0F-8C2084E941B0}" type="presParOf" srcId="{DFA92B60-D8EF-456D-9F8D-49A72BC2D548}" destId="{8EA9FEF0-A128-4500-882C-BA197F068A8E}" srcOrd="4" destOrd="0" presId="urn:microsoft.com/office/officeart/2005/8/layout/process4"/>
    <dgm:cxn modelId="{8CB6BFEA-D22A-4D4C-B8AF-8DCB547B21B0}" type="presParOf" srcId="{8EA9FEF0-A128-4500-882C-BA197F068A8E}" destId="{E96A56A1-506B-4CB6-AE15-03EA83391664}" srcOrd="0" destOrd="0" presId="urn:microsoft.com/office/officeart/2005/8/layout/process4"/>
    <dgm:cxn modelId="{4360F7A9-FF34-43D1-82E6-6B285D8E0BDA}" type="presParOf" srcId="{DFA92B60-D8EF-456D-9F8D-49A72BC2D548}" destId="{BCE9123D-776A-4467-B80C-559486268D6C}" srcOrd="5" destOrd="0" presId="urn:microsoft.com/office/officeart/2005/8/layout/process4"/>
    <dgm:cxn modelId="{865267A9-65DD-4971-B59E-6C8B54B119AA}" type="presParOf" srcId="{DFA92B60-D8EF-456D-9F8D-49A72BC2D548}" destId="{B6F9D7D2-6544-40F4-88A2-01DAB2F75DF7}" srcOrd="6" destOrd="0" presId="urn:microsoft.com/office/officeart/2005/8/layout/process4"/>
    <dgm:cxn modelId="{FFFDA8B2-77A6-4F2E-9E75-37D382A37DCD}" type="presParOf" srcId="{B6F9D7D2-6544-40F4-88A2-01DAB2F75DF7}" destId="{A813BDA0-F054-4282-984D-1A74CD8CA92F}" srcOrd="0" destOrd="0" presId="urn:microsoft.com/office/officeart/2005/8/layout/process4"/>
    <dgm:cxn modelId="{AF7CBFD3-2773-496F-B592-31F7F2BBCCF0}" type="presParOf" srcId="{DFA92B60-D8EF-456D-9F8D-49A72BC2D548}" destId="{96AC894B-23C2-478B-A70E-C5BAFE78FC9A}" srcOrd="7" destOrd="0" presId="urn:microsoft.com/office/officeart/2005/8/layout/process4"/>
    <dgm:cxn modelId="{40294E16-B4C5-48CE-8B29-1E9E8BAA91C1}" type="presParOf" srcId="{DFA92B60-D8EF-456D-9F8D-49A72BC2D548}" destId="{495AC206-6E80-4A8E-A52E-8310531331ED}" srcOrd="8" destOrd="0" presId="urn:microsoft.com/office/officeart/2005/8/layout/process4"/>
    <dgm:cxn modelId="{3E3BF6F0-A720-45FD-8754-5C58AE80A1D7}" type="presParOf" srcId="{495AC206-6E80-4A8E-A52E-8310531331ED}" destId="{359FFD70-8F35-465C-AB08-C72E97B147A1}" srcOrd="0" destOrd="0" presId="urn:microsoft.com/office/officeart/2005/8/layout/process4"/>
    <dgm:cxn modelId="{82DDB602-41A1-41EC-9095-D324B14D0A0A}" type="presParOf" srcId="{DFA92B60-D8EF-456D-9F8D-49A72BC2D548}" destId="{5E78531A-1C81-4EB5-BEDA-F2EBADD59644}" srcOrd="9" destOrd="0" presId="urn:microsoft.com/office/officeart/2005/8/layout/process4"/>
    <dgm:cxn modelId="{4D8A5D3B-6AE0-4832-888D-97636BC3700D}" type="presParOf" srcId="{DFA92B60-D8EF-456D-9F8D-49A72BC2D548}" destId="{0CA939B6-A1EC-4DBE-96CF-F62F91C352DB}" srcOrd="10" destOrd="0" presId="urn:microsoft.com/office/officeart/2005/8/layout/process4"/>
    <dgm:cxn modelId="{F94EBD2B-DA27-4B53-ABAC-E8E0969FA668}" type="presParOf" srcId="{0CA939B6-A1EC-4DBE-96CF-F62F91C352DB}" destId="{84404FD5-BBCB-4969-8C2A-7F933F7AC98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9B7F2-8C6E-4859-809A-E7910F7B42B8}">
      <dsp:nvSpPr>
        <dsp:cNvPr id="0" name=""/>
        <dsp:cNvSpPr/>
      </dsp:nvSpPr>
      <dsp:spPr>
        <a:xfrm>
          <a:off x="583800" y="441131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691FD-6AB7-4767-B725-A4282CFB2120}">
      <dsp:nvSpPr>
        <dsp:cNvPr id="0" name=""/>
        <dsp:cNvSpPr/>
      </dsp:nvSpPr>
      <dsp:spPr>
        <a:xfrm>
          <a:off x="817800" y="675143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3EA4B0-52EC-4FD1-A003-7AEEF4A2EE02}">
      <dsp:nvSpPr>
        <dsp:cNvPr id="0" name=""/>
        <dsp:cNvSpPr/>
      </dsp:nvSpPr>
      <dsp:spPr>
        <a:xfrm>
          <a:off x="232800" y="162148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Overview</a:t>
          </a:r>
        </a:p>
      </dsp:txBody>
      <dsp:txXfrm>
        <a:off x="232800" y="1621482"/>
        <a:ext cx="1800000" cy="720000"/>
      </dsp:txXfrm>
    </dsp:sp>
    <dsp:sp modelId="{EE1CFF1B-04C8-42C8-9492-77574C9D0B3C}">
      <dsp:nvSpPr>
        <dsp:cNvPr id="0" name=""/>
        <dsp:cNvSpPr/>
      </dsp:nvSpPr>
      <dsp:spPr>
        <a:xfrm>
          <a:off x="2698800" y="441131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F1240F-8098-45F7-A8FE-BCFCD8E4F5AE}">
      <dsp:nvSpPr>
        <dsp:cNvPr id="0" name=""/>
        <dsp:cNvSpPr/>
      </dsp:nvSpPr>
      <dsp:spPr>
        <a:xfrm>
          <a:off x="2932800" y="675143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3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rcRect/>
          <a:stretch>
            <a:fillRect/>
          </a:stretch>
        </a:blipFill>
        <a:ln w="25400" cap="flat" cmpd="sng" algn="ctr">
          <a:solidFill>
            <a:schemeClr val="bg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FD9F4-9575-411F-9480-2E228F6238CE}">
      <dsp:nvSpPr>
        <dsp:cNvPr id="0" name=""/>
        <dsp:cNvSpPr/>
      </dsp:nvSpPr>
      <dsp:spPr>
        <a:xfrm>
          <a:off x="2347800" y="162148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Scope</a:t>
          </a:r>
        </a:p>
      </dsp:txBody>
      <dsp:txXfrm>
        <a:off x="2347800" y="1621482"/>
        <a:ext cx="1800000" cy="720000"/>
      </dsp:txXfrm>
    </dsp:sp>
    <dsp:sp modelId="{0CB9C689-2B86-40D4-A9CE-BD0615C6C151}">
      <dsp:nvSpPr>
        <dsp:cNvPr id="0" name=""/>
        <dsp:cNvSpPr/>
      </dsp:nvSpPr>
      <dsp:spPr>
        <a:xfrm>
          <a:off x="4813800" y="441131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9A7B2F-1742-4A30-B76E-23776B754E21}">
      <dsp:nvSpPr>
        <dsp:cNvPr id="0" name=""/>
        <dsp:cNvSpPr/>
      </dsp:nvSpPr>
      <dsp:spPr>
        <a:xfrm>
          <a:off x="5047800" y="675143"/>
          <a:ext cx="630000" cy="630000"/>
        </a:xfrm>
        <a:prstGeom prst="rect">
          <a:avLst/>
        </a:prstGeom>
        <a:blipFill>
          <a:blip xmlns:r="http://schemas.openxmlformats.org/officeDocument/2006/relationships" r:embed="rId4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bg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30B1B-DE15-4BDC-8770-BEB9CD829BFA}">
      <dsp:nvSpPr>
        <dsp:cNvPr id="0" name=""/>
        <dsp:cNvSpPr/>
      </dsp:nvSpPr>
      <dsp:spPr>
        <a:xfrm>
          <a:off x="4462800" y="162148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Objectives and Capabilities</a:t>
          </a:r>
        </a:p>
      </dsp:txBody>
      <dsp:txXfrm>
        <a:off x="4462800" y="1621482"/>
        <a:ext cx="1800000" cy="720000"/>
      </dsp:txXfrm>
    </dsp:sp>
    <dsp:sp modelId="{74431646-C93E-44C1-91AB-C2C428C95167}">
      <dsp:nvSpPr>
        <dsp:cNvPr id="0" name=""/>
        <dsp:cNvSpPr/>
      </dsp:nvSpPr>
      <dsp:spPr>
        <a:xfrm>
          <a:off x="6928800" y="445106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1677FD-2290-4C0C-9631-140746E92A16}">
      <dsp:nvSpPr>
        <dsp:cNvPr id="0" name=""/>
        <dsp:cNvSpPr/>
      </dsp:nvSpPr>
      <dsp:spPr>
        <a:xfrm>
          <a:off x="7162800" y="679118"/>
          <a:ext cx="630000" cy="630000"/>
        </a:xfrm>
        <a:prstGeom prst="rect">
          <a:avLst/>
        </a:prstGeom>
        <a:blipFill>
          <a:blip xmlns:r="http://schemas.openxmlformats.org/officeDocument/2006/relationships" r:embed="rId6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CDC735-6A6A-4546-84F3-960795920572}">
      <dsp:nvSpPr>
        <dsp:cNvPr id="0" name=""/>
        <dsp:cNvSpPr/>
      </dsp:nvSpPr>
      <dsp:spPr>
        <a:xfrm>
          <a:off x="6529434" y="162416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Scenario</a:t>
          </a:r>
        </a:p>
      </dsp:txBody>
      <dsp:txXfrm>
        <a:off x="6529434" y="1624160"/>
        <a:ext cx="1800000" cy="720000"/>
      </dsp:txXfrm>
    </dsp:sp>
    <dsp:sp modelId="{C1E48AD8-201B-4230-8B56-34A278382D7F}">
      <dsp:nvSpPr>
        <dsp:cNvPr id="0" name=""/>
        <dsp:cNvSpPr/>
      </dsp:nvSpPr>
      <dsp:spPr>
        <a:xfrm>
          <a:off x="457749" y="2660210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E7915-3CB2-418B-BD5A-C107DC0501F7}">
      <dsp:nvSpPr>
        <dsp:cNvPr id="0" name=""/>
        <dsp:cNvSpPr/>
      </dsp:nvSpPr>
      <dsp:spPr>
        <a:xfrm>
          <a:off x="691743" y="2894228"/>
          <a:ext cx="630000" cy="630000"/>
        </a:xfrm>
        <a:prstGeom prst="rect">
          <a:avLst/>
        </a:prstGeom>
        <a:blipFill>
          <a:blip xmlns:r="http://schemas.openxmlformats.org/officeDocument/2006/relationships" r:embed="rId8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0E4DC-9267-40B7-B49F-832346566766}">
      <dsp:nvSpPr>
        <dsp:cNvPr id="0" name=""/>
        <dsp:cNvSpPr/>
      </dsp:nvSpPr>
      <dsp:spPr>
        <a:xfrm>
          <a:off x="38670" y="3921407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Participants</a:t>
          </a:r>
        </a:p>
      </dsp:txBody>
      <dsp:txXfrm>
        <a:off x="38670" y="3921407"/>
        <a:ext cx="1800000" cy="720000"/>
      </dsp:txXfrm>
    </dsp:sp>
    <dsp:sp modelId="{A4D6B2CA-0F67-4F7D-A62E-3BBA21326BA6}">
      <dsp:nvSpPr>
        <dsp:cNvPr id="0" name=""/>
        <dsp:cNvSpPr/>
      </dsp:nvSpPr>
      <dsp:spPr>
        <a:xfrm>
          <a:off x="2698800" y="2659837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D4C53D-CAAC-43CE-A97E-F49768C30B5F}">
      <dsp:nvSpPr>
        <dsp:cNvPr id="0" name=""/>
        <dsp:cNvSpPr/>
      </dsp:nvSpPr>
      <dsp:spPr>
        <a:xfrm>
          <a:off x="2932800" y="2893837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10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8AFA68-8731-4D39-8D74-0C797A79843C}">
      <dsp:nvSpPr>
        <dsp:cNvPr id="0" name=""/>
        <dsp:cNvSpPr/>
      </dsp:nvSpPr>
      <dsp:spPr>
        <a:xfrm>
          <a:off x="2347800" y="390995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Play</a:t>
          </a:r>
        </a:p>
      </dsp:txBody>
      <dsp:txXfrm>
        <a:off x="2347800" y="3909951"/>
        <a:ext cx="1800000" cy="720000"/>
      </dsp:txXfrm>
    </dsp:sp>
    <dsp:sp modelId="{97F0E06F-8832-4949-B52B-F9CAEE778EB7}">
      <dsp:nvSpPr>
        <dsp:cNvPr id="0" name=""/>
        <dsp:cNvSpPr/>
      </dsp:nvSpPr>
      <dsp:spPr>
        <a:xfrm>
          <a:off x="4813800" y="2659837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6BA9E4-BACF-455C-A123-DD2DB0911E04}">
      <dsp:nvSpPr>
        <dsp:cNvPr id="0" name=""/>
        <dsp:cNvSpPr/>
      </dsp:nvSpPr>
      <dsp:spPr>
        <a:xfrm>
          <a:off x="5047800" y="2893837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12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0372C-3373-4780-AD46-5046DC58205A}">
      <dsp:nvSpPr>
        <dsp:cNvPr id="0" name=""/>
        <dsp:cNvSpPr/>
      </dsp:nvSpPr>
      <dsp:spPr>
        <a:xfrm>
          <a:off x="4462800" y="390995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Schedule</a:t>
          </a:r>
        </a:p>
      </dsp:txBody>
      <dsp:txXfrm>
        <a:off x="4462800" y="3909951"/>
        <a:ext cx="1800000" cy="720000"/>
      </dsp:txXfrm>
    </dsp:sp>
    <dsp:sp modelId="{D95F78FC-039D-472F-AEE1-49EB9DA70D34}">
      <dsp:nvSpPr>
        <dsp:cNvPr id="0" name=""/>
        <dsp:cNvSpPr/>
      </dsp:nvSpPr>
      <dsp:spPr>
        <a:xfrm>
          <a:off x="6928800" y="2659837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B70EF8-9551-44C8-8A26-E601F21F96F3}">
      <dsp:nvSpPr>
        <dsp:cNvPr id="0" name=""/>
        <dsp:cNvSpPr/>
      </dsp:nvSpPr>
      <dsp:spPr>
        <a:xfrm>
          <a:off x="7162800" y="2893837"/>
          <a:ext cx="630000" cy="630000"/>
        </a:xfrm>
        <a:prstGeom prst="rect">
          <a:avLst/>
        </a:prstGeom>
        <a:blipFill>
          <a:blip xmlns:r="http://schemas.openxmlformats.org/officeDocument/2006/relationships" r:embed="rId14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E21C4B-E8C7-4BB9-910F-25B287CB3581}">
      <dsp:nvSpPr>
        <dsp:cNvPr id="0" name=""/>
        <dsp:cNvSpPr/>
      </dsp:nvSpPr>
      <dsp:spPr>
        <a:xfrm>
          <a:off x="6577800" y="390995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Next Steps</a:t>
          </a:r>
        </a:p>
      </dsp:txBody>
      <dsp:txXfrm>
        <a:off x="6577800" y="3909951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E801F-2D9B-4E1B-BD1F-98EE9022A301}">
      <dsp:nvSpPr>
        <dsp:cNvPr id="0" name=""/>
        <dsp:cNvSpPr/>
      </dsp:nvSpPr>
      <dsp:spPr>
        <a:xfrm>
          <a:off x="0" y="437387"/>
          <a:ext cx="8229600" cy="9646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 </a:t>
          </a:r>
        </a:p>
      </dsp:txBody>
      <dsp:txXfrm>
        <a:off x="0" y="437387"/>
        <a:ext cx="8229600" cy="964687"/>
      </dsp:txXfrm>
    </dsp:sp>
    <dsp:sp modelId="{F351AF17-8CD1-4D0C-A5CF-F8805CD02084}">
      <dsp:nvSpPr>
        <dsp:cNvPr id="0" name=""/>
        <dsp:cNvSpPr/>
      </dsp:nvSpPr>
      <dsp:spPr>
        <a:xfrm>
          <a:off x="411480" y="68387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47506" y="104413"/>
        <a:ext cx="5688668" cy="665948"/>
      </dsp:txXfrm>
    </dsp:sp>
    <dsp:sp modelId="{0457C49B-6BA8-47BE-B94C-20F899FFFA0A}">
      <dsp:nvSpPr>
        <dsp:cNvPr id="0" name=""/>
        <dsp:cNvSpPr/>
      </dsp:nvSpPr>
      <dsp:spPr>
        <a:xfrm>
          <a:off x="0" y="1906075"/>
          <a:ext cx="8229600" cy="102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5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 </a:t>
          </a:r>
        </a:p>
      </dsp:txBody>
      <dsp:txXfrm>
        <a:off x="0" y="1906075"/>
        <a:ext cx="8229600" cy="1023750"/>
      </dsp:txXfrm>
    </dsp:sp>
    <dsp:sp modelId="{CB6D2325-2508-490E-96B4-777419F9E050}">
      <dsp:nvSpPr>
        <dsp:cNvPr id="0" name=""/>
        <dsp:cNvSpPr/>
      </dsp:nvSpPr>
      <dsp:spPr>
        <a:xfrm>
          <a:off x="411480" y="1537075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47506" y="1573101"/>
        <a:ext cx="5688668" cy="665948"/>
      </dsp:txXfrm>
    </dsp:sp>
    <dsp:sp modelId="{B99DEA76-3584-49E6-8BAC-96BCBDD9315F}">
      <dsp:nvSpPr>
        <dsp:cNvPr id="0" name=""/>
        <dsp:cNvSpPr/>
      </dsp:nvSpPr>
      <dsp:spPr>
        <a:xfrm>
          <a:off x="0" y="3433825"/>
          <a:ext cx="8229600" cy="102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5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 </a:t>
          </a:r>
        </a:p>
      </dsp:txBody>
      <dsp:txXfrm>
        <a:off x="0" y="3433825"/>
        <a:ext cx="8229600" cy="1023750"/>
      </dsp:txXfrm>
    </dsp:sp>
    <dsp:sp modelId="{94CB6CA9-1952-4CB0-B837-12E6D345B227}">
      <dsp:nvSpPr>
        <dsp:cNvPr id="0" name=""/>
        <dsp:cNvSpPr/>
      </dsp:nvSpPr>
      <dsp:spPr>
        <a:xfrm>
          <a:off x="411480" y="3064825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Franklin Gothic Book" panose="020B0503020102020204" pitchFamily="34" charset="0"/>
            </a:rPr>
            <a:t>Objective: </a:t>
          </a:r>
          <a:r>
            <a:rPr lang="en-US" sz="25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5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5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47506" y="3100851"/>
        <a:ext cx="5688668" cy="6659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65D27-4517-4FEF-A9E7-174A92EDD4A4}">
      <dsp:nvSpPr>
        <dsp:cNvPr id="0" name=""/>
        <dsp:cNvSpPr/>
      </dsp:nvSpPr>
      <dsp:spPr>
        <a:xfrm>
          <a:off x="0" y="2470"/>
          <a:ext cx="5666724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271F5-16B8-4E7B-A4D1-98C8527F187B}">
      <dsp:nvSpPr>
        <dsp:cNvPr id="0" name=""/>
        <dsp:cNvSpPr/>
      </dsp:nvSpPr>
      <dsp:spPr>
        <a:xfrm>
          <a:off x="328890" y="247099"/>
          <a:ext cx="598568" cy="5979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6928AD-A6A9-4191-9366-3C960CB6C5BE}">
      <dsp:nvSpPr>
        <dsp:cNvPr id="0" name=""/>
        <dsp:cNvSpPr/>
      </dsp:nvSpPr>
      <dsp:spPr>
        <a:xfrm>
          <a:off x="1256350" y="2470"/>
          <a:ext cx="4372320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[Start and anticipated end timelines]</a:t>
          </a:r>
        </a:p>
      </dsp:txBody>
      <dsp:txXfrm>
        <a:off x="1256350" y="2470"/>
        <a:ext cx="4372320" cy="1155195"/>
      </dsp:txXfrm>
    </dsp:sp>
    <dsp:sp modelId="{7643F406-47E5-4ECF-B172-231839053FB8}">
      <dsp:nvSpPr>
        <dsp:cNvPr id="0" name=""/>
        <dsp:cNvSpPr/>
      </dsp:nvSpPr>
      <dsp:spPr>
        <a:xfrm>
          <a:off x="0" y="1446464"/>
          <a:ext cx="5666724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9A4AFE-93B9-4D6A-B37D-34B592A5C45F}">
      <dsp:nvSpPr>
        <dsp:cNvPr id="0" name=""/>
        <dsp:cNvSpPr/>
      </dsp:nvSpPr>
      <dsp:spPr>
        <a:xfrm>
          <a:off x="328890" y="1691094"/>
          <a:ext cx="598568" cy="5979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A9981-3BC6-4BBD-8AA9-1E314D9A7191}">
      <dsp:nvSpPr>
        <dsp:cNvPr id="0" name=""/>
        <dsp:cNvSpPr/>
      </dsp:nvSpPr>
      <dsp:spPr>
        <a:xfrm>
          <a:off x="1256350" y="1446464"/>
          <a:ext cx="4372320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[Venue sites]</a:t>
          </a:r>
        </a:p>
      </dsp:txBody>
      <dsp:txXfrm>
        <a:off x="1256350" y="1446464"/>
        <a:ext cx="4372320" cy="1155195"/>
      </dsp:txXfrm>
    </dsp:sp>
    <dsp:sp modelId="{DE9DFB52-C7A8-4EFC-A5CB-0B8883E5CD81}">
      <dsp:nvSpPr>
        <dsp:cNvPr id="0" name=""/>
        <dsp:cNvSpPr/>
      </dsp:nvSpPr>
      <dsp:spPr>
        <a:xfrm>
          <a:off x="0" y="2890459"/>
          <a:ext cx="5666724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BE95E-A4D0-4D05-95DA-7510BBDC6F49}">
      <dsp:nvSpPr>
        <dsp:cNvPr id="0" name=""/>
        <dsp:cNvSpPr/>
      </dsp:nvSpPr>
      <dsp:spPr>
        <a:xfrm>
          <a:off x="329212" y="3135088"/>
          <a:ext cx="598568" cy="59798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2731C-0A5D-4CF0-8348-7E95B444C566}">
      <dsp:nvSpPr>
        <dsp:cNvPr id="0" name=""/>
        <dsp:cNvSpPr/>
      </dsp:nvSpPr>
      <dsp:spPr>
        <a:xfrm>
          <a:off x="1256993" y="2890459"/>
          <a:ext cx="4331168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[Play will be restricted to the delineated areas surrounding exercise site]</a:t>
          </a:r>
        </a:p>
      </dsp:txBody>
      <dsp:txXfrm>
        <a:off x="1256993" y="2890459"/>
        <a:ext cx="4331168" cy="11551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108378-5C96-4E40-A25C-626FBA56BCF6}">
      <dsp:nvSpPr>
        <dsp:cNvPr id="0" name=""/>
        <dsp:cNvSpPr/>
      </dsp:nvSpPr>
      <dsp:spPr>
        <a:xfrm>
          <a:off x="0" y="3538951"/>
          <a:ext cx="5494597" cy="4644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Franklin Gothic Book" panose="020B0503020102020204" pitchFamily="34" charset="0"/>
            </a:rPr>
            <a:t>Track Corrective Actions</a:t>
          </a:r>
        </a:p>
      </dsp:txBody>
      <dsp:txXfrm>
        <a:off x="0" y="3538951"/>
        <a:ext cx="5494597" cy="464485"/>
      </dsp:txXfrm>
    </dsp:sp>
    <dsp:sp modelId="{4ED087F7-817F-48CA-B0DB-40FE13A13A4D}">
      <dsp:nvSpPr>
        <dsp:cNvPr id="0" name=""/>
        <dsp:cNvSpPr/>
      </dsp:nvSpPr>
      <dsp:spPr>
        <a:xfrm rot="10800000">
          <a:off x="0" y="2831540"/>
          <a:ext cx="5494597" cy="71437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Franklin Gothic Book" panose="020B0503020102020204" pitchFamily="34" charset="0"/>
            </a:rPr>
            <a:t>Finalize AAR/IP</a:t>
          </a:r>
        </a:p>
      </dsp:txBody>
      <dsp:txXfrm rot="10800000">
        <a:off x="0" y="2831540"/>
        <a:ext cx="5494597" cy="464181"/>
      </dsp:txXfrm>
    </dsp:sp>
    <dsp:sp modelId="{E96A56A1-506B-4CB6-AE15-03EA83391664}">
      <dsp:nvSpPr>
        <dsp:cNvPr id="0" name=""/>
        <dsp:cNvSpPr/>
      </dsp:nvSpPr>
      <dsp:spPr>
        <a:xfrm rot="10800000">
          <a:off x="0" y="2124128"/>
          <a:ext cx="5494597" cy="71437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Franklin Gothic Book" panose="020B0503020102020204" pitchFamily="34" charset="0"/>
            </a:rPr>
            <a:t>Hold After-Action Meeting</a:t>
          </a:r>
        </a:p>
      </dsp:txBody>
      <dsp:txXfrm rot="10800000">
        <a:off x="0" y="2124128"/>
        <a:ext cx="5494597" cy="464181"/>
      </dsp:txXfrm>
    </dsp:sp>
    <dsp:sp modelId="{A813BDA0-F054-4282-984D-1A74CD8CA92F}">
      <dsp:nvSpPr>
        <dsp:cNvPr id="0" name=""/>
        <dsp:cNvSpPr/>
      </dsp:nvSpPr>
      <dsp:spPr>
        <a:xfrm rot="10800000">
          <a:off x="0" y="1416717"/>
          <a:ext cx="5494597" cy="71437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Franklin Gothic Book" panose="020B0503020102020204" pitchFamily="34" charset="0"/>
            </a:rPr>
            <a:t>Distribute AAR</a:t>
          </a:r>
        </a:p>
      </dsp:txBody>
      <dsp:txXfrm rot="10800000">
        <a:off x="0" y="1416717"/>
        <a:ext cx="5494597" cy="464181"/>
      </dsp:txXfrm>
    </dsp:sp>
    <dsp:sp modelId="{359FFD70-8F35-465C-AB08-C72E97B147A1}">
      <dsp:nvSpPr>
        <dsp:cNvPr id="0" name=""/>
        <dsp:cNvSpPr/>
      </dsp:nvSpPr>
      <dsp:spPr>
        <a:xfrm rot="10800000">
          <a:off x="0" y="709306"/>
          <a:ext cx="5494597" cy="71437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Franklin Gothic Book" panose="020B0503020102020204" pitchFamily="34" charset="0"/>
            </a:rPr>
            <a:t>Compile Draft AAR</a:t>
          </a:r>
        </a:p>
      </dsp:txBody>
      <dsp:txXfrm rot="10800000">
        <a:off x="0" y="709306"/>
        <a:ext cx="5494597" cy="464181"/>
      </dsp:txXfrm>
    </dsp:sp>
    <dsp:sp modelId="{84404FD5-BBCB-4969-8C2A-7F933F7AC984}">
      <dsp:nvSpPr>
        <dsp:cNvPr id="0" name=""/>
        <dsp:cNvSpPr/>
      </dsp:nvSpPr>
      <dsp:spPr>
        <a:xfrm rot="10800000">
          <a:off x="0" y="0"/>
          <a:ext cx="5494597" cy="71437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Franklin Gothic Book" panose="020B0503020102020204" pitchFamily="34" charset="0"/>
            </a:rPr>
            <a:t>Controller/Evaluator Debrief</a:t>
          </a:r>
        </a:p>
      </dsp:txBody>
      <dsp:txXfrm rot="10800000">
        <a:off x="0" y="0"/>
        <a:ext cx="5494597" cy="464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2303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2138"/>
            <a:ext cx="5121275" cy="4171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640" tIns="45819" rIns="91640" bIns="45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18038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61345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5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1863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97000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62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 dirty="0"/>
              <a:t>Organizations can modify and augment this briefing as needed.</a:t>
            </a:r>
          </a:p>
          <a:p>
            <a:endParaRPr lang="en-US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551336-4541-41EB-9DE2-5B4C434608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00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276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Capabilities </a:t>
            </a:r>
            <a:r>
              <a:rPr lang="en-US" dirty="0"/>
              <a:t>are the means to accomplish a mission, function, or objective based on the performance of related tasks under specified conditions to target levels of performance.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152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4932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planning team should identify all potential</a:t>
            </a:r>
            <a:r>
              <a:rPr lang="en-US" baseline="0" dirty="0"/>
              <a:t> participating organizations, as well as the extent of play for each organization, or any factors that might limit an organization’s participation.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59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1144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633984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B66511-D3BB-4613-90F0-0E3179CEB073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D60F07E-D5D5-4108-B90B-58715085F037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E5A973E2-C8F5-4C08-A8B6-C23FBC920E42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1161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74636AE-A83A-47F9-A592-B63537D6B46F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3198CCE1-0488-4B3A-BF50-B528AA2D376A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CCF32C70-2AA3-4D1B-A0F7-0EBB0F5EA464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32117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0FDC3B-E15F-4BFC-ABB1-5724648FEB4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0A2E2146-A33D-4616-8D00-E0F8AFAD0BB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3EEFBDE0-298B-4377-8CEC-93C2D5ACBEF8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601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306EA6-5ABE-43D4-9394-9A0A80C5303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C43FF038-FF35-4290-A55F-398522FF988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7B91A4A-0A81-4B95-886D-68ED63B570B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262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A52E6C-80AF-442C-BD60-D72FF0A6BA2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D7A9B048-D676-456B-A832-1E9BC6C3E74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4EEE1724-41D5-4CAD-B27E-2E07C87ABF2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1703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D60DC2-2D7E-4537-B181-B06A98F8168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9" name="object 28">
              <a:extLst>
                <a:ext uri="{FF2B5EF4-FFF2-40B4-BE49-F238E27FC236}">
                  <a16:creationId xmlns:a16="http://schemas.microsoft.com/office/drawing/2014/main" id="{3A23E625-8E99-4CFC-8A57-464C9AF65BB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37">
              <a:extLst>
                <a:ext uri="{FF2B5EF4-FFF2-40B4-BE49-F238E27FC236}">
                  <a16:creationId xmlns:a16="http://schemas.microsoft.com/office/drawing/2014/main" id="{5182D650-A8B7-43B8-AE36-D817394706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2800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54EAF1-4AA8-4CE8-8664-4A02E8B730A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BA1B6103-60D0-442F-BA58-5D14B184325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F8AB6D1-976B-42F7-8DB9-746F3BEFB07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7324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DD1DCA-BAD6-4614-AD2B-896EAD540E3D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320C14E8-A03D-47FB-9BE6-85AB552A54F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F95A67F8-E19C-41CC-A231-3F9F26A83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2644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898115-2457-4483-BA98-8ABE0816B2CC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ACBB34E4-720C-40F7-9947-4059C772BB7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0904E936-F4A1-46CE-9BE9-BA8912F70A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261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E6EE70-CB7E-46A6-BCB4-F3AEED694894}"/>
              </a:ext>
            </a:extLst>
          </p:cNvPr>
          <p:cNvGrpSpPr/>
          <p:nvPr userDrawn="1"/>
        </p:nvGrpSpPr>
        <p:grpSpPr>
          <a:xfrm rot="5400000">
            <a:off x="-72308" y="651746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EE89E775-B821-41C2-8825-2295CB8049C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5212E5CB-C2FA-4014-B74B-8310F0EAC3CD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0637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555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3327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975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5424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0252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306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1671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997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954F127-1CCC-4715-B11A-2A751ADB0FA1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7348D57-BF56-4B2F-9519-1266D4A0A8A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7A011D0F-F6BB-4B9C-8C52-F1C7213BD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1857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86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9174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8911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5623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7305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5168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9675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5778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20040" y="356616"/>
            <a:ext cx="8229600" cy="7040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47472" y="1143000"/>
            <a:ext cx="8186928" cy="9144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463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4765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91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30663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8754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2014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9237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4593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958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6840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34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5" descr="Your-Org-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DA7BC4-8CBB-4A13-A96C-7EA38305D0A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04990BD7-B2F2-42A4-9C1E-C04BF8AEDB4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80D2866C-09AB-41ED-8D1E-B0BC8504AB39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423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8" r:id="rId1"/>
    <p:sldLayoutId id="2147484299" r:id="rId2"/>
    <p:sldLayoutId id="2147484300" r:id="rId3"/>
    <p:sldLayoutId id="2147484301" r:id="rId4"/>
    <p:sldLayoutId id="2147484302" r:id="rId5"/>
    <p:sldLayoutId id="2147484303" r:id="rId6"/>
    <p:sldLayoutId id="2147484304" r:id="rId7"/>
    <p:sldLayoutId id="2147484305" r:id="rId8"/>
    <p:sldLayoutId id="2147484306" r:id="rId9"/>
    <p:sldLayoutId id="2147484307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2">
              <a:lumMod val="10000"/>
            </a:schemeClr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669AC1-18EE-4A63-9151-75796B31E846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125A6B0-5384-4B99-815F-AB91A65E87C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5A13908E-2305-4C09-B02E-2D11844BC1AF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852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  <p:sldLayoutId id="2147484320" r:id="rId12"/>
    <p:sldLayoutId id="2147484321" r:id="rId13"/>
    <p:sldLayoutId id="2147484322" r:id="rId14"/>
    <p:sldLayoutId id="2147484323" r:id="rId15"/>
    <p:sldLayoutId id="2147484324" r:id="rId16"/>
    <p:sldLayoutId id="2147484325" r:id="rId1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A0D512-FBBB-4DF4-A7C1-10FF2857F2C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89F74EF-C7D9-43DE-8555-F278EA6B3D6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1A29D147-6832-4158-8CD7-E36127F0A64C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7001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diagramLayout" Target="../diagrams/layout3.xml"/><Relationship Id="rId7" Type="http://schemas.openxmlformats.org/officeDocument/2006/relationships/image" Target="../media/image36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2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06708"/>
            <a:ext cx="5913736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Directions for this Template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559636" y="1203581"/>
            <a:ext cx="5569932" cy="488986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Use the Slide Master to make universal changes to the presentation, including inserting your organization’s logo and the appropriate protective marking (e.g., FOUO) “View” tab &gt; “Slide Master”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Replace placeholders indicated by yellow highlighted brackets </a:t>
            </a:r>
            <a:r>
              <a:rPr lang="en-US" sz="2000" b="1" dirty="0">
                <a:highlight>
                  <a:srgbClr val="FFFF00"/>
                </a:highlight>
              </a:rPr>
              <a:t>[ ]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/>
              <a:t>with information specific to your workshop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Delete any slides that are not relevant for your workshop, including this slide.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Font size should not be smaller than 20 </a:t>
            </a:r>
            <a:r>
              <a:rPr lang="en-US" sz="2000" dirty="0" err="1"/>
              <a:t>pt</a:t>
            </a:r>
            <a:endParaRPr lang="en-US" sz="2000" dirty="0"/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endParaRPr lang="en-US" sz="2000" dirty="0"/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Rev. 2020 508</a:t>
            </a:r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HSEEP-PM02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41" name="Graphic 140" descr="Paper">
            <a:extLst>
              <a:ext uri="{FF2B5EF4-FFF2-40B4-BE49-F238E27FC236}">
                <a16:creationId xmlns:a16="http://schemas.microsoft.com/office/drawing/2014/main" id="{2DD3E3FD-1751-466A-86EB-E039C8E8A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56" y="134051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Play</a:t>
            </a:r>
          </a:p>
        </p:txBody>
      </p:sp>
      <p:graphicFrame>
        <p:nvGraphicFramePr>
          <p:cNvPr id="11" name="Content Placeholder 2" descr="Placeholder for 1-Start and anticipated end times; 2-Venue sites; and 3-Play will be restricted to the delineated areas surrounding exercise site. ">
            <a:extLst>
              <a:ext uri="{FF2B5EF4-FFF2-40B4-BE49-F238E27FC236}">
                <a16:creationId xmlns:a16="http://schemas.microsoft.com/office/drawing/2014/main" id="{AB805316-7B67-4CC7-835E-EA7B9CF8F3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586609"/>
              </p:ext>
            </p:extLst>
          </p:nvPr>
        </p:nvGraphicFramePr>
        <p:xfrm>
          <a:off x="462844" y="1412805"/>
          <a:ext cx="5666724" cy="4048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Person playing soccer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304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A0BF76-9B95-47DE-B4C2-4BFDF28F6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795224"/>
              </p:ext>
            </p:extLst>
          </p:nvPr>
        </p:nvGraphicFramePr>
        <p:xfrm>
          <a:off x="277918" y="1806628"/>
          <a:ext cx="5866162" cy="2682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79507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15355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 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(if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Registration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Start of Exercise (StartEx)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End of Exercise (EndEx)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Hotwash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 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Graphic 8" descr="Monthly calendar">
            <a:extLst>
              <a:ext uri="{FF2B5EF4-FFF2-40B4-BE49-F238E27FC236}">
                <a16:creationId xmlns:a16="http://schemas.microsoft.com/office/drawing/2014/main" id="{042692E0-6FAD-438B-ABE5-2D524C71A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075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Next Steps</a:t>
            </a:r>
          </a:p>
        </p:txBody>
      </p:sp>
      <p:graphicFrame>
        <p:nvGraphicFramePr>
          <p:cNvPr id="10" name="Diagram 9" descr="Controller/Evaluator Debrief then Compile Draft AAR then Distribute AAR then Hold after-Action Meeting then Finalize AAR/IP then Track Corrective Actions">
            <a:extLst>
              <a:ext uri="{FF2B5EF4-FFF2-40B4-BE49-F238E27FC236}">
                <a16:creationId xmlns:a16="http://schemas.microsoft.com/office/drawing/2014/main" id="{8D2E2806-D0DF-460F-A19F-0B4877FECC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0653769"/>
              </p:ext>
            </p:extLst>
          </p:nvPr>
        </p:nvGraphicFramePr>
        <p:xfrm>
          <a:off x="492034" y="1404868"/>
          <a:ext cx="5494597" cy="4005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Graphic 8" descr="End">
            <a:extLst>
              <a:ext uri="{FF2B5EF4-FFF2-40B4-BE49-F238E27FC236}">
                <a16:creationId xmlns:a16="http://schemas.microsoft.com/office/drawing/2014/main" id="{042692E0-6FAD-438B-ABE5-2D524C71ADD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819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40963" name="Title 3"/>
          <p:cNvSpPr>
            <a:spLocks noGrp="1"/>
          </p:cNvSpPr>
          <p:nvPr>
            <p:ph type="title"/>
          </p:nvPr>
        </p:nvSpPr>
        <p:spPr>
          <a:xfrm>
            <a:off x="1647825" y="735283"/>
            <a:ext cx="3733800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 kern="1200" dirty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Questions</a:t>
            </a:r>
            <a:endParaRPr lang="en-US" sz="3600" kern="1200" dirty="0">
              <a:solidFill>
                <a:schemeClr val="bg2">
                  <a:lumMod val="1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" name="Graphic 70" descr="Help">
            <a:extLst>
              <a:ext uri="{FF2B5EF4-FFF2-40B4-BE49-F238E27FC236}">
                <a16:creationId xmlns:a16="http://schemas.microsoft.com/office/drawing/2014/main" id="{C2F58D8A-14E6-45DD-AC60-28FFE4918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8161" y="2937750"/>
            <a:ext cx="966789" cy="966789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540092CD-C6AD-4652-802F-DD610F7BC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5861" y="1392825"/>
            <a:ext cx="4058507" cy="405850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Franklin Gothic Book" panose="020B0503020102020204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329895" y="2850586"/>
            <a:ext cx="3776763" cy="115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kern="1200" dirty="0">
                <a:latin typeface="+mj-lt"/>
                <a:ea typeface="+mj-ea"/>
                <a:cs typeface="+mj-cs"/>
              </a:rPr>
              <a:t>Senior Leader </a:t>
            </a:r>
            <a:r>
              <a:rPr lang="en-US" sz="3200" dirty="0">
                <a:latin typeface="+mj-lt"/>
                <a:cs typeface="+mj-cs"/>
              </a:rPr>
              <a:t>B</a:t>
            </a:r>
            <a:r>
              <a:rPr lang="en-US" sz="3200" kern="1200" dirty="0">
                <a:latin typeface="+mj-lt"/>
                <a:ea typeface="+mj-ea"/>
                <a:cs typeface="+mj-cs"/>
              </a:rPr>
              <a:t>rief</a:t>
            </a:r>
          </a:p>
        </p:txBody>
      </p:sp>
      <p:grpSp>
        <p:nvGrpSpPr>
          <p:cNvPr id="141" name="Group 140" hidden="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2984992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818489" y="4493391"/>
            <a:ext cx="3952892" cy="170984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600">
                <a:highlight>
                  <a:srgbClr val="FFFF00"/>
                </a:highlight>
                <a:latin typeface="+mn-lt"/>
                <a:cs typeface="+mn-cs"/>
              </a:rPr>
              <a:t>Exercise Name</a:t>
            </a:r>
          </a:p>
          <a:p>
            <a:r>
              <a:rPr lang="en-US" sz="2400">
                <a:highlight>
                  <a:srgbClr val="FFFF00"/>
                </a:highlight>
                <a:latin typeface="+mn-lt"/>
                <a:cs typeface="+mn-cs"/>
              </a:rPr>
              <a:t>[Date]</a:t>
            </a:r>
            <a:endParaRPr lang="en-US" sz="2400" dirty="0">
              <a:highlight>
                <a:srgbClr val="FFFF00"/>
              </a:highlight>
              <a:latin typeface="+mn-lt"/>
              <a:cs typeface="+mn-cs"/>
            </a:endParaRPr>
          </a:p>
        </p:txBody>
      </p:sp>
      <p:grpSp>
        <p:nvGrpSpPr>
          <p:cNvPr id="12" name="Group 11" descr="Placeholder of sponsor logo">
            <a:extLst>
              <a:ext uri="{FF2B5EF4-FFF2-40B4-BE49-F238E27FC236}">
                <a16:creationId xmlns:a16="http://schemas.microsoft.com/office/drawing/2014/main" id="{E991D150-F490-4FD5-99B7-408F1EA35D54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3" name="object 28">
              <a:extLst>
                <a:ext uri="{FF2B5EF4-FFF2-40B4-BE49-F238E27FC236}">
                  <a16:creationId xmlns:a16="http://schemas.microsoft.com/office/drawing/2014/main" id="{4E093B82-14E9-4E34-A020-8DADD3620ACD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object 37">
              <a:extLst>
                <a:ext uri="{FF2B5EF4-FFF2-40B4-BE49-F238E27FC236}">
                  <a16:creationId xmlns:a16="http://schemas.microsoft.com/office/drawing/2014/main" id="{8DEDB2FF-C6AC-43E0-9939-FA5987B1A6B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pic>
        <p:nvPicPr>
          <p:cNvPr id="15" name="Graphic 134" descr="Classroom">
            <a:extLst>
              <a:ext uri="{FF2B5EF4-FFF2-40B4-BE49-F238E27FC236}">
                <a16:creationId xmlns:a16="http://schemas.microsoft.com/office/drawing/2014/main" id="{F6F7DDB8-701E-44DC-A3C5-FA9675EB0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64356" y="1196315"/>
            <a:ext cx="4152000" cy="4152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56" y="134051"/>
            <a:ext cx="5605629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Welcome and 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0175A-E997-45D4-B7F5-1AE4CA6AF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791" y="1394014"/>
            <a:ext cx="5672367" cy="4069972"/>
          </a:xfrm>
        </p:spPr>
        <p:txBody>
          <a:bodyPr anchor="ctr">
            <a:normAutofit/>
          </a:bodyPr>
          <a:lstStyle/>
          <a:p>
            <a:r>
              <a:rPr lang="en-US" sz="2100" dirty="0">
                <a:highlight>
                  <a:srgbClr val="FFFF00"/>
                </a:highlight>
              </a:rPr>
              <a:t>[Name]</a:t>
            </a:r>
          </a:p>
          <a:p>
            <a:r>
              <a:rPr lang="en-US" sz="2100" dirty="0">
                <a:highlight>
                  <a:srgbClr val="FFFF00"/>
                </a:highlight>
              </a:rPr>
              <a:t>[Title (e.g., Exercise Director or Lead Planner)]</a:t>
            </a:r>
          </a:p>
          <a:p>
            <a:r>
              <a:rPr lang="en-US" sz="2100" dirty="0">
                <a:highlight>
                  <a:srgbClr val="FFFF00"/>
                </a:highlight>
              </a:rPr>
              <a:t>[Jurisdiction/Organization]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0" name="Graphic 9" descr="Users">
            <a:extLst>
              <a:ext uri="{FF2B5EF4-FFF2-40B4-BE49-F238E27FC236}">
                <a16:creationId xmlns:a16="http://schemas.microsoft.com/office/drawing/2014/main" id="{8181367C-BBE5-4B3C-90D6-1728EBD6C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50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CFCE6-D3CA-4303-B7D1-D09C2829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3488"/>
            <a:ext cx="82296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6" name="Content Placeholder 2" descr="Agenda: Overview, Scope, Objectives and Capabilities, Scenario, Participants, Exercise Play, Schedule, and Next Steps">
            <a:extLst>
              <a:ext uri="{FF2B5EF4-FFF2-40B4-BE49-F238E27FC236}">
                <a16:creationId xmlns:a16="http://schemas.microsoft.com/office/drawing/2014/main" id="{8ABBC869-1EC2-41DF-B289-5EA0139A7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3813623"/>
              </p:ext>
            </p:extLst>
          </p:nvPr>
        </p:nvGraphicFramePr>
        <p:xfrm>
          <a:off x="266700" y="1286291"/>
          <a:ext cx="8610600" cy="4869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oup 10" descr="Placeholder of sponsor logo">
            <a:extLst>
              <a:ext uri="{FF2B5EF4-FFF2-40B4-BE49-F238E27FC236}">
                <a16:creationId xmlns:a16="http://schemas.microsoft.com/office/drawing/2014/main" id="{8900BCE9-4BAF-4222-A2A0-EBB1AAB00EDF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2" name="object 28">
              <a:extLst>
                <a:ext uri="{FF2B5EF4-FFF2-40B4-BE49-F238E27FC236}">
                  <a16:creationId xmlns:a16="http://schemas.microsoft.com/office/drawing/2014/main" id="{7764EF70-F366-4CC8-A30C-5A02D7CE198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37">
              <a:extLst>
                <a:ext uri="{FF2B5EF4-FFF2-40B4-BE49-F238E27FC236}">
                  <a16:creationId xmlns:a16="http://schemas.microsoft.com/office/drawing/2014/main" id="{A47336E6-B99A-49FA-82E2-1799862AFC2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528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34886"/>
            <a:ext cx="5033221" cy="3788227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[General description]</a:t>
            </a:r>
          </a:p>
          <a:p>
            <a:pPr marL="0" indent="0">
              <a:buNone/>
            </a:pPr>
            <a:endParaRPr lang="en-US" dirty="0">
              <a:highlight>
                <a:srgbClr val="FFFF00"/>
              </a:highlight>
              <a:latin typeface="Franklin Gothic Book" panose="020B05030201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Arrow circle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26824" y="2667001"/>
            <a:ext cx="1574176" cy="157417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384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56" y="134051"/>
            <a:ext cx="5605629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0175A-E997-45D4-B7F5-1AE4CA6AF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791" y="1394014"/>
            <a:ext cx="5672367" cy="4069972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Exercise Scope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Exercise type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Participation level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Exercise duration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Exercise location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Exercise parameters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Picture 8" descr="Target and bullseye">
            <a:extLst>
              <a:ext uri="{FF2B5EF4-FFF2-40B4-BE49-F238E27FC236}">
                <a16:creationId xmlns:a16="http://schemas.microsoft.com/office/drawing/2014/main" id="{126DAB82-9CFC-443E-81C1-AAF54F502D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961" y="2824857"/>
            <a:ext cx="1322947" cy="120711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779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A3065-89E5-4946-BBD8-C25675FD9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99631"/>
            <a:ext cx="8229600" cy="944628"/>
          </a:xfrm>
        </p:spPr>
        <p:txBody>
          <a:bodyPr/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Objectives and Aligned Capabilities</a:t>
            </a:r>
            <a:endParaRPr lang="en-US" dirty="0"/>
          </a:p>
        </p:txBody>
      </p:sp>
      <p:graphicFrame>
        <p:nvGraphicFramePr>
          <p:cNvPr id="7" name="Content Placeholder 4" descr="Objectives and aligned capabilities">
            <a:extLst>
              <a:ext uri="{FF2B5EF4-FFF2-40B4-BE49-F238E27FC236}">
                <a16:creationId xmlns:a16="http://schemas.microsoft.com/office/drawing/2014/main" id="{2BF203C9-BD60-44D1-9E3F-93A7D689A1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936070"/>
              </p:ext>
            </p:extLst>
          </p:nvPr>
        </p:nvGraphicFramePr>
        <p:xfrm>
          <a:off x="457200" y="1219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56" y="134051"/>
            <a:ext cx="5605629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0175A-E997-45D4-B7F5-1AE4CA6AF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791" y="1394014"/>
            <a:ext cx="5672367" cy="4069972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[Insert a brief description of the scenario, including any key scenario events]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Graphic 8" descr="Explosion">
            <a:extLst>
              <a:ext uri="{FF2B5EF4-FFF2-40B4-BE49-F238E27FC236}">
                <a16:creationId xmlns:a16="http://schemas.microsoft.com/office/drawing/2014/main" id="{0757D5A5-B82E-4A93-8F24-020CAC2E9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484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56" y="134051"/>
            <a:ext cx="5605629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Participants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EB1ECEC-E77C-4337-9F2A-38CA2AABAF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180654"/>
              </p:ext>
            </p:extLst>
          </p:nvPr>
        </p:nvGraphicFramePr>
        <p:xfrm>
          <a:off x="457200" y="1295400"/>
          <a:ext cx="5637535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863">
                  <a:extLst>
                    <a:ext uri="{9D8B030D-6E8A-4147-A177-3AD203B41FA5}">
                      <a16:colId xmlns:a16="http://schemas.microsoft.com/office/drawing/2014/main" val="2582740199"/>
                    </a:ext>
                  </a:extLst>
                </a:gridCol>
                <a:gridCol w="1832199">
                  <a:extLst>
                    <a:ext uri="{9D8B030D-6E8A-4147-A177-3AD203B41FA5}">
                      <a16:colId xmlns:a16="http://schemas.microsoft.com/office/drawing/2014/main" val="3180371911"/>
                    </a:ext>
                  </a:extLst>
                </a:gridCol>
                <a:gridCol w="1723473">
                  <a:extLst>
                    <a:ext uri="{9D8B030D-6E8A-4147-A177-3AD203B41FA5}">
                      <a16:colId xmlns:a16="http://schemas.microsoft.com/office/drawing/2014/main" val="4313556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Participating 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Extent of Play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67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1603375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58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0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449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10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Graphic 8" descr="Connections">
            <a:extLst>
              <a:ext uri="{FF2B5EF4-FFF2-40B4-BE49-F238E27FC236}">
                <a16:creationId xmlns:a16="http://schemas.microsoft.com/office/drawing/2014/main" id="{07705273-5D9A-460B-BE58-9FC157B04E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465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Pages>45</Pages>
  <Words>488</Words>
  <Application>Microsoft Office PowerPoint</Application>
  <PresentationFormat>On-screen Show (4:3)</PresentationFormat>
  <Paragraphs>110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Office Theme</vt:lpstr>
      <vt:lpstr>1_Office Theme</vt:lpstr>
      <vt:lpstr>2_Office Theme</vt:lpstr>
      <vt:lpstr>3_Office Theme</vt:lpstr>
      <vt:lpstr>Directions for this Template</vt:lpstr>
      <vt:lpstr>Senior Leader Brief</vt:lpstr>
      <vt:lpstr>Welcome and Introductions</vt:lpstr>
      <vt:lpstr>Agenda</vt:lpstr>
      <vt:lpstr>Exercise Overview</vt:lpstr>
      <vt:lpstr>Exercise Scope</vt:lpstr>
      <vt:lpstr>Objectives and Aligned Capabilities</vt:lpstr>
      <vt:lpstr>Scenario</vt:lpstr>
      <vt:lpstr>Exercise Participants</vt:lpstr>
      <vt:lpstr>Exercise Play</vt:lpstr>
      <vt:lpstr>Exercise Schedule</vt:lpstr>
      <vt:lpstr>Next Steps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Leader Brief Template</dc:title>
  <dc:subject>Senior Leader Brief</dc:subject>
  <dc:creator>DHS FEMA</dc:creator>
  <cp:keywords>FEMA; HSEEP; Actor; Brief; Overview; Senior; Leader</cp:keywords>
  <cp:lastModifiedBy>Logan Criswell</cp:lastModifiedBy>
  <cp:revision>63</cp:revision>
  <dcterms:created xsi:type="dcterms:W3CDTF">2016-11-30T15:34:28Z</dcterms:created>
  <dcterms:modified xsi:type="dcterms:W3CDTF">2023-04-03T19:30:30Z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