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1C228D-7FDE-4243-B600-4A0525DB085C}" v="49" dt="2024-12-11T01:19:53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2026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 Basit" userId="868639227fff8c1d" providerId="LiveId" clId="{CD1C228D-7FDE-4243-B600-4A0525DB085C}"/>
    <pc:docChg chg="undo custSel addSld delSld modSld modMainMaster">
      <pc:chgData name="Abdul Basit" userId="868639227fff8c1d" providerId="LiveId" clId="{CD1C228D-7FDE-4243-B600-4A0525DB085C}" dt="2024-12-11T01:35:41.679" v="1474" actId="1076"/>
      <pc:docMkLst>
        <pc:docMk/>
      </pc:docMkLst>
      <pc:sldChg chg="addSp delSp modSp new del mod modClrScheme chgLayout">
        <pc:chgData name="Abdul Basit" userId="868639227fff8c1d" providerId="LiveId" clId="{CD1C228D-7FDE-4243-B600-4A0525DB085C}" dt="2024-12-11T00:14:53.852" v="38" actId="2696"/>
        <pc:sldMkLst>
          <pc:docMk/>
          <pc:sldMk cId="3283760541" sldId="256"/>
        </pc:sldMkLst>
        <pc:spChg chg="add mod">
          <ac:chgData name="Abdul Basit" userId="868639227fff8c1d" providerId="LiveId" clId="{CD1C228D-7FDE-4243-B600-4A0525DB085C}" dt="2024-12-11T00:14:42.796" v="37" actId="6549"/>
          <ac:spMkLst>
            <pc:docMk/>
            <pc:sldMk cId="3283760541" sldId="256"/>
            <ac:spMk id="6" creationId="{17032C22-3007-496B-0976-EDEBB04DEAC2}"/>
          </ac:spMkLst>
        </pc:spChg>
        <pc:spChg chg="add mod">
          <ac:chgData name="Abdul Basit" userId="868639227fff8c1d" providerId="LiveId" clId="{CD1C228D-7FDE-4243-B600-4A0525DB085C}" dt="2024-12-11T00:13:43.099" v="22" actId="700"/>
          <ac:spMkLst>
            <pc:docMk/>
            <pc:sldMk cId="3283760541" sldId="256"/>
            <ac:spMk id="7" creationId="{78A2ADED-E727-1D02-FEEA-E732BB981B54}"/>
          </ac:spMkLst>
        </pc:spChg>
        <pc:picChg chg="add del mod">
          <ac:chgData name="Abdul Basit" userId="868639227fff8c1d" providerId="LiveId" clId="{CD1C228D-7FDE-4243-B600-4A0525DB085C}" dt="2024-12-10T22:43:33.625" v="8" actId="478"/>
          <ac:picMkLst>
            <pc:docMk/>
            <pc:sldMk cId="3283760541" sldId="256"/>
            <ac:picMk id="3" creationId="{39BCB0B5-95BE-2298-12A7-654BD8336EB3}"/>
          </ac:picMkLst>
        </pc:picChg>
        <pc:picChg chg="add del mod modCrop">
          <ac:chgData name="Abdul Basit" userId="868639227fff8c1d" providerId="LiveId" clId="{CD1C228D-7FDE-4243-B600-4A0525DB085C}" dt="2024-12-11T00:13:38.269" v="21" actId="21"/>
          <ac:picMkLst>
            <pc:docMk/>
            <pc:sldMk cId="3283760541" sldId="256"/>
            <ac:picMk id="5" creationId="{032D978F-3F48-121D-AEA3-D4E13F418DA3}"/>
          </ac:picMkLst>
        </pc:picChg>
        <pc:picChg chg="add mod modCrop">
          <ac:chgData name="Abdul Basit" userId="868639227fff8c1d" providerId="LiveId" clId="{CD1C228D-7FDE-4243-B600-4A0525DB085C}" dt="2024-12-11T00:14:39.505" v="36" actId="1076"/>
          <ac:picMkLst>
            <pc:docMk/>
            <pc:sldMk cId="3283760541" sldId="256"/>
            <ac:picMk id="8" creationId="{032D978F-3F48-121D-AEA3-D4E13F418DA3}"/>
          </ac:picMkLst>
        </pc:picChg>
      </pc:sldChg>
      <pc:sldChg chg="addSp delSp modSp add mod">
        <pc:chgData name="Abdul Basit" userId="868639227fff8c1d" providerId="LiveId" clId="{CD1C228D-7FDE-4243-B600-4A0525DB085C}" dt="2024-12-11T00:25:27.936" v="449" actId="1076"/>
        <pc:sldMkLst>
          <pc:docMk/>
          <pc:sldMk cId="2731301246" sldId="257"/>
        </pc:sldMkLst>
        <pc:spChg chg="add mod">
          <ac:chgData name="Abdul Basit" userId="868639227fff8c1d" providerId="LiveId" clId="{CD1C228D-7FDE-4243-B600-4A0525DB085C}" dt="2024-12-11T00:25:27.936" v="449" actId="1076"/>
          <ac:spMkLst>
            <pc:docMk/>
            <pc:sldMk cId="2731301246" sldId="257"/>
            <ac:spMk id="3" creationId="{C929E77C-54B2-7425-B3F5-25F49BBCB6F2}"/>
          </ac:spMkLst>
        </pc:spChg>
        <pc:spChg chg="add mod">
          <ac:chgData name="Abdul Basit" userId="868639227fff8c1d" providerId="LiveId" clId="{CD1C228D-7FDE-4243-B600-4A0525DB085C}" dt="2024-12-11T00:24:47.205" v="443" actId="1076"/>
          <ac:spMkLst>
            <pc:docMk/>
            <pc:sldMk cId="2731301246" sldId="257"/>
            <ac:spMk id="4" creationId="{2005D933-2325-2CA5-5DEE-4A89A1D44407}"/>
          </ac:spMkLst>
        </pc:spChg>
        <pc:spChg chg="add mod">
          <ac:chgData name="Abdul Basit" userId="868639227fff8c1d" providerId="LiveId" clId="{CD1C228D-7FDE-4243-B600-4A0525DB085C}" dt="2024-12-11T00:25:17.905" v="448" actId="14100"/>
          <ac:spMkLst>
            <pc:docMk/>
            <pc:sldMk cId="2731301246" sldId="257"/>
            <ac:spMk id="6" creationId="{EEB04172-B112-DA13-F2EE-D91DC80F0AD4}"/>
          </ac:spMkLst>
        </pc:spChg>
        <pc:spChg chg="add del mod">
          <ac:chgData name="Abdul Basit" userId="868639227fff8c1d" providerId="LiveId" clId="{CD1C228D-7FDE-4243-B600-4A0525DB085C}" dt="2024-12-11T00:22:23.750" v="431" actId="478"/>
          <ac:spMkLst>
            <pc:docMk/>
            <pc:sldMk cId="2731301246" sldId="257"/>
            <ac:spMk id="7" creationId="{DDA28480-C5A4-A251-76C1-A504E4A98FEA}"/>
          </ac:spMkLst>
        </pc:spChg>
        <pc:spChg chg="add del">
          <ac:chgData name="Abdul Basit" userId="868639227fff8c1d" providerId="LiveId" clId="{CD1C228D-7FDE-4243-B600-4A0525DB085C}" dt="2024-12-11T00:23:54.772" v="433" actId="478"/>
          <ac:spMkLst>
            <pc:docMk/>
            <pc:sldMk cId="2731301246" sldId="257"/>
            <ac:spMk id="8" creationId="{28D22A30-48EB-A52B-9959-3120777EB20D}"/>
          </ac:spMkLst>
        </pc:spChg>
        <pc:spChg chg="add mod ord">
          <ac:chgData name="Abdul Basit" userId="868639227fff8c1d" providerId="LiveId" clId="{CD1C228D-7FDE-4243-B600-4A0525DB085C}" dt="2024-12-11T00:24:39.762" v="442" actId="1076"/>
          <ac:spMkLst>
            <pc:docMk/>
            <pc:sldMk cId="2731301246" sldId="257"/>
            <ac:spMk id="9" creationId="{0E10C7D8-3186-F6DA-63D3-D45A55720668}"/>
          </ac:spMkLst>
        </pc:spChg>
        <pc:picChg chg="add del mod">
          <ac:chgData name="Abdul Basit" userId="868639227fff8c1d" providerId="LiveId" clId="{CD1C228D-7FDE-4243-B600-4A0525DB085C}" dt="2024-12-11T00:21:19.406" v="426" actId="21"/>
          <ac:picMkLst>
            <pc:docMk/>
            <pc:sldMk cId="2731301246" sldId="257"/>
            <ac:picMk id="2" creationId="{630589A4-D762-75BB-0D33-FA19B11D75FA}"/>
          </ac:picMkLst>
        </pc:picChg>
      </pc:sldChg>
      <pc:sldChg chg="addSp delSp modSp add mod">
        <pc:chgData name="Abdul Basit" userId="868639227fff8c1d" providerId="LiveId" clId="{CD1C228D-7FDE-4243-B600-4A0525DB085C}" dt="2024-12-11T01:10:20.986" v="1269" actId="1076"/>
        <pc:sldMkLst>
          <pc:docMk/>
          <pc:sldMk cId="14663225" sldId="258"/>
        </pc:sldMkLst>
        <pc:spChg chg="add mod">
          <ac:chgData name="Abdul Basit" userId="868639227fff8c1d" providerId="LiveId" clId="{CD1C228D-7FDE-4243-B600-4A0525DB085C}" dt="2024-12-11T00:55:56.687" v="706" actId="21"/>
          <ac:spMkLst>
            <pc:docMk/>
            <pc:sldMk cId="14663225" sldId="258"/>
            <ac:spMk id="3" creationId="{C6E48F35-5B17-9395-20C6-AB955CA231BF}"/>
          </ac:spMkLst>
        </pc:spChg>
        <pc:spChg chg="add mod">
          <ac:chgData name="Abdul Basit" userId="868639227fff8c1d" providerId="LiveId" clId="{CD1C228D-7FDE-4243-B600-4A0525DB085C}" dt="2024-12-11T01:10:20.986" v="1269" actId="1076"/>
          <ac:spMkLst>
            <pc:docMk/>
            <pc:sldMk cId="14663225" sldId="258"/>
            <ac:spMk id="5" creationId="{571A503C-12D2-1B92-D93E-C769F2EF39E1}"/>
          </ac:spMkLst>
        </pc:spChg>
        <pc:picChg chg="add del mod">
          <ac:chgData name="Abdul Basit" userId="868639227fff8c1d" providerId="LiveId" clId="{CD1C228D-7FDE-4243-B600-4A0525DB085C}" dt="2024-12-11T00:25:32.539" v="450" actId="478"/>
          <ac:picMkLst>
            <pc:docMk/>
            <pc:sldMk cId="14663225" sldId="258"/>
            <ac:picMk id="2" creationId="{630589A4-D762-75BB-0D33-FA19B11D75FA}"/>
          </ac:picMkLst>
        </pc:picChg>
      </pc:sldChg>
      <pc:sldChg chg="addSp modSp add mod">
        <pc:chgData name="Abdul Basit" userId="868639227fff8c1d" providerId="LiveId" clId="{CD1C228D-7FDE-4243-B600-4A0525DB085C}" dt="2024-12-11T01:35:41.679" v="1474" actId="1076"/>
        <pc:sldMkLst>
          <pc:docMk/>
          <pc:sldMk cId="158758539" sldId="259"/>
        </pc:sldMkLst>
        <pc:spChg chg="add mod">
          <ac:chgData name="Abdul Basit" userId="868639227fff8c1d" providerId="LiveId" clId="{CD1C228D-7FDE-4243-B600-4A0525DB085C}" dt="2024-12-11T01:35:41.679" v="1474" actId="1076"/>
          <ac:spMkLst>
            <pc:docMk/>
            <pc:sldMk cId="158758539" sldId="259"/>
            <ac:spMk id="2" creationId="{25237929-D1BD-3693-7C6B-6EB926D47806}"/>
          </ac:spMkLst>
        </pc:spChg>
        <pc:spChg chg="add mod">
          <ac:chgData name="Abdul Basit" userId="868639227fff8c1d" providerId="LiveId" clId="{CD1C228D-7FDE-4243-B600-4A0525DB085C}" dt="2024-12-11T00:57:04.630" v="722" actId="1076"/>
          <ac:spMkLst>
            <pc:docMk/>
            <pc:sldMk cId="158758539" sldId="259"/>
            <ac:spMk id="4" creationId="{EFCF22C0-1FDF-8094-17E9-C0131725332A}"/>
          </ac:spMkLst>
        </pc:spChg>
      </pc:sldChg>
      <pc:sldChg chg="addSp delSp modSp new mod">
        <pc:chgData name="Abdul Basit" userId="868639227fff8c1d" providerId="LiveId" clId="{CD1C228D-7FDE-4243-B600-4A0525DB085C}" dt="2024-12-11T01:07:40.441" v="1238" actId="20577"/>
        <pc:sldMkLst>
          <pc:docMk/>
          <pc:sldMk cId="321486830" sldId="260"/>
        </pc:sldMkLst>
        <pc:spChg chg="add del mod">
          <ac:chgData name="Abdul Basit" userId="868639227fff8c1d" providerId="LiveId" clId="{CD1C228D-7FDE-4243-B600-4A0525DB085C}" dt="2024-12-11T00:57:24.768" v="726" actId="478"/>
          <ac:spMkLst>
            <pc:docMk/>
            <pc:sldMk cId="321486830" sldId="260"/>
            <ac:spMk id="2" creationId="{C938C4C0-D395-A412-3ECB-161B89C4095F}"/>
          </ac:spMkLst>
        </pc:spChg>
        <pc:spChg chg="add mod">
          <ac:chgData name="Abdul Basit" userId="868639227fff8c1d" providerId="LiveId" clId="{CD1C228D-7FDE-4243-B600-4A0525DB085C}" dt="2024-12-11T00:57:34.438" v="734" actId="20577"/>
          <ac:spMkLst>
            <pc:docMk/>
            <pc:sldMk cId="321486830" sldId="260"/>
            <ac:spMk id="3" creationId="{98E7E4C2-8B0A-EA89-F957-921D5ED707DA}"/>
          </ac:spMkLst>
        </pc:spChg>
        <pc:graphicFrameChg chg="add mod modGraphic">
          <ac:chgData name="Abdul Basit" userId="868639227fff8c1d" providerId="LiveId" clId="{CD1C228D-7FDE-4243-B600-4A0525DB085C}" dt="2024-12-11T01:07:40.441" v="1238" actId="20577"/>
          <ac:graphicFrameMkLst>
            <pc:docMk/>
            <pc:sldMk cId="321486830" sldId="260"/>
            <ac:graphicFrameMk id="4" creationId="{CEECDA5C-2F8C-34A7-F3E0-B21B73BF2A60}"/>
          </ac:graphicFrameMkLst>
        </pc:graphicFrameChg>
      </pc:sldChg>
      <pc:sldChg chg="modSp add mod">
        <pc:chgData name="Abdul Basit" userId="868639227fff8c1d" providerId="LiveId" clId="{CD1C228D-7FDE-4243-B600-4A0525DB085C}" dt="2024-12-11T01:07:36.711" v="1236" actId="20577"/>
        <pc:sldMkLst>
          <pc:docMk/>
          <pc:sldMk cId="1912289924" sldId="261"/>
        </pc:sldMkLst>
        <pc:spChg chg="mod">
          <ac:chgData name="Abdul Basit" userId="868639227fff8c1d" providerId="LiveId" clId="{CD1C228D-7FDE-4243-B600-4A0525DB085C}" dt="2024-12-11T01:03:10.892" v="1044" actId="20577"/>
          <ac:spMkLst>
            <pc:docMk/>
            <pc:sldMk cId="1912289924" sldId="261"/>
            <ac:spMk id="3" creationId="{50D139CD-6830-DE1A-0385-126240B5931C}"/>
          </ac:spMkLst>
        </pc:spChg>
        <pc:graphicFrameChg chg="modGraphic">
          <ac:chgData name="Abdul Basit" userId="868639227fff8c1d" providerId="LiveId" clId="{CD1C228D-7FDE-4243-B600-4A0525DB085C}" dt="2024-12-11T01:07:36.711" v="1236" actId="20577"/>
          <ac:graphicFrameMkLst>
            <pc:docMk/>
            <pc:sldMk cId="1912289924" sldId="261"/>
            <ac:graphicFrameMk id="4" creationId="{B0E3495F-35C1-ED85-4DBA-56371B9635AB}"/>
          </ac:graphicFrameMkLst>
        </pc:graphicFrameChg>
      </pc:sldChg>
      <pc:sldChg chg="modSp add mod">
        <pc:chgData name="Abdul Basit" userId="868639227fff8c1d" providerId="LiveId" clId="{CD1C228D-7FDE-4243-B600-4A0525DB085C}" dt="2024-12-11T01:07:28.889" v="1234" actId="20577"/>
        <pc:sldMkLst>
          <pc:docMk/>
          <pc:sldMk cId="697330806" sldId="262"/>
        </pc:sldMkLst>
        <pc:spChg chg="mod">
          <ac:chgData name="Abdul Basit" userId="868639227fff8c1d" providerId="LiveId" clId="{CD1C228D-7FDE-4243-B600-4A0525DB085C}" dt="2024-12-11T01:05:24.600" v="1148" actId="20577"/>
          <ac:spMkLst>
            <pc:docMk/>
            <pc:sldMk cId="697330806" sldId="262"/>
            <ac:spMk id="3" creationId="{8FD5910B-07B4-459E-1256-09AE73C83A8F}"/>
          </ac:spMkLst>
        </pc:spChg>
        <pc:graphicFrameChg chg="mod modGraphic">
          <ac:chgData name="Abdul Basit" userId="868639227fff8c1d" providerId="LiveId" clId="{CD1C228D-7FDE-4243-B600-4A0525DB085C}" dt="2024-12-11T01:07:28.889" v="1234" actId="20577"/>
          <ac:graphicFrameMkLst>
            <pc:docMk/>
            <pc:sldMk cId="697330806" sldId="262"/>
            <ac:graphicFrameMk id="4" creationId="{3D5B6918-16E5-0A17-DA53-493AB8CF1015}"/>
          </ac:graphicFrameMkLst>
        </pc:graphicFrameChg>
      </pc:sldChg>
      <pc:sldChg chg="addSp delSp modSp new mod">
        <pc:chgData name="Abdul Basit" userId="868639227fff8c1d" providerId="LiveId" clId="{CD1C228D-7FDE-4243-B600-4A0525DB085C}" dt="2024-12-11T01:20:33.571" v="1469" actId="14100"/>
        <pc:sldMkLst>
          <pc:docMk/>
          <pc:sldMk cId="1277814423" sldId="263"/>
        </pc:sldMkLst>
        <pc:spChg chg="add del mod">
          <ac:chgData name="Abdul Basit" userId="868639227fff8c1d" providerId="LiveId" clId="{CD1C228D-7FDE-4243-B600-4A0525DB085C}" dt="2024-12-11T01:12:16.668" v="1270" actId="478"/>
          <ac:spMkLst>
            <pc:docMk/>
            <pc:sldMk cId="1277814423" sldId="263"/>
            <ac:spMk id="3" creationId="{B9BD1431-6A89-D574-CF58-FF3E72A28097}"/>
          </ac:spMkLst>
        </pc:spChg>
        <pc:spChg chg="add mod">
          <ac:chgData name="Abdul Basit" userId="868639227fff8c1d" providerId="LiveId" clId="{CD1C228D-7FDE-4243-B600-4A0525DB085C}" dt="2024-12-11T01:17:00.823" v="1340" actId="1076"/>
          <ac:spMkLst>
            <pc:docMk/>
            <pc:sldMk cId="1277814423" sldId="263"/>
            <ac:spMk id="4" creationId="{E79F0382-B301-8463-3F8C-7F1F1A9891FC}"/>
          </ac:spMkLst>
        </pc:spChg>
        <pc:spChg chg="add del">
          <ac:chgData name="Abdul Basit" userId="868639227fff8c1d" providerId="LiveId" clId="{CD1C228D-7FDE-4243-B600-4A0525DB085C}" dt="2024-12-11T01:13:50.085" v="1331" actId="478"/>
          <ac:spMkLst>
            <pc:docMk/>
            <pc:sldMk cId="1277814423" sldId="263"/>
            <ac:spMk id="5" creationId="{08520501-2F80-448C-3C49-3B162849E599}"/>
          </ac:spMkLst>
        </pc:spChg>
        <pc:spChg chg="add del">
          <ac:chgData name="Abdul Basit" userId="868639227fff8c1d" providerId="LiveId" clId="{CD1C228D-7FDE-4243-B600-4A0525DB085C}" dt="2024-12-11T01:13:58.695" v="1333" actId="478"/>
          <ac:spMkLst>
            <pc:docMk/>
            <pc:sldMk cId="1277814423" sldId="263"/>
            <ac:spMk id="6" creationId="{60E4B901-0AC5-C5F9-C33B-FD6407E26A08}"/>
          </ac:spMkLst>
        </pc:spChg>
        <pc:spChg chg="add del mod">
          <ac:chgData name="Abdul Basit" userId="868639227fff8c1d" providerId="LiveId" clId="{CD1C228D-7FDE-4243-B600-4A0525DB085C}" dt="2024-12-11T01:17:50.302" v="1384" actId="478"/>
          <ac:spMkLst>
            <pc:docMk/>
            <pc:sldMk cId="1277814423" sldId="263"/>
            <ac:spMk id="10" creationId="{D49EDC74-E660-2CE1-E04B-9F613137E651}"/>
          </ac:spMkLst>
        </pc:spChg>
        <pc:spChg chg="add mod">
          <ac:chgData name="Abdul Basit" userId="868639227fff8c1d" providerId="LiveId" clId="{CD1C228D-7FDE-4243-B600-4A0525DB085C}" dt="2024-12-11T01:20:33.571" v="1469" actId="14100"/>
          <ac:spMkLst>
            <pc:docMk/>
            <pc:sldMk cId="1277814423" sldId="263"/>
            <ac:spMk id="11" creationId="{4F5CC88E-D4F0-9DF4-3BB8-8283658C9F06}"/>
          </ac:spMkLst>
        </pc:spChg>
        <pc:spChg chg="add mod">
          <ac:chgData name="Abdul Basit" userId="868639227fff8c1d" providerId="LiveId" clId="{CD1C228D-7FDE-4243-B600-4A0525DB085C}" dt="2024-12-11T01:20:17.141" v="1468" actId="1076"/>
          <ac:spMkLst>
            <pc:docMk/>
            <pc:sldMk cId="1277814423" sldId="263"/>
            <ac:spMk id="12" creationId="{90855B5D-BD46-70DA-D0D4-348BC47D12C6}"/>
          </ac:spMkLst>
        </pc:spChg>
        <pc:picChg chg="add mod">
          <ac:chgData name="Abdul Basit" userId="868639227fff8c1d" providerId="LiveId" clId="{CD1C228D-7FDE-4243-B600-4A0525DB085C}" dt="2024-12-11T01:17:42.729" v="1382" actId="1076"/>
          <ac:picMkLst>
            <pc:docMk/>
            <pc:sldMk cId="1277814423" sldId="263"/>
            <ac:picMk id="8" creationId="{C7C312B4-582C-63EA-75E5-C3D90E6BE2DE}"/>
          </ac:picMkLst>
        </pc:picChg>
      </pc:sldChg>
      <pc:sldChg chg="addSp delSp modSp add mod">
        <pc:chgData name="Abdul Basit" userId="868639227fff8c1d" providerId="LiveId" clId="{CD1C228D-7FDE-4243-B600-4A0525DB085C}" dt="2024-12-11T01:08:24.199" v="1256" actId="1076"/>
        <pc:sldMkLst>
          <pc:docMk/>
          <pc:sldMk cId="2077759595" sldId="264"/>
        </pc:sldMkLst>
        <pc:spChg chg="add mod">
          <ac:chgData name="Abdul Basit" userId="868639227fff8c1d" providerId="LiveId" clId="{CD1C228D-7FDE-4243-B600-4A0525DB085C}" dt="2024-12-11T01:08:24.199" v="1256" actId="1076"/>
          <ac:spMkLst>
            <pc:docMk/>
            <pc:sldMk cId="2077759595" sldId="264"/>
            <ac:spMk id="2" creationId="{25D1A8C2-F39C-041C-AAC8-08D4CA11AB0A}"/>
          </ac:spMkLst>
        </pc:spChg>
        <pc:spChg chg="mod">
          <ac:chgData name="Abdul Basit" userId="868639227fff8c1d" providerId="LiveId" clId="{CD1C228D-7FDE-4243-B600-4A0525DB085C}" dt="2024-12-11T01:08:13.029" v="1254" actId="20577"/>
          <ac:spMkLst>
            <pc:docMk/>
            <pc:sldMk cId="2077759595" sldId="264"/>
            <ac:spMk id="3" creationId="{A870D22E-61EF-23FC-E30F-BBFB84F0BDA8}"/>
          </ac:spMkLst>
        </pc:spChg>
        <pc:graphicFrameChg chg="del">
          <ac:chgData name="Abdul Basit" userId="868639227fff8c1d" providerId="LiveId" clId="{CD1C228D-7FDE-4243-B600-4A0525DB085C}" dt="2024-12-11T01:08:09.471" v="1241" actId="478"/>
          <ac:graphicFrameMkLst>
            <pc:docMk/>
            <pc:sldMk cId="2077759595" sldId="264"/>
            <ac:graphicFrameMk id="4" creationId="{44FF3A13-C491-905C-F90A-6A544D1AC86D}"/>
          </ac:graphicFrameMkLst>
        </pc:graphicFrameChg>
      </pc:sldChg>
      <pc:sldChg chg="add">
        <pc:chgData name="Abdul Basit" userId="868639227fff8c1d" providerId="LiveId" clId="{CD1C228D-7FDE-4243-B600-4A0525DB085C}" dt="2024-12-11T01:20:45.193" v="1472" actId="2890"/>
        <pc:sldMkLst>
          <pc:docMk/>
          <pc:sldMk cId="1739420464" sldId="265"/>
        </pc:sldMkLst>
      </pc:sldChg>
      <pc:sldChg chg="add del">
        <pc:chgData name="Abdul Basit" userId="868639227fff8c1d" providerId="LiveId" clId="{CD1C228D-7FDE-4243-B600-4A0525DB085C}" dt="2024-12-11T01:20:40.943" v="1470" actId="2696"/>
        <pc:sldMkLst>
          <pc:docMk/>
          <pc:sldMk cId="3504691324" sldId="265"/>
        </pc:sldMkLst>
      </pc:sldChg>
      <pc:sldChg chg="add del">
        <pc:chgData name="Abdul Basit" userId="868639227fff8c1d" providerId="LiveId" clId="{CD1C228D-7FDE-4243-B600-4A0525DB085C}" dt="2024-12-11T01:20:43.196" v="1471" actId="2696"/>
        <pc:sldMkLst>
          <pc:docMk/>
          <pc:sldMk cId="1904255221" sldId="266"/>
        </pc:sldMkLst>
      </pc:sldChg>
      <pc:sldChg chg="add">
        <pc:chgData name="Abdul Basit" userId="868639227fff8c1d" providerId="LiveId" clId="{CD1C228D-7FDE-4243-B600-4A0525DB085C}" dt="2024-12-11T01:20:46.873" v="1473" actId="2890"/>
        <pc:sldMkLst>
          <pc:docMk/>
          <pc:sldMk cId="2163472775" sldId="266"/>
        </pc:sldMkLst>
      </pc:sldChg>
      <pc:sldMasterChg chg="modSp modSldLayout">
        <pc:chgData name="Abdul Basit" userId="868639227fff8c1d" providerId="LiveId" clId="{CD1C228D-7FDE-4243-B600-4A0525DB085C}" dt="2024-12-10T22:44:08.017" v="9"/>
        <pc:sldMasterMkLst>
          <pc:docMk/>
          <pc:sldMasterMk cId="3500269924" sldId="2147483648"/>
        </pc:sldMasterMkLst>
        <pc:spChg chg="mod">
          <ac:chgData name="Abdul Basit" userId="868639227fff8c1d" providerId="LiveId" clId="{CD1C228D-7FDE-4243-B600-4A0525DB085C}" dt="2024-12-10T22:44:08.017" v="9"/>
          <ac:spMkLst>
            <pc:docMk/>
            <pc:sldMasterMk cId="3500269924" sldId="2147483648"/>
            <ac:spMk id="2" creationId="{CA44847C-76A8-36CD-7651-3652A20815FF}"/>
          </ac:spMkLst>
        </pc:spChg>
        <pc:spChg chg="mod">
          <ac:chgData name="Abdul Basit" userId="868639227fff8c1d" providerId="LiveId" clId="{CD1C228D-7FDE-4243-B600-4A0525DB085C}" dt="2024-12-10T22:44:08.017" v="9"/>
          <ac:spMkLst>
            <pc:docMk/>
            <pc:sldMasterMk cId="3500269924" sldId="2147483648"/>
            <ac:spMk id="3" creationId="{AFA79857-E8CE-5FA0-58CD-7014D803DE7D}"/>
          </ac:spMkLst>
        </pc:spChg>
        <pc:spChg chg="mod">
          <ac:chgData name="Abdul Basit" userId="868639227fff8c1d" providerId="LiveId" clId="{CD1C228D-7FDE-4243-B600-4A0525DB085C}" dt="2024-12-10T22:44:08.017" v="9"/>
          <ac:spMkLst>
            <pc:docMk/>
            <pc:sldMasterMk cId="3500269924" sldId="2147483648"/>
            <ac:spMk id="4" creationId="{F4FB3B6F-9739-06DD-9B83-ACF93C5E2086}"/>
          </ac:spMkLst>
        </pc:spChg>
        <pc:spChg chg="mod">
          <ac:chgData name="Abdul Basit" userId="868639227fff8c1d" providerId="LiveId" clId="{CD1C228D-7FDE-4243-B600-4A0525DB085C}" dt="2024-12-10T22:44:08.017" v="9"/>
          <ac:spMkLst>
            <pc:docMk/>
            <pc:sldMasterMk cId="3500269924" sldId="2147483648"/>
            <ac:spMk id="5" creationId="{0A1D9048-6C4A-053E-520D-3EA04936F34F}"/>
          </ac:spMkLst>
        </pc:spChg>
        <pc:spChg chg="mod">
          <ac:chgData name="Abdul Basit" userId="868639227fff8c1d" providerId="LiveId" clId="{CD1C228D-7FDE-4243-B600-4A0525DB085C}" dt="2024-12-10T22:44:08.017" v="9"/>
          <ac:spMkLst>
            <pc:docMk/>
            <pc:sldMasterMk cId="3500269924" sldId="2147483648"/>
            <ac:spMk id="6" creationId="{690FCAD0-C9FD-EC4F-86F0-205B1C029142}"/>
          </ac:spMkLst>
        </pc:spChg>
        <pc:sldLayoutChg chg="modSp">
          <pc:chgData name="Abdul Basit" userId="868639227fff8c1d" providerId="LiveId" clId="{CD1C228D-7FDE-4243-B600-4A0525DB085C}" dt="2024-12-10T22:44:08.017" v="9"/>
          <pc:sldLayoutMkLst>
            <pc:docMk/>
            <pc:sldMasterMk cId="3500269924" sldId="2147483648"/>
            <pc:sldLayoutMk cId="381981003" sldId="2147483649"/>
          </pc:sldLayoutMkLst>
          <pc:spChg chg="mod">
            <ac:chgData name="Abdul Basit" userId="868639227fff8c1d" providerId="LiveId" clId="{CD1C228D-7FDE-4243-B600-4A0525DB085C}" dt="2024-12-10T22:44:08.017" v="9"/>
            <ac:spMkLst>
              <pc:docMk/>
              <pc:sldMasterMk cId="3500269924" sldId="2147483648"/>
              <pc:sldLayoutMk cId="381981003" sldId="2147483649"/>
              <ac:spMk id="2" creationId="{21232A97-8130-D3F1-0C6B-7D4C432A0F41}"/>
            </ac:spMkLst>
          </pc:spChg>
          <pc:spChg chg="mod">
            <ac:chgData name="Abdul Basit" userId="868639227fff8c1d" providerId="LiveId" clId="{CD1C228D-7FDE-4243-B600-4A0525DB085C}" dt="2024-12-10T22:44:08.017" v="9"/>
            <ac:spMkLst>
              <pc:docMk/>
              <pc:sldMasterMk cId="3500269924" sldId="2147483648"/>
              <pc:sldLayoutMk cId="381981003" sldId="2147483649"/>
              <ac:spMk id="3" creationId="{3B7D5F64-0EC0-07D2-3581-2607EE5DB926}"/>
            </ac:spMkLst>
          </pc:spChg>
        </pc:sldLayoutChg>
        <pc:sldLayoutChg chg="modSp">
          <pc:chgData name="Abdul Basit" userId="868639227fff8c1d" providerId="LiveId" clId="{CD1C228D-7FDE-4243-B600-4A0525DB085C}" dt="2024-12-10T22:44:08.017" v="9"/>
          <pc:sldLayoutMkLst>
            <pc:docMk/>
            <pc:sldMasterMk cId="3500269924" sldId="2147483648"/>
            <pc:sldLayoutMk cId="3103114657" sldId="2147483651"/>
          </pc:sldLayoutMkLst>
          <pc:spChg chg="mod">
            <ac:chgData name="Abdul Basit" userId="868639227fff8c1d" providerId="LiveId" clId="{CD1C228D-7FDE-4243-B600-4A0525DB085C}" dt="2024-12-10T22:44:08.017" v="9"/>
            <ac:spMkLst>
              <pc:docMk/>
              <pc:sldMasterMk cId="3500269924" sldId="2147483648"/>
              <pc:sldLayoutMk cId="3103114657" sldId="2147483651"/>
              <ac:spMk id="2" creationId="{C4695648-59CF-70FE-C069-A11104113CDE}"/>
            </ac:spMkLst>
          </pc:spChg>
          <pc:spChg chg="mod">
            <ac:chgData name="Abdul Basit" userId="868639227fff8c1d" providerId="LiveId" clId="{CD1C228D-7FDE-4243-B600-4A0525DB085C}" dt="2024-12-10T22:44:08.017" v="9"/>
            <ac:spMkLst>
              <pc:docMk/>
              <pc:sldMasterMk cId="3500269924" sldId="2147483648"/>
              <pc:sldLayoutMk cId="3103114657" sldId="2147483651"/>
              <ac:spMk id="3" creationId="{5DC8AF76-821B-6608-8D20-B91AA2C9A216}"/>
            </ac:spMkLst>
          </pc:spChg>
        </pc:sldLayoutChg>
        <pc:sldLayoutChg chg="modSp">
          <pc:chgData name="Abdul Basit" userId="868639227fff8c1d" providerId="LiveId" clId="{CD1C228D-7FDE-4243-B600-4A0525DB085C}" dt="2024-12-10T22:44:08.017" v="9"/>
          <pc:sldLayoutMkLst>
            <pc:docMk/>
            <pc:sldMasterMk cId="3500269924" sldId="2147483648"/>
            <pc:sldLayoutMk cId="2880245719" sldId="2147483652"/>
          </pc:sldLayoutMkLst>
          <pc:spChg chg="mod">
            <ac:chgData name="Abdul Basit" userId="868639227fff8c1d" providerId="LiveId" clId="{CD1C228D-7FDE-4243-B600-4A0525DB085C}" dt="2024-12-10T22:44:08.017" v="9"/>
            <ac:spMkLst>
              <pc:docMk/>
              <pc:sldMasterMk cId="3500269924" sldId="2147483648"/>
              <pc:sldLayoutMk cId="2880245719" sldId="2147483652"/>
              <ac:spMk id="3" creationId="{B1FC9996-3022-6DA7-B8EE-C38C2C669750}"/>
            </ac:spMkLst>
          </pc:spChg>
          <pc:spChg chg="mod">
            <ac:chgData name="Abdul Basit" userId="868639227fff8c1d" providerId="LiveId" clId="{CD1C228D-7FDE-4243-B600-4A0525DB085C}" dt="2024-12-10T22:44:08.017" v="9"/>
            <ac:spMkLst>
              <pc:docMk/>
              <pc:sldMasterMk cId="3500269924" sldId="2147483648"/>
              <pc:sldLayoutMk cId="2880245719" sldId="2147483652"/>
              <ac:spMk id="4" creationId="{8D940B51-09AC-C5AC-B868-32FACA4AA41A}"/>
            </ac:spMkLst>
          </pc:spChg>
        </pc:sldLayoutChg>
        <pc:sldLayoutChg chg="modSp">
          <pc:chgData name="Abdul Basit" userId="868639227fff8c1d" providerId="LiveId" clId="{CD1C228D-7FDE-4243-B600-4A0525DB085C}" dt="2024-12-10T22:44:08.017" v="9"/>
          <pc:sldLayoutMkLst>
            <pc:docMk/>
            <pc:sldMasterMk cId="3500269924" sldId="2147483648"/>
            <pc:sldLayoutMk cId="3054278807" sldId="2147483653"/>
          </pc:sldLayoutMkLst>
          <pc:spChg chg="mod">
            <ac:chgData name="Abdul Basit" userId="868639227fff8c1d" providerId="LiveId" clId="{CD1C228D-7FDE-4243-B600-4A0525DB085C}" dt="2024-12-10T22:44:08.017" v="9"/>
            <ac:spMkLst>
              <pc:docMk/>
              <pc:sldMasterMk cId="3500269924" sldId="2147483648"/>
              <pc:sldLayoutMk cId="3054278807" sldId="2147483653"/>
              <ac:spMk id="2" creationId="{5E93E2D4-E859-2C98-D554-D88AE1450D11}"/>
            </ac:spMkLst>
          </pc:spChg>
          <pc:spChg chg="mod">
            <ac:chgData name="Abdul Basit" userId="868639227fff8c1d" providerId="LiveId" clId="{CD1C228D-7FDE-4243-B600-4A0525DB085C}" dt="2024-12-10T22:44:08.017" v="9"/>
            <ac:spMkLst>
              <pc:docMk/>
              <pc:sldMasterMk cId="3500269924" sldId="2147483648"/>
              <pc:sldLayoutMk cId="3054278807" sldId="2147483653"/>
              <ac:spMk id="3" creationId="{1E7E18C1-C7DE-9D36-7240-4B6F2C3A27E6}"/>
            </ac:spMkLst>
          </pc:spChg>
          <pc:spChg chg="mod">
            <ac:chgData name="Abdul Basit" userId="868639227fff8c1d" providerId="LiveId" clId="{CD1C228D-7FDE-4243-B600-4A0525DB085C}" dt="2024-12-10T22:44:08.017" v="9"/>
            <ac:spMkLst>
              <pc:docMk/>
              <pc:sldMasterMk cId="3500269924" sldId="2147483648"/>
              <pc:sldLayoutMk cId="3054278807" sldId="2147483653"/>
              <ac:spMk id="4" creationId="{74E63D98-E469-EFE4-93A7-222B20099C0A}"/>
            </ac:spMkLst>
          </pc:spChg>
          <pc:spChg chg="mod">
            <ac:chgData name="Abdul Basit" userId="868639227fff8c1d" providerId="LiveId" clId="{CD1C228D-7FDE-4243-B600-4A0525DB085C}" dt="2024-12-10T22:44:08.017" v="9"/>
            <ac:spMkLst>
              <pc:docMk/>
              <pc:sldMasterMk cId="3500269924" sldId="2147483648"/>
              <pc:sldLayoutMk cId="3054278807" sldId="2147483653"/>
              <ac:spMk id="5" creationId="{C51FF76F-F784-B365-2102-2AA6210BDBE7}"/>
            </ac:spMkLst>
          </pc:spChg>
          <pc:spChg chg="mod">
            <ac:chgData name="Abdul Basit" userId="868639227fff8c1d" providerId="LiveId" clId="{CD1C228D-7FDE-4243-B600-4A0525DB085C}" dt="2024-12-10T22:44:08.017" v="9"/>
            <ac:spMkLst>
              <pc:docMk/>
              <pc:sldMasterMk cId="3500269924" sldId="2147483648"/>
              <pc:sldLayoutMk cId="3054278807" sldId="2147483653"/>
              <ac:spMk id="6" creationId="{9F33271B-2414-1FF0-D646-66DD52A0FB6D}"/>
            </ac:spMkLst>
          </pc:spChg>
        </pc:sldLayoutChg>
        <pc:sldLayoutChg chg="modSp">
          <pc:chgData name="Abdul Basit" userId="868639227fff8c1d" providerId="LiveId" clId="{CD1C228D-7FDE-4243-B600-4A0525DB085C}" dt="2024-12-10T22:44:08.017" v="9"/>
          <pc:sldLayoutMkLst>
            <pc:docMk/>
            <pc:sldMasterMk cId="3500269924" sldId="2147483648"/>
            <pc:sldLayoutMk cId="3593513062" sldId="2147483656"/>
          </pc:sldLayoutMkLst>
          <pc:spChg chg="mod">
            <ac:chgData name="Abdul Basit" userId="868639227fff8c1d" providerId="LiveId" clId="{CD1C228D-7FDE-4243-B600-4A0525DB085C}" dt="2024-12-10T22:44:08.017" v="9"/>
            <ac:spMkLst>
              <pc:docMk/>
              <pc:sldMasterMk cId="3500269924" sldId="2147483648"/>
              <pc:sldLayoutMk cId="3593513062" sldId="2147483656"/>
              <ac:spMk id="2" creationId="{94EDBC59-53F3-331F-4C50-EE018B522F5C}"/>
            </ac:spMkLst>
          </pc:spChg>
          <pc:spChg chg="mod">
            <ac:chgData name="Abdul Basit" userId="868639227fff8c1d" providerId="LiveId" clId="{CD1C228D-7FDE-4243-B600-4A0525DB085C}" dt="2024-12-10T22:44:08.017" v="9"/>
            <ac:spMkLst>
              <pc:docMk/>
              <pc:sldMasterMk cId="3500269924" sldId="2147483648"/>
              <pc:sldLayoutMk cId="3593513062" sldId="2147483656"/>
              <ac:spMk id="3" creationId="{AF4B3EE6-1A13-3D52-B72F-EC11254F44F9}"/>
            </ac:spMkLst>
          </pc:spChg>
          <pc:spChg chg="mod">
            <ac:chgData name="Abdul Basit" userId="868639227fff8c1d" providerId="LiveId" clId="{CD1C228D-7FDE-4243-B600-4A0525DB085C}" dt="2024-12-10T22:44:08.017" v="9"/>
            <ac:spMkLst>
              <pc:docMk/>
              <pc:sldMasterMk cId="3500269924" sldId="2147483648"/>
              <pc:sldLayoutMk cId="3593513062" sldId="2147483656"/>
              <ac:spMk id="4" creationId="{C1F60DAF-888E-D711-042F-9ABE13764327}"/>
            </ac:spMkLst>
          </pc:spChg>
        </pc:sldLayoutChg>
        <pc:sldLayoutChg chg="modSp">
          <pc:chgData name="Abdul Basit" userId="868639227fff8c1d" providerId="LiveId" clId="{CD1C228D-7FDE-4243-B600-4A0525DB085C}" dt="2024-12-10T22:44:08.017" v="9"/>
          <pc:sldLayoutMkLst>
            <pc:docMk/>
            <pc:sldMasterMk cId="3500269924" sldId="2147483648"/>
            <pc:sldLayoutMk cId="3457382662" sldId="2147483657"/>
          </pc:sldLayoutMkLst>
          <pc:spChg chg="mod">
            <ac:chgData name="Abdul Basit" userId="868639227fff8c1d" providerId="LiveId" clId="{CD1C228D-7FDE-4243-B600-4A0525DB085C}" dt="2024-12-10T22:44:08.017" v="9"/>
            <ac:spMkLst>
              <pc:docMk/>
              <pc:sldMasterMk cId="3500269924" sldId="2147483648"/>
              <pc:sldLayoutMk cId="3457382662" sldId="2147483657"/>
              <ac:spMk id="2" creationId="{CE1C6B33-ABC0-ED89-0585-933E21D393BC}"/>
            </ac:spMkLst>
          </pc:spChg>
          <pc:spChg chg="mod">
            <ac:chgData name="Abdul Basit" userId="868639227fff8c1d" providerId="LiveId" clId="{CD1C228D-7FDE-4243-B600-4A0525DB085C}" dt="2024-12-10T22:44:08.017" v="9"/>
            <ac:spMkLst>
              <pc:docMk/>
              <pc:sldMasterMk cId="3500269924" sldId="2147483648"/>
              <pc:sldLayoutMk cId="3457382662" sldId="2147483657"/>
              <ac:spMk id="3" creationId="{E8CA1A77-491B-B43E-45AB-E6115296D3D0}"/>
            </ac:spMkLst>
          </pc:spChg>
          <pc:spChg chg="mod">
            <ac:chgData name="Abdul Basit" userId="868639227fff8c1d" providerId="LiveId" clId="{CD1C228D-7FDE-4243-B600-4A0525DB085C}" dt="2024-12-10T22:44:08.017" v="9"/>
            <ac:spMkLst>
              <pc:docMk/>
              <pc:sldMasterMk cId="3500269924" sldId="2147483648"/>
              <pc:sldLayoutMk cId="3457382662" sldId="2147483657"/>
              <ac:spMk id="4" creationId="{F885AC17-044D-A693-F580-D81C20B95B39}"/>
            </ac:spMkLst>
          </pc:spChg>
        </pc:sldLayoutChg>
        <pc:sldLayoutChg chg="modSp">
          <pc:chgData name="Abdul Basit" userId="868639227fff8c1d" providerId="LiveId" clId="{CD1C228D-7FDE-4243-B600-4A0525DB085C}" dt="2024-12-10T22:44:08.017" v="9"/>
          <pc:sldLayoutMkLst>
            <pc:docMk/>
            <pc:sldMasterMk cId="3500269924" sldId="2147483648"/>
            <pc:sldLayoutMk cId="1539010695" sldId="2147483659"/>
          </pc:sldLayoutMkLst>
          <pc:spChg chg="mod">
            <ac:chgData name="Abdul Basit" userId="868639227fff8c1d" providerId="LiveId" clId="{CD1C228D-7FDE-4243-B600-4A0525DB085C}" dt="2024-12-10T22:44:08.017" v="9"/>
            <ac:spMkLst>
              <pc:docMk/>
              <pc:sldMasterMk cId="3500269924" sldId="2147483648"/>
              <pc:sldLayoutMk cId="1539010695" sldId="2147483659"/>
              <ac:spMk id="2" creationId="{85D66C5C-742F-ED89-7EB8-A73BE372688C}"/>
            </ac:spMkLst>
          </pc:spChg>
          <pc:spChg chg="mod">
            <ac:chgData name="Abdul Basit" userId="868639227fff8c1d" providerId="LiveId" clId="{CD1C228D-7FDE-4243-B600-4A0525DB085C}" dt="2024-12-10T22:44:08.017" v="9"/>
            <ac:spMkLst>
              <pc:docMk/>
              <pc:sldMasterMk cId="3500269924" sldId="2147483648"/>
              <pc:sldLayoutMk cId="1539010695" sldId="2147483659"/>
              <ac:spMk id="3" creationId="{55B805FA-1B2F-9AE8-D503-1FE6AF19ED52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A687FE53-D7B9-4DCB-9130-823D49DA3EBE}" type="datetimeFigureOut">
              <a:rPr lang="en-CA" smtClean="0"/>
              <a:t>2024-12-10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4936BE57-1AE3-468F-AE87-83319DC48F01}" type="slidenum">
              <a:rPr lang="en-CA" smtClean="0"/>
              <a:t>‹#›</a:t>
            </a:fld>
            <a:endParaRPr lang="en-CA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3995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FE53-D7B9-4DCB-9130-823D49DA3EBE}" type="datetimeFigureOut">
              <a:rPr lang="en-CA" smtClean="0"/>
              <a:t>2024-12-10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BE57-1AE3-468F-AE87-83319DC48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708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FE53-D7B9-4DCB-9130-823D49DA3EBE}" type="datetimeFigureOut">
              <a:rPr lang="en-CA" smtClean="0"/>
              <a:t>2024-12-10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BE57-1AE3-468F-AE87-83319DC48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9138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FE53-D7B9-4DCB-9130-823D49DA3EBE}" type="datetimeFigureOut">
              <a:rPr lang="en-CA" smtClean="0"/>
              <a:t>2024-12-10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BE57-1AE3-468F-AE87-83319DC48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7851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FE53-D7B9-4DCB-9130-823D49DA3EBE}" type="datetimeFigureOut">
              <a:rPr lang="en-CA" smtClean="0"/>
              <a:t>2024-12-10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BE57-1AE3-468F-AE87-83319DC48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3118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FE53-D7B9-4DCB-9130-823D49DA3EBE}" type="datetimeFigureOut">
              <a:rPr lang="en-CA" smtClean="0"/>
              <a:t>2024-12-10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BE57-1AE3-468F-AE87-83319DC48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3382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FE53-D7B9-4DCB-9130-823D49DA3EBE}" type="datetimeFigureOut">
              <a:rPr lang="en-CA" smtClean="0"/>
              <a:t>2024-12-10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BE57-1AE3-468F-AE87-83319DC48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8628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FE53-D7B9-4DCB-9130-823D49DA3EBE}" type="datetimeFigureOut">
              <a:rPr lang="en-CA" smtClean="0"/>
              <a:t>2024-12-10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BE57-1AE3-468F-AE87-83319DC48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5057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FE53-D7B9-4DCB-9130-823D49DA3EBE}" type="datetimeFigureOut">
              <a:rPr lang="en-CA" smtClean="0"/>
              <a:t>2024-12-10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BE57-1AE3-468F-AE87-83319DC48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737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A687FE53-D7B9-4DCB-9130-823D49DA3EBE}" type="datetimeFigureOut">
              <a:rPr lang="en-CA" smtClean="0"/>
              <a:t>2024-12-10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4936BE57-1AE3-468F-AE87-83319DC48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959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FE53-D7B9-4DCB-9130-823D49DA3EBE}" type="datetimeFigureOut">
              <a:rPr lang="en-CA" smtClean="0"/>
              <a:t>2024-12-10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4936BE57-1AE3-468F-AE87-83319DC48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501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FE53-D7B9-4DCB-9130-823D49DA3EBE}" type="datetimeFigureOut">
              <a:rPr lang="en-CA" smtClean="0"/>
              <a:t>2024-12-10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BE57-1AE3-468F-AE87-83319DC48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537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FE53-D7B9-4DCB-9130-823D49DA3EBE}" type="datetimeFigureOut">
              <a:rPr lang="en-CA" smtClean="0"/>
              <a:t>2024-12-10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BE57-1AE3-468F-AE87-83319DC48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244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FE53-D7B9-4DCB-9130-823D49DA3EBE}" type="datetimeFigureOut">
              <a:rPr lang="en-CA" smtClean="0"/>
              <a:t>2024-12-10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BE57-1AE3-468F-AE87-83319DC48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444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FE53-D7B9-4DCB-9130-823D49DA3EBE}" type="datetimeFigureOut">
              <a:rPr lang="en-CA" smtClean="0"/>
              <a:t>2024-12-10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BE57-1AE3-468F-AE87-83319DC48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494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FE53-D7B9-4DCB-9130-823D49DA3EBE}" type="datetimeFigureOut">
              <a:rPr lang="en-CA" smtClean="0"/>
              <a:t>2024-12-10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BE57-1AE3-468F-AE87-83319DC48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687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FE53-D7B9-4DCB-9130-823D49DA3EBE}" type="datetimeFigureOut">
              <a:rPr lang="en-CA" smtClean="0"/>
              <a:t>2024-12-10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BE57-1AE3-468F-AE87-83319DC48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763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87FE53-D7B9-4DCB-9130-823D49DA3EBE}" type="datetimeFigureOut">
              <a:rPr lang="en-CA" smtClean="0"/>
              <a:t>2024-12-10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36BE57-1AE3-468F-AE87-83319DC48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438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6F2D6-C709-524C-B73A-4E5D9ABED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10C7D8-3186-F6DA-63D3-D45A55720668}"/>
              </a:ext>
            </a:extLst>
          </p:cNvPr>
          <p:cNvSpPr/>
          <p:nvPr/>
        </p:nvSpPr>
        <p:spPr>
          <a:xfrm>
            <a:off x="1834978" y="1036648"/>
            <a:ext cx="5474043" cy="410147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9E77C-54B2-7425-B3F5-25F49BBCB6F2}"/>
              </a:ext>
            </a:extLst>
          </p:cNvPr>
          <p:cNvSpPr txBox="1"/>
          <p:nvPr/>
        </p:nvSpPr>
        <p:spPr>
          <a:xfrm>
            <a:off x="1017638" y="226115"/>
            <a:ext cx="710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[PROJECT NAME] – Weekly Report # [ 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05D933-2325-2CA5-5DEE-4A89A1D44407}"/>
              </a:ext>
            </a:extLst>
          </p:cNvPr>
          <p:cNvSpPr txBox="1"/>
          <p:nvPr/>
        </p:nvSpPr>
        <p:spPr>
          <a:xfrm>
            <a:off x="2533267" y="4214793"/>
            <a:ext cx="4077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Image or Logo for client’s company.</a:t>
            </a:r>
          </a:p>
          <a:p>
            <a:pPr algn="ctr"/>
            <a:r>
              <a:rPr lang="en-CA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an image is not available, add relevant AI generated graphic 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B04172-B112-DA13-F2EE-D91DC80F0AD4}"/>
              </a:ext>
            </a:extLst>
          </p:cNvPr>
          <p:cNvSpPr txBox="1"/>
          <p:nvPr/>
        </p:nvSpPr>
        <p:spPr>
          <a:xfrm>
            <a:off x="1834977" y="5589638"/>
            <a:ext cx="54740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Created by: [Project Manager Name]</a:t>
            </a:r>
          </a:p>
          <a:p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Date: [Month] [Day] , [Year]</a:t>
            </a:r>
            <a:endParaRPr lang="en-CA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01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5430A-7594-BBC7-0DC3-CA39B781E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C9D62B-F766-898D-491C-46545F600500}"/>
              </a:ext>
            </a:extLst>
          </p:cNvPr>
          <p:cNvSpPr txBox="1"/>
          <p:nvPr/>
        </p:nvSpPr>
        <p:spPr>
          <a:xfrm>
            <a:off x="2750551" y="6095448"/>
            <a:ext cx="407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 next 3 to 10 slides to add progress site photos</a:t>
            </a:r>
          </a:p>
        </p:txBody>
      </p:sp>
      <p:pic>
        <p:nvPicPr>
          <p:cNvPr id="8" name="Picture 7" descr="A group of people in a building&#10;&#10;Description automatically generated">
            <a:extLst>
              <a:ext uri="{FF2B5EF4-FFF2-40B4-BE49-F238E27FC236}">
                <a16:creationId xmlns:a16="http://schemas.microsoft.com/office/drawing/2014/main" id="{6D9F2974-D13A-E306-C2DA-F15FC864A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35" y="762552"/>
            <a:ext cx="5332896" cy="5332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6CC9C7-F66C-50AC-369B-576641DB8837}"/>
              </a:ext>
            </a:extLst>
          </p:cNvPr>
          <p:cNvSpPr txBox="1"/>
          <p:nvPr/>
        </p:nvSpPr>
        <p:spPr>
          <a:xfrm>
            <a:off x="3376943" y="1249378"/>
            <a:ext cx="284278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400" dirty="0"/>
              <a:t>Picture description: Lorem ipsum dolor sit </a:t>
            </a:r>
            <a:r>
              <a:rPr lang="en-CA" sz="1400" dirty="0" err="1"/>
              <a:t>amet</a:t>
            </a:r>
            <a:r>
              <a:rPr lang="en-CA" sz="1400" dirty="0"/>
              <a:t>, </a:t>
            </a:r>
            <a:r>
              <a:rPr lang="en-CA" sz="1400" dirty="0" err="1"/>
              <a:t>consectetur</a:t>
            </a:r>
            <a:r>
              <a:rPr lang="en-CA" sz="1400" dirty="0"/>
              <a:t> </a:t>
            </a:r>
            <a:r>
              <a:rPr lang="en-CA" sz="1400" dirty="0" err="1"/>
              <a:t>adipiscing</a:t>
            </a:r>
            <a:r>
              <a:rPr lang="en-CA" sz="14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FFED37-B84D-3E59-6E4F-AB36DFD8F78C}"/>
              </a:ext>
            </a:extLst>
          </p:cNvPr>
          <p:cNvSpPr txBox="1"/>
          <p:nvPr/>
        </p:nvSpPr>
        <p:spPr>
          <a:xfrm>
            <a:off x="2750551" y="963935"/>
            <a:ext cx="407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picture descriptions if needed</a:t>
            </a:r>
          </a:p>
        </p:txBody>
      </p:sp>
    </p:spTree>
    <p:extLst>
      <p:ext uri="{BB962C8B-B14F-4D97-AF65-F5344CB8AC3E}">
        <p14:creationId xmlns:p14="http://schemas.microsoft.com/office/powerpoint/2010/main" val="216347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8F69-39B7-A716-DD46-6AFECE3A1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E48F35-5B17-9395-20C6-AB955CA231BF}"/>
              </a:ext>
            </a:extLst>
          </p:cNvPr>
          <p:cNvSpPr txBox="1"/>
          <p:nvPr/>
        </p:nvSpPr>
        <p:spPr>
          <a:xfrm>
            <a:off x="1192427" y="1289953"/>
            <a:ext cx="6759146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CA" b="1" dirty="0"/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A503C-12D2-1B92-D93E-C769F2EF39E1}"/>
              </a:ext>
            </a:extLst>
          </p:cNvPr>
          <p:cNvSpPr txBox="1"/>
          <p:nvPr/>
        </p:nvSpPr>
        <p:spPr>
          <a:xfrm>
            <a:off x="3257581" y="610027"/>
            <a:ext cx="2628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b="1" dirty="0"/>
              <a:t>Progress To Date</a:t>
            </a:r>
          </a:p>
        </p:txBody>
      </p:sp>
    </p:spTree>
    <p:extLst>
      <p:ext uri="{BB962C8B-B14F-4D97-AF65-F5344CB8AC3E}">
        <p14:creationId xmlns:p14="http://schemas.microsoft.com/office/powerpoint/2010/main" val="14663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6900C-F451-38FF-CA18-60F07C42A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237929-D1BD-3693-7C6B-6EB926D47806}"/>
              </a:ext>
            </a:extLst>
          </p:cNvPr>
          <p:cNvSpPr txBox="1"/>
          <p:nvPr/>
        </p:nvSpPr>
        <p:spPr>
          <a:xfrm>
            <a:off x="1192427" y="1443841"/>
            <a:ext cx="6759146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CA" b="1" dirty="0"/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CF22C0-1FDF-8094-17E9-C0131725332A}"/>
              </a:ext>
            </a:extLst>
          </p:cNvPr>
          <p:cNvSpPr txBox="1"/>
          <p:nvPr/>
        </p:nvSpPr>
        <p:spPr>
          <a:xfrm>
            <a:off x="1113631" y="654735"/>
            <a:ext cx="69167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400" b="1" dirty="0"/>
              <a:t>Two-Week Lookahead [DD.MM.YY] to [DD.MM.YY]</a:t>
            </a:r>
          </a:p>
        </p:txBody>
      </p:sp>
    </p:spTree>
    <p:extLst>
      <p:ext uri="{BB962C8B-B14F-4D97-AF65-F5344CB8AC3E}">
        <p14:creationId xmlns:p14="http://schemas.microsoft.com/office/powerpoint/2010/main" val="15875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E7E4C2-8B0A-EA89-F957-921D5ED707DA}"/>
              </a:ext>
            </a:extLst>
          </p:cNvPr>
          <p:cNvSpPr txBox="1"/>
          <p:nvPr/>
        </p:nvSpPr>
        <p:spPr>
          <a:xfrm>
            <a:off x="1113631" y="654735"/>
            <a:ext cx="69167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400" b="1" dirty="0"/>
              <a:t>RFI Log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ECDA5C-2F8C-34A7-F3E0-B21B73BF2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377761"/>
              </p:ext>
            </p:extLst>
          </p:nvPr>
        </p:nvGraphicFramePr>
        <p:xfrm>
          <a:off x="1113632" y="1582420"/>
          <a:ext cx="6916737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613">
                  <a:extLst>
                    <a:ext uri="{9D8B030D-6E8A-4147-A177-3AD203B41FA5}">
                      <a16:colId xmlns:a16="http://schemas.microsoft.com/office/drawing/2014/main" val="520283664"/>
                    </a:ext>
                  </a:extLst>
                </a:gridCol>
                <a:gridCol w="1183613">
                  <a:extLst>
                    <a:ext uri="{9D8B030D-6E8A-4147-A177-3AD203B41FA5}">
                      <a16:colId xmlns:a16="http://schemas.microsoft.com/office/drawing/2014/main" val="3902262058"/>
                    </a:ext>
                  </a:extLst>
                </a:gridCol>
                <a:gridCol w="1183613">
                  <a:extLst>
                    <a:ext uri="{9D8B030D-6E8A-4147-A177-3AD203B41FA5}">
                      <a16:colId xmlns:a16="http://schemas.microsoft.com/office/drawing/2014/main" val="2161132851"/>
                    </a:ext>
                  </a:extLst>
                </a:gridCol>
                <a:gridCol w="1368552">
                  <a:extLst>
                    <a:ext uri="{9D8B030D-6E8A-4147-A177-3AD203B41FA5}">
                      <a16:colId xmlns:a16="http://schemas.microsoft.com/office/drawing/2014/main" val="2957662099"/>
                    </a:ext>
                  </a:extLst>
                </a:gridCol>
                <a:gridCol w="998673">
                  <a:extLst>
                    <a:ext uri="{9D8B030D-6E8A-4147-A177-3AD203B41FA5}">
                      <a16:colId xmlns:a16="http://schemas.microsoft.com/office/drawing/2014/main" val="1939950073"/>
                    </a:ext>
                  </a:extLst>
                </a:gridCol>
                <a:gridCol w="998673">
                  <a:extLst>
                    <a:ext uri="{9D8B030D-6E8A-4147-A177-3AD203B41FA5}">
                      <a16:colId xmlns:a16="http://schemas.microsoft.com/office/drawing/2014/main" val="1217227304"/>
                    </a:ext>
                  </a:extLst>
                </a:gridCol>
              </a:tblGrid>
              <a:tr h="386080">
                <a:tc>
                  <a:txBody>
                    <a:bodyPr/>
                    <a:lstStyle/>
                    <a:p>
                      <a:pPr algn="l"/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RFI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Date Sent for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Response Required 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Date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6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[RFI #]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[1-to-4-word title]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[DD.MM.YY]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Consultant name or others as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[DD.MM.YY]</a:t>
                      </a:r>
                    </a:p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[APPROVED]</a:t>
                      </a:r>
                    </a:p>
                    <a:p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[PENDING]</a:t>
                      </a:r>
                    </a:p>
                    <a:p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[CANCELED]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275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978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531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557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784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253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773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697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8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B4362-6BA3-F181-1A07-76B138A5C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D139CD-6830-DE1A-0385-126240B5931C}"/>
              </a:ext>
            </a:extLst>
          </p:cNvPr>
          <p:cNvSpPr txBox="1"/>
          <p:nvPr/>
        </p:nvSpPr>
        <p:spPr>
          <a:xfrm>
            <a:off x="1113631" y="654735"/>
            <a:ext cx="69167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400" b="1" dirty="0"/>
              <a:t>Submittal Log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E3495F-35C1-ED85-4DBA-56371B963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634124"/>
              </p:ext>
            </p:extLst>
          </p:nvPr>
        </p:nvGraphicFramePr>
        <p:xfrm>
          <a:off x="1113632" y="1582420"/>
          <a:ext cx="6916737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613">
                  <a:extLst>
                    <a:ext uri="{9D8B030D-6E8A-4147-A177-3AD203B41FA5}">
                      <a16:colId xmlns:a16="http://schemas.microsoft.com/office/drawing/2014/main" val="520283664"/>
                    </a:ext>
                  </a:extLst>
                </a:gridCol>
                <a:gridCol w="1183613">
                  <a:extLst>
                    <a:ext uri="{9D8B030D-6E8A-4147-A177-3AD203B41FA5}">
                      <a16:colId xmlns:a16="http://schemas.microsoft.com/office/drawing/2014/main" val="3902262058"/>
                    </a:ext>
                  </a:extLst>
                </a:gridCol>
                <a:gridCol w="1183613">
                  <a:extLst>
                    <a:ext uri="{9D8B030D-6E8A-4147-A177-3AD203B41FA5}">
                      <a16:colId xmlns:a16="http://schemas.microsoft.com/office/drawing/2014/main" val="2161132851"/>
                    </a:ext>
                  </a:extLst>
                </a:gridCol>
                <a:gridCol w="1368552">
                  <a:extLst>
                    <a:ext uri="{9D8B030D-6E8A-4147-A177-3AD203B41FA5}">
                      <a16:colId xmlns:a16="http://schemas.microsoft.com/office/drawing/2014/main" val="2957662099"/>
                    </a:ext>
                  </a:extLst>
                </a:gridCol>
                <a:gridCol w="998673">
                  <a:extLst>
                    <a:ext uri="{9D8B030D-6E8A-4147-A177-3AD203B41FA5}">
                      <a16:colId xmlns:a16="http://schemas.microsoft.com/office/drawing/2014/main" val="1939950073"/>
                    </a:ext>
                  </a:extLst>
                </a:gridCol>
                <a:gridCol w="998673">
                  <a:extLst>
                    <a:ext uri="{9D8B030D-6E8A-4147-A177-3AD203B41FA5}">
                      <a16:colId xmlns:a16="http://schemas.microsoft.com/office/drawing/2014/main" val="1217227304"/>
                    </a:ext>
                  </a:extLst>
                </a:gridCol>
              </a:tblGrid>
              <a:tr h="386080">
                <a:tc>
                  <a:txBody>
                    <a:bodyPr/>
                    <a:lstStyle/>
                    <a:p>
                      <a:pPr algn="l"/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Date Sent for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Response Required 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Date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6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[Scope name]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[1-to-4-word title]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[DD.MM.YY]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Consultant name or others as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[DD.MM.YY]</a:t>
                      </a:r>
                    </a:p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[APPROVED]</a:t>
                      </a:r>
                    </a:p>
                    <a:p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[PENDING]</a:t>
                      </a:r>
                    </a:p>
                    <a:p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[CANCELED]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275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978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531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557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784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253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773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697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289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7A78F-8941-9444-CB90-A726CEF67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D5910B-07B4-459E-1256-09AE73C83A8F}"/>
              </a:ext>
            </a:extLst>
          </p:cNvPr>
          <p:cNvSpPr txBox="1"/>
          <p:nvPr/>
        </p:nvSpPr>
        <p:spPr>
          <a:xfrm>
            <a:off x="1113631" y="654735"/>
            <a:ext cx="69167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400" b="1" dirty="0"/>
              <a:t>Change Order Log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B6918-16E5-0A17-DA53-493AB8CF1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752344"/>
              </p:ext>
            </p:extLst>
          </p:nvPr>
        </p:nvGraphicFramePr>
        <p:xfrm>
          <a:off x="1113631" y="1582420"/>
          <a:ext cx="6790041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815">
                  <a:extLst>
                    <a:ext uri="{9D8B030D-6E8A-4147-A177-3AD203B41FA5}">
                      <a16:colId xmlns:a16="http://schemas.microsoft.com/office/drawing/2014/main" val="520283664"/>
                    </a:ext>
                  </a:extLst>
                </a:gridCol>
                <a:gridCol w="1401815">
                  <a:extLst>
                    <a:ext uri="{9D8B030D-6E8A-4147-A177-3AD203B41FA5}">
                      <a16:colId xmlns:a16="http://schemas.microsoft.com/office/drawing/2014/main" val="3902262058"/>
                    </a:ext>
                  </a:extLst>
                </a:gridCol>
                <a:gridCol w="1401815">
                  <a:extLst>
                    <a:ext uri="{9D8B030D-6E8A-4147-A177-3AD203B41FA5}">
                      <a16:colId xmlns:a16="http://schemas.microsoft.com/office/drawing/2014/main" val="2161132851"/>
                    </a:ext>
                  </a:extLst>
                </a:gridCol>
                <a:gridCol w="1401815">
                  <a:extLst>
                    <a:ext uri="{9D8B030D-6E8A-4147-A177-3AD203B41FA5}">
                      <a16:colId xmlns:a16="http://schemas.microsoft.com/office/drawing/2014/main" val="2270793380"/>
                    </a:ext>
                  </a:extLst>
                </a:gridCol>
                <a:gridCol w="1182781">
                  <a:extLst>
                    <a:ext uri="{9D8B030D-6E8A-4147-A177-3AD203B41FA5}">
                      <a16:colId xmlns:a16="http://schemas.microsoft.com/office/drawing/2014/main" val="1217227304"/>
                    </a:ext>
                  </a:extLst>
                </a:gridCol>
              </a:tblGrid>
              <a:tr h="386080">
                <a:tc>
                  <a:txBody>
                    <a:bodyPr/>
                    <a:lstStyle/>
                    <a:p>
                      <a:pPr algn="l"/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Date Sent for Approval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6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[CO #]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[1-to-4-word title]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[DD.MM.YY]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[$]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[APPROVED]</a:t>
                      </a:r>
                    </a:p>
                    <a:p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[PENDING]</a:t>
                      </a:r>
                    </a:p>
                    <a:p>
                      <a:r>
                        <a:rPr lang="en-CA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[CANCELED]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275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978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531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557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784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253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773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697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33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CDDF-3133-EBB9-6F26-37E2790C4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70D22E-61EF-23FC-E30F-BBFB84F0BDA8}"/>
              </a:ext>
            </a:extLst>
          </p:cNvPr>
          <p:cNvSpPr txBox="1"/>
          <p:nvPr/>
        </p:nvSpPr>
        <p:spPr>
          <a:xfrm>
            <a:off x="1113631" y="654735"/>
            <a:ext cx="69167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400" b="1" dirty="0"/>
              <a:t>Pending Items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D1A8C2-F39C-041C-AAC8-08D4CA11AB0A}"/>
              </a:ext>
            </a:extLst>
          </p:cNvPr>
          <p:cNvSpPr txBox="1"/>
          <p:nvPr/>
        </p:nvSpPr>
        <p:spPr>
          <a:xfrm>
            <a:off x="1192427" y="1443841"/>
            <a:ext cx="6759146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CA" b="1" dirty="0"/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…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775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9F0382-B301-8463-3F8C-7F1F1A9891FC}"/>
              </a:ext>
            </a:extLst>
          </p:cNvPr>
          <p:cNvSpPr txBox="1"/>
          <p:nvPr/>
        </p:nvSpPr>
        <p:spPr>
          <a:xfrm>
            <a:off x="2750551" y="6095448"/>
            <a:ext cx="407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 next 3 to 10 slides to add progress site photos</a:t>
            </a:r>
          </a:p>
        </p:txBody>
      </p:sp>
      <p:pic>
        <p:nvPicPr>
          <p:cNvPr id="8" name="Picture 7" descr="A group of people in a building&#10;&#10;Description automatically generated">
            <a:extLst>
              <a:ext uri="{FF2B5EF4-FFF2-40B4-BE49-F238E27FC236}">
                <a16:creationId xmlns:a16="http://schemas.microsoft.com/office/drawing/2014/main" id="{C7C312B4-582C-63EA-75E5-C3D90E6BE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35" y="762552"/>
            <a:ext cx="5332896" cy="5332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5CC88E-D4F0-9DF4-3BB8-8283658C9F06}"/>
              </a:ext>
            </a:extLst>
          </p:cNvPr>
          <p:cNvSpPr txBox="1"/>
          <p:nvPr/>
        </p:nvSpPr>
        <p:spPr>
          <a:xfrm>
            <a:off x="3376943" y="1249378"/>
            <a:ext cx="284278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400" dirty="0"/>
              <a:t>Picture description: Lorem ipsum dolor sit </a:t>
            </a:r>
            <a:r>
              <a:rPr lang="en-CA" sz="1400" dirty="0" err="1"/>
              <a:t>amet</a:t>
            </a:r>
            <a:r>
              <a:rPr lang="en-CA" sz="1400" dirty="0"/>
              <a:t>, </a:t>
            </a:r>
            <a:r>
              <a:rPr lang="en-CA" sz="1400" dirty="0" err="1"/>
              <a:t>consectetur</a:t>
            </a:r>
            <a:r>
              <a:rPr lang="en-CA" sz="1400" dirty="0"/>
              <a:t> </a:t>
            </a:r>
            <a:r>
              <a:rPr lang="en-CA" sz="1400" dirty="0" err="1"/>
              <a:t>adipiscing</a:t>
            </a:r>
            <a:r>
              <a:rPr lang="en-CA" sz="14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855B5D-BD46-70DA-D0D4-348BC47D12C6}"/>
              </a:ext>
            </a:extLst>
          </p:cNvPr>
          <p:cNvSpPr txBox="1"/>
          <p:nvPr/>
        </p:nvSpPr>
        <p:spPr>
          <a:xfrm>
            <a:off x="2750551" y="963935"/>
            <a:ext cx="407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picture descriptions if needed</a:t>
            </a:r>
          </a:p>
        </p:txBody>
      </p:sp>
    </p:spTree>
    <p:extLst>
      <p:ext uri="{BB962C8B-B14F-4D97-AF65-F5344CB8AC3E}">
        <p14:creationId xmlns:p14="http://schemas.microsoft.com/office/powerpoint/2010/main" val="127781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A8D89-B806-C01B-D74B-BBD65395B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8E44CD-48D0-98D5-91B5-253A02F9AD03}"/>
              </a:ext>
            </a:extLst>
          </p:cNvPr>
          <p:cNvSpPr txBox="1"/>
          <p:nvPr/>
        </p:nvSpPr>
        <p:spPr>
          <a:xfrm>
            <a:off x="2750551" y="6095448"/>
            <a:ext cx="407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 next 3 to 10 slides to add progress site photos</a:t>
            </a:r>
          </a:p>
        </p:txBody>
      </p:sp>
      <p:pic>
        <p:nvPicPr>
          <p:cNvPr id="8" name="Picture 7" descr="A group of people in a building&#10;&#10;Description automatically generated">
            <a:extLst>
              <a:ext uri="{FF2B5EF4-FFF2-40B4-BE49-F238E27FC236}">
                <a16:creationId xmlns:a16="http://schemas.microsoft.com/office/drawing/2014/main" id="{CE317E1E-BD78-094E-BBAA-3A547D6FF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35" y="762552"/>
            <a:ext cx="5332896" cy="5332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621DD9-3350-2B45-D3B0-C0BA601ADCEB}"/>
              </a:ext>
            </a:extLst>
          </p:cNvPr>
          <p:cNvSpPr txBox="1"/>
          <p:nvPr/>
        </p:nvSpPr>
        <p:spPr>
          <a:xfrm>
            <a:off x="3376943" y="1249378"/>
            <a:ext cx="284278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400" dirty="0"/>
              <a:t>Picture description: Lorem ipsum dolor sit </a:t>
            </a:r>
            <a:r>
              <a:rPr lang="en-CA" sz="1400" dirty="0" err="1"/>
              <a:t>amet</a:t>
            </a:r>
            <a:r>
              <a:rPr lang="en-CA" sz="1400" dirty="0"/>
              <a:t>, </a:t>
            </a:r>
            <a:r>
              <a:rPr lang="en-CA" sz="1400" dirty="0" err="1"/>
              <a:t>consectetur</a:t>
            </a:r>
            <a:r>
              <a:rPr lang="en-CA" sz="1400" dirty="0"/>
              <a:t> </a:t>
            </a:r>
            <a:r>
              <a:rPr lang="en-CA" sz="1400" dirty="0" err="1"/>
              <a:t>adipiscing</a:t>
            </a:r>
            <a:r>
              <a:rPr lang="en-CA" sz="14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0963DA-D5C6-CA42-D531-A874E729DF15}"/>
              </a:ext>
            </a:extLst>
          </p:cNvPr>
          <p:cNvSpPr txBox="1"/>
          <p:nvPr/>
        </p:nvSpPr>
        <p:spPr>
          <a:xfrm>
            <a:off x="2750551" y="963935"/>
            <a:ext cx="407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picture descriptions if needed</a:t>
            </a:r>
          </a:p>
        </p:txBody>
      </p:sp>
    </p:spTree>
    <p:extLst>
      <p:ext uri="{BB962C8B-B14F-4D97-AF65-F5344CB8AC3E}">
        <p14:creationId xmlns:p14="http://schemas.microsoft.com/office/powerpoint/2010/main" val="1739420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176</TotalTime>
  <Words>327</Words>
  <Application>Microsoft Office PowerPoint</Application>
  <PresentationFormat>On-screen Show (4:3)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Abdul Basit</dc:creator>
  <cp:lastModifiedBy>Abdul Basit</cp:lastModifiedBy>
  <cp:revision>1</cp:revision>
  <dcterms:created xsi:type="dcterms:W3CDTF">2024-12-10T22:39:08Z</dcterms:created>
  <dcterms:modified xsi:type="dcterms:W3CDTF">2024-12-11T01:35:43Z</dcterms:modified>
</cp:coreProperties>
</file>