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D7DD6-E382-4581-902F-5F9F51C8B92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58A7766-5521-4381-9EB0-6FF48D02C2B1}">
      <dgm:prSet phldrT="[Text]" custT="1"/>
      <dgm:spPr/>
      <dgm:t>
        <a:bodyPr/>
        <a:lstStyle/>
        <a:p>
          <a:r>
            <a:rPr lang="en-GB" sz="1200" dirty="0" smtClean="0"/>
            <a:t>Initial Stage</a:t>
          </a:r>
          <a:endParaRPr lang="en-GB" sz="1200" dirty="0"/>
        </a:p>
      </dgm:t>
    </dgm:pt>
    <dgm:pt modelId="{6C4985EC-2325-4B17-A46A-00A209C08343}" type="parTrans" cxnId="{B034835E-C819-4FBE-8C91-3D4450188741}">
      <dgm:prSet/>
      <dgm:spPr/>
      <dgm:t>
        <a:bodyPr/>
        <a:lstStyle/>
        <a:p>
          <a:endParaRPr lang="en-GB"/>
        </a:p>
      </dgm:t>
    </dgm:pt>
    <dgm:pt modelId="{CF629A91-4624-4509-84C9-E4591C70AB67}" type="sibTrans" cxnId="{B034835E-C819-4FBE-8C91-3D4450188741}">
      <dgm:prSet/>
      <dgm:spPr/>
      <dgm:t>
        <a:bodyPr/>
        <a:lstStyle/>
        <a:p>
          <a:endParaRPr lang="en-GB"/>
        </a:p>
      </dgm:t>
    </dgm:pt>
    <dgm:pt modelId="{C01B7A7F-2454-4533-95D1-01F2256E95E1}">
      <dgm:prSet phldrT="[Text]"/>
      <dgm:spPr/>
      <dgm:t>
        <a:bodyPr/>
        <a:lstStyle/>
        <a:p>
          <a:r>
            <a:rPr lang="en-GB" dirty="0" smtClean="0"/>
            <a:t>Investigation</a:t>
          </a:r>
          <a:endParaRPr lang="en-GB" dirty="0"/>
        </a:p>
      </dgm:t>
    </dgm:pt>
    <dgm:pt modelId="{7FC68A2A-C2F1-450A-9AE1-6043FE17A478}" type="parTrans" cxnId="{AE2C678D-B3DF-4090-B5BB-661EDAA535BE}">
      <dgm:prSet/>
      <dgm:spPr/>
      <dgm:t>
        <a:bodyPr/>
        <a:lstStyle/>
        <a:p>
          <a:endParaRPr lang="en-GB"/>
        </a:p>
      </dgm:t>
    </dgm:pt>
    <dgm:pt modelId="{DE9533ED-AE79-4DFE-8AC8-6140ADD0B01D}" type="sibTrans" cxnId="{AE2C678D-B3DF-4090-B5BB-661EDAA535BE}">
      <dgm:prSet/>
      <dgm:spPr/>
      <dgm:t>
        <a:bodyPr/>
        <a:lstStyle/>
        <a:p>
          <a:endParaRPr lang="en-GB"/>
        </a:p>
      </dgm:t>
    </dgm:pt>
    <dgm:pt modelId="{D20F7C3D-19BC-4FD3-A911-B02C81D0CC3A}">
      <dgm:prSet phldrT="[Text]"/>
      <dgm:spPr/>
      <dgm:t>
        <a:bodyPr/>
        <a:lstStyle/>
        <a:p>
          <a:r>
            <a:rPr lang="en-GB" dirty="0" smtClean="0"/>
            <a:t>Invite to Disciplinary</a:t>
          </a:r>
          <a:endParaRPr lang="en-GB" dirty="0"/>
        </a:p>
      </dgm:t>
    </dgm:pt>
    <dgm:pt modelId="{755FC050-1A38-4251-A7C5-508540CB213C}" type="parTrans" cxnId="{EE02684D-76C5-40FB-A408-9609B023C05C}">
      <dgm:prSet/>
      <dgm:spPr/>
      <dgm:t>
        <a:bodyPr/>
        <a:lstStyle/>
        <a:p>
          <a:endParaRPr lang="en-GB"/>
        </a:p>
      </dgm:t>
    </dgm:pt>
    <dgm:pt modelId="{8D66A781-43A1-471F-9F58-E7A5067C0196}" type="sibTrans" cxnId="{EE02684D-76C5-40FB-A408-9609B023C05C}">
      <dgm:prSet/>
      <dgm:spPr/>
      <dgm:t>
        <a:bodyPr/>
        <a:lstStyle/>
        <a:p>
          <a:endParaRPr lang="en-GB"/>
        </a:p>
      </dgm:t>
    </dgm:pt>
    <dgm:pt modelId="{CD2FFDD9-4681-4830-84AA-42C26B24C902}">
      <dgm:prSet phldrT="[Text]" custT="1"/>
      <dgm:spPr/>
      <dgm:t>
        <a:bodyPr/>
        <a:lstStyle/>
        <a:p>
          <a:r>
            <a:rPr lang="en-GB" sz="1200" dirty="0" smtClean="0"/>
            <a:t>1</a:t>
          </a:r>
          <a:r>
            <a:rPr lang="en-GB" sz="1200" baseline="30000" dirty="0" smtClean="0"/>
            <a:t>st</a:t>
          </a:r>
          <a:r>
            <a:rPr lang="en-GB" sz="1200" dirty="0" smtClean="0"/>
            <a:t> Stage</a:t>
          </a:r>
          <a:endParaRPr lang="en-GB" sz="1200" dirty="0"/>
        </a:p>
      </dgm:t>
    </dgm:pt>
    <dgm:pt modelId="{0534E629-CC71-480A-8D17-4EEEF800B9FE}" type="parTrans" cxnId="{4E6F44D2-F05B-4BAB-951A-E81A0313AA6B}">
      <dgm:prSet/>
      <dgm:spPr/>
      <dgm:t>
        <a:bodyPr/>
        <a:lstStyle/>
        <a:p>
          <a:endParaRPr lang="en-GB"/>
        </a:p>
      </dgm:t>
    </dgm:pt>
    <dgm:pt modelId="{D236EE7E-B081-4DC7-90F8-C7377CCF86E1}" type="sibTrans" cxnId="{4E6F44D2-F05B-4BAB-951A-E81A0313AA6B}">
      <dgm:prSet/>
      <dgm:spPr/>
      <dgm:t>
        <a:bodyPr/>
        <a:lstStyle/>
        <a:p>
          <a:endParaRPr lang="en-GB"/>
        </a:p>
      </dgm:t>
    </dgm:pt>
    <dgm:pt modelId="{D2729D62-148D-48A6-9FC6-A8461A39F869}">
      <dgm:prSet phldrT="[Text]"/>
      <dgm:spPr/>
      <dgm:t>
        <a:bodyPr/>
        <a:lstStyle/>
        <a:p>
          <a:r>
            <a:rPr lang="en-GB" dirty="0" smtClean="0"/>
            <a:t>No Further Action</a:t>
          </a:r>
          <a:endParaRPr lang="en-GB" dirty="0"/>
        </a:p>
      </dgm:t>
    </dgm:pt>
    <dgm:pt modelId="{296841B0-32DA-4B31-9233-192DFAB9B405}" type="parTrans" cxnId="{26E3E7B3-13BA-4DBD-BDB1-77B4ADE2518A}">
      <dgm:prSet/>
      <dgm:spPr/>
      <dgm:t>
        <a:bodyPr/>
        <a:lstStyle/>
        <a:p>
          <a:endParaRPr lang="en-GB"/>
        </a:p>
      </dgm:t>
    </dgm:pt>
    <dgm:pt modelId="{1060D35E-7749-4A99-8BA7-D32B8C29D4EB}" type="sibTrans" cxnId="{26E3E7B3-13BA-4DBD-BDB1-77B4ADE2518A}">
      <dgm:prSet/>
      <dgm:spPr/>
      <dgm:t>
        <a:bodyPr/>
        <a:lstStyle/>
        <a:p>
          <a:endParaRPr lang="en-GB"/>
        </a:p>
      </dgm:t>
    </dgm:pt>
    <dgm:pt modelId="{261D58F4-823C-4816-A37A-112029FFC3E0}">
      <dgm:prSet phldrT="[Text]"/>
      <dgm:spPr/>
      <dgm:t>
        <a:bodyPr/>
        <a:lstStyle/>
        <a:p>
          <a:r>
            <a:rPr lang="en-GB" dirty="0" smtClean="0"/>
            <a:t>Probation Period Set</a:t>
          </a:r>
          <a:endParaRPr lang="en-GB" dirty="0"/>
        </a:p>
      </dgm:t>
    </dgm:pt>
    <dgm:pt modelId="{EA9C866B-A6B3-48F5-8070-06E2B6E8A19E}" type="parTrans" cxnId="{D987A2DF-D2BE-4849-8031-4A53AE5519CA}">
      <dgm:prSet/>
      <dgm:spPr/>
      <dgm:t>
        <a:bodyPr/>
        <a:lstStyle/>
        <a:p>
          <a:endParaRPr lang="en-GB"/>
        </a:p>
      </dgm:t>
    </dgm:pt>
    <dgm:pt modelId="{15618CB7-5C2C-428A-9F02-9E97C32DB561}" type="sibTrans" cxnId="{D987A2DF-D2BE-4849-8031-4A53AE5519CA}">
      <dgm:prSet/>
      <dgm:spPr/>
      <dgm:t>
        <a:bodyPr/>
        <a:lstStyle/>
        <a:p>
          <a:endParaRPr lang="en-GB"/>
        </a:p>
      </dgm:t>
    </dgm:pt>
    <dgm:pt modelId="{6FB787E3-8569-4C75-AF5D-09BEBBBD4155}">
      <dgm:prSet phldrT="[Text]" custT="1"/>
      <dgm:spPr/>
      <dgm:t>
        <a:bodyPr/>
        <a:lstStyle/>
        <a:p>
          <a:r>
            <a:rPr lang="en-GB" sz="1200" dirty="0" smtClean="0"/>
            <a:t>2</a:t>
          </a:r>
          <a:r>
            <a:rPr lang="en-GB" sz="1200" baseline="30000" dirty="0" smtClean="0"/>
            <a:t>nd</a:t>
          </a:r>
          <a:r>
            <a:rPr lang="en-GB" sz="1200" dirty="0" smtClean="0"/>
            <a:t> Stage</a:t>
          </a:r>
          <a:endParaRPr lang="en-GB" sz="1200" dirty="0"/>
        </a:p>
      </dgm:t>
    </dgm:pt>
    <dgm:pt modelId="{6862F66C-CE19-4043-9BC9-6B533708EEEA}" type="parTrans" cxnId="{1753844E-2AF2-45EA-B8FC-236C03E4ADE8}">
      <dgm:prSet/>
      <dgm:spPr/>
      <dgm:t>
        <a:bodyPr/>
        <a:lstStyle/>
        <a:p>
          <a:endParaRPr lang="en-GB"/>
        </a:p>
      </dgm:t>
    </dgm:pt>
    <dgm:pt modelId="{22FB6F8C-6FBF-4BD9-B42E-51F5AD9C8F2C}" type="sibTrans" cxnId="{1753844E-2AF2-45EA-B8FC-236C03E4ADE8}">
      <dgm:prSet/>
      <dgm:spPr/>
      <dgm:t>
        <a:bodyPr/>
        <a:lstStyle/>
        <a:p>
          <a:endParaRPr lang="en-GB"/>
        </a:p>
      </dgm:t>
    </dgm:pt>
    <dgm:pt modelId="{1E93FC2D-D28F-440C-A6DC-2E9DA2AF7B73}">
      <dgm:prSet phldrT="[Text]"/>
      <dgm:spPr/>
      <dgm:t>
        <a:bodyPr/>
        <a:lstStyle/>
        <a:p>
          <a:r>
            <a:rPr lang="en-GB" dirty="0" smtClean="0"/>
            <a:t>Extension Period of Probation</a:t>
          </a:r>
          <a:endParaRPr lang="en-GB" dirty="0"/>
        </a:p>
      </dgm:t>
    </dgm:pt>
    <dgm:pt modelId="{7833499D-D109-482C-AAB8-68E2CC7F98FB}" type="parTrans" cxnId="{4A19A6CF-C3E9-422F-83F8-C43FAF481C5D}">
      <dgm:prSet/>
      <dgm:spPr/>
      <dgm:t>
        <a:bodyPr/>
        <a:lstStyle/>
        <a:p>
          <a:endParaRPr lang="en-GB"/>
        </a:p>
      </dgm:t>
    </dgm:pt>
    <dgm:pt modelId="{D87E444D-42B2-436C-B8D2-993B3BB191C3}" type="sibTrans" cxnId="{4A19A6CF-C3E9-422F-83F8-C43FAF481C5D}">
      <dgm:prSet/>
      <dgm:spPr/>
      <dgm:t>
        <a:bodyPr/>
        <a:lstStyle/>
        <a:p>
          <a:endParaRPr lang="en-GB"/>
        </a:p>
      </dgm:t>
    </dgm:pt>
    <dgm:pt modelId="{89FE0797-C59B-4126-82A1-0EEC82346FDC}">
      <dgm:prSet phldrT="[Text]"/>
      <dgm:spPr/>
      <dgm:t>
        <a:bodyPr/>
        <a:lstStyle/>
        <a:p>
          <a:r>
            <a:rPr lang="en-GB" dirty="0" smtClean="0"/>
            <a:t>Written Warning From The Club</a:t>
          </a:r>
          <a:endParaRPr lang="en-GB" dirty="0"/>
        </a:p>
      </dgm:t>
    </dgm:pt>
    <dgm:pt modelId="{CBC8DEDB-3792-4153-9289-DE9FD8ED6263}" type="parTrans" cxnId="{B334D4ED-806D-41DC-9409-43E8505C4610}">
      <dgm:prSet/>
      <dgm:spPr/>
      <dgm:t>
        <a:bodyPr/>
        <a:lstStyle/>
        <a:p>
          <a:endParaRPr lang="en-GB"/>
        </a:p>
      </dgm:t>
    </dgm:pt>
    <dgm:pt modelId="{882C0B53-F953-4B87-94E4-4A54232DD08B}" type="sibTrans" cxnId="{B334D4ED-806D-41DC-9409-43E8505C4610}">
      <dgm:prSet/>
      <dgm:spPr/>
      <dgm:t>
        <a:bodyPr/>
        <a:lstStyle/>
        <a:p>
          <a:endParaRPr lang="en-GB"/>
        </a:p>
      </dgm:t>
    </dgm:pt>
    <dgm:pt modelId="{7683E19F-626D-4F70-863F-55D301BBAA06}">
      <dgm:prSet phldrT="[Text]"/>
      <dgm:spPr/>
      <dgm:t>
        <a:bodyPr/>
        <a:lstStyle/>
        <a:p>
          <a:r>
            <a:rPr lang="en-GB" dirty="0" smtClean="0"/>
            <a:t>Informal Chat</a:t>
          </a:r>
          <a:endParaRPr lang="en-GB" dirty="0"/>
        </a:p>
      </dgm:t>
    </dgm:pt>
    <dgm:pt modelId="{93C51A00-6B39-4892-9B02-8323781F575A}" type="parTrans" cxnId="{DBF4634F-4EEB-45C3-8794-C1D605AC0E66}">
      <dgm:prSet/>
      <dgm:spPr/>
      <dgm:t>
        <a:bodyPr/>
        <a:lstStyle/>
        <a:p>
          <a:endParaRPr lang="en-GB"/>
        </a:p>
      </dgm:t>
    </dgm:pt>
    <dgm:pt modelId="{9443D549-B22E-473D-B6FD-FC798EE3524D}" type="sibTrans" cxnId="{DBF4634F-4EEB-45C3-8794-C1D605AC0E66}">
      <dgm:prSet/>
      <dgm:spPr/>
      <dgm:t>
        <a:bodyPr/>
        <a:lstStyle/>
        <a:p>
          <a:endParaRPr lang="en-GB"/>
        </a:p>
      </dgm:t>
    </dgm:pt>
    <dgm:pt modelId="{E146749A-EEBA-4EC3-9E19-AF65687C2EE5}">
      <dgm:prSet phldrT="[Text]"/>
      <dgm:spPr/>
      <dgm:t>
        <a:bodyPr/>
        <a:lstStyle/>
        <a:p>
          <a:r>
            <a:rPr lang="en-GB" dirty="0" smtClean="0"/>
            <a:t>Further Training Required</a:t>
          </a:r>
          <a:endParaRPr lang="en-GB" dirty="0"/>
        </a:p>
      </dgm:t>
    </dgm:pt>
    <dgm:pt modelId="{1640D5AB-EC98-468A-B7E1-85CA8EB96953}" type="parTrans" cxnId="{342232AB-620B-45E4-804E-3ABD4D9CCEF3}">
      <dgm:prSet/>
      <dgm:spPr/>
      <dgm:t>
        <a:bodyPr/>
        <a:lstStyle/>
        <a:p>
          <a:endParaRPr lang="en-GB"/>
        </a:p>
      </dgm:t>
    </dgm:pt>
    <dgm:pt modelId="{29CAB60F-119F-424B-B0C8-CC5207C6DA88}" type="sibTrans" cxnId="{342232AB-620B-45E4-804E-3ABD4D9CCEF3}">
      <dgm:prSet/>
      <dgm:spPr/>
      <dgm:t>
        <a:bodyPr/>
        <a:lstStyle/>
        <a:p>
          <a:endParaRPr lang="en-GB"/>
        </a:p>
      </dgm:t>
    </dgm:pt>
    <dgm:pt modelId="{1D165D5B-BF9A-4100-A345-1C1235A226C9}">
      <dgm:prSet phldrT="[Text]"/>
      <dgm:spPr/>
      <dgm:t>
        <a:bodyPr/>
        <a:lstStyle/>
        <a:p>
          <a:r>
            <a:rPr lang="en-GB" dirty="0" smtClean="0"/>
            <a:t>Verbal Warning</a:t>
          </a:r>
          <a:endParaRPr lang="en-GB" dirty="0"/>
        </a:p>
      </dgm:t>
    </dgm:pt>
    <dgm:pt modelId="{BCDC6671-27E2-4D07-A5D2-D9D18751B52B}" type="parTrans" cxnId="{8C34E4AA-4C61-4851-8844-E4D791249F40}">
      <dgm:prSet/>
      <dgm:spPr/>
      <dgm:t>
        <a:bodyPr/>
        <a:lstStyle/>
        <a:p>
          <a:endParaRPr lang="en-GB"/>
        </a:p>
      </dgm:t>
    </dgm:pt>
    <dgm:pt modelId="{D3541CC8-323A-4365-8068-5054BE931327}" type="sibTrans" cxnId="{8C34E4AA-4C61-4851-8844-E4D791249F40}">
      <dgm:prSet/>
      <dgm:spPr/>
      <dgm:t>
        <a:bodyPr/>
        <a:lstStyle/>
        <a:p>
          <a:endParaRPr lang="en-GB"/>
        </a:p>
      </dgm:t>
    </dgm:pt>
    <dgm:pt modelId="{74EFE453-4767-4466-8131-3D492B2B1588}" type="pres">
      <dgm:prSet presAssocID="{139D7DD6-E382-4581-902F-5F9F51C8B92A}" presName="linearFlow" presStyleCnt="0">
        <dgm:presLayoutVars>
          <dgm:dir/>
          <dgm:animLvl val="lvl"/>
          <dgm:resizeHandles val="exact"/>
        </dgm:presLayoutVars>
      </dgm:prSet>
      <dgm:spPr/>
    </dgm:pt>
    <dgm:pt modelId="{EA4A372F-2D18-4FC3-9E19-3E3A37BE0FDC}" type="pres">
      <dgm:prSet presAssocID="{558A7766-5521-4381-9EB0-6FF48D02C2B1}" presName="composite" presStyleCnt="0"/>
      <dgm:spPr/>
    </dgm:pt>
    <dgm:pt modelId="{E80C3C8B-726D-4A35-AEFF-144FF3A4822B}" type="pres">
      <dgm:prSet presAssocID="{558A7766-5521-4381-9EB0-6FF48D02C2B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454F1E3-2F0F-4261-B86C-894E0E673364}" type="pres">
      <dgm:prSet presAssocID="{558A7766-5521-4381-9EB0-6FF48D02C2B1}" presName="descendantText" presStyleLbl="alignAcc1" presStyleIdx="0" presStyleCnt="3">
        <dgm:presLayoutVars>
          <dgm:bulletEnabled val="1"/>
        </dgm:presLayoutVars>
      </dgm:prSet>
      <dgm:spPr/>
    </dgm:pt>
    <dgm:pt modelId="{896D8225-4915-4825-AE43-EB49D94F24ED}" type="pres">
      <dgm:prSet presAssocID="{CF629A91-4624-4509-84C9-E4591C70AB67}" presName="sp" presStyleCnt="0"/>
      <dgm:spPr/>
    </dgm:pt>
    <dgm:pt modelId="{206EFAC5-66E8-4E4C-96A9-1C225845C3ED}" type="pres">
      <dgm:prSet presAssocID="{CD2FFDD9-4681-4830-84AA-42C26B24C902}" presName="composite" presStyleCnt="0"/>
      <dgm:spPr/>
    </dgm:pt>
    <dgm:pt modelId="{23E3C832-A1C1-4A1F-AE80-EE305E0C2133}" type="pres">
      <dgm:prSet presAssocID="{CD2FFDD9-4681-4830-84AA-42C26B24C90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983A75-5CD8-465B-91EA-8C032E35FDC4}" type="pres">
      <dgm:prSet presAssocID="{CD2FFDD9-4681-4830-84AA-42C26B24C902}" presName="descendantText" presStyleLbl="alignAcc1" presStyleIdx="1" presStyleCnt="3" custLinFactNeighborX="0" custLinFactNeighborY="-2522">
        <dgm:presLayoutVars>
          <dgm:bulletEnabled val="1"/>
        </dgm:presLayoutVars>
      </dgm:prSet>
      <dgm:spPr/>
    </dgm:pt>
    <dgm:pt modelId="{7D1FA5A0-5FC6-40F9-97B7-FEF0B63116C1}" type="pres">
      <dgm:prSet presAssocID="{D236EE7E-B081-4DC7-90F8-C7377CCF86E1}" presName="sp" presStyleCnt="0"/>
      <dgm:spPr/>
    </dgm:pt>
    <dgm:pt modelId="{490557B5-4FDA-48BD-8FE8-11421C5DEA50}" type="pres">
      <dgm:prSet presAssocID="{6FB787E3-8569-4C75-AF5D-09BEBBBD4155}" presName="composite" presStyleCnt="0"/>
      <dgm:spPr/>
    </dgm:pt>
    <dgm:pt modelId="{D24B2513-2353-4B8E-B27C-21B3B775A0D8}" type="pres">
      <dgm:prSet presAssocID="{6FB787E3-8569-4C75-AF5D-09BEBBBD415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2D332AC-5A61-4032-99A4-9375DA26E293}" type="pres">
      <dgm:prSet presAssocID="{6FB787E3-8569-4C75-AF5D-09BEBBBD415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1AD8F7E4-9284-4CC8-B6FE-99211B6607F2}" type="presOf" srcId="{139D7DD6-E382-4581-902F-5F9F51C8B92A}" destId="{74EFE453-4767-4466-8131-3D492B2B1588}" srcOrd="0" destOrd="0" presId="urn:microsoft.com/office/officeart/2005/8/layout/chevron2"/>
    <dgm:cxn modelId="{6DFE4681-28E6-4E68-85BB-74B0A8A10241}" type="presOf" srcId="{D20F7C3D-19BC-4FD3-A911-B02C81D0CC3A}" destId="{D454F1E3-2F0F-4261-B86C-894E0E673364}" srcOrd="0" destOrd="1" presId="urn:microsoft.com/office/officeart/2005/8/layout/chevron2"/>
    <dgm:cxn modelId="{1753844E-2AF2-45EA-B8FC-236C03E4ADE8}" srcId="{139D7DD6-E382-4581-902F-5F9F51C8B92A}" destId="{6FB787E3-8569-4C75-AF5D-09BEBBBD4155}" srcOrd="2" destOrd="0" parTransId="{6862F66C-CE19-4043-9BC9-6B533708EEEA}" sibTransId="{22FB6F8C-6FBF-4BD9-B42E-51F5AD9C8F2C}"/>
    <dgm:cxn modelId="{8C34E4AA-4C61-4851-8844-E4D791249F40}" srcId="{CD2FFDD9-4681-4830-84AA-42C26B24C902}" destId="{1D165D5B-BF9A-4100-A345-1C1235A226C9}" srcOrd="4" destOrd="0" parTransId="{BCDC6671-27E2-4D07-A5D2-D9D18751B52B}" sibTransId="{D3541CC8-323A-4365-8068-5054BE931327}"/>
    <dgm:cxn modelId="{342232AB-620B-45E4-804E-3ABD4D9CCEF3}" srcId="{CD2FFDD9-4681-4830-84AA-42C26B24C902}" destId="{E146749A-EEBA-4EC3-9E19-AF65687C2EE5}" srcOrd="3" destOrd="0" parTransId="{1640D5AB-EC98-468A-B7E1-85CA8EB96953}" sibTransId="{29CAB60F-119F-424B-B0C8-CC5207C6DA88}"/>
    <dgm:cxn modelId="{9934F93C-6101-417E-A5AA-306A8942BB78}" type="presOf" srcId="{D2729D62-148D-48A6-9FC6-A8461A39F869}" destId="{2C983A75-5CD8-465B-91EA-8C032E35FDC4}" srcOrd="0" destOrd="0" presId="urn:microsoft.com/office/officeart/2005/8/layout/chevron2"/>
    <dgm:cxn modelId="{DBF4634F-4EEB-45C3-8794-C1D605AC0E66}" srcId="{CD2FFDD9-4681-4830-84AA-42C26B24C902}" destId="{7683E19F-626D-4F70-863F-55D301BBAA06}" srcOrd="2" destOrd="0" parTransId="{93C51A00-6B39-4892-9B02-8323781F575A}" sibTransId="{9443D549-B22E-473D-B6FD-FC798EE3524D}"/>
    <dgm:cxn modelId="{B334D4ED-806D-41DC-9409-43E8505C4610}" srcId="{6FB787E3-8569-4C75-AF5D-09BEBBBD4155}" destId="{89FE0797-C59B-4126-82A1-0EEC82346FDC}" srcOrd="1" destOrd="0" parTransId="{CBC8DEDB-3792-4153-9289-DE9FD8ED6263}" sibTransId="{882C0B53-F953-4B87-94E4-4A54232DD08B}"/>
    <dgm:cxn modelId="{B034835E-C819-4FBE-8C91-3D4450188741}" srcId="{139D7DD6-E382-4581-902F-5F9F51C8B92A}" destId="{558A7766-5521-4381-9EB0-6FF48D02C2B1}" srcOrd="0" destOrd="0" parTransId="{6C4985EC-2325-4B17-A46A-00A209C08343}" sibTransId="{CF629A91-4624-4509-84C9-E4591C70AB67}"/>
    <dgm:cxn modelId="{AE2C678D-B3DF-4090-B5BB-661EDAA535BE}" srcId="{558A7766-5521-4381-9EB0-6FF48D02C2B1}" destId="{C01B7A7F-2454-4533-95D1-01F2256E95E1}" srcOrd="0" destOrd="0" parTransId="{7FC68A2A-C2F1-450A-9AE1-6043FE17A478}" sibTransId="{DE9533ED-AE79-4DFE-8AC8-6140ADD0B01D}"/>
    <dgm:cxn modelId="{2D9647AB-D0C3-45AE-ACAD-CAFEDC298C85}" type="presOf" srcId="{1D165D5B-BF9A-4100-A345-1C1235A226C9}" destId="{2C983A75-5CD8-465B-91EA-8C032E35FDC4}" srcOrd="0" destOrd="4" presId="urn:microsoft.com/office/officeart/2005/8/layout/chevron2"/>
    <dgm:cxn modelId="{26E3E7B3-13BA-4DBD-BDB1-77B4ADE2518A}" srcId="{CD2FFDD9-4681-4830-84AA-42C26B24C902}" destId="{D2729D62-148D-48A6-9FC6-A8461A39F869}" srcOrd="0" destOrd="0" parTransId="{296841B0-32DA-4B31-9233-192DFAB9B405}" sibTransId="{1060D35E-7749-4A99-8BA7-D32B8C29D4EB}"/>
    <dgm:cxn modelId="{3960F848-F989-4CA7-AC65-116CEE056E34}" type="presOf" srcId="{6FB787E3-8569-4C75-AF5D-09BEBBBD4155}" destId="{D24B2513-2353-4B8E-B27C-21B3B775A0D8}" srcOrd="0" destOrd="0" presId="urn:microsoft.com/office/officeart/2005/8/layout/chevron2"/>
    <dgm:cxn modelId="{28EC92A1-BF80-4E34-8A2E-6F4293FEF371}" type="presOf" srcId="{CD2FFDD9-4681-4830-84AA-42C26B24C902}" destId="{23E3C832-A1C1-4A1F-AE80-EE305E0C2133}" srcOrd="0" destOrd="0" presId="urn:microsoft.com/office/officeart/2005/8/layout/chevron2"/>
    <dgm:cxn modelId="{4E6F44D2-F05B-4BAB-951A-E81A0313AA6B}" srcId="{139D7DD6-E382-4581-902F-5F9F51C8B92A}" destId="{CD2FFDD9-4681-4830-84AA-42C26B24C902}" srcOrd="1" destOrd="0" parTransId="{0534E629-CC71-480A-8D17-4EEEF800B9FE}" sibTransId="{D236EE7E-B081-4DC7-90F8-C7377CCF86E1}"/>
    <dgm:cxn modelId="{5176D3C1-721C-4DFE-B7EF-372300E7CCC7}" type="presOf" srcId="{7683E19F-626D-4F70-863F-55D301BBAA06}" destId="{2C983A75-5CD8-465B-91EA-8C032E35FDC4}" srcOrd="0" destOrd="2" presId="urn:microsoft.com/office/officeart/2005/8/layout/chevron2"/>
    <dgm:cxn modelId="{4A19A6CF-C3E9-422F-83F8-C43FAF481C5D}" srcId="{6FB787E3-8569-4C75-AF5D-09BEBBBD4155}" destId="{1E93FC2D-D28F-440C-A6DC-2E9DA2AF7B73}" srcOrd="0" destOrd="0" parTransId="{7833499D-D109-482C-AAB8-68E2CC7F98FB}" sibTransId="{D87E444D-42B2-436C-B8D2-993B3BB191C3}"/>
    <dgm:cxn modelId="{B58BC193-A804-48C0-82D9-309BCA1C9F74}" type="presOf" srcId="{E146749A-EEBA-4EC3-9E19-AF65687C2EE5}" destId="{2C983A75-5CD8-465B-91EA-8C032E35FDC4}" srcOrd="0" destOrd="3" presId="urn:microsoft.com/office/officeart/2005/8/layout/chevron2"/>
    <dgm:cxn modelId="{CFBF6764-4BEB-4F2B-B632-92ECBB0C1569}" type="presOf" srcId="{89FE0797-C59B-4126-82A1-0EEC82346FDC}" destId="{F2D332AC-5A61-4032-99A4-9375DA26E293}" srcOrd="0" destOrd="1" presId="urn:microsoft.com/office/officeart/2005/8/layout/chevron2"/>
    <dgm:cxn modelId="{D987A2DF-D2BE-4849-8031-4A53AE5519CA}" srcId="{CD2FFDD9-4681-4830-84AA-42C26B24C902}" destId="{261D58F4-823C-4816-A37A-112029FFC3E0}" srcOrd="1" destOrd="0" parTransId="{EA9C866B-A6B3-48F5-8070-06E2B6E8A19E}" sibTransId="{15618CB7-5C2C-428A-9F02-9E97C32DB561}"/>
    <dgm:cxn modelId="{D3CD0AED-873C-4FB8-993F-6032E15993CA}" type="presOf" srcId="{1E93FC2D-D28F-440C-A6DC-2E9DA2AF7B73}" destId="{F2D332AC-5A61-4032-99A4-9375DA26E293}" srcOrd="0" destOrd="0" presId="urn:microsoft.com/office/officeart/2005/8/layout/chevron2"/>
    <dgm:cxn modelId="{EE02684D-76C5-40FB-A408-9609B023C05C}" srcId="{558A7766-5521-4381-9EB0-6FF48D02C2B1}" destId="{D20F7C3D-19BC-4FD3-A911-B02C81D0CC3A}" srcOrd="1" destOrd="0" parTransId="{755FC050-1A38-4251-A7C5-508540CB213C}" sibTransId="{8D66A781-43A1-471F-9F58-E7A5067C0196}"/>
    <dgm:cxn modelId="{89A0DB49-DDD5-494F-9B31-78238215BCA9}" type="presOf" srcId="{558A7766-5521-4381-9EB0-6FF48D02C2B1}" destId="{E80C3C8B-726D-4A35-AEFF-144FF3A4822B}" srcOrd="0" destOrd="0" presId="urn:microsoft.com/office/officeart/2005/8/layout/chevron2"/>
    <dgm:cxn modelId="{D514ADF6-FB68-4848-9A58-7AC7169F4B32}" type="presOf" srcId="{261D58F4-823C-4816-A37A-112029FFC3E0}" destId="{2C983A75-5CD8-465B-91EA-8C032E35FDC4}" srcOrd="0" destOrd="1" presId="urn:microsoft.com/office/officeart/2005/8/layout/chevron2"/>
    <dgm:cxn modelId="{937F1EA5-4B14-4A50-BF9F-C0A0B55168E4}" type="presOf" srcId="{C01B7A7F-2454-4533-95D1-01F2256E95E1}" destId="{D454F1E3-2F0F-4261-B86C-894E0E673364}" srcOrd="0" destOrd="0" presId="urn:microsoft.com/office/officeart/2005/8/layout/chevron2"/>
    <dgm:cxn modelId="{BEA1BEA9-0399-4F8A-810C-3567CC789EA2}" type="presParOf" srcId="{74EFE453-4767-4466-8131-3D492B2B1588}" destId="{EA4A372F-2D18-4FC3-9E19-3E3A37BE0FDC}" srcOrd="0" destOrd="0" presId="urn:microsoft.com/office/officeart/2005/8/layout/chevron2"/>
    <dgm:cxn modelId="{1F8D6CBA-6C2A-4316-BCA7-D5B276B022CE}" type="presParOf" srcId="{EA4A372F-2D18-4FC3-9E19-3E3A37BE0FDC}" destId="{E80C3C8B-726D-4A35-AEFF-144FF3A4822B}" srcOrd="0" destOrd="0" presId="urn:microsoft.com/office/officeart/2005/8/layout/chevron2"/>
    <dgm:cxn modelId="{4F8E5301-1DBE-438B-8225-A3505E1C61D6}" type="presParOf" srcId="{EA4A372F-2D18-4FC3-9E19-3E3A37BE0FDC}" destId="{D454F1E3-2F0F-4261-B86C-894E0E673364}" srcOrd="1" destOrd="0" presId="urn:microsoft.com/office/officeart/2005/8/layout/chevron2"/>
    <dgm:cxn modelId="{24C717B1-1090-4169-8661-6E825B7B1CC8}" type="presParOf" srcId="{74EFE453-4767-4466-8131-3D492B2B1588}" destId="{896D8225-4915-4825-AE43-EB49D94F24ED}" srcOrd="1" destOrd="0" presId="urn:microsoft.com/office/officeart/2005/8/layout/chevron2"/>
    <dgm:cxn modelId="{5FD7D9A9-AFC9-47FA-A334-A0A22C490D07}" type="presParOf" srcId="{74EFE453-4767-4466-8131-3D492B2B1588}" destId="{206EFAC5-66E8-4E4C-96A9-1C225845C3ED}" srcOrd="2" destOrd="0" presId="urn:microsoft.com/office/officeart/2005/8/layout/chevron2"/>
    <dgm:cxn modelId="{38E144AF-0FA9-4F1A-8693-C8D083CD8A1B}" type="presParOf" srcId="{206EFAC5-66E8-4E4C-96A9-1C225845C3ED}" destId="{23E3C832-A1C1-4A1F-AE80-EE305E0C2133}" srcOrd="0" destOrd="0" presId="urn:microsoft.com/office/officeart/2005/8/layout/chevron2"/>
    <dgm:cxn modelId="{88B9A687-3C66-4E3F-87D8-5B4D3E4AE3EC}" type="presParOf" srcId="{206EFAC5-66E8-4E4C-96A9-1C225845C3ED}" destId="{2C983A75-5CD8-465B-91EA-8C032E35FDC4}" srcOrd="1" destOrd="0" presId="urn:microsoft.com/office/officeart/2005/8/layout/chevron2"/>
    <dgm:cxn modelId="{279037EF-9DE0-4A54-922A-A25549F10BF7}" type="presParOf" srcId="{74EFE453-4767-4466-8131-3D492B2B1588}" destId="{7D1FA5A0-5FC6-40F9-97B7-FEF0B63116C1}" srcOrd="3" destOrd="0" presId="urn:microsoft.com/office/officeart/2005/8/layout/chevron2"/>
    <dgm:cxn modelId="{C7BD55FC-E29A-4A41-AD5C-5226F796A63A}" type="presParOf" srcId="{74EFE453-4767-4466-8131-3D492B2B1588}" destId="{490557B5-4FDA-48BD-8FE8-11421C5DEA50}" srcOrd="4" destOrd="0" presId="urn:microsoft.com/office/officeart/2005/8/layout/chevron2"/>
    <dgm:cxn modelId="{718431E5-025D-4DB7-8082-918327F8AA70}" type="presParOf" srcId="{490557B5-4FDA-48BD-8FE8-11421C5DEA50}" destId="{D24B2513-2353-4B8E-B27C-21B3B775A0D8}" srcOrd="0" destOrd="0" presId="urn:microsoft.com/office/officeart/2005/8/layout/chevron2"/>
    <dgm:cxn modelId="{CC71ECB2-62E2-4D8C-B910-6E219DA920E9}" type="presParOf" srcId="{490557B5-4FDA-48BD-8FE8-11421C5DEA50}" destId="{F2D332AC-5A61-4032-99A4-9375DA26E29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9D7DD6-E382-4581-902F-5F9F51C8B92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58A7766-5521-4381-9EB0-6FF48D02C2B1}">
      <dgm:prSet phldrT="[Text]" custT="1"/>
      <dgm:spPr/>
      <dgm:t>
        <a:bodyPr/>
        <a:lstStyle/>
        <a:p>
          <a:r>
            <a:rPr lang="en-GB" sz="1200" dirty="0" smtClean="0"/>
            <a:t>3</a:t>
          </a:r>
          <a:r>
            <a:rPr lang="en-GB" sz="1200" baseline="30000" dirty="0" smtClean="0"/>
            <a:t>rd</a:t>
          </a:r>
          <a:r>
            <a:rPr lang="en-GB" sz="1200" dirty="0" smtClean="0"/>
            <a:t> Stage</a:t>
          </a:r>
          <a:endParaRPr lang="en-GB" sz="1200" dirty="0"/>
        </a:p>
      </dgm:t>
    </dgm:pt>
    <dgm:pt modelId="{6C4985EC-2325-4B17-A46A-00A209C08343}" type="parTrans" cxnId="{B034835E-C819-4FBE-8C91-3D4450188741}">
      <dgm:prSet/>
      <dgm:spPr/>
      <dgm:t>
        <a:bodyPr/>
        <a:lstStyle/>
        <a:p>
          <a:endParaRPr lang="en-GB"/>
        </a:p>
      </dgm:t>
    </dgm:pt>
    <dgm:pt modelId="{CF629A91-4624-4509-84C9-E4591C70AB67}" type="sibTrans" cxnId="{B034835E-C819-4FBE-8C91-3D4450188741}">
      <dgm:prSet/>
      <dgm:spPr/>
      <dgm:t>
        <a:bodyPr/>
        <a:lstStyle/>
        <a:p>
          <a:endParaRPr lang="en-GB"/>
        </a:p>
      </dgm:t>
    </dgm:pt>
    <dgm:pt modelId="{C01B7A7F-2454-4533-95D1-01F2256E95E1}">
      <dgm:prSet phldrT="[Text]" custT="1"/>
      <dgm:spPr/>
      <dgm:t>
        <a:bodyPr/>
        <a:lstStyle/>
        <a:p>
          <a:r>
            <a:rPr lang="en-GB" sz="1200" dirty="0" smtClean="0"/>
            <a:t>Invite to appear before the board of the Club</a:t>
          </a:r>
          <a:endParaRPr lang="en-GB" sz="1200" dirty="0"/>
        </a:p>
      </dgm:t>
    </dgm:pt>
    <dgm:pt modelId="{7FC68A2A-C2F1-450A-9AE1-6043FE17A478}" type="parTrans" cxnId="{AE2C678D-B3DF-4090-B5BB-661EDAA535BE}">
      <dgm:prSet/>
      <dgm:spPr/>
      <dgm:t>
        <a:bodyPr/>
        <a:lstStyle/>
        <a:p>
          <a:endParaRPr lang="en-GB"/>
        </a:p>
      </dgm:t>
    </dgm:pt>
    <dgm:pt modelId="{DE9533ED-AE79-4DFE-8AC8-6140ADD0B01D}" type="sibTrans" cxnId="{AE2C678D-B3DF-4090-B5BB-661EDAA535BE}">
      <dgm:prSet/>
      <dgm:spPr/>
      <dgm:t>
        <a:bodyPr/>
        <a:lstStyle/>
        <a:p>
          <a:endParaRPr lang="en-GB"/>
        </a:p>
      </dgm:t>
    </dgm:pt>
    <dgm:pt modelId="{CD2FFDD9-4681-4830-84AA-42C26B24C902}">
      <dgm:prSet phldrT="[Text]" custT="1"/>
      <dgm:spPr/>
      <dgm:t>
        <a:bodyPr/>
        <a:lstStyle/>
        <a:p>
          <a:r>
            <a:rPr lang="en-GB" sz="1200" dirty="0" smtClean="0"/>
            <a:t>4</a:t>
          </a:r>
          <a:r>
            <a:rPr lang="en-GB" sz="1200" baseline="30000" dirty="0" smtClean="0"/>
            <a:t>th</a:t>
          </a:r>
          <a:r>
            <a:rPr lang="en-GB" sz="1200" dirty="0" smtClean="0"/>
            <a:t> Stage</a:t>
          </a:r>
          <a:endParaRPr lang="en-GB" sz="1200" dirty="0"/>
        </a:p>
      </dgm:t>
    </dgm:pt>
    <dgm:pt modelId="{0534E629-CC71-480A-8D17-4EEEF800B9FE}" type="parTrans" cxnId="{4E6F44D2-F05B-4BAB-951A-E81A0313AA6B}">
      <dgm:prSet/>
      <dgm:spPr/>
      <dgm:t>
        <a:bodyPr/>
        <a:lstStyle/>
        <a:p>
          <a:endParaRPr lang="en-GB"/>
        </a:p>
      </dgm:t>
    </dgm:pt>
    <dgm:pt modelId="{D236EE7E-B081-4DC7-90F8-C7377CCF86E1}" type="sibTrans" cxnId="{4E6F44D2-F05B-4BAB-951A-E81A0313AA6B}">
      <dgm:prSet/>
      <dgm:spPr/>
      <dgm:t>
        <a:bodyPr/>
        <a:lstStyle/>
        <a:p>
          <a:endParaRPr lang="en-GB"/>
        </a:p>
      </dgm:t>
    </dgm:pt>
    <dgm:pt modelId="{D2729D62-148D-48A6-9FC6-A8461A39F869}">
      <dgm:prSet phldrT="[Text]" custT="1"/>
      <dgm:spPr/>
      <dgm:t>
        <a:bodyPr/>
        <a:lstStyle/>
        <a:p>
          <a:r>
            <a:rPr lang="en-GB" sz="1200" dirty="0" smtClean="0"/>
            <a:t>Dismissal from NBJC with immediate effect.</a:t>
          </a:r>
          <a:endParaRPr lang="en-GB" sz="1200" dirty="0"/>
        </a:p>
      </dgm:t>
    </dgm:pt>
    <dgm:pt modelId="{296841B0-32DA-4B31-9233-192DFAB9B405}" type="parTrans" cxnId="{26E3E7B3-13BA-4DBD-BDB1-77B4ADE2518A}">
      <dgm:prSet/>
      <dgm:spPr/>
      <dgm:t>
        <a:bodyPr/>
        <a:lstStyle/>
        <a:p>
          <a:endParaRPr lang="en-GB"/>
        </a:p>
      </dgm:t>
    </dgm:pt>
    <dgm:pt modelId="{1060D35E-7749-4A99-8BA7-D32B8C29D4EB}" type="sibTrans" cxnId="{26E3E7B3-13BA-4DBD-BDB1-77B4ADE2518A}">
      <dgm:prSet/>
      <dgm:spPr/>
      <dgm:t>
        <a:bodyPr/>
        <a:lstStyle/>
        <a:p>
          <a:endParaRPr lang="en-GB"/>
        </a:p>
      </dgm:t>
    </dgm:pt>
    <dgm:pt modelId="{5CC77587-3711-496D-82D1-70E3A49D7176}">
      <dgm:prSet phldrT="[Text]" custT="1"/>
      <dgm:spPr/>
      <dgm:t>
        <a:bodyPr/>
        <a:lstStyle/>
        <a:p>
          <a:r>
            <a:rPr lang="en-GB" sz="1200" dirty="0" smtClean="0"/>
            <a:t>2</a:t>
          </a:r>
          <a:r>
            <a:rPr lang="en-GB" sz="1200" baseline="30000" dirty="0" smtClean="0"/>
            <a:t>nd</a:t>
          </a:r>
          <a:r>
            <a:rPr lang="en-GB" sz="1200" dirty="0" smtClean="0"/>
            <a:t> Written Warning and potential cancelation of Membership at NBJFC</a:t>
          </a:r>
          <a:endParaRPr lang="en-GB" sz="1200" dirty="0"/>
        </a:p>
      </dgm:t>
    </dgm:pt>
    <dgm:pt modelId="{CB618004-3F05-49A4-9735-8A41D2AB98C0}" type="parTrans" cxnId="{2EE0F180-63CC-4FED-814F-2191465824A2}">
      <dgm:prSet/>
      <dgm:spPr/>
      <dgm:t>
        <a:bodyPr/>
        <a:lstStyle/>
        <a:p>
          <a:endParaRPr lang="en-GB"/>
        </a:p>
      </dgm:t>
    </dgm:pt>
    <dgm:pt modelId="{6E8CC39C-BB36-4DB4-9BD7-3072738F7DBD}" type="sibTrans" cxnId="{2EE0F180-63CC-4FED-814F-2191465824A2}">
      <dgm:prSet/>
      <dgm:spPr/>
      <dgm:t>
        <a:bodyPr/>
        <a:lstStyle/>
        <a:p>
          <a:endParaRPr lang="en-GB"/>
        </a:p>
      </dgm:t>
    </dgm:pt>
    <dgm:pt modelId="{74EFE453-4767-4466-8131-3D492B2B1588}" type="pres">
      <dgm:prSet presAssocID="{139D7DD6-E382-4581-902F-5F9F51C8B92A}" presName="linearFlow" presStyleCnt="0">
        <dgm:presLayoutVars>
          <dgm:dir/>
          <dgm:animLvl val="lvl"/>
          <dgm:resizeHandles val="exact"/>
        </dgm:presLayoutVars>
      </dgm:prSet>
      <dgm:spPr/>
    </dgm:pt>
    <dgm:pt modelId="{EA4A372F-2D18-4FC3-9E19-3E3A37BE0FDC}" type="pres">
      <dgm:prSet presAssocID="{558A7766-5521-4381-9EB0-6FF48D02C2B1}" presName="composite" presStyleCnt="0"/>
      <dgm:spPr/>
    </dgm:pt>
    <dgm:pt modelId="{E80C3C8B-726D-4A35-AEFF-144FF3A4822B}" type="pres">
      <dgm:prSet presAssocID="{558A7766-5521-4381-9EB0-6FF48D02C2B1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D454F1E3-2F0F-4261-B86C-894E0E673364}" type="pres">
      <dgm:prSet presAssocID="{558A7766-5521-4381-9EB0-6FF48D02C2B1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6D8225-4915-4825-AE43-EB49D94F24ED}" type="pres">
      <dgm:prSet presAssocID="{CF629A91-4624-4509-84C9-E4591C70AB67}" presName="sp" presStyleCnt="0"/>
      <dgm:spPr/>
    </dgm:pt>
    <dgm:pt modelId="{206EFAC5-66E8-4E4C-96A9-1C225845C3ED}" type="pres">
      <dgm:prSet presAssocID="{CD2FFDD9-4681-4830-84AA-42C26B24C902}" presName="composite" presStyleCnt="0"/>
      <dgm:spPr/>
    </dgm:pt>
    <dgm:pt modelId="{23E3C832-A1C1-4A1F-AE80-EE305E0C2133}" type="pres">
      <dgm:prSet presAssocID="{CD2FFDD9-4681-4830-84AA-42C26B24C90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983A75-5CD8-465B-91EA-8C032E35FDC4}" type="pres">
      <dgm:prSet presAssocID="{CD2FFDD9-4681-4830-84AA-42C26B24C902}" presName="descendantText" presStyleLbl="alignAcc1" presStyleIdx="1" presStyleCnt="2" custLinFactNeighborX="0" custLinFactNeighborY="-25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E6F44D2-F05B-4BAB-951A-E81A0313AA6B}" srcId="{139D7DD6-E382-4581-902F-5F9F51C8B92A}" destId="{CD2FFDD9-4681-4830-84AA-42C26B24C902}" srcOrd="1" destOrd="0" parTransId="{0534E629-CC71-480A-8D17-4EEEF800B9FE}" sibTransId="{D236EE7E-B081-4DC7-90F8-C7377CCF86E1}"/>
    <dgm:cxn modelId="{AE2C678D-B3DF-4090-B5BB-661EDAA535BE}" srcId="{558A7766-5521-4381-9EB0-6FF48D02C2B1}" destId="{C01B7A7F-2454-4533-95D1-01F2256E95E1}" srcOrd="0" destOrd="0" parTransId="{7FC68A2A-C2F1-450A-9AE1-6043FE17A478}" sibTransId="{DE9533ED-AE79-4DFE-8AC8-6140ADD0B01D}"/>
    <dgm:cxn modelId="{EC00F5FE-4DF0-429B-BD45-AAEB773F5635}" type="presOf" srcId="{D2729D62-148D-48A6-9FC6-A8461A39F869}" destId="{2C983A75-5CD8-465B-91EA-8C032E35FDC4}" srcOrd="0" destOrd="0" presId="urn:microsoft.com/office/officeart/2005/8/layout/chevron2"/>
    <dgm:cxn modelId="{B034835E-C819-4FBE-8C91-3D4450188741}" srcId="{139D7DD6-E382-4581-902F-5F9F51C8B92A}" destId="{558A7766-5521-4381-9EB0-6FF48D02C2B1}" srcOrd="0" destOrd="0" parTransId="{6C4985EC-2325-4B17-A46A-00A209C08343}" sibTransId="{CF629A91-4624-4509-84C9-E4591C70AB67}"/>
    <dgm:cxn modelId="{26E3E7B3-13BA-4DBD-BDB1-77B4ADE2518A}" srcId="{CD2FFDD9-4681-4830-84AA-42C26B24C902}" destId="{D2729D62-148D-48A6-9FC6-A8461A39F869}" srcOrd="0" destOrd="0" parTransId="{296841B0-32DA-4B31-9233-192DFAB9B405}" sibTransId="{1060D35E-7749-4A99-8BA7-D32B8C29D4EB}"/>
    <dgm:cxn modelId="{1757FDA9-D51B-4231-A286-AF6C5933ED56}" type="presOf" srcId="{558A7766-5521-4381-9EB0-6FF48D02C2B1}" destId="{E80C3C8B-726D-4A35-AEFF-144FF3A4822B}" srcOrd="0" destOrd="0" presId="urn:microsoft.com/office/officeart/2005/8/layout/chevron2"/>
    <dgm:cxn modelId="{E6B1D9B7-5CB3-4C94-83A7-0A77652E0310}" type="presOf" srcId="{5CC77587-3711-496D-82D1-70E3A49D7176}" destId="{D454F1E3-2F0F-4261-B86C-894E0E673364}" srcOrd="0" destOrd="1" presId="urn:microsoft.com/office/officeart/2005/8/layout/chevron2"/>
    <dgm:cxn modelId="{97B0BC89-154B-4ED2-BA33-5E89E54EAC28}" type="presOf" srcId="{139D7DD6-E382-4581-902F-5F9F51C8B92A}" destId="{74EFE453-4767-4466-8131-3D492B2B1588}" srcOrd="0" destOrd="0" presId="urn:microsoft.com/office/officeart/2005/8/layout/chevron2"/>
    <dgm:cxn modelId="{2EE0F180-63CC-4FED-814F-2191465824A2}" srcId="{558A7766-5521-4381-9EB0-6FF48D02C2B1}" destId="{5CC77587-3711-496D-82D1-70E3A49D7176}" srcOrd="1" destOrd="0" parTransId="{CB618004-3F05-49A4-9735-8A41D2AB98C0}" sibTransId="{6E8CC39C-BB36-4DB4-9BD7-3072738F7DBD}"/>
    <dgm:cxn modelId="{8E4B57D7-94B4-4B0C-AD03-4AF1013CEE93}" type="presOf" srcId="{C01B7A7F-2454-4533-95D1-01F2256E95E1}" destId="{D454F1E3-2F0F-4261-B86C-894E0E673364}" srcOrd="0" destOrd="0" presId="urn:microsoft.com/office/officeart/2005/8/layout/chevron2"/>
    <dgm:cxn modelId="{257F7FD1-6D5E-423D-AE86-EFFC8443E1B6}" type="presOf" srcId="{CD2FFDD9-4681-4830-84AA-42C26B24C902}" destId="{23E3C832-A1C1-4A1F-AE80-EE305E0C2133}" srcOrd="0" destOrd="0" presId="urn:microsoft.com/office/officeart/2005/8/layout/chevron2"/>
    <dgm:cxn modelId="{3C445D68-8BF0-4038-BDC6-C585D23F7859}" type="presParOf" srcId="{74EFE453-4767-4466-8131-3D492B2B1588}" destId="{EA4A372F-2D18-4FC3-9E19-3E3A37BE0FDC}" srcOrd="0" destOrd="0" presId="urn:microsoft.com/office/officeart/2005/8/layout/chevron2"/>
    <dgm:cxn modelId="{B6C6DC5C-E7EA-4C66-BBF4-124C3FA74108}" type="presParOf" srcId="{EA4A372F-2D18-4FC3-9E19-3E3A37BE0FDC}" destId="{E80C3C8B-726D-4A35-AEFF-144FF3A4822B}" srcOrd="0" destOrd="0" presId="urn:microsoft.com/office/officeart/2005/8/layout/chevron2"/>
    <dgm:cxn modelId="{BC17C9A5-3C65-4F69-A7BA-AD3BA55C6A1D}" type="presParOf" srcId="{EA4A372F-2D18-4FC3-9E19-3E3A37BE0FDC}" destId="{D454F1E3-2F0F-4261-B86C-894E0E673364}" srcOrd="1" destOrd="0" presId="urn:microsoft.com/office/officeart/2005/8/layout/chevron2"/>
    <dgm:cxn modelId="{16D082E7-377F-4D8B-B070-42819CB62CF6}" type="presParOf" srcId="{74EFE453-4767-4466-8131-3D492B2B1588}" destId="{896D8225-4915-4825-AE43-EB49D94F24ED}" srcOrd="1" destOrd="0" presId="urn:microsoft.com/office/officeart/2005/8/layout/chevron2"/>
    <dgm:cxn modelId="{AAB4C3CB-8728-49FE-9B4C-01199CC85462}" type="presParOf" srcId="{74EFE453-4767-4466-8131-3D492B2B1588}" destId="{206EFAC5-66E8-4E4C-96A9-1C225845C3ED}" srcOrd="2" destOrd="0" presId="urn:microsoft.com/office/officeart/2005/8/layout/chevron2"/>
    <dgm:cxn modelId="{B60D89E5-865B-48CC-90C9-B85FBE8649F0}" type="presParOf" srcId="{206EFAC5-66E8-4E4C-96A9-1C225845C3ED}" destId="{23E3C832-A1C1-4A1F-AE80-EE305E0C2133}" srcOrd="0" destOrd="0" presId="urn:microsoft.com/office/officeart/2005/8/layout/chevron2"/>
    <dgm:cxn modelId="{87A7B27D-67DD-42EF-AE35-3A0D7FFFC592}" type="presParOf" srcId="{206EFAC5-66E8-4E4C-96A9-1C225845C3ED}" destId="{2C983A75-5CD8-465B-91EA-8C032E35FDC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C3C8B-726D-4A35-AEFF-144FF3A4822B}">
      <dsp:nvSpPr>
        <dsp:cNvPr id="0" name=""/>
        <dsp:cNvSpPr/>
      </dsp:nvSpPr>
      <dsp:spPr>
        <a:xfrm rot="5400000">
          <a:off x="-265862" y="265881"/>
          <a:ext cx="1772415" cy="1240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Initial Stage</a:t>
          </a:r>
          <a:endParaRPr lang="en-GB" sz="1200" kern="1200" dirty="0"/>
        </a:p>
      </dsp:txBody>
      <dsp:txXfrm rot="-5400000">
        <a:off x="1" y="620363"/>
        <a:ext cx="1240690" cy="531725"/>
      </dsp:txXfrm>
    </dsp:sp>
    <dsp:sp modelId="{D454F1E3-2F0F-4261-B86C-894E0E673364}">
      <dsp:nvSpPr>
        <dsp:cNvPr id="0" name=""/>
        <dsp:cNvSpPr/>
      </dsp:nvSpPr>
      <dsp:spPr>
        <a:xfrm rot="5400000">
          <a:off x="2037012" y="-796302"/>
          <a:ext cx="1152069" cy="27447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Investigation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Invite to Disciplinary</a:t>
          </a:r>
          <a:endParaRPr lang="en-GB" sz="1200" kern="1200" dirty="0"/>
        </a:p>
      </dsp:txBody>
      <dsp:txXfrm rot="-5400000">
        <a:off x="1240691" y="56258"/>
        <a:ext cx="2688474" cy="1039591"/>
      </dsp:txXfrm>
    </dsp:sp>
    <dsp:sp modelId="{23E3C832-A1C1-4A1F-AE80-EE305E0C2133}">
      <dsp:nvSpPr>
        <dsp:cNvPr id="0" name=""/>
        <dsp:cNvSpPr/>
      </dsp:nvSpPr>
      <dsp:spPr>
        <a:xfrm rot="5400000">
          <a:off x="-265862" y="1839770"/>
          <a:ext cx="1772415" cy="1240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1</a:t>
          </a:r>
          <a:r>
            <a:rPr lang="en-GB" sz="1200" kern="1200" baseline="30000" dirty="0" smtClean="0"/>
            <a:t>st</a:t>
          </a:r>
          <a:r>
            <a:rPr lang="en-GB" sz="1200" kern="1200" dirty="0" smtClean="0"/>
            <a:t> Stage</a:t>
          </a:r>
          <a:endParaRPr lang="en-GB" sz="1200" kern="1200" dirty="0"/>
        </a:p>
      </dsp:txBody>
      <dsp:txXfrm rot="-5400000">
        <a:off x="1" y="2194252"/>
        <a:ext cx="1240690" cy="531725"/>
      </dsp:txXfrm>
    </dsp:sp>
    <dsp:sp modelId="{2C983A75-5CD8-465B-91EA-8C032E35FDC4}">
      <dsp:nvSpPr>
        <dsp:cNvPr id="0" name=""/>
        <dsp:cNvSpPr/>
      </dsp:nvSpPr>
      <dsp:spPr>
        <a:xfrm rot="5400000">
          <a:off x="2037012" y="748531"/>
          <a:ext cx="1152069" cy="27447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No Further Action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Probation Period Set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Informal Chat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Further Training Required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Verbal Warning</a:t>
          </a:r>
          <a:endParaRPr lang="en-GB" sz="1200" kern="1200" dirty="0"/>
        </a:p>
      </dsp:txBody>
      <dsp:txXfrm rot="-5400000">
        <a:off x="1240691" y="1601092"/>
        <a:ext cx="2688474" cy="1039591"/>
      </dsp:txXfrm>
    </dsp:sp>
    <dsp:sp modelId="{D24B2513-2353-4B8E-B27C-21B3B775A0D8}">
      <dsp:nvSpPr>
        <dsp:cNvPr id="0" name=""/>
        <dsp:cNvSpPr/>
      </dsp:nvSpPr>
      <dsp:spPr>
        <a:xfrm rot="5400000">
          <a:off x="-265862" y="3413659"/>
          <a:ext cx="1772415" cy="1240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2</a:t>
          </a:r>
          <a:r>
            <a:rPr lang="en-GB" sz="1200" kern="1200" baseline="30000" dirty="0" smtClean="0"/>
            <a:t>nd</a:t>
          </a:r>
          <a:r>
            <a:rPr lang="en-GB" sz="1200" kern="1200" dirty="0" smtClean="0"/>
            <a:t> Stage</a:t>
          </a:r>
          <a:endParaRPr lang="en-GB" sz="1200" kern="1200" dirty="0"/>
        </a:p>
      </dsp:txBody>
      <dsp:txXfrm rot="-5400000">
        <a:off x="1" y="3768141"/>
        <a:ext cx="1240690" cy="531725"/>
      </dsp:txXfrm>
    </dsp:sp>
    <dsp:sp modelId="{F2D332AC-5A61-4032-99A4-9375DA26E293}">
      <dsp:nvSpPr>
        <dsp:cNvPr id="0" name=""/>
        <dsp:cNvSpPr/>
      </dsp:nvSpPr>
      <dsp:spPr>
        <a:xfrm rot="5400000">
          <a:off x="2037012" y="2351475"/>
          <a:ext cx="1152069" cy="27447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Extension Period of Probation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Written Warning From The Club</a:t>
          </a:r>
          <a:endParaRPr lang="en-GB" sz="1200" kern="1200" dirty="0"/>
        </a:p>
      </dsp:txBody>
      <dsp:txXfrm rot="-5400000">
        <a:off x="1240691" y="3204036"/>
        <a:ext cx="2688474" cy="10395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C3C8B-726D-4A35-AEFF-144FF3A4822B}">
      <dsp:nvSpPr>
        <dsp:cNvPr id="0" name=""/>
        <dsp:cNvSpPr/>
      </dsp:nvSpPr>
      <dsp:spPr>
        <a:xfrm rot="5400000">
          <a:off x="-503624" y="508020"/>
          <a:ext cx="2601410" cy="15941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3</a:t>
          </a:r>
          <a:r>
            <a:rPr lang="en-GB" sz="1200" kern="1200" baseline="30000" dirty="0" smtClean="0"/>
            <a:t>rd</a:t>
          </a:r>
          <a:r>
            <a:rPr lang="en-GB" sz="1200" kern="1200" dirty="0" smtClean="0"/>
            <a:t> Stage</a:t>
          </a:r>
          <a:endParaRPr lang="en-GB" sz="1200" kern="1200" dirty="0"/>
        </a:p>
      </dsp:txBody>
      <dsp:txXfrm rot="-5400000">
        <a:off x="1" y="801477"/>
        <a:ext cx="1594161" cy="1007249"/>
      </dsp:txXfrm>
    </dsp:sp>
    <dsp:sp modelId="{D454F1E3-2F0F-4261-B86C-894E0E673364}">
      <dsp:nvSpPr>
        <dsp:cNvPr id="0" name=""/>
        <dsp:cNvSpPr/>
      </dsp:nvSpPr>
      <dsp:spPr>
        <a:xfrm rot="5400000">
          <a:off x="1887618" y="-289060"/>
          <a:ext cx="1804329" cy="2391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Invite to appear before the board of the Club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2</a:t>
          </a:r>
          <a:r>
            <a:rPr lang="en-GB" sz="1200" kern="1200" baseline="30000" dirty="0" smtClean="0"/>
            <a:t>nd</a:t>
          </a:r>
          <a:r>
            <a:rPr lang="en-GB" sz="1200" kern="1200" dirty="0" smtClean="0"/>
            <a:t> Written Warning and potential cancelation of Membership at NBJFC</a:t>
          </a:r>
          <a:endParaRPr lang="en-GB" sz="1200" kern="1200" dirty="0"/>
        </a:p>
      </dsp:txBody>
      <dsp:txXfrm rot="-5400000">
        <a:off x="1594162" y="92476"/>
        <a:ext cx="2303162" cy="1628169"/>
      </dsp:txXfrm>
    </dsp:sp>
    <dsp:sp modelId="{23E3C832-A1C1-4A1F-AE80-EE305E0C2133}">
      <dsp:nvSpPr>
        <dsp:cNvPr id="0" name=""/>
        <dsp:cNvSpPr/>
      </dsp:nvSpPr>
      <dsp:spPr>
        <a:xfrm rot="5400000">
          <a:off x="-503624" y="2818049"/>
          <a:ext cx="2601410" cy="15941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4</a:t>
          </a:r>
          <a:r>
            <a:rPr lang="en-GB" sz="1200" kern="1200" baseline="30000" dirty="0" smtClean="0"/>
            <a:t>th</a:t>
          </a:r>
          <a:r>
            <a:rPr lang="en-GB" sz="1200" kern="1200" dirty="0" smtClean="0"/>
            <a:t> Stage</a:t>
          </a:r>
          <a:endParaRPr lang="en-GB" sz="1200" kern="1200" dirty="0"/>
        </a:p>
      </dsp:txBody>
      <dsp:txXfrm rot="-5400000">
        <a:off x="1" y="3111506"/>
        <a:ext cx="1594161" cy="1007249"/>
      </dsp:txXfrm>
    </dsp:sp>
    <dsp:sp modelId="{2C983A75-5CD8-465B-91EA-8C032E35FDC4}">
      <dsp:nvSpPr>
        <dsp:cNvPr id="0" name=""/>
        <dsp:cNvSpPr/>
      </dsp:nvSpPr>
      <dsp:spPr>
        <a:xfrm rot="5400000">
          <a:off x="1887618" y="1975463"/>
          <a:ext cx="1804329" cy="2391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Dismissal from NBJC with immediate effect.</a:t>
          </a:r>
          <a:endParaRPr lang="en-GB" sz="1200" kern="1200" dirty="0"/>
        </a:p>
      </dsp:txBody>
      <dsp:txXfrm rot="-5400000">
        <a:off x="1594162" y="2356999"/>
        <a:ext cx="2303162" cy="1628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4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8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6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61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56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76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56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5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07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5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E838F-7F4E-45B7-A36C-82981DB18926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F75F0-DEF6-4309-A065-28CC21A9A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57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1.jpe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hyperlink" Target="https://urldefense.proofpoint.com/v2/url?u=https-3A__www.my-2Dcompany.com_&amp;d=DwMFaQ&amp;c=GxnknYc_joVOeY11_sgW6g&amp;r=fc7M_O03-PUJcqRMa9zN0SoSjTGg53ylL-pHGRaeLm8&amp;m=ompFdixqFc_NMr_LTFVK1qro5KAzFn9fEBV-QcC9Ir0&amp;s=td2vJM2W6IKbiAzKyckdvH3dfh41rOFTEQCyuH9mYKY&amp;e=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9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167777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Newcastle Benfield Junior FC Disciplinary Process</a:t>
            </a:r>
            <a:endParaRPr lang="en-GB" sz="3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003799"/>
              </p:ext>
            </p:extLst>
          </p:nvPr>
        </p:nvGraphicFramePr>
        <p:xfrm>
          <a:off x="534838" y="1825625"/>
          <a:ext cx="3985404" cy="49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109994"/>
              </p:ext>
            </p:extLst>
          </p:nvPr>
        </p:nvGraphicFramePr>
        <p:xfrm>
          <a:off x="6165012" y="1825625"/>
          <a:ext cx="3985404" cy="49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2" name="Picture 11" descr="Logo">
            <a:hlinkClick r:id="rId12" tgtFrame="_blank"/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391" y="365124"/>
            <a:ext cx="1735563" cy="1248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187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Office Theme</vt:lpstr>
      <vt:lpstr>PowerPoint Presentation</vt:lpstr>
      <vt:lpstr>Newcastle Benfield Junior FC Disciplinary Process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Barry Faetz</dc:creator>
  <cp:lastModifiedBy>Barry Faetz</cp:lastModifiedBy>
  <cp:revision>2</cp:revision>
  <dcterms:created xsi:type="dcterms:W3CDTF">2020-07-24T22:34:36Z</dcterms:created>
  <dcterms:modified xsi:type="dcterms:W3CDTF">2020-07-24T22:38:50Z</dcterms:modified>
</cp:coreProperties>
</file>