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4"/>
  </p:sldMasterIdLst>
  <p:notesMasterIdLst>
    <p:notesMasterId r:id="rId28"/>
  </p:notesMasterIdLst>
  <p:sldIdLst>
    <p:sldId id="256" r:id="rId5"/>
    <p:sldId id="257" r:id="rId6"/>
    <p:sldId id="278" r:id="rId7"/>
    <p:sldId id="280" r:id="rId8"/>
    <p:sldId id="273" r:id="rId9"/>
    <p:sldId id="283" r:id="rId10"/>
    <p:sldId id="277" r:id="rId11"/>
    <p:sldId id="270" r:id="rId12"/>
    <p:sldId id="271" r:id="rId13"/>
    <p:sldId id="285" r:id="rId14"/>
    <p:sldId id="282" r:id="rId15"/>
    <p:sldId id="284" r:id="rId16"/>
    <p:sldId id="276" r:id="rId17"/>
    <p:sldId id="272" r:id="rId18"/>
    <p:sldId id="281" r:id="rId19"/>
    <p:sldId id="279" r:id="rId20"/>
    <p:sldId id="288" r:id="rId21"/>
    <p:sldId id="287" r:id="rId22"/>
    <p:sldId id="286" r:id="rId23"/>
    <p:sldId id="258" r:id="rId24"/>
    <p:sldId id="296" r:id="rId25"/>
    <p:sldId id="299" r:id="rId26"/>
    <p:sldId id="300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BCCEB38-B587-9E16-0F5A-4B8B836882AA}" name="Kevin Kuniyuki" initials="KK" userId="32a9e80c16690768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CC66FF"/>
    <a:srgbClr val="D70760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686" autoAdjust="0"/>
    <p:restoredTop sz="94660"/>
  </p:normalViewPr>
  <p:slideViewPr>
    <p:cSldViewPr snapToGrid="0">
      <p:cViewPr varScale="1">
        <p:scale>
          <a:sx n="91" d="100"/>
          <a:sy n="91" d="100"/>
        </p:scale>
        <p:origin x="224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3117A8-C9A6-4207-89F0-BC2B63C5B1D4}" type="doc">
      <dgm:prSet loTypeId="urn:microsoft.com/office/officeart/2009/3/layout/SubSte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DD23813-2A18-4EEF-8AD7-B9366B65A3F2}">
      <dgm:prSet/>
      <dgm:spPr>
        <a:solidFill>
          <a:schemeClr val="accent2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US" dirty="0"/>
            <a:t>Goal of Buddhism: Relieve Suffering</a:t>
          </a:r>
        </a:p>
      </dgm:t>
    </dgm:pt>
    <dgm:pt modelId="{EEF000FD-D1D6-4196-B5F1-6B6F5AA30B33}" type="parTrans" cxnId="{E0DFD11B-07BC-4560-A11E-4DEC05752981}">
      <dgm:prSet/>
      <dgm:spPr/>
      <dgm:t>
        <a:bodyPr/>
        <a:lstStyle/>
        <a:p>
          <a:endParaRPr lang="en-US"/>
        </a:p>
      </dgm:t>
    </dgm:pt>
    <dgm:pt modelId="{788C9261-483B-47EF-9C79-2C0F9899D7A7}" type="sibTrans" cxnId="{E0DFD11B-07BC-4560-A11E-4DEC05752981}">
      <dgm:prSet phldrT="01" phldr="0"/>
      <dgm:spPr/>
      <dgm:t>
        <a:bodyPr/>
        <a:lstStyle/>
        <a:p>
          <a:endParaRPr lang="en-US"/>
        </a:p>
      </dgm:t>
    </dgm:pt>
    <dgm:pt modelId="{1D8D043B-ED6C-4D87-99EB-973065CA73AF}">
      <dgm:prSet/>
      <dgm:spPr>
        <a:solidFill>
          <a:srgbClr val="002060"/>
        </a:solidFill>
      </dgm:spPr>
      <dgm:t>
        <a:bodyPr/>
        <a:lstStyle/>
        <a:p>
          <a:r>
            <a:rPr lang="en-US" dirty="0"/>
            <a:t>World Reality: Dependent Origination</a:t>
          </a:r>
        </a:p>
      </dgm:t>
    </dgm:pt>
    <dgm:pt modelId="{CF52E698-1391-42D0-9CB4-6EF64303EB1C}" type="parTrans" cxnId="{33FEF8D0-F79F-4BFB-9520-DE6FB1A3B9F1}">
      <dgm:prSet/>
      <dgm:spPr/>
      <dgm:t>
        <a:bodyPr/>
        <a:lstStyle/>
        <a:p>
          <a:endParaRPr lang="en-US"/>
        </a:p>
      </dgm:t>
    </dgm:pt>
    <dgm:pt modelId="{B8666F6E-7A79-4F0F-96B2-D37BBA105768}" type="sibTrans" cxnId="{33FEF8D0-F79F-4BFB-9520-DE6FB1A3B9F1}">
      <dgm:prSet phldrT="02" phldr="0"/>
      <dgm:spPr/>
      <dgm:t>
        <a:bodyPr/>
        <a:lstStyle/>
        <a:p>
          <a:endParaRPr lang="en-US"/>
        </a:p>
      </dgm:t>
    </dgm:pt>
    <dgm:pt modelId="{BE5FA27A-317D-4F26-926C-83F1C1586856}">
      <dgm:prSet/>
      <dgm:spPr>
        <a:solidFill>
          <a:srgbClr val="7030A0"/>
        </a:solidFill>
      </dgm:spPr>
      <dgm:t>
        <a:bodyPr/>
        <a:lstStyle/>
        <a:p>
          <a:r>
            <a:rPr lang="en-US" dirty="0"/>
            <a:t>Middle Way </a:t>
          </a:r>
        </a:p>
      </dgm:t>
    </dgm:pt>
    <dgm:pt modelId="{1F279F5A-D79F-4593-9496-FB9B66078C6E}" type="parTrans" cxnId="{6BA7E0F7-5E7C-465F-A53E-BE24CA00BB58}">
      <dgm:prSet/>
      <dgm:spPr/>
      <dgm:t>
        <a:bodyPr/>
        <a:lstStyle/>
        <a:p>
          <a:endParaRPr lang="en-US"/>
        </a:p>
      </dgm:t>
    </dgm:pt>
    <dgm:pt modelId="{B03D2FA8-2150-4C77-B7F1-B9458587ED64}" type="sibTrans" cxnId="{6BA7E0F7-5E7C-465F-A53E-BE24CA00BB58}">
      <dgm:prSet phldrT="04" phldr="0"/>
      <dgm:spPr/>
      <dgm:t>
        <a:bodyPr/>
        <a:lstStyle/>
        <a:p>
          <a:endParaRPr lang="en-US"/>
        </a:p>
      </dgm:t>
    </dgm:pt>
    <dgm:pt modelId="{214E02AC-CD97-47B0-88DA-5DE8F28DD2EE}">
      <dgm:prSet/>
      <dgm:spPr>
        <a:solidFill>
          <a:srgbClr val="00B0F0"/>
        </a:solidFill>
      </dgm:spPr>
      <dgm:t>
        <a:bodyPr/>
        <a:lstStyle/>
        <a:p>
          <a:r>
            <a:rPr lang="en-US" dirty="0"/>
            <a:t> World Reality: Change</a:t>
          </a:r>
        </a:p>
      </dgm:t>
    </dgm:pt>
    <dgm:pt modelId="{F7CB399B-94B6-4818-A8C5-8E4F6FEC7166}" type="parTrans" cxnId="{F714A387-9019-462C-BF07-2E5C488B45F5}">
      <dgm:prSet/>
      <dgm:spPr/>
      <dgm:t>
        <a:bodyPr/>
        <a:lstStyle/>
        <a:p>
          <a:endParaRPr lang="en-US"/>
        </a:p>
      </dgm:t>
    </dgm:pt>
    <dgm:pt modelId="{F696C2FD-BBC1-49E0-8264-747A7170A553}" type="sibTrans" cxnId="{F714A387-9019-462C-BF07-2E5C488B45F5}">
      <dgm:prSet phldrT="03" phldr="0"/>
      <dgm:spPr/>
      <dgm:t>
        <a:bodyPr/>
        <a:lstStyle/>
        <a:p>
          <a:endParaRPr lang="en-US"/>
        </a:p>
      </dgm:t>
    </dgm:pt>
    <dgm:pt modelId="{4A9FFCC4-B425-443A-A9F3-14A97A5E1CDC}">
      <dgm:prSet/>
      <dgm:spPr>
        <a:solidFill>
          <a:srgbClr val="00B050"/>
        </a:solidFill>
      </dgm:spPr>
      <dgm:t>
        <a:bodyPr/>
        <a:lstStyle/>
        <a:p>
          <a:r>
            <a:rPr lang="en-US" dirty="0"/>
            <a:t>Wisdom and Compassion</a:t>
          </a:r>
        </a:p>
      </dgm:t>
    </dgm:pt>
    <dgm:pt modelId="{D1F923D8-820F-4C7C-B5C3-E8C300496BF8}" type="parTrans" cxnId="{E6D43C05-6E4E-44D3-B37E-0CAA61136C88}">
      <dgm:prSet/>
      <dgm:spPr/>
      <dgm:t>
        <a:bodyPr/>
        <a:lstStyle/>
        <a:p>
          <a:endParaRPr lang="en-US"/>
        </a:p>
      </dgm:t>
    </dgm:pt>
    <dgm:pt modelId="{6F6947EB-E62A-4814-8D9B-03E9D3C8FC76}" type="sibTrans" cxnId="{E6D43C05-6E4E-44D3-B37E-0CAA61136C88}">
      <dgm:prSet phldrT="05" phldr="0"/>
      <dgm:spPr/>
      <dgm:t>
        <a:bodyPr/>
        <a:lstStyle/>
        <a:p>
          <a:endParaRPr lang="en-US"/>
        </a:p>
      </dgm:t>
    </dgm:pt>
    <dgm:pt modelId="{A9BA656E-16F7-4416-99FA-70DE1C5E5244}" type="pres">
      <dgm:prSet presAssocID="{453117A8-C9A6-4207-89F0-BC2B63C5B1D4}" presName="Name0" presStyleCnt="0">
        <dgm:presLayoutVars>
          <dgm:chMax val="7"/>
          <dgm:dir/>
          <dgm:animOne val="branch"/>
        </dgm:presLayoutVars>
      </dgm:prSet>
      <dgm:spPr/>
    </dgm:pt>
    <dgm:pt modelId="{834100BD-4BF1-44D9-BEA4-79A4F73E519F}" type="pres">
      <dgm:prSet presAssocID="{3DD23813-2A18-4EEF-8AD7-B9366B65A3F2}" presName="parTx1" presStyleLbl="node1" presStyleIdx="0" presStyleCnt="5"/>
      <dgm:spPr/>
    </dgm:pt>
    <dgm:pt modelId="{B031A027-C7BC-471E-93B3-CC4B00F781DE}" type="pres">
      <dgm:prSet presAssocID="{1D8D043B-ED6C-4D87-99EB-973065CA73AF}" presName="parTx2" presStyleLbl="node1" presStyleIdx="1" presStyleCnt="5"/>
      <dgm:spPr/>
    </dgm:pt>
    <dgm:pt modelId="{F1C23411-A136-4C55-83E8-DCBDEB67FE4D}" type="pres">
      <dgm:prSet presAssocID="{214E02AC-CD97-47B0-88DA-5DE8F28DD2EE}" presName="parTx3" presStyleLbl="node1" presStyleIdx="2" presStyleCnt="5"/>
      <dgm:spPr/>
    </dgm:pt>
    <dgm:pt modelId="{746A1297-1736-45E6-8363-99B194137D8B}" type="pres">
      <dgm:prSet presAssocID="{BE5FA27A-317D-4F26-926C-83F1C1586856}" presName="parTx4" presStyleLbl="node1" presStyleIdx="3" presStyleCnt="5"/>
      <dgm:spPr/>
    </dgm:pt>
    <dgm:pt modelId="{D2036274-185B-4062-BCC5-8E82CF14DD09}" type="pres">
      <dgm:prSet presAssocID="{4A9FFCC4-B425-443A-A9F3-14A97A5E1CDC}" presName="parTx5" presStyleLbl="node1" presStyleIdx="4" presStyleCnt="5"/>
      <dgm:spPr/>
    </dgm:pt>
  </dgm:ptLst>
  <dgm:cxnLst>
    <dgm:cxn modelId="{E6D43C05-6E4E-44D3-B37E-0CAA61136C88}" srcId="{453117A8-C9A6-4207-89F0-BC2B63C5B1D4}" destId="{4A9FFCC4-B425-443A-A9F3-14A97A5E1CDC}" srcOrd="4" destOrd="0" parTransId="{D1F923D8-820F-4C7C-B5C3-E8C300496BF8}" sibTransId="{6F6947EB-E62A-4814-8D9B-03E9D3C8FC76}"/>
    <dgm:cxn modelId="{E0DFD11B-07BC-4560-A11E-4DEC05752981}" srcId="{453117A8-C9A6-4207-89F0-BC2B63C5B1D4}" destId="{3DD23813-2A18-4EEF-8AD7-B9366B65A3F2}" srcOrd="0" destOrd="0" parTransId="{EEF000FD-D1D6-4196-B5F1-6B6F5AA30B33}" sibTransId="{788C9261-483B-47EF-9C79-2C0F9899D7A7}"/>
    <dgm:cxn modelId="{2147D930-EB5C-4DAA-B031-EE7472810185}" type="presOf" srcId="{3DD23813-2A18-4EEF-8AD7-B9366B65A3F2}" destId="{834100BD-4BF1-44D9-BEA4-79A4F73E519F}" srcOrd="0" destOrd="0" presId="urn:microsoft.com/office/officeart/2009/3/layout/SubStepProcess"/>
    <dgm:cxn modelId="{63F5F95A-1324-4EFE-81F9-062BE0782097}" type="presOf" srcId="{214E02AC-CD97-47B0-88DA-5DE8F28DD2EE}" destId="{F1C23411-A136-4C55-83E8-DCBDEB67FE4D}" srcOrd="0" destOrd="0" presId="urn:microsoft.com/office/officeart/2009/3/layout/SubStepProcess"/>
    <dgm:cxn modelId="{CAE51C68-EE0F-428B-9091-338A149E2F4F}" type="presOf" srcId="{1D8D043B-ED6C-4D87-99EB-973065CA73AF}" destId="{B031A027-C7BC-471E-93B3-CC4B00F781DE}" srcOrd="0" destOrd="0" presId="urn:microsoft.com/office/officeart/2009/3/layout/SubStepProcess"/>
    <dgm:cxn modelId="{F714A387-9019-462C-BF07-2E5C488B45F5}" srcId="{453117A8-C9A6-4207-89F0-BC2B63C5B1D4}" destId="{214E02AC-CD97-47B0-88DA-5DE8F28DD2EE}" srcOrd="2" destOrd="0" parTransId="{F7CB399B-94B6-4818-A8C5-8E4F6FEC7166}" sibTransId="{F696C2FD-BBC1-49E0-8264-747A7170A553}"/>
    <dgm:cxn modelId="{C25487D0-2066-4388-9BFD-A588BD87BC80}" type="presOf" srcId="{453117A8-C9A6-4207-89F0-BC2B63C5B1D4}" destId="{A9BA656E-16F7-4416-99FA-70DE1C5E5244}" srcOrd="0" destOrd="0" presId="urn:microsoft.com/office/officeart/2009/3/layout/SubStepProcess"/>
    <dgm:cxn modelId="{33FEF8D0-F79F-4BFB-9520-DE6FB1A3B9F1}" srcId="{453117A8-C9A6-4207-89F0-BC2B63C5B1D4}" destId="{1D8D043B-ED6C-4D87-99EB-973065CA73AF}" srcOrd="1" destOrd="0" parTransId="{CF52E698-1391-42D0-9CB4-6EF64303EB1C}" sibTransId="{B8666F6E-7A79-4F0F-96B2-D37BBA105768}"/>
    <dgm:cxn modelId="{BF2682E5-35E0-42DB-A43B-99C1D106712F}" type="presOf" srcId="{4A9FFCC4-B425-443A-A9F3-14A97A5E1CDC}" destId="{D2036274-185B-4062-BCC5-8E82CF14DD09}" srcOrd="0" destOrd="0" presId="urn:microsoft.com/office/officeart/2009/3/layout/SubStepProcess"/>
    <dgm:cxn modelId="{6BA7E0F7-5E7C-465F-A53E-BE24CA00BB58}" srcId="{453117A8-C9A6-4207-89F0-BC2B63C5B1D4}" destId="{BE5FA27A-317D-4F26-926C-83F1C1586856}" srcOrd="3" destOrd="0" parTransId="{1F279F5A-D79F-4593-9496-FB9B66078C6E}" sibTransId="{B03D2FA8-2150-4C77-B7F1-B9458587ED64}"/>
    <dgm:cxn modelId="{ADB275F8-0533-47CF-87B3-B115A361D5A0}" type="presOf" srcId="{BE5FA27A-317D-4F26-926C-83F1C1586856}" destId="{746A1297-1736-45E6-8363-99B194137D8B}" srcOrd="0" destOrd="0" presId="urn:microsoft.com/office/officeart/2009/3/layout/SubStepProcess"/>
    <dgm:cxn modelId="{E0FF5A5D-F4D1-4243-B5D7-238A3A04A0C4}" type="presParOf" srcId="{A9BA656E-16F7-4416-99FA-70DE1C5E5244}" destId="{834100BD-4BF1-44D9-BEA4-79A4F73E519F}" srcOrd="0" destOrd="0" presId="urn:microsoft.com/office/officeart/2009/3/layout/SubStepProcess"/>
    <dgm:cxn modelId="{76768D4A-AFB7-47E0-BC4F-B395EAE88E21}" type="presParOf" srcId="{A9BA656E-16F7-4416-99FA-70DE1C5E5244}" destId="{B031A027-C7BC-471E-93B3-CC4B00F781DE}" srcOrd="1" destOrd="0" presId="urn:microsoft.com/office/officeart/2009/3/layout/SubStepProcess"/>
    <dgm:cxn modelId="{D559A10D-42D4-42C5-B89D-DB6F9944BED5}" type="presParOf" srcId="{A9BA656E-16F7-4416-99FA-70DE1C5E5244}" destId="{F1C23411-A136-4C55-83E8-DCBDEB67FE4D}" srcOrd="2" destOrd="0" presId="urn:microsoft.com/office/officeart/2009/3/layout/SubStepProcess"/>
    <dgm:cxn modelId="{F16775CF-BB1C-411C-91D9-DCD648718357}" type="presParOf" srcId="{A9BA656E-16F7-4416-99FA-70DE1C5E5244}" destId="{746A1297-1736-45E6-8363-99B194137D8B}" srcOrd="3" destOrd="0" presId="urn:microsoft.com/office/officeart/2009/3/layout/SubStepProcess"/>
    <dgm:cxn modelId="{6770D14D-4BBE-4261-B621-66F160A5FC78}" type="presParOf" srcId="{A9BA656E-16F7-4416-99FA-70DE1C5E5244}" destId="{D2036274-185B-4062-BCC5-8E82CF14DD09}" srcOrd="4" destOrd="0" presId="urn:microsoft.com/office/officeart/2009/3/layout/SubSte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53117A8-C9A6-4207-89F0-BC2B63C5B1D4}" type="doc">
      <dgm:prSet loTypeId="urn:microsoft.com/office/officeart/2009/3/layout/SubSte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DD23813-2A18-4EEF-8AD7-B9366B65A3F2}">
      <dgm:prSet/>
      <dgm:spPr>
        <a:gradFill flip="none" rotWithShape="0">
          <a:gsLst>
            <a:gs pos="0">
              <a:schemeClr val="accent2">
                <a:lumMod val="75000"/>
                <a:tint val="66000"/>
                <a:satMod val="160000"/>
              </a:schemeClr>
            </a:gs>
            <a:gs pos="50000">
              <a:schemeClr val="accent2">
                <a:lumMod val="75000"/>
                <a:tint val="44500"/>
                <a:satMod val="160000"/>
              </a:schemeClr>
            </a:gs>
            <a:gs pos="100000">
              <a:schemeClr val="accent2">
                <a:lumMod val="75000"/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US" dirty="0"/>
            <a:t>Goal of Buddhism: Relieve Suffering</a:t>
          </a:r>
        </a:p>
      </dgm:t>
    </dgm:pt>
    <dgm:pt modelId="{EEF000FD-D1D6-4196-B5F1-6B6F5AA30B33}" type="parTrans" cxnId="{E0DFD11B-07BC-4560-A11E-4DEC05752981}">
      <dgm:prSet/>
      <dgm:spPr/>
      <dgm:t>
        <a:bodyPr/>
        <a:lstStyle/>
        <a:p>
          <a:endParaRPr lang="en-US"/>
        </a:p>
      </dgm:t>
    </dgm:pt>
    <dgm:pt modelId="{788C9261-483B-47EF-9C79-2C0F9899D7A7}" type="sibTrans" cxnId="{E0DFD11B-07BC-4560-A11E-4DEC05752981}">
      <dgm:prSet phldrT="01" phldr="0"/>
      <dgm:spPr/>
      <dgm:t>
        <a:bodyPr/>
        <a:lstStyle/>
        <a:p>
          <a:endParaRPr lang="en-US"/>
        </a:p>
      </dgm:t>
    </dgm:pt>
    <dgm:pt modelId="{1D8D043B-ED6C-4D87-99EB-973065CA73AF}">
      <dgm:prSet/>
      <dgm:spPr>
        <a:gradFill flip="none" rotWithShape="0">
          <a:gsLst>
            <a:gs pos="0">
              <a:srgbClr val="002060">
                <a:tint val="66000"/>
                <a:satMod val="160000"/>
              </a:srgbClr>
            </a:gs>
            <a:gs pos="50000">
              <a:srgbClr val="002060">
                <a:tint val="44500"/>
                <a:satMod val="160000"/>
              </a:srgbClr>
            </a:gs>
            <a:gs pos="100000">
              <a:srgbClr val="00206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en-US" dirty="0"/>
            <a:t>World Reality: Dependent Origination</a:t>
          </a:r>
        </a:p>
      </dgm:t>
    </dgm:pt>
    <dgm:pt modelId="{CF52E698-1391-42D0-9CB4-6EF64303EB1C}" type="parTrans" cxnId="{33FEF8D0-F79F-4BFB-9520-DE6FB1A3B9F1}">
      <dgm:prSet/>
      <dgm:spPr/>
      <dgm:t>
        <a:bodyPr/>
        <a:lstStyle/>
        <a:p>
          <a:endParaRPr lang="en-US"/>
        </a:p>
      </dgm:t>
    </dgm:pt>
    <dgm:pt modelId="{B8666F6E-7A79-4F0F-96B2-D37BBA105768}" type="sibTrans" cxnId="{33FEF8D0-F79F-4BFB-9520-DE6FB1A3B9F1}">
      <dgm:prSet phldrT="02" phldr="0"/>
      <dgm:spPr/>
      <dgm:t>
        <a:bodyPr/>
        <a:lstStyle/>
        <a:p>
          <a:endParaRPr lang="en-US"/>
        </a:p>
      </dgm:t>
    </dgm:pt>
    <dgm:pt modelId="{BE5FA27A-317D-4F26-926C-83F1C1586856}">
      <dgm:prSet/>
      <dgm:spPr>
        <a:gradFill flip="none" rotWithShape="0">
          <a:gsLst>
            <a:gs pos="0">
              <a:srgbClr val="7030A0">
                <a:tint val="66000"/>
                <a:satMod val="160000"/>
              </a:srgbClr>
            </a:gs>
            <a:gs pos="50000">
              <a:srgbClr val="7030A0">
                <a:tint val="44500"/>
                <a:satMod val="160000"/>
              </a:srgbClr>
            </a:gs>
            <a:gs pos="100000">
              <a:srgbClr val="7030A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en-US" dirty="0"/>
            <a:t>Middle Way </a:t>
          </a:r>
        </a:p>
      </dgm:t>
    </dgm:pt>
    <dgm:pt modelId="{1F279F5A-D79F-4593-9496-FB9B66078C6E}" type="parTrans" cxnId="{6BA7E0F7-5E7C-465F-A53E-BE24CA00BB58}">
      <dgm:prSet/>
      <dgm:spPr/>
      <dgm:t>
        <a:bodyPr/>
        <a:lstStyle/>
        <a:p>
          <a:endParaRPr lang="en-US"/>
        </a:p>
      </dgm:t>
    </dgm:pt>
    <dgm:pt modelId="{B03D2FA8-2150-4C77-B7F1-B9458587ED64}" type="sibTrans" cxnId="{6BA7E0F7-5E7C-465F-A53E-BE24CA00BB58}">
      <dgm:prSet phldrT="04" phldr="0"/>
      <dgm:spPr/>
      <dgm:t>
        <a:bodyPr/>
        <a:lstStyle/>
        <a:p>
          <a:endParaRPr lang="en-US"/>
        </a:p>
      </dgm:t>
    </dgm:pt>
    <dgm:pt modelId="{214E02AC-CD97-47B0-88DA-5DE8F28DD2EE}">
      <dgm:prSet/>
      <dgm:spPr>
        <a:gradFill flip="none" rotWithShape="0">
          <a:gsLst>
            <a:gs pos="0">
              <a:srgbClr val="00B0F0">
                <a:tint val="66000"/>
                <a:satMod val="160000"/>
              </a:srgbClr>
            </a:gs>
            <a:gs pos="50000">
              <a:srgbClr val="00B0F0">
                <a:tint val="44500"/>
                <a:satMod val="160000"/>
              </a:srgbClr>
            </a:gs>
            <a:gs pos="100000">
              <a:srgbClr val="00B0F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en-US" dirty="0"/>
            <a:t> World Reality: Change</a:t>
          </a:r>
        </a:p>
      </dgm:t>
    </dgm:pt>
    <dgm:pt modelId="{F7CB399B-94B6-4818-A8C5-8E4F6FEC7166}" type="parTrans" cxnId="{F714A387-9019-462C-BF07-2E5C488B45F5}">
      <dgm:prSet/>
      <dgm:spPr/>
      <dgm:t>
        <a:bodyPr/>
        <a:lstStyle/>
        <a:p>
          <a:endParaRPr lang="en-US"/>
        </a:p>
      </dgm:t>
    </dgm:pt>
    <dgm:pt modelId="{F696C2FD-BBC1-49E0-8264-747A7170A553}" type="sibTrans" cxnId="{F714A387-9019-462C-BF07-2E5C488B45F5}">
      <dgm:prSet phldrT="03" phldr="0"/>
      <dgm:spPr/>
      <dgm:t>
        <a:bodyPr/>
        <a:lstStyle/>
        <a:p>
          <a:endParaRPr lang="en-US"/>
        </a:p>
      </dgm:t>
    </dgm:pt>
    <dgm:pt modelId="{4A9FFCC4-B425-443A-A9F3-14A97A5E1CDC}">
      <dgm:prSet/>
      <dgm:spPr>
        <a:solidFill>
          <a:srgbClr val="00B050"/>
        </a:solidFill>
      </dgm:spPr>
      <dgm:t>
        <a:bodyPr/>
        <a:lstStyle/>
        <a:p>
          <a:r>
            <a:rPr lang="en-US" dirty="0"/>
            <a:t>Wisdom and Compassion</a:t>
          </a:r>
        </a:p>
      </dgm:t>
    </dgm:pt>
    <dgm:pt modelId="{D1F923D8-820F-4C7C-B5C3-E8C300496BF8}" type="parTrans" cxnId="{E6D43C05-6E4E-44D3-B37E-0CAA61136C88}">
      <dgm:prSet/>
      <dgm:spPr/>
      <dgm:t>
        <a:bodyPr/>
        <a:lstStyle/>
        <a:p>
          <a:endParaRPr lang="en-US"/>
        </a:p>
      </dgm:t>
    </dgm:pt>
    <dgm:pt modelId="{6F6947EB-E62A-4814-8D9B-03E9D3C8FC76}" type="sibTrans" cxnId="{E6D43C05-6E4E-44D3-B37E-0CAA61136C88}">
      <dgm:prSet phldrT="05" phldr="0"/>
      <dgm:spPr/>
      <dgm:t>
        <a:bodyPr/>
        <a:lstStyle/>
        <a:p>
          <a:endParaRPr lang="en-US"/>
        </a:p>
      </dgm:t>
    </dgm:pt>
    <dgm:pt modelId="{A9BA656E-16F7-4416-99FA-70DE1C5E5244}" type="pres">
      <dgm:prSet presAssocID="{453117A8-C9A6-4207-89F0-BC2B63C5B1D4}" presName="Name0" presStyleCnt="0">
        <dgm:presLayoutVars>
          <dgm:chMax val="7"/>
          <dgm:dir/>
          <dgm:animOne val="branch"/>
        </dgm:presLayoutVars>
      </dgm:prSet>
      <dgm:spPr/>
    </dgm:pt>
    <dgm:pt modelId="{834100BD-4BF1-44D9-BEA4-79A4F73E519F}" type="pres">
      <dgm:prSet presAssocID="{3DD23813-2A18-4EEF-8AD7-B9366B65A3F2}" presName="parTx1" presStyleLbl="node1" presStyleIdx="0" presStyleCnt="5"/>
      <dgm:spPr/>
    </dgm:pt>
    <dgm:pt modelId="{B031A027-C7BC-471E-93B3-CC4B00F781DE}" type="pres">
      <dgm:prSet presAssocID="{1D8D043B-ED6C-4D87-99EB-973065CA73AF}" presName="parTx2" presStyleLbl="node1" presStyleIdx="1" presStyleCnt="5"/>
      <dgm:spPr/>
    </dgm:pt>
    <dgm:pt modelId="{F1C23411-A136-4C55-83E8-DCBDEB67FE4D}" type="pres">
      <dgm:prSet presAssocID="{214E02AC-CD97-47B0-88DA-5DE8F28DD2EE}" presName="parTx3" presStyleLbl="node1" presStyleIdx="2" presStyleCnt="5"/>
      <dgm:spPr/>
    </dgm:pt>
    <dgm:pt modelId="{746A1297-1736-45E6-8363-99B194137D8B}" type="pres">
      <dgm:prSet presAssocID="{BE5FA27A-317D-4F26-926C-83F1C1586856}" presName="parTx4" presStyleLbl="node1" presStyleIdx="3" presStyleCnt="5"/>
      <dgm:spPr/>
    </dgm:pt>
    <dgm:pt modelId="{D2036274-185B-4062-BCC5-8E82CF14DD09}" type="pres">
      <dgm:prSet presAssocID="{4A9FFCC4-B425-443A-A9F3-14A97A5E1CDC}" presName="parTx5" presStyleLbl="node1" presStyleIdx="4" presStyleCnt="5"/>
      <dgm:spPr/>
    </dgm:pt>
  </dgm:ptLst>
  <dgm:cxnLst>
    <dgm:cxn modelId="{E6D43C05-6E4E-44D3-B37E-0CAA61136C88}" srcId="{453117A8-C9A6-4207-89F0-BC2B63C5B1D4}" destId="{4A9FFCC4-B425-443A-A9F3-14A97A5E1CDC}" srcOrd="4" destOrd="0" parTransId="{D1F923D8-820F-4C7C-B5C3-E8C300496BF8}" sibTransId="{6F6947EB-E62A-4814-8D9B-03E9D3C8FC76}"/>
    <dgm:cxn modelId="{E0DFD11B-07BC-4560-A11E-4DEC05752981}" srcId="{453117A8-C9A6-4207-89F0-BC2B63C5B1D4}" destId="{3DD23813-2A18-4EEF-8AD7-B9366B65A3F2}" srcOrd="0" destOrd="0" parTransId="{EEF000FD-D1D6-4196-B5F1-6B6F5AA30B33}" sibTransId="{788C9261-483B-47EF-9C79-2C0F9899D7A7}"/>
    <dgm:cxn modelId="{2147D930-EB5C-4DAA-B031-EE7472810185}" type="presOf" srcId="{3DD23813-2A18-4EEF-8AD7-B9366B65A3F2}" destId="{834100BD-4BF1-44D9-BEA4-79A4F73E519F}" srcOrd="0" destOrd="0" presId="urn:microsoft.com/office/officeart/2009/3/layout/SubStepProcess"/>
    <dgm:cxn modelId="{63F5F95A-1324-4EFE-81F9-062BE0782097}" type="presOf" srcId="{214E02AC-CD97-47B0-88DA-5DE8F28DD2EE}" destId="{F1C23411-A136-4C55-83E8-DCBDEB67FE4D}" srcOrd="0" destOrd="0" presId="urn:microsoft.com/office/officeart/2009/3/layout/SubStepProcess"/>
    <dgm:cxn modelId="{CAE51C68-EE0F-428B-9091-338A149E2F4F}" type="presOf" srcId="{1D8D043B-ED6C-4D87-99EB-973065CA73AF}" destId="{B031A027-C7BC-471E-93B3-CC4B00F781DE}" srcOrd="0" destOrd="0" presId="urn:microsoft.com/office/officeart/2009/3/layout/SubStepProcess"/>
    <dgm:cxn modelId="{F714A387-9019-462C-BF07-2E5C488B45F5}" srcId="{453117A8-C9A6-4207-89F0-BC2B63C5B1D4}" destId="{214E02AC-CD97-47B0-88DA-5DE8F28DD2EE}" srcOrd="2" destOrd="0" parTransId="{F7CB399B-94B6-4818-A8C5-8E4F6FEC7166}" sibTransId="{F696C2FD-BBC1-49E0-8264-747A7170A553}"/>
    <dgm:cxn modelId="{C25487D0-2066-4388-9BFD-A588BD87BC80}" type="presOf" srcId="{453117A8-C9A6-4207-89F0-BC2B63C5B1D4}" destId="{A9BA656E-16F7-4416-99FA-70DE1C5E5244}" srcOrd="0" destOrd="0" presId="urn:microsoft.com/office/officeart/2009/3/layout/SubStepProcess"/>
    <dgm:cxn modelId="{33FEF8D0-F79F-4BFB-9520-DE6FB1A3B9F1}" srcId="{453117A8-C9A6-4207-89F0-BC2B63C5B1D4}" destId="{1D8D043B-ED6C-4D87-99EB-973065CA73AF}" srcOrd="1" destOrd="0" parTransId="{CF52E698-1391-42D0-9CB4-6EF64303EB1C}" sibTransId="{B8666F6E-7A79-4F0F-96B2-D37BBA105768}"/>
    <dgm:cxn modelId="{BF2682E5-35E0-42DB-A43B-99C1D106712F}" type="presOf" srcId="{4A9FFCC4-B425-443A-A9F3-14A97A5E1CDC}" destId="{D2036274-185B-4062-BCC5-8E82CF14DD09}" srcOrd="0" destOrd="0" presId="urn:microsoft.com/office/officeart/2009/3/layout/SubStepProcess"/>
    <dgm:cxn modelId="{6BA7E0F7-5E7C-465F-A53E-BE24CA00BB58}" srcId="{453117A8-C9A6-4207-89F0-BC2B63C5B1D4}" destId="{BE5FA27A-317D-4F26-926C-83F1C1586856}" srcOrd="3" destOrd="0" parTransId="{1F279F5A-D79F-4593-9496-FB9B66078C6E}" sibTransId="{B03D2FA8-2150-4C77-B7F1-B9458587ED64}"/>
    <dgm:cxn modelId="{ADB275F8-0533-47CF-87B3-B115A361D5A0}" type="presOf" srcId="{BE5FA27A-317D-4F26-926C-83F1C1586856}" destId="{746A1297-1736-45E6-8363-99B194137D8B}" srcOrd="0" destOrd="0" presId="urn:microsoft.com/office/officeart/2009/3/layout/SubStepProcess"/>
    <dgm:cxn modelId="{E0FF5A5D-F4D1-4243-B5D7-238A3A04A0C4}" type="presParOf" srcId="{A9BA656E-16F7-4416-99FA-70DE1C5E5244}" destId="{834100BD-4BF1-44D9-BEA4-79A4F73E519F}" srcOrd="0" destOrd="0" presId="urn:microsoft.com/office/officeart/2009/3/layout/SubStepProcess"/>
    <dgm:cxn modelId="{76768D4A-AFB7-47E0-BC4F-B395EAE88E21}" type="presParOf" srcId="{A9BA656E-16F7-4416-99FA-70DE1C5E5244}" destId="{B031A027-C7BC-471E-93B3-CC4B00F781DE}" srcOrd="1" destOrd="0" presId="urn:microsoft.com/office/officeart/2009/3/layout/SubStepProcess"/>
    <dgm:cxn modelId="{D559A10D-42D4-42C5-B89D-DB6F9944BED5}" type="presParOf" srcId="{A9BA656E-16F7-4416-99FA-70DE1C5E5244}" destId="{F1C23411-A136-4C55-83E8-DCBDEB67FE4D}" srcOrd="2" destOrd="0" presId="urn:microsoft.com/office/officeart/2009/3/layout/SubStepProcess"/>
    <dgm:cxn modelId="{F16775CF-BB1C-411C-91D9-DCD648718357}" type="presParOf" srcId="{A9BA656E-16F7-4416-99FA-70DE1C5E5244}" destId="{746A1297-1736-45E6-8363-99B194137D8B}" srcOrd="3" destOrd="0" presId="urn:microsoft.com/office/officeart/2009/3/layout/SubStepProcess"/>
    <dgm:cxn modelId="{6770D14D-4BBE-4261-B621-66F160A5FC78}" type="presParOf" srcId="{A9BA656E-16F7-4416-99FA-70DE1C5E5244}" destId="{D2036274-185B-4062-BCC5-8E82CF14DD09}" srcOrd="4" destOrd="0" presId="urn:microsoft.com/office/officeart/2009/3/layout/SubSte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53117A8-C9A6-4207-89F0-BC2B63C5B1D4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DD23813-2A18-4EEF-8AD7-B9366B65A3F2}">
      <dgm:prSet/>
      <dgm:spPr>
        <a:solidFill>
          <a:schemeClr val="accent2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US" dirty="0"/>
            <a:t>Relieve All Suffering</a:t>
          </a:r>
        </a:p>
      </dgm:t>
    </dgm:pt>
    <dgm:pt modelId="{EEF000FD-D1D6-4196-B5F1-6B6F5AA30B33}" type="parTrans" cxnId="{E0DFD11B-07BC-4560-A11E-4DEC05752981}">
      <dgm:prSet/>
      <dgm:spPr/>
      <dgm:t>
        <a:bodyPr/>
        <a:lstStyle/>
        <a:p>
          <a:endParaRPr lang="en-US"/>
        </a:p>
      </dgm:t>
    </dgm:pt>
    <dgm:pt modelId="{788C9261-483B-47EF-9C79-2C0F9899D7A7}" type="sibTrans" cxnId="{E0DFD11B-07BC-4560-A11E-4DEC05752981}">
      <dgm:prSet phldrT="01" phldr="0"/>
      <dgm:spPr/>
      <dgm:t>
        <a:bodyPr/>
        <a:lstStyle/>
        <a:p>
          <a:endParaRPr lang="en-US"/>
        </a:p>
      </dgm:t>
    </dgm:pt>
    <dgm:pt modelId="{E87DACBE-5C84-425D-A996-D28713092261}">
      <dgm:prSet/>
      <dgm:spPr>
        <a:solidFill>
          <a:schemeClr val="accent2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US" dirty="0"/>
            <a:t>Relieve Suffering</a:t>
          </a:r>
        </a:p>
      </dgm:t>
    </dgm:pt>
    <dgm:pt modelId="{42C1091C-4212-408A-B0EB-22C66AEE90E4}" type="parTrans" cxnId="{D6123BE4-CF89-454A-BE6F-E756D7716FD0}">
      <dgm:prSet/>
      <dgm:spPr/>
      <dgm:t>
        <a:bodyPr/>
        <a:lstStyle/>
        <a:p>
          <a:endParaRPr lang="en-US"/>
        </a:p>
      </dgm:t>
    </dgm:pt>
    <dgm:pt modelId="{5ACA8BD7-041F-4A44-ABD7-680B611C4B4A}" type="sibTrans" cxnId="{D6123BE4-CF89-454A-BE6F-E756D7716FD0}">
      <dgm:prSet/>
      <dgm:spPr/>
      <dgm:t>
        <a:bodyPr/>
        <a:lstStyle/>
        <a:p>
          <a:endParaRPr lang="en-US"/>
        </a:p>
      </dgm:t>
    </dgm:pt>
    <dgm:pt modelId="{FBFE1784-5AC3-4F45-8B15-FF56C2603058}">
      <dgm:prSet/>
      <dgm:spPr>
        <a:solidFill>
          <a:srgbClr val="00B050"/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US" dirty="0"/>
            <a:t>Wisdom-Compassion</a:t>
          </a:r>
        </a:p>
      </dgm:t>
    </dgm:pt>
    <dgm:pt modelId="{EC138879-F303-4C98-B9BB-E03B7B577854}" type="parTrans" cxnId="{51B53F37-1CA9-4FA8-8DB1-D99D72AE9C21}">
      <dgm:prSet/>
      <dgm:spPr/>
      <dgm:t>
        <a:bodyPr/>
        <a:lstStyle/>
        <a:p>
          <a:endParaRPr lang="en-US"/>
        </a:p>
      </dgm:t>
    </dgm:pt>
    <dgm:pt modelId="{AD7F6AA0-3C94-40E0-B2F2-DF5C7E2229EE}" type="sibTrans" cxnId="{51B53F37-1CA9-4FA8-8DB1-D99D72AE9C21}">
      <dgm:prSet/>
      <dgm:spPr/>
      <dgm:t>
        <a:bodyPr/>
        <a:lstStyle/>
        <a:p>
          <a:endParaRPr lang="en-US"/>
        </a:p>
      </dgm:t>
    </dgm:pt>
    <dgm:pt modelId="{278F8C0A-6086-4343-8EDC-12792C34D47F}" type="pres">
      <dgm:prSet presAssocID="{453117A8-C9A6-4207-89F0-BC2B63C5B1D4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0D9E39C-3205-4276-8292-3F2B48490D86}" type="pres">
      <dgm:prSet presAssocID="{3DD23813-2A18-4EEF-8AD7-B9366B65A3F2}" presName="centerShape" presStyleLbl="node0" presStyleIdx="0" presStyleCnt="1"/>
      <dgm:spPr/>
    </dgm:pt>
    <dgm:pt modelId="{52869907-CEE5-483C-9E30-481C13044C30}" type="pres">
      <dgm:prSet presAssocID="{42C1091C-4212-408A-B0EB-22C66AEE90E4}" presName="parTrans" presStyleLbl="bgSibTrans2D1" presStyleIdx="0" presStyleCnt="2"/>
      <dgm:spPr/>
    </dgm:pt>
    <dgm:pt modelId="{3EE24E3D-5F9F-43A9-8053-B8153A27CC72}" type="pres">
      <dgm:prSet presAssocID="{E87DACBE-5C84-425D-A996-D28713092261}" presName="node" presStyleLbl="node1" presStyleIdx="0" presStyleCnt="2">
        <dgm:presLayoutVars>
          <dgm:bulletEnabled val="1"/>
        </dgm:presLayoutVars>
      </dgm:prSet>
      <dgm:spPr/>
    </dgm:pt>
    <dgm:pt modelId="{B93C8DF4-FF4E-4F3D-B5B4-E72DEC09ACB7}" type="pres">
      <dgm:prSet presAssocID="{EC138879-F303-4C98-B9BB-E03B7B577854}" presName="parTrans" presStyleLbl="bgSibTrans2D1" presStyleIdx="1" presStyleCnt="2"/>
      <dgm:spPr/>
    </dgm:pt>
    <dgm:pt modelId="{90527F01-0D41-4A91-A017-C4E631654615}" type="pres">
      <dgm:prSet presAssocID="{FBFE1784-5AC3-4F45-8B15-FF56C2603058}" presName="node" presStyleLbl="node1" presStyleIdx="1" presStyleCnt="2">
        <dgm:presLayoutVars>
          <dgm:bulletEnabled val="1"/>
        </dgm:presLayoutVars>
      </dgm:prSet>
      <dgm:spPr/>
    </dgm:pt>
  </dgm:ptLst>
  <dgm:cxnLst>
    <dgm:cxn modelId="{E0DFD11B-07BC-4560-A11E-4DEC05752981}" srcId="{453117A8-C9A6-4207-89F0-BC2B63C5B1D4}" destId="{3DD23813-2A18-4EEF-8AD7-B9366B65A3F2}" srcOrd="0" destOrd="0" parTransId="{EEF000FD-D1D6-4196-B5F1-6B6F5AA30B33}" sibTransId="{788C9261-483B-47EF-9C79-2C0F9899D7A7}"/>
    <dgm:cxn modelId="{68ACFE32-3EF2-4F7C-91DB-78C8C509C47D}" type="presOf" srcId="{453117A8-C9A6-4207-89F0-BC2B63C5B1D4}" destId="{278F8C0A-6086-4343-8EDC-12792C34D47F}" srcOrd="0" destOrd="0" presId="urn:microsoft.com/office/officeart/2005/8/layout/radial4"/>
    <dgm:cxn modelId="{51B53F37-1CA9-4FA8-8DB1-D99D72AE9C21}" srcId="{3DD23813-2A18-4EEF-8AD7-B9366B65A3F2}" destId="{FBFE1784-5AC3-4F45-8B15-FF56C2603058}" srcOrd="1" destOrd="0" parTransId="{EC138879-F303-4C98-B9BB-E03B7B577854}" sibTransId="{AD7F6AA0-3C94-40E0-B2F2-DF5C7E2229EE}"/>
    <dgm:cxn modelId="{59396A4F-1EAB-496F-9833-8A477B482C26}" type="presOf" srcId="{FBFE1784-5AC3-4F45-8B15-FF56C2603058}" destId="{90527F01-0D41-4A91-A017-C4E631654615}" srcOrd="0" destOrd="0" presId="urn:microsoft.com/office/officeart/2005/8/layout/radial4"/>
    <dgm:cxn modelId="{2BBC0B5F-5662-44C7-93EE-D99AD479EE11}" type="presOf" srcId="{E87DACBE-5C84-425D-A996-D28713092261}" destId="{3EE24E3D-5F9F-43A9-8053-B8153A27CC72}" srcOrd="0" destOrd="0" presId="urn:microsoft.com/office/officeart/2005/8/layout/radial4"/>
    <dgm:cxn modelId="{AA0FEA93-DE39-4877-802B-EB8AD716F5C8}" type="presOf" srcId="{3DD23813-2A18-4EEF-8AD7-B9366B65A3F2}" destId="{30D9E39C-3205-4276-8292-3F2B48490D86}" srcOrd="0" destOrd="0" presId="urn:microsoft.com/office/officeart/2005/8/layout/radial4"/>
    <dgm:cxn modelId="{B4DF25A5-9B43-4604-8E75-56C3D683C674}" type="presOf" srcId="{42C1091C-4212-408A-B0EB-22C66AEE90E4}" destId="{52869907-CEE5-483C-9E30-481C13044C30}" srcOrd="0" destOrd="0" presId="urn:microsoft.com/office/officeart/2005/8/layout/radial4"/>
    <dgm:cxn modelId="{BA07D6DB-8A87-48F3-AA88-1EB7AC736A41}" type="presOf" srcId="{EC138879-F303-4C98-B9BB-E03B7B577854}" destId="{B93C8DF4-FF4E-4F3D-B5B4-E72DEC09ACB7}" srcOrd="0" destOrd="0" presId="urn:microsoft.com/office/officeart/2005/8/layout/radial4"/>
    <dgm:cxn modelId="{D6123BE4-CF89-454A-BE6F-E756D7716FD0}" srcId="{3DD23813-2A18-4EEF-8AD7-B9366B65A3F2}" destId="{E87DACBE-5C84-425D-A996-D28713092261}" srcOrd="0" destOrd="0" parTransId="{42C1091C-4212-408A-B0EB-22C66AEE90E4}" sibTransId="{5ACA8BD7-041F-4A44-ABD7-680B611C4B4A}"/>
    <dgm:cxn modelId="{F5CB6531-DB75-451E-B28B-0D6FFFE35273}" type="presParOf" srcId="{278F8C0A-6086-4343-8EDC-12792C34D47F}" destId="{30D9E39C-3205-4276-8292-3F2B48490D86}" srcOrd="0" destOrd="0" presId="urn:microsoft.com/office/officeart/2005/8/layout/radial4"/>
    <dgm:cxn modelId="{74FFEB3D-6316-4E65-B413-5787BAC93DBB}" type="presParOf" srcId="{278F8C0A-6086-4343-8EDC-12792C34D47F}" destId="{52869907-CEE5-483C-9E30-481C13044C30}" srcOrd="1" destOrd="0" presId="urn:microsoft.com/office/officeart/2005/8/layout/radial4"/>
    <dgm:cxn modelId="{957D228C-7B4F-4CEF-9C56-52951DF2A6CF}" type="presParOf" srcId="{278F8C0A-6086-4343-8EDC-12792C34D47F}" destId="{3EE24E3D-5F9F-43A9-8053-B8153A27CC72}" srcOrd="2" destOrd="0" presId="urn:microsoft.com/office/officeart/2005/8/layout/radial4"/>
    <dgm:cxn modelId="{8A73A74C-2098-41F0-96CC-83B977C4970D}" type="presParOf" srcId="{278F8C0A-6086-4343-8EDC-12792C34D47F}" destId="{B93C8DF4-FF4E-4F3D-B5B4-E72DEC09ACB7}" srcOrd="3" destOrd="0" presId="urn:microsoft.com/office/officeart/2005/8/layout/radial4"/>
    <dgm:cxn modelId="{06A30D95-88AE-4B51-A817-B170F60C4B75}" type="presParOf" srcId="{278F8C0A-6086-4343-8EDC-12792C34D47F}" destId="{90527F01-0D41-4A91-A017-C4E631654615}" srcOrd="4" destOrd="0" presId="urn:microsoft.com/office/officeart/2005/8/layout/radial4"/>
  </dgm:cxnLst>
  <dgm:bg>
    <a:blipFill>
      <a:blip xmlns:r="http://schemas.openxmlformats.org/officeDocument/2006/relationships" r:embed="rId1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53117A8-C9A6-4207-89F0-BC2B63C5B1D4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DD23813-2A18-4EEF-8AD7-B9366B65A3F2}">
      <dgm:prSet/>
      <dgm:spPr>
        <a:solidFill>
          <a:schemeClr val="accent5">
            <a:lumMod val="50000"/>
          </a:schemeClr>
        </a:solidFill>
      </dgm:spPr>
      <dgm:t>
        <a:bodyPr/>
        <a:lstStyle/>
        <a:p>
          <a:pPr algn="ctr"/>
          <a:r>
            <a:rPr lang="en-US" u="none" dirty="0"/>
            <a:t>Problem</a:t>
          </a:r>
          <a:endParaRPr lang="en-US" u="sng" dirty="0"/>
        </a:p>
      </dgm:t>
    </dgm:pt>
    <dgm:pt modelId="{EEF000FD-D1D6-4196-B5F1-6B6F5AA30B33}" type="parTrans" cxnId="{E0DFD11B-07BC-4560-A11E-4DEC05752981}">
      <dgm:prSet/>
      <dgm:spPr/>
      <dgm:t>
        <a:bodyPr/>
        <a:lstStyle/>
        <a:p>
          <a:endParaRPr lang="en-US"/>
        </a:p>
      </dgm:t>
    </dgm:pt>
    <dgm:pt modelId="{788C9261-483B-47EF-9C79-2C0F9899D7A7}" type="sibTrans" cxnId="{E0DFD11B-07BC-4560-A11E-4DEC05752981}">
      <dgm:prSet phldrT="01" phldr="0"/>
      <dgm:spPr/>
      <dgm:t>
        <a:bodyPr/>
        <a:lstStyle/>
        <a:p>
          <a:r>
            <a:rPr lang="en-US"/>
            <a:t>01</a:t>
          </a:r>
          <a:endParaRPr lang="en-US" dirty="0"/>
        </a:p>
      </dgm:t>
    </dgm:pt>
    <dgm:pt modelId="{1D8D043B-ED6C-4D87-99EB-973065CA73AF}">
      <dgm:prSet/>
      <dgm:spPr>
        <a:solidFill>
          <a:schemeClr val="accent5">
            <a:lumMod val="50000"/>
          </a:schemeClr>
        </a:solidFill>
      </dgm:spPr>
      <dgm:t>
        <a:bodyPr/>
        <a:lstStyle/>
        <a:p>
          <a:pPr algn="ctr"/>
          <a:r>
            <a:rPr lang="en-US" u="none" dirty="0"/>
            <a:t>Cause</a:t>
          </a:r>
        </a:p>
      </dgm:t>
    </dgm:pt>
    <dgm:pt modelId="{CF52E698-1391-42D0-9CB4-6EF64303EB1C}" type="parTrans" cxnId="{33FEF8D0-F79F-4BFB-9520-DE6FB1A3B9F1}">
      <dgm:prSet/>
      <dgm:spPr/>
      <dgm:t>
        <a:bodyPr/>
        <a:lstStyle/>
        <a:p>
          <a:endParaRPr lang="en-US"/>
        </a:p>
      </dgm:t>
    </dgm:pt>
    <dgm:pt modelId="{B8666F6E-7A79-4F0F-96B2-D37BBA105768}" type="sibTrans" cxnId="{33FEF8D0-F79F-4BFB-9520-DE6FB1A3B9F1}">
      <dgm:prSet phldrT="02" phldr="0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/>
            <a:t>02</a:t>
          </a:r>
          <a:endParaRPr lang="en-US" dirty="0"/>
        </a:p>
      </dgm:t>
    </dgm:pt>
    <dgm:pt modelId="{95356059-6B04-4DEA-9681-B949740AADC6}">
      <dgm:prSet/>
      <dgm:spPr>
        <a:solidFill>
          <a:schemeClr val="accent5">
            <a:lumMod val="50000"/>
          </a:schemeClr>
        </a:solidFill>
      </dgm:spPr>
      <dgm:t>
        <a:bodyPr/>
        <a:lstStyle/>
        <a:p>
          <a:pPr algn="ctr"/>
          <a:r>
            <a:rPr lang="en-US" u="none" dirty="0"/>
            <a:t>Specify Solution</a:t>
          </a:r>
          <a:endParaRPr lang="en-US" u="sng" dirty="0"/>
        </a:p>
      </dgm:t>
    </dgm:pt>
    <dgm:pt modelId="{E36C6F04-B206-449B-8B0F-F69A79CF511F}" type="parTrans" cxnId="{89CD5193-E8AD-433B-A0AE-276999364BCF}">
      <dgm:prSet/>
      <dgm:spPr/>
      <dgm:t>
        <a:bodyPr/>
        <a:lstStyle/>
        <a:p>
          <a:endParaRPr lang="en-US"/>
        </a:p>
      </dgm:t>
    </dgm:pt>
    <dgm:pt modelId="{F3124DB9-ECFC-484D-B33A-CD4BF478C050}" type="sibTrans" cxnId="{89CD5193-E8AD-433B-A0AE-276999364BCF}">
      <dgm:prSet phldrT="04" phldr="0"/>
      <dgm:spPr/>
      <dgm:t>
        <a:bodyPr/>
        <a:lstStyle/>
        <a:p>
          <a:r>
            <a:rPr lang="en-US"/>
            <a:t>04</a:t>
          </a:r>
        </a:p>
      </dgm:t>
    </dgm:pt>
    <dgm:pt modelId="{50824CCE-41FA-480B-9EDD-0582BACD1DEA}">
      <dgm:prSet/>
      <dgm:spPr>
        <a:solidFill>
          <a:schemeClr val="accent5">
            <a:lumMod val="50000"/>
          </a:schemeClr>
        </a:solidFill>
      </dgm:spPr>
      <dgm:t>
        <a:bodyPr/>
        <a:lstStyle/>
        <a:p>
          <a:pPr algn="ctr"/>
          <a:r>
            <a:rPr lang="en-US" u="none" dirty="0"/>
            <a:t>Address the Cause</a:t>
          </a:r>
          <a:endParaRPr lang="en-US" u="sng" dirty="0"/>
        </a:p>
      </dgm:t>
    </dgm:pt>
    <dgm:pt modelId="{EB1E2AFA-EBD6-4F6B-B06A-AB7F598EA084}" type="parTrans" cxnId="{0B0AB6A5-8394-4216-A2AE-87D855F0C6D3}">
      <dgm:prSet/>
      <dgm:spPr/>
      <dgm:t>
        <a:bodyPr/>
        <a:lstStyle/>
        <a:p>
          <a:endParaRPr lang="en-US"/>
        </a:p>
      </dgm:t>
    </dgm:pt>
    <dgm:pt modelId="{FC764DB3-D01C-4FBC-9558-A9E3EE0FAD61}" type="sibTrans" cxnId="{0B0AB6A5-8394-4216-A2AE-87D855F0C6D3}">
      <dgm:prSet phldrT="03" phldr="0"/>
      <dgm:spPr/>
      <dgm:t>
        <a:bodyPr/>
        <a:lstStyle/>
        <a:p>
          <a:r>
            <a:rPr lang="en-US"/>
            <a:t>03</a:t>
          </a:r>
        </a:p>
      </dgm:t>
    </dgm:pt>
    <dgm:pt modelId="{6D728431-80E6-4995-98DA-42B6D879B4EB}" type="pres">
      <dgm:prSet presAssocID="{453117A8-C9A6-4207-89F0-BC2B63C5B1D4}" presName="Name0" presStyleCnt="0">
        <dgm:presLayoutVars>
          <dgm:animLvl val="lvl"/>
          <dgm:resizeHandles val="exact"/>
        </dgm:presLayoutVars>
      </dgm:prSet>
      <dgm:spPr/>
    </dgm:pt>
    <dgm:pt modelId="{96855A7D-C790-49B3-93BF-EFD4A93B9832}" type="pres">
      <dgm:prSet presAssocID="{3DD23813-2A18-4EEF-8AD7-B9366B65A3F2}" presName="compositeNode" presStyleCnt="0">
        <dgm:presLayoutVars>
          <dgm:bulletEnabled val="1"/>
        </dgm:presLayoutVars>
      </dgm:prSet>
      <dgm:spPr/>
    </dgm:pt>
    <dgm:pt modelId="{1C567599-E192-43DB-89A0-7EBD2350E4FB}" type="pres">
      <dgm:prSet presAssocID="{3DD23813-2A18-4EEF-8AD7-B9366B65A3F2}" presName="bgRect" presStyleLbl="alignNode1" presStyleIdx="0" presStyleCnt="4"/>
      <dgm:spPr/>
    </dgm:pt>
    <dgm:pt modelId="{356F9F3A-2A70-452B-AE5F-B97EF1301D27}" type="pres">
      <dgm:prSet presAssocID="{788C9261-483B-47EF-9C79-2C0F9899D7A7}" presName="sibTransNodeRect" presStyleLbl="alignNode1" presStyleIdx="0" presStyleCnt="4">
        <dgm:presLayoutVars>
          <dgm:chMax val="0"/>
          <dgm:bulletEnabled val="1"/>
        </dgm:presLayoutVars>
      </dgm:prSet>
      <dgm:spPr/>
    </dgm:pt>
    <dgm:pt modelId="{E8435429-C0E3-472F-B46A-00DB643A33DF}" type="pres">
      <dgm:prSet presAssocID="{3DD23813-2A18-4EEF-8AD7-B9366B65A3F2}" presName="nodeRect" presStyleLbl="alignNode1" presStyleIdx="0" presStyleCnt="4">
        <dgm:presLayoutVars>
          <dgm:bulletEnabled val="1"/>
        </dgm:presLayoutVars>
      </dgm:prSet>
      <dgm:spPr/>
    </dgm:pt>
    <dgm:pt modelId="{AB5FC9C3-7C1C-409D-B2D9-905147DD6699}" type="pres">
      <dgm:prSet presAssocID="{788C9261-483B-47EF-9C79-2C0F9899D7A7}" presName="sibTrans" presStyleCnt="0"/>
      <dgm:spPr/>
    </dgm:pt>
    <dgm:pt modelId="{6B5490D0-38FB-41D4-92A1-13EBD25849DC}" type="pres">
      <dgm:prSet presAssocID="{1D8D043B-ED6C-4D87-99EB-973065CA73AF}" presName="compositeNode" presStyleCnt="0">
        <dgm:presLayoutVars>
          <dgm:bulletEnabled val="1"/>
        </dgm:presLayoutVars>
      </dgm:prSet>
      <dgm:spPr/>
    </dgm:pt>
    <dgm:pt modelId="{2AB6ADC8-A37F-4CEC-9BDB-EE85F2CFABD7}" type="pres">
      <dgm:prSet presAssocID="{1D8D043B-ED6C-4D87-99EB-973065CA73AF}" presName="bgRect" presStyleLbl="alignNode1" presStyleIdx="1" presStyleCnt="4"/>
      <dgm:spPr/>
    </dgm:pt>
    <dgm:pt modelId="{24718070-8741-4D97-B1C5-D92D74FE998F}" type="pres">
      <dgm:prSet presAssocID="{B8666F6E-7A79-4F0F-96B2-D37BBA105768}" presName="sibTransNodeRect" presStyleLbl="alignNode1" presStyleIdx="1" presStyleCnt="4">
        <dgm:presLayoutVars>
          <dgm:chMax val="0"/>
          <dgm:bulletEnabled val="1"/>
        </dgm:presLayoutVars>
      </dgm:prSet>
      <dgm:spPr/>
    </dgm:pt>
    <dgm:pt modelId="{4ECDCC64-3DB7-4806-AECE-8B360D38590E}" type="pres">
      <dgm:prSet presAssocID="{1D8D043B-ED6C-4D87-99EB-973065CA73AF}" presName="nodeRect" presStyleLbl="alignNode1" presStyleIdx="1" presStyleCnt="4">
        <dgm:presLayoutVars>
          <dgm:bulletEnabled val="1"/>
        </dgm:presLayoutVars>
      </dgm:prSet>
      <dgm:spPr/>
    </dgm:pt>
    <dgm:pt modelId="{4020E96D-A960-4BD4-B0D9-E65FAD7E17E6}" type="pres">
      <dgm:prSet presAssocID="{B8666F6E-7A79-4F0F-96B2-D37BBA105768}" presName="sibTrans" presStyleCnt="0"/>
      <dgm:spPr/>
    </dgm:pt>
    <dgm:pt modelId="{DE248174-4C18-455A-8339-D7D2E8140F2B}" type="pres">
      <dgm:prSet presAssocID="{50824CCE-41FA-480B-9EDD-0582BACD1DEA}" presName="compositeNode" presStyleCnt="0">
        <dgm:presLayoutVars>
          <dgm:bulletEnabled val="1"/>
        </dgm:presLayoutVars>
      </dgm:prSet>
      <dgm:spPr/>
    </dgm:pt>
    <dgm:pt modelId="{34CC7242-6898-4EA5-8E79-D5CDD95AE3D4}" type="pres">
      <dgm:prSet presAssocID="{50824CCE-41FA-480B-9EDD-0582BACD1DEA}" presName="bgRect" presStyleLbl="alignNode1" presStyleIdx="2" presStyleCnt="4"/>
      <dgm:spPr/>
    </dgm:pt>
    <dgm:pt modelId="{991DFBD0-6FE9-4BEA-A344-F7A203F350A6}" type="pres">
      <dgm:prSet presAssocID="{FC764DB3-D01C-4FBC-9558-A9E3EE0FAD61}" presName="sibTransNodeRect" presStyleLbl="alignNode1" presStyleIdx="2" presStyleCnt="4">
        <dgm:presLayoutVars>
          <dgm:chMax val="0"/>
          <dgm:bulletEnabled val="1"/>
        </dgm:presLayoutVars>
      </dgm:prSet>
      <dgm:spPr/>
    </dgm:pt>
    <dgm:pt modelId="{EC01C61C-A77E-4669-85AA-0F55497F899A}" type="pres">
      <dgm:prSet presAssocID="{50824CCE-41FA-480B-9EDD-0582BACD1DEA}" presName="nodeRect" presStyleLbl="alignNode1" presStyleIdx="2" presStyleCnt="4">
        <dgm:presLayoutVars>
          <dgm:bulletEnabled val="1"/>
        </dgm:presLayoutVars>
      </dgm:prSet>
      <dgm:spPr/>
    </dgm:pt>
    <dgm:pt modelId="{AE5682BC-47A1-4FA4-A27B-544B93DF072F}" type="pres">
      <dgm:prSet presAssocID="{FC764DB3-D01C-4FBC-9558-A9E3EE0FAD61}" presName="sibTrans" presStyleCnt="0"/>
      <dgm:spPr/>
    </dgm:pt>
    <dgm:pt modelId="{2B2B1282-5990-4458-A225-D82B9F0324CD}" type="pres">
      <dgm:prSet presAssocID="{95356059-6B04-4DEA-9681-B949740AADC6}" presName="compositeNode" presStyleCnt="0">
        <dgm:presLayoutVars>
          <dgm:bulletEnabled val="1"/>
        </dgm:presLayoutVars>
      </dgm:prSet>
      <dgm:spPr/>
    </dgm:pt>
    <dgm:pt modelId="{F65051FE-DB24-4C85-B35A-F146F1C36C26}" type="pres">
      <dgm:prSet presAssocID="{95356059-6B04-4DEA-9681-B949740AADC6}" presName="bgRect" presStyleLbl="alignNode1" presStyleIdx="3" presStyleCnt="4" custLinFactNeighborX="131" custLinFactNeighborY="-2742"/>
      <dgm:spPr/>
    </dgm:pt>
    <dgm:pt modelId="{179D40B3-08B9-4D20-A6C2-653267C2F591}" type="pres">
      <dgm:prSet presAssocID="{F3124DB9-ECFC-484D-B33A-CD4BF478C050}" presName="sibTransNodeRect" presStyleLbl="alignNode1" presStyleIdx="3" presStyleCnt="4">
        <dgm:presLayoutVars>
          <dgm:chMax val="0"/>
          <dgm:bulletEnabled val="1"/>
        </dgm:presLayoutVars>
      </dgm:prSet>
      <dgm:spPr/>
    </dgm:pt>
    <dgm:pt modelId="{55B1EDC7-0EAA-4A16-9484-7CFC89369B2A}" type="pres">
      <dgm:prSet presAssocID="{95356059-6B04-4DEA-9681-B949740AADC6}" presName="nodeRect" presStyleLbl="alignNode1" presStyleIdx="3" presStyleCnt="4">
        <dgm:presLayoutVars>
          <dgm:bulletEnabled val="1"/>
        </dgm:presLayoutVars>
      </dgm:prSet>
      <dgm:spPr/>
    </dgm:pt>
  </dgm:ptLst>
  <dgm:cxnLst>
    <dgm:cxn modelId="{4FA62F00-2638-40B6-9458-4FEDBA574889}" type="presOf" srcId="{453117A8-C9A6-4207-89F0-BC2B63C5B1D4}" destId="{6D728431-80E6-4995-98DA-42B6D879B4EB}" srcOrd="0" destOrd="0" presId="urn:microsoft.com/office/officeart/2016/7/layout/LinearBlockProcessNumbered"/>
    <dgm:cxn modelId="{E0DFD11B-07BC-4560-A11E-4DEC05752981}" srcId="{453117A8-C9A6-4207-89F0-BC2B63C5B1D4}" destId="{3DD23813-2A18-4EEF-8AD7-B9366B65A3F2}" srcOrd="0" destOrd="0" parTransId="{EEF000FD-D1D6-4196-B5F1-6B6F5AA30B33}" sibTransId="{788C9261-483B-47EF-9C79-2C0F9899D7A7}"/>
    <dgm:cxn modelId="{E2B4F135-57A2-4CBF-B94C-D9783925A804}" type="presOf" srcId="{1D8D043B-ED6C-4D87-99EB-973065CA73AF}" destId="{4ECDCC64-3DB7-4806-AECE-8B360D38590E}" srcOrd="1" destOrd="0" presId="urn:microsoft.com/office/officeart/2016/7/layout/LinearBlockProcessNumbered"/>
    <dgm:cxn modelId="{90FF523F-5E4F-4C05-9E1C-88E2497194D1}" type="presOf" srcId="{95356059-6B04-4DEA-9681-B949740AADC6}" destId="{F65051FE-DB24-4C85-B35A-F146F1C36C26}" srcOrd="0" destOrd="0" presId="urn:microsoft.com/office/officeart/2016/7/layout/LinearBlockProcessNumbered"/>
    <dgm:cxn modelId="{ED174448-43DE-4E00-916F-151082206E2D}" type="presOf" srcId="{FC764DB3-D01C-4FBC-9558-A9E3EE0FAD61}" destId="{991DFBD0-6FE9-4BEA-A344-F7A203F350A6}" srcOrd="0" destOrd="0" presId="urn:microsoft.com/office/officeart/2016/7/layout/LinearBlockProcessNumbered"/>
    <dgm:cxn modelId="{2EEBC84F-D5D7-494E-895A-63E7427970AD}" type="presOf" srcId="{1D8D043B-ED6C-4D87-99EB-973065CA73AF}" destId="{2AB6ADC8-A37F-4CEC-9BDB-EE85F2CFABD7}" srcOrd="0" destOrd="0" presId="urn:microsoft.com/office/officeart/2016/7/layout/LinearBlockProcessNumbered"/>
    <dgm:cxn modelId="{7FB2CA5F-9925-44E5-99BC-BAA89C2A6FE1}" type="presOf" srcId="{3DD23813-2A18-4EEF-8AD7-B9366B65A3F2}" destId="{E8435429-C0E3-472F-B46A-00DB643A33DF}" srcOrd="1" destOrd="0" presId="urn:microsoft.com/office/officeart/2016/7/layout/LinearBlockProcessNumbered"/>
    <dgm:cxn modelId="{A9854F6E-1768-41A0-8B2C-CC4427C28AA8}" type="presOf" srcId="{50824CCE-41FA-480B-9EDD-0582BACD1DEA}" destId="{EC01C61C-A77E-4669-85AA-0F55497F899A}" srcOrd="1" destOrd="0" presId="urn:microsoft.com/office/officeart/2016/7/layout/LinearBlockProcessNumbered"/>
    <dgm:cxn modelId="{F15C4C7F-2C5B-4598-B944-663D4262F7D9}" type="presOf" srcId="{B8666F6E-7A79-4F0F-96B2-D37BBA105768}" destId="{24718070-8741-4D97-B1C5-D92D74FE998F}" srcOrd="0" destOrd="0" presId="urn:microsoft.com/office/officeart/2016/7/layout/LinearBlockProcessNumbered"/>
    <dgm:cxn modelId="{89CD5193-E8AD-433B-A0AE-276999364BCF}" srcId="{453117A8-C9A6-4207-89F0-BC2B63C5B1D4}" destId="{95356059-6B04-4DEA-9681-B949740AADC6}" srcOrd="3" destOrd="0" parTransId="{E36C6F04-B206-449B-8B0F-F69A79CF511F}" sibTransId="{F3124DB9-ECFC-484D-B33A-CD4BF478C050}"/>
    <dgm:cxn modelId="{61A460A1-A114-4C29-BC32-4A973DA95801}" type="presOf" srcId="{3DD23813-2A18-4EEF-8AD7-B9366B65A3F2}" destId="{1C567599-E192-43DB-89A0-7EBD2350E4FB}" srcOrd="0" destOrd="0" presId="urn:microsoft.com/office/officeart/2016/7/layout/LinearBlockProcessNumbered"/>
    <dgm:cxn modelId="{0B0AB6A5-8394-4216-A2AE-87D855F0C6D3}" srcId="{453117A8-C9A6-4207-89F0-BC2B63C5B1D4}" destId="{50824CCE-41FA-480B-9EDD-0582BACD1DEA}" srcOrd="2" destOrd="0" parTransId="{EB1E2AFA-EBD6-4F6B-B06A-AB7F598EA084}" sibTransId="{FC764DB3-D01C-4FBC-9558-A9E3EE0FAD61}"/>
    <dgm:cxn modelId="{1A4CDDB9-073A-4C81-B84E-46F912B7D68E}" type="presOf" srcId="{50824CCE-41FA-480B-9EDD-0582BACD1DEA}" destId="{34CC7242-6898-4EA5-8E79-D5CDD95AE3D4}" srcOrd="0" destOrd="0" presId="urn:microsoft.com/office/officeart/2016/7/layout/LinearBlockProcessNumbered"/>
    <dgm:cxn modelId="{33FEF8D0-F79F-4BFB-9520-DE6FB1A3B9F1}" srcId="{453117A8-C9A6-4207-89F0-BC2B63C5B1D4}" destId="{1D8D043B-ED6C-4D87-99EB-973065CA73AF}" srcOrd="1" destOrd="0" parTransId="{CF52E698-1391-42D0-9CB4-6EF64303EB1C}" sibTransId="{B8666F6E-7A79-4F0F-96B2-D37BBA105768}"/>
    <dgm:cxn modelId="{38C31DDC-9E8D-4EF0-887E-FAD61C350857}" type="presOf" srcId="{95356059-6B04-4DEA-9681-B949740AADC6}" destId="{55B1EDC7-0EAA-4A16-9484-7CFC89369B2A}" srcOrd="1" destOrd="0" presId="urn:microsoft.com/office/officeart/2016/7/layout/LinearBlockProcessNumbered"/>
    <dgm:cxn modelId="{AA643EE0-9F7F-4866-BCDB-4CD09666678E}" type="presOf" srcId="{F3124DB9-ECFC-484D-B33A-CD4BF478C050}" destId="{179D40B3-08B9-4D20-A6C2-653267C2F591}" srcOrd="0" destOrd="0" presId="urn:microsoft.com/office/officeart/2016/7/layout/LinearBlockProcessNumbered"/>
    <dgm:cxn modelId="{D6EDD8F2-A8B8-415D-9C6C-558C45B0C081}" type="presOf" srcId="{788C9261-483B-47EF-9C79-2C0F9899D7A7}" destId="{356F9F3A-2A70-452B-AE5F-B97EF1301D27}" srcOrd="0" destOrd="0" presId="urn:microsoft.com/office/officeart/2016/7/layout/LinearBlockProcessNumbered"/>
    <dgm:cxn modelId="{F6EC9F13-90A0-4751-8800-9BF007A14B6A}" type="presParOf" srcId="{6D728431-80E6-4995-98DA-42B6D879B4EB}" destId="{96855A7D-C790-49B3-93BF-EFD4A93B9832}" srcOrd="0" destOrd="0" presId="urn:microsoft.com/office/officeart/2016/7/layout/LinearBlockProcessNumbered"/>
    <dgm:cxn modelId="{EFDF84F8-A72A-46F9-8592-311553F91648}" type="presParOf" srcId="{96855A7D-C790-49B3-93BF-EFD4A93B9832}" destId="{1C567599-E192-43DB-89A0-7EBD2350E4FB}" srcOrd="0" destOrd="0" presId="urn:microsoft.com/office/officeart/2016/7/layout/LinearBlockProcessNumbered"/>
    <dgm:cxn modelId="{0B004709-7F82-4A16-ACED-745D86636A06}" type="presParOf" srcId="{96855A7D-C790-49B3-93BF-EFD4A93B9832}" destId="{356F9F3A-2A70-452B-AE5F-B97EF1301D27}" srcOrd="1" destOrd="0" presId="urn:microsoft.com/office/officeart/2016/7/layout/LinearBlockProcessNumbered"/>
    <dgm:cxn modelId="{4ACDA305-2EB2-4537-BB78-0EC7B196AC6F}" type="presParOf" srcId="{96855A7D-C790-49B3-93BF-EFD4A93B9832}" destId="{E8435429-C0E3-472F-B46A-00DB643A33DF}" srcOrd="2" destOrd="0" presId="urn:microsoft.com/office/officeart/2016/7/layout/LinearBlockProcessNumbered"/>
    <dgm:cxn modelId="{EC3B946D-9B43-4DE2-8617-FAB47DCE0C1F}" type="presParOf" srcId="{6D728431-80E6-4995-98DA-42B6D879B4EB}" destId="{AB5FC9C3-7C1C-409D-B2D9-905147DD6699}" srcOrd="1" destOrd="0" presId="urn:microsoft.com/office/officeart/2016/7/layout/LinearBlockProcessNumbered"/>
    <dgm:cxn modelId="{CADCF3FA-A7D4-410C-B07A-3024255B310F}" type="presParOf" srcId="{6D728431-80E6-4995-98DA-42B6D879B4EB}" destId="{6B5490D0-38FB-41D4-92A1-13EBD25849DC}" srcOrd="2" destOrd="0" presId="urn:microsoft.com/office/officeart/2016/7/layout/LinearBlockProcessNumbered"/>
    <dgm:cxn modelId="{FF453AC7-B423-4370-8D0E-51AC16802D50}" type="presParOf" srcId="{6B5490D0-38FB-41D4-92A1-13EBD25849DC}" destId="{2AB6ADC8-A37F-4CEC-9BDB-EE85F2CFABD7}" srcOrd="0" destOrd="0" presId="urn:microsoft.com/office/officeart/2016/7/layout/LinearBlockProcessNumbered"/>
    <dgm:cxn modelId="{F52F47C5-9CF6-412B-A1FF-7EC119B5AF3C}" type="presParOf" srcId="{6B5490D0-38FB-41D4-92A1-13EBD25849DC}" destId="{24718070-8741-4D97-B1C5-D92D74FE998F}" srcOrd="1" destOrd="0" presId="urn:microsoft.com/office/officeart/2016/7/layout/LinearBlockProcessNumbered"/>
    <dgm:cxn modelId="{8760DC8C-5306-4804-ADB7-59F89ADF8E0A}" type="presParOf" srcId="{6B5490D0-38FB-41D4-92A1-13EBD25849DC}" destId="{4ECDCC64-3DB7-4806-AECE-8B360D38590E}" srcOrd="2" destOrd="0" presId="urn:microsoft.com/office/officeart/2016/7/layout/LinearBlockProcessNumbered"/>
    <dgm:cxn modelId="{D8B1B5C9-0498-4620-ACF0-26EEAE2883D7}" type="presParOf" srcId="{6D728431-80E6-4995-98DA-42B6D879B4EB}" destId="{4020E96D-A960-4BD4-B0D9-E65FAD7E17E6}" srcOrd="3" destOrd="0" presId="urn:microsoft.com/office/officeart/2016/7/layout/LinearBlockProcessNumbered"/>
    <dgm:cxn modelId="{AC8F46BB-7226-4613-B6C3-27FDCC357D76}" type="presParOf" srcId="{6D728431-80E6-4995-98DA-42B6D879B4EB}" destId="{DE248174-4C18-455A-8339-D7D2E8140F2B}" srcOrd="4" destOrd="0" presId="urn:microsoft.com/office/officeart/2016/7/layout/LinearBlockProcessNumbered"/>
    <dgm:cxn modelId="{FD7AB4AB-CFDD-456C-A37D-F86F68174BC7}" type="presParOf" srcId="{DE248174-4C18-455A-8339-D7D2E8140F2B}" destId="{34CC7242-6898-4EA5-8E79-D5CDD95AE3D4}" srcOrd="0" destOrd="0" presId="urn:microsoft.com/office/officeart/2016/7/layout/LinearBlockProcessNumbered"/>
    <dgm:cxn modelId="{9B5F2CF1-A2B9-4243-889E-1404B8E1989E}" type="presParOf" srcId="{DE248174-4C18-455A-8339-D7D2E8140F2B}" destId="{991DFBD0-6FE9-4BEA-A344-F7A203F350A6}" srcOrd="1" destOrd="0" presId="urn:microsoft.com/office/officeart/2016/7/layout/LinearBlockProcessNumbered"/>
    <dgm:cxn modelId="{A37F5019-6247-4946-8775-7B289FD45E08}" type="presParOf" srcId="{DE248174-4C18-455A-8339-D7D2E8140F2B}" destId="{EC01C61C-A77E-4669-85AA-0F55497F899A}" srcOrd="2" destOrd="0" presId="urn:microsoft.com/office/officeart/2016/7/layout/LinearBlockProcessNumbered"/>
    <dgm:cxn modelId="{008F2E69-BEA4-4FBE-B736-3FE0AFD96079}" type="presParOf" srcId="{6D728431-80E6-4995-98DA-42B6D879B4EB}" destId="{AE5682BC-47A1-4FA4-A27B-544B93DF072F}" srcOrd="5" destOrd="0" presId="urn:microsoft.com/office/officeart/2016/7/layout/LinearBlockProcessNumbered"/>
    <dgm:cxn modelId="{3F7DBEAA-F578-4F66-B0EA-9057143F71A7}" type="presParOf" srcId="{6D728431-80E6-4995-98DA-42B6D879B4EB}" destId="{2B2B1282-5990-4458-A225-D82B9F0324CD}" srcOrd="6" destOrd="0" presId="urn:microsoft.com/office/officeart/2016/7/layout/LinearBlockProcessNumbered"/>
    <dgm:cxn modelId="{FEE79D16-788A-4C6C-AC66-271896DDB22D}" type="presParOf" srcId="{2B2B1282-5990-4458-A225-D82B9F0324CD}" destId="{F65051FE-DB24-4C85-B35A-F146F1C36C26}" srcOrd="0" destOrd="0" presId="urn:microsoft.com/office/officeart/2016/7/layout/LinearBlockProcessNumbered"/>
    <dgm:cxn modelId="{BA641A4C-9D7E-4B8F-99F4-0588A2B88D61}" type="presParOf" srcId="{2B2B1282-5990-4458-A225-D82B9F0324CD}" destId="{179D40B3-08B9-4D20-A6C2-653267C2F591}" srcOrd="1" destOrd="0" presId="urn:microsoft.com/office/officeart/2016/7/layout/LinearBlockProcessNumbered"/>
    <dgm:cxn modelId="{5DA12821-E0DC-4A93-8582-4649618A77F7}" type="presParOf" srcId="{2B2B1282-5990-4458-A225-D82B9F0324CD}" destId="{55B1EDC7-0EAA-4A16-9484-7CFC89369B2A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453117A8-C9A6-4207-89F0-BC2B63C5B1D4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DD23813-2A18-4EEF-8AD7-B9366B65A3F2}">
      <dgm:prSet/>
      <dgm:spPr>
        <a:solidFill>
          <a:schemeClr val="accent5">
            <a:lumMod val="50000"/>
          </a:schemeClr>
        </a:solidFill>
      </dgm:spPr>
      <dgm:t>
        <a:bodyPr/>
        <a:lstStyle/>
        <a:p>
          <a:pPr algn="ctr"/>
          <a:r>
            <a:rPr lang="en-US" u="none" dirty="0"/>
            <a:t>Problem</a:t>
          </a:r>
          <a:endParaRPr lang="en-US" u="sng" dirty="0"/>
        </a:p>
      </dgm:t>
    </dgm:pt>
    <dgm:pt modelId="{EEF000FD-D1D6-4196-B5F1-6B6F5AA30B33}" type="parTrans" cxnId="{E0DFD11B-07BC-4560-A11E-4DEC05752981}">
      <dgm:prSet/>
      <dgm:spPr/>
      <dgm:t>
        <a:bodyPr/>
        <a:lstStyle/>
        <a:p>
          <a:endParaRPr lang="en-US"/>
        </a:p>
      </dgm:t>
    </dgm:pt>
    <dgm:pt modelId="{788C9261-483B-47EF-9C79-2C0F9899D7A7}" type="sibTrans" cxnId="{E0DFD11B-07BC-4560-A11E-4DEC05752981}">
      <dgm:prSet phldrT="01" phldr="0"/>
      <dgm:spPr/>
      <dgm:t>
        <a:bodyPr/>
        <a:lstStyle/>
        <a:p>
          <a:r>
            <a:rPr lang="en-US"/>
            <a:t>01</a:t>
          </a:r>
          <a:endParaRPr lang="en-US" dirty="0"/>
        </a:p>
      </dgm:t>
    </dgm:pt>
    <dgm:pt modelId="{1D8D043B-ED6C-4D87-99EB-973065CA73AF}">
      <dgm:prSet/>
      <dgm:spPr>
        <a:solidFill>
          <a:schemeClr val="accent5">
            <a:lumMod val="50000"/>
          </a:schemeClr>
        </a:solidFill>
      </dgm:spPr>
      <dgm:t>
        <a:bodyPr/>
        <a:lstStyle/>
        <a:p>
          <a:pPr algn="ctr"/>
          <a:r>
            <a:rPr lang="en-US" u="none" dirty="0"/>
            <a:t>Cause</a:t>
          </a:r>
        </a:p>
      </dgm:t>
    </dgm:pt>
    <dgm:pt modelId="{CF52E698-1391-42D0-9CB4-6EF64303EB1C}" type="parTrans" cxnId="{33FEF8D0-F79F-4BFB-9520-DE6FB1A3B9F1}">
      <dgm:prSet/>
      <dgm:spPr/>
      <dgm:t>
        <a:bodyPr/>
        <a:lstStyle/>
        <a:p>
          <a:endParaRPr lang="en-US"/>
        </a:p>
      </dgm:t>
    </dgm:pt>
    <dgm:pt modelId="{B8666F6E-7A79-4F0F-96B2-D37BBA105768}" type="sibTrans" cxnId="{33FEF8D0-F79F-4BFB-9520-DE6FB1A3B9F1}">
      <dgm:prSet phldrT="02" phldr="0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/>
            <a:t>02</a:t>
          </a:r>
          <a:endParaRPr lang="en-US" dirty="0"/>
        </a:p>
      </dgm:t>
    </dgm:pt>
    <dgm:pt modelId="{95356059-6B04-4DEA-9681-B949740AADC6}">
      <dgm:prSet/>
      <dgm:spPr>
        <a:solidFill>
          <a:schemeClr val="accent5">
            <a:lumMod val="50000"/>
          </a:schemeClr>
        </a:solidFill>
      </dgm:spPr>
      <dgm:t>
        <a:bodyPr/>
        <a:lstStyle/>
        <a:p>
          <a:pPr algn="ctr"/>
          <a:r>
            <a:rPr lang="en-US" u="none" dirty="0"/>
            <a:t>Specify Solution</a:t>
          </a:r>
          <a:endParaRPr lang="en-US" u="sng" dirty="0"/>
        </a:p>
      </dgm:t>
    </dgm:pt>
    <dgm:pt modelId="{E36C6F04-B206-449B-8B0F-F69A79CF511F}" type="parTrans" cxnId="{89CD5193-E8AD-433B-A0AE-276999364BCF}">
      <dgm:prSet/>
      <dgm:spPr/>
      <dgm:t>
        <a:bodyPr/>
        <a:lstStyle/>
        <a:p>
          <a:endParaRPr lang="en-US"/>
        </a:p>
      </dgm:t>
    </dgm:pt>
    <dgm:pt modelId="{F3124DB9-ECFC-484D-B33A-CD4BF478C050}" type="sibTrans" cxnId="{89CD5193-E8AD-433B-A0AE-276999364BCF}">
      <dgm:prSet phldrT="04" phldr="0"/>
      <dgm:spPr/>
      <dgm:t>
        <a:bodyPr/>
        <a:lstStyle/>
        <a:p>
          <a:r>
            <a:rPr lang="en-US"/>
            <a:t>04</a:t>
          </a:r>
        </a:p>
      </dgm:t>
    </dgm:pt>
    <dgm:pt modelId="{50824CCE-41FA-480B-9EDD-0582BACD1DEA}">
      <dgm:prSet/>
      <dgm:spPr>
        <a:solidFill>
          <a:schemeClr val="accent5">
            <a:lumMod val="50000"/>
          </a:schemeClr>
        </a:solidFill>
      </dgm:spPr>
      <dgm:t>
        <a:bodyPr/>
        <a:lstStyle/>
        <a:p>
          <a:pPr algn="ctr"/>
          <a:r>
            <a:rPr lang="en-US" u="none" dirty="0"/>
            <a:t>Address the Cause</a:t>
          </a:r>
          <a:endParaRPr lang="en-US" u="sng" dirty="0"/>
        </a:p>
      </dgm:t>
    </dgm:pt>
    <dgm:pt modelId="{EB1E2AFA-EBD6-4F6B-B06A-AB7F598EA084}" type="parTrans" cxnId="{0B0AB6A5-8394-4216-A2AE-87D855F0C6D3}">
      <dgm:prSet/>
      <dgm:spPr/>
      <dgm:t>
        <a:bodyPr/>
        <a:lstStyle/>
        <a:p>
          <a:endParaRPr lang="en-US"/>
        </a:p>
      </dgm:t>
    </dgm:pt>
    <dgm:pt modelId="{FC764DB3-D01C-4FBC-9558-A9E3EE0FAD61}" type="sibTrans" cxnId="{0B0AB6A5-8394-4216-A2AE-87D855F0C6D3}">
      <dgm:prSet phldrT="03" phldr="0"/>
      <dgm:spPr/>
      <dgm:t>
        <a:bodyPr/>
        <a:lstStyle/>
        <a:p>
          <a:r>
            <a:rPr lang="en-US"/>
            <a:t>03</a:t>
          </a:r>
        </a:p>
      </dgm:t>
    </dgm:pt>
    <dgm:pt modelId="{6D728431-80E6-4995-98DA-42B6D879B4EB}" type="pres">
      <dgm:prSet presAssocID="{453117A8-C9A6-4207-89F0-BC2B63C5B1D4}" presName="Name0" presStyleCnt="0">
        <dgm:presLayoutVars>
          <dgm:animLvl val="lvl"/>
          <dgm:resizeHandles val="exact"/>
        </dgm:presLayoutVars>
      </dgm:prSet>
      <dgm:spPr/>
    </dgm:pt>
    <dgm:pt modelId="{96855A7D-C790-49B3-93BF-EFD4A93B9832}" type="pres">
      <dgm:prSet presAssocID="{3DD23813-2A18-4EEF-8AD7-B9366B65A3F2}" presName="compositeNode" presStyleCnt="0">
        <dgm:presLayoutVars>
          <dgm:bulletEnabled val="1"/>
        </dgm:presLayoutVars>
      </dgm:prSet>
      <dgm:spPr/>
    </dgm:pt>
    <dgm:pt modelId="{1C567599-E192-43DB-89A0-7EBD2350E4FB}" type="pres">
      <dgm:prSet presAssocID="{3DD23813-2A18-4EEF-8AD7-B9366B65A3F2}" presName="bgRect" presStyleLbl="alignNode1" presStyleIdx="0" presStyleCnt="4"/>
      <dgm:spPr/>
    </dgm:pt>
    <dgm:pt modelId="{356F9F3A-2A70-452B-AE5F-B97EF1301D27}" type="pres">
      <dgm:prSet presAssocID="{788C9261-483B-47EF-9C79-2C0F9899D7A7}" presName="sibTransNodeRect" presStyleLbl="alignNode1" presStyleIdx="0" presStyleCnt="4">
        <dgm:presLayoutVars>
          <dgm:chMax val="0"/>
          <dgm:bulletEnabled val="1"/>
        </dgm:presLayoutVars>
      </dgm:prSet>
      <dgm:spPr/>
    </dgm:pt>
    <dgm:pt modelId="{E8435429-C0E3-472F-B46A-00DB643A33DF}" type="pres">
      <dgm:prSet presAssocID="{3DD23813-2A18-4EEF-8AD7-B9366B65A3F2}" presName="nodeRect" presStyleLbl="alignNode1" presStyleIdx="0" presStyleCnt="4">
        <dgm:presLayoutVars>
          <dgm:bulletEnabled val="1"/>
        </dgm:presLayoutVars>
      </dgm:prSet>
      <dgm:spPr/>
    </dgm:pt>
    <dgm:pt modelId="{AB5FC9C3-7C1C-409D-B2D9-905147DD6699}" type="pres">
      <dgm:prSet presAssocID="{788C9261-483B-47EF-9C79-2C0F9899D7A7}" presName="sibTrans" presStyleCnt="0"/>
      <dgm:spPr/>
    </dgm:pt>
    <dgm:pt modelId="{6B5490D0-38FB-41D4-92A1-13EBD25849DC}" type="pres">
      <dgm:prSet presAssocID="{1D8D043B-ED6C-4D87-99EB-973065CA73AF}" presName="compositeNode" presStyleCnt="0">
        <dgm:presLayoutVars>
          <dgm:bulletEnabled val="1"/>
        </dgm:presLayoutVars>
      </dgm:prSet>
      <dgm:spPr/>
    </dgm:pt>
    <dgm:pt modelId="{2AB6ADC8-A37F-4CEC-9BDB-EE85F2CFABD7}" type="pres">
      <dgm:prSet presAssocID="{1D8D043B-ED6C-4D87-99EB-973065CA73AF}" presName="bgRect" presStyleLbl="alignNode1" presStyleIdx="1" presStyleCnt="4"/>
      <dgm:spPr/>
    </dgm:pt>
    <dgm:pt modelId="{24718070-8741-4D97-B1C5-D92D74FE998F}" type="pres">
      <dgm:prSet presAssocID="{B8666F6E-7A79-4F0F-96B2-D37BBA105768}" presName="sibTransNodeRect" presStyleLbl="alignNode1" presStyleIdx="1" presStyleCnt="4">
        <dgm:presLayoutVars>
          <dgm:chMax val="0"/>
          <dgm:bulletEnabled val="1"/>
        </dgm:presLayoutVars>
      </dgm:prSet>
      <dgm:spPr/>
    </dgm:pt>
    <dgm:pt modelId="{4ECDCC64-3DB7-4806-AECE-8B360D38590E}" type="pres">
      <dgm:prSet presAssocID="{1D8D043B-ED6C-4D87-99EB-973065CA73AF}" presName="nodeRect" presStyleLbl="alignNode1" presStyleIdx="1" presStyleCnt="4">
        <dgm:presLayoutVars>
          <dgm:bulletEnabled val="1"/>
        </dgm:presLayoutVars>
      </dgm:prSet>
      <dgm:spPr/>
    </dgm:pt>
    <dgm:pt modelId="{4020E96D-A960-4BD4-B0D9-E65FAD7E17E6}" type="pres">
      <dgm:prSet presAssocID="{B8666F6E-7A79-4F0F-96B2-D37BBA105768}" presName="sibTrans" presStyleCnt="0"/>
      <dgm:spPr/>
    </dgm:pt>
    <dgm:pt modelId="{DE248174-4C18-455A-8339-D7D2E8140F2B}" type="pres">
      <dgm:prSet presAssocID="{50824CCE-41FA-480B-9EDD-0582BACD1DEA}" presName="compositeNode" presStyleCnt="0">
        <dgm:presLayoutVars>
          <dgm:bulletEnabled val="1"/>
        </dgm:presLayoutVars>
      </dgm:prSet>
      <dgm:spPr/>
    </dgm:pt>
    <dgm:pt modelId="{34CC7242-6898-4EA5-8E79-D5CDD95AE3D4}" type="pres">
      <dgm:prSet presAssocID="{50824CCE-41FA-480B-9EDD-0582BACD1DEA}" presName="bgRect" presStyleLbl="alignNode1" presStyleIdx="2" presStyleCnt="4"/>
      <dgm:spPr/>
    </dgm:pt>
    <dgm:pt modelId="{991DFBD0-6FE9-4BEA-A344-F7A203F350A6}" type="pres">
      <dgm:prSet presAssocID="{FC764DB3-D01C-4FBC-9558-A9E3EE0FAD61}" presName="sibTransNodeRect" presStyleLbl="alignNode1" presStyleIdx="2" presStyleCnt="4">
        <dgm:presLayoutVars>
          <dgm:chMax val="0"/>
          <dgm:bulletEnabled val="1"/>
        </dgm:presLayoutVars>
      </dgm:prSet>
      <dgm:spPr/>
    </dgm:pt>
    <dgm:pt modelId="{EC01C61C-A77E-4669-85AA-0F55497F899A}" type="pres">
      <dgm:prSet presAssocID="{50824CCE-41FA-480B-9EDD-0582BACD1DEA}" presName="nodeRect" presStyleLbl="alignNode1" presStyleIdx="2" presStyleCnt="4">
        <dgm:presLayoutVars>
          <dgm:bulletEnabled val="1"/>
        </dgm:presLayoutVars>
      </dgm:prSet>
      <dgm:spPr/>
    </dgm:pt>
    <dgm:pt modelId="{AE5682BC-47A1-4FA4-A27B-544B93DF072F}" type="pres">
      <dgm:prSet presAssocID="{FC764DB3-D01C-4FBC-9558-A9E3EE0FAD61}" presName="sibTrans" presStyleCnt="0"/>
      <dgm:spPr/>
    </dgm:pt>
    <dgm:pt modelId="{2B2B1282-5990-4458-A225-D82B9F0324CD}" type="pres">
      <dgm:prSet presAssocID="{95356059-6B04-4DEA-9681-B949740AADC6}" presName="compositeNode" presStyleCnt="0">
        <dgm:presLayoutVars>
          <dgm:bulletEnabled val="1"/>
        </dgm:presLayoutVars>
      </dgm:prSet>
      <dgm:spPr/>
    </dgm:pt>
    <dgm:pt modelId="{F65051FE-DB24-4C85-B35A-F146F1C36C26}" type="pres">
      <dgm:prSet presAssocID="{95356059-6B04-4DEA-9681-B949740AADC6}" presName="bgRect" presStyleLbl="alignNode1" presStyleIdx="3" presStyleCnt="4" custLinFactNeighborX="131" custLinFactNeighborY="-2742"/>
      <dgm:spPr/>
    </dgm:pt>
    <dgm:pt modelId="{179D40B3-08B9-4D20-A6C2-653267C2F591}" type="pres">
      <dgm:prSet presAssocID="{F3124DB9-ECFC-484D-B33A-CD4BF478C050}" presName="sibTransNodeRect" presStyleLbl="alignNode1" presStyleIdx="3" presStyleCnt="4">
        <dgm:presLayoutVars>
          <dgm:chMax val="0"/>
          <dgm:bulletEnabled val="1"/>
        </dgm:presLayoutVars>
      </dgm:prSet>
      <dgm:spPr/>
    </dgm:pt>
    <dgm:pt modelId="{55B1EDC7-0EAA-4A16-9484-7CFC89369B2A}" type="pres">
      <dgm:prSet presAssocID="{95356059-6B04-4DEA-9681-B949740AADC6}" presName="nodeRect" presStyleLbl="alignNode1" presStyleIdx="3" presStyleCnt="4">
        <dgm:presLayoutVars>
          <dgm:bulletEnabled val="1"/>
        </dgm:presLayoutVars>
      </dgm:prSet>
      <dgm:spPr/>
    </dgm:pt>
  </dgm:ptLst>
  <dgm:cxnLst>
    <dgm:cxn modelId="{4FA62F00-2638-40B6-9458-4FEDBA574889}" type="presOf" srcId="{453117A8-C9A6-4207-89F0-BC2B63C5B1D4}" destId="{6D728431-80E6-4995-98DA-42B6D879B4EB}" srcOrd="0" destOrd="0" presId="urn:microsoft.com/office/officeart/2016/7/layout/LinearBlockProcessNumbered"/>
    <dgm:cxn modelId="{E0DFD11B-07BC-4560-A11E-4DEC05752981}" srcId="{453117A8-C9A6-4207-89F0-BC2B63C5B1D4}" destId="{3DD23813-2A18-4EEF-8AD7-B9366B65A3F2}" srcOrd="0" destOrd="0" parTransId="{EEF000FD-D1D6-4196-B5F1-6B6F5AA30B33}" sibTransId="{788C9261-483B-47EF-9C79-2C0F9899D7A7}"/>
    <dgm:cxn modelId="{E2B4F135-57A2-4CBF-B94C-D9783925A804}" type="presOf" srcId="{1D8D043B-ED6C-4D87-99EB-973065CA73AF}" destId="{4ECDCC64-3DB7-4806-AECE-8B360D38590E}" srcOrd="1" destOrd="0" presId="urn:microsoft.com/office/officeart/2016/7/layout/LinearBlockProcessNumbered"/>
    <dgm:cxn modelId="{90FF523F-5E4F-4C05-9E1C-88E2497194D1}" type="presOf" srcId="{95356059-6B04-4DEA-9681-B949740AADC6}" destId="{F65051FE-DB24-4C85-B35A-F146F1C36C26}" srcOrd="0" destOrd="0" presId="urn:microsoft.com/office/officeart/2016/7/layout/LinearBlockProcessNumbered"/>
    <dgm:cxn modelId="{ED174448-43DE-4E00-916F-151082206E2D}" type="presOf" srcId="{FC764DB3-D01C-4FBC-9558-A9E3EE0FAD61}" destId="{991DFBD0-6FE9-4BEA-A344-F7A203F350A6}" srcOrd="0" destOrd="0" presId="urn:microsoft.com/office/officeart/2016/7/layout/LinearBlockProcessNumbered"/>
    <dgm:cxn modelId="{2EEBC84F-D5D7-494E-895A-63E7427970AD}" type="presOf" srcId="{1D8D043B-ED6C-4D87-99EB-973065CA73AF}" destId="{2AB6ADC8-A37F-4CEC-9BDB-EE85F2CFABD7}" srcOrd="0" destOrd="0" presId="urn:microsoft.com/office/officeart/2016/7/layout/LinearBlockProcessNumbered"/>
    <dgm:cxn modelId="{7FB2CA5F-9925-44E5-99BC-BAA89C2A6FE1}" type="presOf" srcId="{3DD23813-2A18-4EEF-8AD7-B9366B65A3F2}" destId="{E8435429-C0E3-472F-B46A-00DB643A33DF}" srcOrd="1" destOrd="0" presId="urn:microsoft.com/office/officeart/2016/7/layout/LinearBlockProcessNumbered"/>
    <dgm:cxn modelId="{A9854F6E-1768-41A0-8B2C-CC4427C28AA8}" type="presOf" srcId="{50824CCE-41FA-480B-9EDD-0582BACD1DEA}" destId="{EC01C61C-A77E-4669-85AA-0F55497F899A}" srcOrd="1" destOrd="0" presId="urn:microsoft.com/office/officeart/2016/7/layout/LinearBlockProcessNumbered"/>
    <dgm:cxn modelId="{F15C4C7F-2C5B-4598-B944-663D4262F7D9}" type="presOf" srcId="{B8666F6E-7A79-4F0F-96B2-D37BBA105768}" destId="{24718070-8741-4D97-B1C5-D92D74FE998F}" srcOrd="0" destOrd="0" presId="urn:microsoft.com/office/officeart/2016/7/layout/LinearBlockProcessNumbered"/>
    <dgm:cxn modelId="{89CD5193-E8AD-433B-A0AE-276999364BCF}" srcId="{453117A8-C9A6-4207-89F0-BC2B63C5B1D4}" destId="{95356059-6B04-4DEA-9681-B949740AADC6}" srcOrd="3" destOrd="0" parTransId="{E36C6F04-B206-449B-8B0F-F69A79CF511F}" sibTransId="{F3124DB9-ECFC-484D-B33A-CD4BF478C050}"/>
    <dgm:cxn modelId="{61A460A1-A114-4C29-BC32-4A973DA95801}" type="presOf" srcId="{3DD23813-2A18-4EEF-8AD7-B9366B65A3F2}" destId="{1C567599-E192-43DB-89A0-7EBD2350E4FB}" srcOrd="0" destOrd="0" presId="urn:microsoft.com/office/officeart/2016/7/layout/LinearBlockProcessNumbered"/>
    <dgm:cxn modelId="{0B0AB6A5-8394-4216-A2AE-87D855F0C6D3}" srcId="{453117A8-C9A6-4207-89F0-BC2B63C5B1D4}" destId="{50824CCE-41FA-480B-9EDD-0582BACD1DEA}" srcOrd="2" destOrd="0" parTransId="{EB1E2AFA-EBD6-4F6B-B06A-AB7F598EA084}" sibTransId="{FC764DB3-D01C-4FBC-9558-A9E3EE0FAD61}"/>
    <dgm:cxn modelId="{1A4CDDB9-073A-4C81-B84E-46F912B7D68E}" type="presOf" srcId="{50824CCE-41FA-480B-9EDD-0582BACD1DEA}" destId="{34CC7242-6898-4EA5-8E79-D5CDD95AE3D4}" srcOrd="0" destOrd="0" presId="urn:microsoft.com/office/officeart/2016/7/layout/LinearBlockProcessNumbered"/>
    <dgm:cxn modelId="{33FEF8D0-F79F-4BFB-9520-DE6FB1A3B9F1}" srcId="{453117A8-C9A6-4207-89F0-BC2B63C5B1D4}" destId="{1D8D043B-ED6C-4D87-99EB-973065CA73AF}" srcOrd="1" destOrd="0" parTransId="{CF52E698-1391-42D0-9CB4-6EF64303EB1C}" sibTransId="{B8666F6E-7A79-4F0F-96B2-D37BBA105768}"/>
    <dgm:cxn modelId="{38C31DDC-9E8D-4EF0-887E-FAD61C350857}" type="presOf" srcId="{95356059-6B04-4DEA-9681-B949740AADC6}" destId="{55B1EDC7-0EAA-4A16-9484-7CFC89369B2A}" srcOrd="1" destOrd="0" presId="urn:microsoft.com/office/officeart/2016/7/layout/LinearBlockProcessNumbered"/>
    <dgm:cxn modelId="{AA643EE0-9F7F-4866-BCDB-4CD09666678E}" type="presOf" srcId="{F3124DB9-ECFC-484D-B33A-CD4BF478C050}" destId="{179D40B3-08B9-4D20-A6C2-653267C2F591}" srcOrd="0" destOrd="0" presId="urn:microsoft.com/office/officeart/2016/7/layout/LinearBlockProcessNumbered"/>
    <dgm:cxn modelId="{D6EDD8F2-A8B8-415D-9C6C-558C45B0C081}" type="presOf" srcId="{788C9261-483B-47EF-9C79-2C0F9899D7A7}" destId="{356F9F3A-2A70-452B-AE5F-B97EF1301D27}" srcOrd="0" destOrd="0" presId="urn:microsoft.com/office/officeart/2016/7/layout/LinearBlockProcessNumbered"/>
    <dgm:cxn modelId="{F6EC9F13-90A0-4751-8800-9BF007A14B6A}" type="presParOf" srcId="{6D728431-80E6-4995-98DA-42B6D879B4EB}" destId="{96855A7D-C790-49B3-93BF-EFD4A93B9832}" srcOrd="0" destOrd="0" presId="urn:microsoft.com/office/officeart/2016/7/layout/LinearBlockProcessNumbered"/>
    <dgm:cxn modelId="{EFDF84F8-A72A-46F9-8592-311553F91648}" type="presParOf" srcId="{96855A7D-C790-49B3-93BF-EFD4A93B9832}" destId="{1C567599-E192-43DB-89A0-7EBD2350E4FB}" srcOrd="0" destOrd="0" presId="urn:microsoft.com/office/officeart/2016/7/layout/LinearBlockProcessNumbered"/>
    <dgm:cxn modelId="{0B004709-7F82-4A16-ACED-745D86636A06}" type="presParOf" srcId="{96855A7D-C790-49B3-93BF-EFD4A93B9832}" destId="{356F9F3A-2A70-452B-AE5F-B97EF1301D27}" srcOrd="1" destOrd="0" presId="urn:microsoft.com/office/officeart/2016/7/layout/LinearBlockProcessNumbered"/>
    <dgm:cxn modelId="{4ACDA305-2EB2-4537-BB78-0EC7B196AC6F}" type="presParOf" srcId="{96855A7D-C790-49B3-93BF-EFD4A93B9832}" destId="{E8435429-C0E3-472F-B46A-00DB643A33DF}" srcOrd="2" destOrd="0" presId="urn:microsoft.com/office/officeart/2016/7/layout/LinearBlockProcessNumbered"/>
    <dgm:cxn modelId="{EC3B946D-9B43-4DE2-8617-FAB47DCE0C1F}" type="presParOf" srcId="{6D728431-80E6-4995-98DA-42B6D879B4EB}" destId="{AB5FC9C3-7C1C-409D-B2D9-905147DD6699}" srcOrd="1" destOrd="0" presId="urn:microsoft.com/office/officeart/2016/7/layout/LinearBlockProcessNumbered"/>
    <dgm:cxn modelId="{CADCF3FA-A7D4-410C-B07A-3024255B310F}" type="presParOf" srcId="{6D728431-80E6-4995-98DA-42B6D879B4EB}" destId="{6B5490D0-38FB-41D4-92A1-13EBD25849DC}" srcOrd="2" destOrd="0" presId="urn:microsoft.com/office/officeart/2016/7/layout/LinearBlockProcessNumbered"/>
    <dgm:cxn modelId="{FF453AC7-B423-4370-8D0E-51AC16802D50}" type="presParOf" srcId="{6B5490D0-38FB-41D4-92A1-13EBD25849DC}" destId="{2AB6ADC8-A37F-4CEC-9BDB-EE85F2CFABD7}" srcOrd="0" destOrd="0" presId="urn:microsoft.com/office/officeart/2016/7/layout/LinearBlockProcessNumbered"/>
    <dgm:cxn modelId="{F52F47C5-9CF6-412B-A1FF-7EC119B5AF3C}" type="presParOf" srcId="{6B5490D0-38FB-41D4-92A1-13EBD25849DC}" destId="{24718070-8741-4D97-B1C5-D92D74FE998F}" srcOrd="1" destOrd="0" presId="urn:microsoft.com/office/officeart/2016/7/layout/LinearBlockProcessNumbered"/>
    <dgm:cxn modelId="{8760DC8C-5306-4804-ADB7-59F89ADF8E0A}" type="presParOf" srcId="{6B5490D0-38FB-41D4-92A1-13EBD25849DC}" destId="{4ECDCC64-3DB7-4806-AECE-8B360D38590E}" srcOrd="2" destOrd="0" presId="urn:microsoft.com/office/officeart/2016/7/layout/LinearBlockProcessNumbered"/>
    <dgm:cxn modelId="{D8B1B5C9-0498-4620-ACF0-26EEAE2883D7}" type="presParOf" srcId="{6D728431-80E6-4995-98DA-42B6D879B4EB}" destId="{4020E96D-A960-4BD4-B0D9-E65FAD7E17E6}" srcOrd="3" destOrd="0" presId="urn:microsoft.com/office/officeart/2016/7/layout/LinearBlockProcessNumbered"/>
    <dgm:cxn modelId="{AC8F46BB-7226-4613-B6C3-27FDCC357D76}" type="presParOf" srcId="{6D728431-80E6-4995-98DA-42B6D879B4EB}" destId="{DE248174-4C18-455A-8339-D7D2E8140F2B}" srcOrd="4" destOrd="0" presId="urn:microsoft.com/office/officeart/2016/7/layout/LinearBlockProcessNumbered"/>
    <dgm:cxn modelId="{FD7AB4AB-CFDD-456C-A37D-F86F68174BC7}" type="presParOf" srcId="{DE248174-4C18-455A-8339-D7D2E8140F2B}" destId="{34CC7242-6898-4EA5-8E79-D5CDD95AE3D4}" srcOrd="0" destOrd="0" presId="urn:microsoft.com/office/officeart/2016/7/layout/LinearBlockProcessNumbered"/>
    <dgm:cxn modelId="{9B5F2CF1-A2B9-4243-889E-1404B8E1989E}" type="presParOf" srcId="{DE248174-4C18-455A-8339-D7D2E8140F2B}" destId="{991DFBD0-6FE9-4BEA-A344-F7A203F350A6}" srcOrd="1" destOrd="0" presId="urn:microsoft.com/office/officeart/2016/7/layout/LinearBlockProcessNumbered"/>
    <dgm:cxn modelId="{A37F5019-6247-4946-8775-7B289FD45E08}" type="presParOf" srcId="{DE248174-4C18-455A-8339-D7D2E8140F2B}" destId="{EC01C61C-A77E-4669-85AA-0F55497F899A}" srcOrd="2" destOrd="0" presId="urn:microsoft.com/office/officeart/2016/7/layout/LinearBlockProcessNumbered"/>
    <dgm:cxn modelId="{008F2E69-BEA4-4FBE-B736-3FE0AFD96079}" type="presParOf" srcId="{6D728431-80E6-4995-98DA-42B6D879B4EB}" destId="{AE5682BC-47A1-4FA4-A27B-544B93DF072F}" srcOrd="5" destOrd="0" presId="urn:microsoft.com/office/officeart/2016/7/layout/LinearBlockProcessNumbered"/>
    <dgm:cxn modelId="{3F7DBEAA-F578-4F66-B0EA-9057143F71A7}" type="presParOf" srcId="{6D728431-80E6-4995-98DA-42B6D879B4EB}" destId="{2B2B1282-5990-4458-A225-D82B9F0324CD}" srcOrd="6" destOrd="0" presId="urn:microsoft.com/office/officeart/2016/7/layout/LinearBlockProcessNumbered"/>
    <dgm:cxn modelId="{FEE79D16-788A-4C6C-AC66-271896DDB22D}" type="presParOf" srcId="{2B2B1282-5990-4458-A225-D82B9F0324CD}" destId="{F65051FE-DB24-4C85-B35A-F146F1C36C26}" srcOrd="0" destOrd="0" presId="urn:microsoft.com/office/officeart/2016/7/layout/LinearBlockProcessNumbered"/>
    <dgm:cxn modelId="{BA641A4C-9D7E-4B8F-99F4-0588A2B88D61}" type="presParOf" srcId="{2B2B1282-5990-4458-A225-D82B9F0324CD}" destId="{179D40B3-08B9-4D20-A6C2-653267C2F591}" srcOrd="1" destOrd="0" presId="urn:microsoft.com/office/officeart/2016/7/layout/LinearBlockProcessNumbered"/>
    <dgm:cxn modelId="{5DA12821-E0DC-4A93-8582-4649618A77F7}" type="presParOf" srcId="{2B2B1282-5990-4458-A225-D82B9F0324CD}" destId="{55B1EDC7-0EAA-4A16-9484-7CFC89369B2A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53117A8-C9A6-4207-89F0-BC2B63C5B1D4}" type="doc">
      <dgm:prSet loTypeId="urn:microsoft.com/office/officeart/2009/3/layout/SubSte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DD23813-2A18-4EEF-8AD7-B9366B65A3F2}">
      <dgm:prSet/>
      <dgm:spPr>
        <a:solidFill>
          <a:schemeClr val="accent2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US" dirty="0"/>
            <a:t>Goal of Buddhism: Relieve Suffering</a:t>
          </a:r>
        </a:p>
      </dgm:t>
    </dgm:pt>
    <dgm:pt modelId="{EEF000FD-D1D6-4196-B5F1-6B6F5AA30B33}" type="parTrans" cxnId="{E0DFD11B-07BC-4560-A11E-4DEC05752981}">
      <dgm:prSet/>
      <dgm:spPr/>
      <dgm:t>
        <a:bodyPr/>
        <a:lstStyle/>
        <a:p>
          <a:endParaRPr lang="en-US"/>
        </a:p>
      </dgm:t>
    </dgm:pt>
    <dgm:pt modelId="{788C9261-483B-47EF-9C79-2C0F9899D7A7}" type="sibTrans" cxnId="{E0DFD11B-07BC-4560-A11E-4DEC05752981}">
      <dgm:prSet phldrT="01" phldr="0"/>
      <dgm:spPr/>
      <dgm:t>
        <a:bodyPr/>
        <a:lstStyle/>
        <a:p>
          <a:endParaRPr lang="en-US"/>
        </a:p>
      </dgm:t>
    </dgm:pt>
    <dgm:pt modelId="{1D8D043B-ED6C-4D87-99EB-973065CA73AF}">
      <dgm:prSet/>
      <dgm:spPr>
        <a:gradFill flip="none" rotWithShape="0">
          <a:gsLst>
            <a:gs pos="0">
              <a:srgbClr val="002060">
                <a:tint val="66000"/>
                <a:satMod val="160000"/>
              </a:srgbClr>
            </a:gs>
            <a:gs pos="50000">
              <a:srgbClr val="002060">
                <a:tint val="44500"/>
                <a:satMod val="160000"/>
              </a:srgbClr>
            </a:gs>
            <a:gs pos="100000">
              <a:srgbClr val="00206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en-US" dirty="0"/>
            <a:t>World Reality: Dependent Origination</a:t>
          </a:r>
        </a:p>
      </dgm:t>
    </dgm:pt>
    <dgm:pt modelId="{CF52E698-1391-42D0-9CB4-6EF64303EB1C}" type="parTrans" cxnId="{33FEF8D0-F79F-4BFB-9520-DE6FB1A3B9F1}">
      <dgm:prSet/>
      <dgm:spPr/>
      <dgm:t>
        <a:bodyPr/>
        <a:lstStyle/>
        <a:p>
          <a:endParaRPr lang="en-US"/>
        </a:p>
      </dgm:t>
    </dgm:pt>
    <dgm:pt modelId="{B8666F6E-7A79-4F0F-96B2-D37BBA105768}" type="sibTrans" cxnId="{33FEF8D0-F79F-4BFB-9520-DE6FB1A3B9F1}">
      <dgm:prSet phldrT="02" phldr="0"/>
      <dgm:spPr/>
      <dgm:t>
        <a:bodyPr/>
        <a:lstStyle/>
        <a:p>
          <a:endParaRPr lang="en-US"/>
        </a:p>
      </dgm:t>
    </dgm:pt>
    <dgm:pt modelId="{BE5FA27A-317D-4F26-926C-83F1C1586856}">
      <dgm:prSet/>
      <dgm:spPr>
        <a:gradFill flip="none" rotWithShape="0">
          <a:gsLst>
            <a:gs pos="0">
              <a:srgbClr val="7030A0">
                <a:tint val="66000"/>
                <a:satMod val="160000"/>
              </a:srgbClr>
            </a:gs>
            <a:gs pos="50000">
              <a:srgbClr val="7030A0">
                <a:tint val="44500"/>
                <a:satMod val="160000"/>
              </a:srgbClr>
            </a:gs>
            <a:gs pos="100000">
              <a:srgbClr val="7030A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en-US" dirty="0"/>
            <a:t>Middle Way </a:t>
          </a:r>
        </a:p>
      </dgm:t>
    </dgm:pt>
    <dgm:pt modelId="{1F279F5A-D79F-4593-9496-FB9B66078C6E}" type="parTrans" cxnId="{6BA7E0F7-5E7C-465F-A53E-BE24CA00BB58}">
      <dgm:prSet/>
      <dgm:spPr/>
      <dgm:t>
        <a:bodyPr/>
        <a:lstStyle/>
        <a:p>
          <a:endParaRPr lang="en-US"/>
        </a:p>
      </dgm:t>
    </dgm:pt>
    <dgm:pt modelId="{B03D2FA8-2150-4C77-B7F1-B9458587ED64}" type="sibTrans" cxnId="{6BA7E0F7-5E7C-465F-A53E-BE24CA00BB58}">
      <dgm:prSet phldrT="04" phldr="0"/>
      <dgm:spPr/>
      <dgm:t>
        <a:bodyPr/>
        <a:lstStyle/>
        <a:p>
          <a:endParaRPr lang="en-US"/>
        </a:p>
      </dgm:t>
    </dgm:pt>
    <dgm:pt modelId="{214E02AC-CD97-47B0-88DA-5DE8F28DD2EE}">
      <dgm:prSet/>
      <dgm:spPr>
        <a:gradFill flip="none" rotWithShape="0">
          <a:gsLst>
            <a:gs pos="0">
              <a:srgbClr val="00B0F0">
                <a:tint val="66000"/>
                <a:satMod val="160000"/>
              </a:srgbClr>
            </a:gs>
            <a:gs pos="50000">
              <a:srgbClr val="00B0F0">
                <a:tint val="44500"/>
                <a:satMod val="160000"/>
              </a:srgbClr>
            </a:gs>
            <a:gs pos="100000">
              <a:srgbClr val="00B0F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en-US" dirty="0"/>
            <a:t> World Reality: Change</a:t>
          </a:r>
        </a:p>
      </dgm:t>
    </dgm:pt>
    <dgm:pt modelId="{F7CB399B-94B6-4818-A8C5-8E4F6FEC7166}" type="parTrans" cxnId="{F714A387-9019-462C-BF07-2E5C488B45F5}">
      <dgm:prSet/>
      <dgm:spPr/>
      <dgm:t>
        <a:bodyPr/>
        <a:lstStyle/>
        <a:p>
          <a:endParaRPr lang="en-US"/>
        </a:p>
      </dgm:t>
    </dgm:pt>
    <dgm:pt modelId="{F696C2FD-BBC1-49E0-8264-747A7170A553}" type="sibTrans" cxnId="{F714A387-9019-462C-BF07-2E5C488B45F5}">
      <dgm:prSet phldrT="03" phldr="0"/>
      <dgm:spPr/>
      <dgm:t>
        <a:bodyPr/>
        <a:lstStyle/>
        <a:p>
          <a:endParaRPr lang="en-US"/>
        </a:p>
      </dgm:t>
    </dgm:pt>
    <dgm:pt modelId="{4A9FFCC4-B425-443A-A9F3-14A97A5E1CDC}">
      <dgm:prSet/>
      <dgm:spPr>
        <a:gradFill flip="none" rotWithShape="0">
          <a:gsLst>
            <a:gs pos="0">
              <a:srgbClr val="00B050">
                <a:tint val="66000"/>
                <a:satMod val="160000"/>
              </a:srgbClr>
            </a:gs>
            <a:gs pos="50000">
              <a:srgbClr val="00B050">
                <a:tint val="44500"/>
                <a:satMod val="160000"/>
              </a:srgbClr>
            </a:gs>
            <a:gs pos="100000">
              <a:srgbClr val="00B05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en-US" dirty="0"/>
            <a:t>Wisdom and Compassion</a:t>
          </a:r>
        </a:p>
      </dgm:t>
    </dgm:pt>
    <dgm:pt modelId="{D1F923D8-820F-4C7C-B5C3-E8C300496BF8}" type="parTrans" cxnId="{E6D43C05-6E4E-44D3-B37E-0CAA61136C88}">
      <dgm:prSet/>
      <dgm:spPr/>
      <dgm:t>
        <a:bodyPr/>
        <a:lstStyle/>
        <a:p>
          <a:endParaRPr lang="en-US"/>
        </a:p>
      </dgm:t>
    </dgm:pt>
    <dgm:pt modelId="{6F6947EB-E62A-4814-8D9B-03E9D3C8FC76}" type="sibTrans" cxnId="{E6D43C05-6E4E-44D3-B37E-0CAA61136C88}">
      <dgm:prSet phldrT="05" phldr="0"/>
      <dgm:spPr/>
      <dgm:t>
        <a:bodyPr/>
        <a:lstStyle/>
        <a:p>
          <a:endParaRPr lang="en-US"/>
        </a:p>
      </dgm:t>
    </dgm:pt>
    <dgm:pt modelId="{A9BA656E-16F7-4416-99FA-70DE1C5E5244}" type="pres">
      <dgm:prSet presAssocID="{453117A8-C9A6-4207-89F0-BC2B63C5B1D4}" presName="Name0" presStyleCnt="0">
        <dgm:presLayoutVars>
          <dgm:chMax val="7"/>
          <dgm:dir/>
          <dgm:animOne val="branch"/>
        </dgm:presLayoutVars>
      </dgm:prSet>
      <dgm:spPr/>
    </dgm:pt>
    <dgm:pt modelId="{834100BD-4BF1-44D9-BEA4-79A4F73E519F}" type="pres">
      <dgm:prSet presAssocID="{3DD23813-2A18-4EEF-8AD7-B9366B65A3F2}" presName="parTx1" presStyleLbl="node1" presStyleIdx="0" presStyleCnt="5"/>
      <dgm:spPr/>
    </dgm:pt>
    <dgm:pt modelId="{B031A027-C7BC-471E-93B3-CC4B00F781DE}" type="pres">
      <dgm:prSet presAssocID="{1D8D043B-ED6C-4D87-99EB-973065CA73AF}" presName="parTx2" presStyleLbl="node1" presStyleIdx="1" presStyleCnt="5"/>
      <dgm:spPr/>
    </dgm:pt>
    <dgm:pt modelId="{F1C23411-A136-4C55-83E8-DCBDEB67FE4D}" type="pres">
      <dgm:prSet presAssocID="{214E02AC-CD97-47B0-88DA-5DE8F28DD2EE}" presName="parTx3" presStyleLbl="node1" presStyleIdx="2" presStyleCnt="5"/>
      <dgm:spPr/>
    </dgm:pt>
    <dgm:pt modelId="{746A1297-1736-45E6-8363-99B194137D8B}" type="pres">
      <dgm:prSet presAssocID="{BE5FA27A-317D-4F26-926C-83F1C1586856}" presName="parTx4" presStyleLbl="node1" presStyleIdx="3" presStyleCnt="5"/>
      <dgm:spPr/>
    </dgm:pt>
    <dgm:pt modelId="{D2036274-185B-4062-BCC5-8E82CF14DD09}" type="pres">
      <dgm:prSet presAssocID="{4A9FFCC4-B425-443A-A9F3-14A97A5E1CDC}" presName="parTx5" presStyleLbl="node1" presStyleIdx="4" presStyleCnt="5"/>
      <dgm:spPr/>
    </dgm:pt>
  </dgm:ptLst>
  <dgm:cxnLst>
    <dgm:cxn modelId="{E6D43C05-6E4E-44D3-B37E-0CAA61136C88}" srcId="{453117A8-C9A6-4207-89F0-BC2B63C5B1D4}" destId="{4A9FFCC4-B425-443A-A9F3-14A97A5E1CDC}" srcOrd="4" destOrd="0" parTransId="{D1F923D8-820F-4C7C-B5C3-E8C300496BF8}" sibTransId="{6F6947EB-E62A-4814-8D9B-03E9D3C8FC76}"/>
    <dgm:cxn modelId="{E0DFD11B-07BC-4560-A11E-4DEC05752981}" srcId="{453117A8-C9A6-4207-89F0-BC2B63C5B1D4}" destId="{3DD23813-2A18-4EEF-8AD7-B9366B65A3F2}" srcOrd="0" destOrd="0" parTransId="{EEF000FD-D1D6-4196-B5F1-6B6F5AA30B33}" sibTransId="{788C9261-483B-47EF-9C79-2C0F9899D7A7}"/>
    <dgm:cxn modelId="{2147D930-EB5C-4DAA-B031-EE7472810185}" type="presOf" srcId="{3DD23813-2A18-4EEF-8AD7-B9366B65A3F2}" destId="{834100BD-4BF1-44D9-BEA4-79A4F73E519F}" srcOrd="0" destOrd="0" presId="urn:microsoft.com/office/officeart/2009/3/layout/SubStepProcess"/>
    <dgm:cxn modelId="{63F5F95A-1324-4EFE-81F9-062BE0782097}" type="presOf" srcId="{214E02AC-CD97-47B0-88DA-5DE8F28DD2EE}" destId="{F1C23411-A136-4C55-83E8-DCBDEB67FE4D}" srcOrd="0" destOrd="0" presId="urn:microsoft.com/office/officeart/2009/3/layout/SubStepProcess"/>
    <dgm:cxn modelId="{CAE51C68-EE0F-428B-9091-338A149E2F4F}" type="presOf" srcId="{1D8D043B-ED6C-4D87-99EB-973065CA73AF}" destId="{B031A027-C7BC-471E-93B3-CC4B00F781DE}" srcOrd="0" destOrd="0" presId="urn:microsoft.com/office/officeart/2009/3/layout/SubStepProcess"/>
    <dgm:cxn modelId="{F714A387-9019-462C-BF07-2E5C488B45F5}" srcId="{453117A8-C9A6-4207-89F0-BC2B63C5B1D4}" destId="{214E02AC-CD97-47B0-88DA-5DE8F28DD2EE}" srcOrd="2" destOrd="0" parTransId="{F7CB399B-94B6-4818-A8C5-8E4F6FEC7166}" sibTransId="{F696C2FD-BBC1-49E0-8264-747A7170A553}"/>
    <dgm:cxn modelId="{C25487D0-2066-4388-9BFD-A588BD87BC80}" type="presOf" srcId="{453117A8-C9A6-4207-89F0-BC2B63C5B1D4}" destId="{A9BA656E-16F7-4416-99FA-70DE1C5E5244}" srcOrd="0" destOrd="0" presId="urn:microsoft.com/office/officeart/2009/3/layout/SubStepProcess"/>
    <dgm:cxn modelId="{33FEF8D0-F79F-4BFB-9520-DE6FB1A3B9F1}" srcId="{453117A8-C9A6-4207-89F0-BC2B63C5B1D4}" destId="{1D8D043B-ED6C-4D87-99EB-973065CA73AF}" srcOrd="1" destOrd="0" parTransId="{CF52E698-1391-42D0-9CB4-6EF64303EB1C}" sibTransId="{B8666F6E-7A79-4F0F-96B2-D37BBA105768}"/>
    <dgm:cxn modelId="{BF2682E5-35E0-42DB-A43B-99C1D106712F}" type="presOf" srcId="{4A9FFCC4-B425-443A-A9F3-14A97A5E1CDC}" destId="{D2036274-185B-4062-BCC5-8E82CF14DD09}" srcOrd="0" destOrd="0" presId="urn:microsoft.com/office/officeart/2009/3/layout/SubStepProcess"/>
    <dgm:cxn modelId="{6BA7E0F7-5E7C-465F-A53E-BE24CA00BB58}" srcId="{453117A8-C9A6-4207-89F0-BC2B63C5B1D4}" destId="{BE5FA27A-317D-4F26-926C-83F1C1586856}" srcOrd="3" destOrd="0" parTransId="{1F279F5A-D79F-4593-9496-FB9B66078C6E}" sibTransId="{B03D2FA8-2150-4C77-B7F1-B9458587ED64}"/>
    <dgm:cxn modelId="{ADB275F8-0533-47CF-87B3-B115A361D5A0}" type="presOf" srcId="{BE5FA27A-317D-4F26-926C-83F1C1586856}" destId="{746A1297-1736-45E6-8363-99B194137D8B}" srcOrd="0" destOrd="0" presId="urn:microsoft.com/office/officeart/2009/3/layout/SubStepProcess"/>
    <dgm:cxn modelId="{E0FF5A5D-F4D1-4243-B5D7-238A3A04A0C4}" type="presParOf" srcId="{A9BA656E-16F7-4416-99FA-70DE1C5E5244}" destId="{834100BD-4BF1-44D9-BEA4-79A4F73E519F}" srcOrd="0" destOrd="0" presId="urn:microsoft.com/office/officeart/2009/3/layout/SubStepProcess"/>
    <dgm:cxn modelId="{76768D4A-AFB7-47E0-BC4F-B395EAE88E21}" type="presParOf" srcId="{A9BA656E-16F7-4416-99FA-70DE1C5E5244}" destId="{B031A027-C7BC-471E-93B3-CC4B00F781DE}" srcOrd="1" destOrd="0" presId="urn:microsoft.com/office/officeart/2009/3/layout/SubStepProcess"/>
    <dgm:cxn modelId="{D559A10D-42D4-42C5-B89D-DB6F9944BED5}" type="presParOf" srcId="{A9BA656E-16F7-4416-99FA-70DE1C5E5244}" destId="{F1C23411-A136-4C55-83E8-DCBDEB67FE4D}" srcOrd="2" destOrd="0" presId="urn:microsoft.com/office/officeart/2009/3/layout/SubStepProcess"/>
    <dgm:cxn modelId="{F16775CF-BB1C-411C-91D9-DCD648718357}" type="presParOf" srcId="{A9BA656E-16F7-4416-99FA-70DE1C5E5244}" destId="{746A1297-1736-45E6-8363-99B194137D8B}" srcOrd="3" destOrd="0" presId="urn:microsoft.com/office/officeart/2009/3/layout/SubStepProcess"/>
    <dgm:cxn modelId="{6770D14D-4BBE-4261-B621-66F160A5FC78}" type="presParOf" srcId="{A9BA656E-16F7-4416-99FA-70DE1C5E5244}" destId="{D2036274-185B-4062-BCC5-8E82CF14DD09}" srcOrd="4" destOrd="0" presId="urn:microsoft.com/office/officeart/2009/3/layout/SubSte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3117A8-C9A6-4207-89F0-BC2B63C5B1D4}" type="doc">
      <dgm:prSet loTypeId="urn:microsoft.com/office/officeart/2009/3/layout/SubSte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DD23813-2A18-4EEF-8AD7-B9366B65A3F2}">
      <dgm:prSet/>
      <dgm:spPr>
        <a:solidFill>
          <a:schemeClr val="accent2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US" dirty="0"/>
            <a:t>Goal of Buddhism: Relieve Suffering</a:t>
          </a:r>
        </a:p>
      </dgm:t>
    </dgm:pt>
    <dgm:pt modelId="{EEF000FD-D1D6-4196-B5F1-6B6F5AA30B33}" type="parTrans" cxnId="{E0DFD11B-07BC-4560-A11E-4DEC05752981}">
      <dgm:prSet/>
      <dgm:spPr/>
      <dgm:t>
        <a:bodyPr/>
        <a:lstStyle/>
        <a:p>
          <a:endParaRPr lang="en-US"/>
        </a:p>
      </dgm:t>
    </dgm:pt>
    <dgm:pt modelId="{788C9261-483B-47EF-9C79-2C0F9899D7A7}" type="sibTrans" cxnId="{E0DFD11B-07BC-4560-A11E-4DEC05752981}">
      <dgm:prSet phldrT="01" phldr="0"/>
      <dgm:spPr/>
      <dgm:t>
        <a:bodyPr/>
        <a:lstStyle/>
        <a:p>
          <a:endParaRPr lang="en-US"/>
        </a:p>
      </dgm:t>
    </dgm:pt>
    <dgm:pt modelId="{1D8D043B-ED6C-4D87-99EB-973065CA73AF}">
      <dgm:prSet/>
      <dgm:spPr>
        <a:gradFill flip="none" rotWithShape="0">
          <a:gsLst>
            <a:gs pos="0">
              <a:srgbClr val="002060">
                <a:tint val="66000"/>
                <a:satMod val="160000"/>
              </a:srgbClr>
            </a:gs>
            <a:gs pos="50000">
              <a:srgbClr val="002060">
                <a:tint val="44500"/>
                <a:satMod val="160000"/>
              </a:srgbClr>
            </a:gs>
            <a:gs pos="100000">
              <a:srgbClr val="00206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en-US" dirty="0"/>
            <a:t>World Reality: Dependent Origination</a:t>
          </a:r>
        </a:p>
      </dgm:t>
    </dgm:pt>
    <dgm:pt modelId="{CF52E698-1391-42D0-9CB4-6EF64303EB1C}" type="parTrans" cxnId="{33FEF8D0-F79F-4BFB-9520-DE6FB1A3B9F1}">
      <dgm:prSet/>
      <dgm:spPr/>
      <dgm:t>
        <a:bodyPr/>
        <a:lstStyle/>
        <a:p>
          <a:endParaRPr lang="en-US"/>
        </a:p>
      </dgm:t>
    </dgm:pt>
    <dgm:pt modelId="{B8666F6E-7A79-4F0F-96B2-D37BBA105768}" type="sibTrans" cxnId="{33FEF8D0-F79F-4BFB-9520-DE6FB1A3B9F1}">
      <dgm:prSet phldrT="02" phldr="0"/>
      <dgm:spPr/>
      <dgm:t>
        <a:bodyPr/>
        <a:lstStyle/>
        <a:p>
          <a:endParaRPr lang="en-US"/>
        </a:p>
      </dgm:t>
    </dgm:pt>
    <dgm:pt modelId="{BE5FA27A-317D-4F26-926C-83F1C1586856}">
      <dgm:prSet/>
      <dgm:spPr>
        <a:gradFill flip="none" rotWithShape="0">
          <a:gsLst>
            <a:gs pos="0">
              <a:srgbClr val="7030A0">
                <a:tint val="66000"/>
                <a:satMod val="160000"/>
              </a:srgbClr>
            </a:gs>
            <a:gs pos="50000">
              <a:srgbClr val="7030A0">
                <a:tint val="44500"/>
                <a:satMod val="160000"/>
              </a:srgbClr>
            </a:gs>
            <a:gs pos="100000">
              <a:srgbClr val="7030A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en-US" dirty="0"/>
            <a:t>Middle Way </a:t>
          </a:r>
        </a:p>
      </dgm:t>
    </dgm:pt>
    <dgm:pt modelId="{1F279F5A-D79F-4593-9496-FB9B66078C6E}" type="parTrans" cxnId="{6BA7E0F7-5E7C-465F-A53E-BE24CA00BB58}">
      <dgm:prSet/>
      <dgm:spPr/>
      <dgm:t>
        <a:bodyPr/>
        <a:lstStyle/>
        <a:p>
          <a:endParaRPr lang="en-US"/>
        </a:p>
      </dgm:t>
    </dgm:pt>
    <dgm:pt modelId="{B03D2FA8-2150-4C77-B7F1-B9458587ED64}" type="sibTrans" cxnId="{6BA7E0F7-5E7C-465F-A53E-BE24CA00BB58}">
      <dgm:prSet phldrT="04" phldr="0"/>
      <dgm:spPr/>
      <dgm:t>
        <a:bodyPr/>
        <a:lstStyle/>
        <a:p>
          <a:endParaRPr lang="en-US"/>
        </a:p>
      </dgm:t>
    </dgm:pt>
    <dgm:pt modelId="{214E02AC-CD97-47B0-88DA-5DE8F28DD2EE}">
      <dgm:prSet/>
      <dgm:spPr>
        <a:gradFill flip="none" rotWithShape="0">
          <a:gsLst>
            <a:gs pos="0">
              <a:srgbClr val="00B0F0">
                <a:tint val="66000"/>
                <a:satMod val="160000"/>
              </a:srgbClr>
            </a:gs>
            <a:gs pos="50000">
              <a:srgbClr val="00B0F0">
                <a:tint val="44500"/>
                <a:satMod val="160000"/>
              </a:srgbClr>
            </a:gs>
            <a:gs pos="100000">
              <a:srgbClr val="00B0F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en-US" dirty="0"/>
            <a:t> World Reality: Change</a:t>
          </a:r>
        </a:p>
      </dgm:t>
    </dgm:pt>
    <dgm:pt modelId="{F7CB399B-94B6-4818-A8C5-8E4F6FEC7166}" type="parTrans" cxnId="{F714A387-9019-462C-BF07-2E5C488B45F5}">
      <dgm:prSet/>
      <dgm:spPr/>
      <dgm:t>
        <a:bodyPr/>
        <a:lstStyle/>
        <a:p>
          <a:endParaRPr lang="en-US"/>
        </a:p>
      </dgm:t>
    </dgm:pt>
    <dgm:pt modelId="{F696C2FD-BBC1-49E0-8264-747A7170A553}" type="sibTrans" cxnId="{F714A387-9019-462C-BF07-2E5C488B45F5}">
      <dgm:prSet phldrT="03" phldr="0"/>
      <dgm:spPr/>
      <dgm:t>
        <a:bodyPr/>
        <a:lstStyle/>
        <a:p>
          <a:endParaRPr lang="en-US"/>
        </a:p>
      </dgm:t>
    </dgm:pt>
    <dgm:pt modelId="{4A9FFCC4-B425-443A-A9F3-14A97A5E1CDC}">
      <dgm:prSet/>
      <dgm:spPr>
        <a:gradFill flip="none" rotWithShape="0">
          <a:gsLst>
            <a:gs pos="0">
              <a:srgbClr val="00B050">
                <a:tint val="66000"/>
                <a:satMod val="160000"/>
              </a:srgbClr>
            </a:gs>
            <a:gs pos="50000">
              <a:srgbClr val="00B050">
                <a:tint val="44500"/>
                <a:satMod val="160000"/>
              </a:srgbClr>
            </a:gs>
            <a:gs pos="100000">
              <a:srgbClr val="00B05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en-US" dirty="0"/>
            <a:t>Wisdom and Compassion</a:t>
          </a:r>
        </a:p>
      </dgm:t>
    </dgm:pt>
    <dgm:pt modelId="{D1F923D8-820F-4C7C-B5C3-E8C300496BF8}" type="parTrans" cxnId="{E6D43C05-6E4E-44D3-B37E-0CAA61136C88}">
      <dgm:prSet/>
      <dgm:spPr/>
      <dgm:t>
        <a:bodyPr/>
        <a:lstStyle/>
        <a:p>
          <a:endParaRPr lang="en-US"/>
        </a:p>
      </dgm:t>
    </dgm:pt>
    <dgm:pt modelId="{6F6947EB-E62A-4814-8D9B-03E9D3C8FC76}" type="sibTrans" cxnId="{E6D43C05-6E4E-44D3-B37E-0CAA61136C88}">
      <dgm:prSet phldrT="05" phldr="0"/>
      <dgm:spPr/>
      <dgm:t>
        <a:bodyPr/>
        <a:lstStyle/>
        <a:p>
          <a:endParaRPr lang="en-US"/>
        </a:p>
      </dgm:t>
    </dgm:pt>
    <dgm:pt modelId="{A9BA656E-16F7-4416-99FA-70DE1C5E5244}" type="pres">
      <dgm:prSet presAssocID="{453117A8-C9A6-4207-89F0-BC2B63C5B1D4}" presName="Name0" presStyleCnt="0">
        <dgm:presLayoutVars>
          <dgm:chMax val="7"/>
          <dgm:dir/>
          <dgm:animOne val="branch"/>
        </dgm:presLayoutVars>
      </dgm:prSet>
      <dgm:spPr/>
    </dgm:pt>
    <dgm:pt modelId="{834100BD-4BF1-44D9-BEA4-79A4F73E519F}" type="pres">
      <dgm:prSet presAssocID="{3DD23813-2A18-4EEF-8AD7-B9366B65A3F2}" presName="parTx1" presStyleLbl="node1" presStyleIdx="0" presStyleCnt="5"/>
      <dgm:spPr/>
    </dgm:pt>
    <dgm:pt modelId="{B031A027-C7BC-471E-93B3-CC4B00F781DE}" type="pres">
      <dgm:prSet presAssocID="{1D8D043B-ED6C-4D87-99EB-973065CA73AF}" presName="parTx2" presStyleLbl="node1" presStyleIdx="1" presStyleCnt="5"/>
      <dgm:spPr/>
    </dgm:pt>
    <dgm:pt modelId="{F1C23411-A136-4C55-83E8-DCBDEB67FE4D}" type="pres">
      <dgm:prSet presAssocID="{214E02AC-CD97-47B0-88DA-5DE8F28DD2EE}" presName="parTx3" presStyleLbl="node1" presStyleIdx="2" presStyleCnt="5"/>
      <dgm:spPr/>
    </dgm:pt>
    <dgm:pt modelId="{746A1297-1736-45E6-8363-99B194137D8B}" type="pres">
      <dgm:prSet presAssocID="{BE5FA27A-317D-4F26-926C-83F1C1586856}" presName="parTx4" presStyleLbl="node1" presStyleIdx="3" presStyleCnt="5"/>
      <dgm:spPr/>
    </dgm:pt>
    <dgm:pt modelId="{D2036274-185B-4062-BCC5-8E82CF14DD09}" type="pres">
      <dgm:prSet presAssocID="{4A9FFCC4-B425-443A-A9F3-14A97A5E1CDC}" presName="parTx5" presStyleLbl="node1" presStyleIdx="4" presStyleCnt="5"/>
      <dgm:spPr/>
    </dgm:pt>
  </dgm:ptLst>
  <dgm:cxnLst>
    <dgm:cxn modelId="{E6D43C05-6E4E-44D3-B37E-0CAA61136C88}" srcId="{453117A8-C9A6-4207-89F0-BC2B63C5B1D4}" destId="{4A9FFCC4-B425-443A-A9F3-14A97A5E1CDC}" srcOrd="4" destOrd="0" parTransId="{D1F923D8-820F-4C7C-B5C3-E8C300496BF8}" sibTransId="{6F6947EB-E62A-4814-8D9B-03E9D3C8FC76}"/>
    <dgm:cxn modelId="{E0DFD11B-07BC-4560-A11E-4DEC05752981}" srcId="{453117A8-C9A6-4207-89F0-BC2B63C5B1D4}" destId="{3DD23813-2A18-4EEF-8AD7-B9366B65A3F2}" srcOrd="0" destOrd="0" parTransId="{EEF000FD-D1D6-4196-B5F1-6B6F5AA30B33}" sibTransId="{788C9261-483B-47EF-9C79-2C0F9899D7A7}"/>
    <dgm:cxn modelId="{2147D930-EB5C-4DAA-B031-EE7472810185}" type="presOf" srcId="{3DD23813-2A18-4EEF-8AD7-B9366B65A3F2}" destId="{834100BD-4BF1-44D9-BEA4-79A4F73E519F}" srcOrd="0" destOrd="0" presId="urn:microsoft.com/office/officeart/2009/3/layout/SubStepProcess"/>
    <dgm:cxn modelId="{63F5F95A-1324-4EFE-81F9-062BE0782097}" type="presOf" srcId="{214E02AC-CD97-47B0-88DA-5DE8F28DD2EE}" destId="{F1C23411-A136-4C55-83E8-DCBDEB67FE4D}" srcOrd="0" destOrd="0" presId="urn:microsoft.com/office/officeart/2009/3/layout/SubStepProcess"/>
    <dgm:cxn modelId="{CAE51C68-EE0F-428B-9091-338A149E2F4F}" type="presOf" srcId="{1D8D043B-ED6C-4D87-99EB-973065CA73AF}" destId="{B031A027-C7BC-471E-93B3-CC4B00F781DE}" srcOrd="0" destOrd="0" presId="urn:microsoft.com/office/officeart/2009/3/layout/SubStepProcess"/>
    <dgm:cxn modelId="{F714A387-9019-462C-BF07-2E5C488B45F5}" srcId="{453117A8-C9A6-4207-89F0-BC2B63C5B1D4}" destId="{214E02AC-CD97-47B0-88DA-5DE8F28DD2EE}" srcOrd="2" destOrd="0" parTransId="{F7CB399B-94B6-4818-A8C5-8E4F6FEC7166}" sibTransId="{F696C2FD-BBC1-49E0-8264-747A7170A553}"/>
    <dgm:cxn modelId="{C25487D0-2066-4388-9BFD-A588BD87BC80}" type="presOf" srcId="{453117A8-C9A6-4207-89F0-BC2B63C5B1D4}" destId="{A9BA656E-16F7-4416-99FA-70DE1C5E5244}" srcOrd="0" destOrd="0" presId="urn:microsoft.com/office/officeart/2009/3/layout/SubStepProcess"/>
    <dgm:cxn modelId="{33FEF8D0-F79F-4BFB-9520-DE6FB1A3B9F1}" srcId="{453117A8-C9A6-4207-89F0-BC2B63C5B1D4}" destId="{1D8D043B-ED6C-4D87-99EB-973065CA73AF}" srcOrd="1" destOrd="0" parTransId="{CF52E698-1391-42D0-9CB4-6EF64303EB1C}" sibTransId="{B8666F6E-7A79-4F0F-96B2-D37BBA105768}"/>
    <dgm:cxn modelId="{BF2682E5-35E0-42DB-A43B-99C1D106712F}" type="presOf" srcId="{4A9FFCC4-B425-443A-A9F3-14A97A5E1CDC}" destId="{D2036274-185B-4062-BCC5-8E82CF14DD09}" srcOrd="0" destOrd="0" presId="urn:microsoft.com/office/officeart/2009/3/layout/SubStepProcess"/>
    <dgm:cxn modelId="{6BA7E0F7-5E7C-465F-A53E-BE24CA00BB58}" srcId="{453117A8-C9A6-4207-89F0-BC2B63C5B1D4}" destId="{BE5FA27A-317D-4F26-926C-83F1C1586856}" srcOrd="3" destOrd="0" parTransId="{1F279F5A-D79F-4593-9496-FB9B66078C6E}" sibTransId="{B03D2FA8-2150-4C77-B7F1-B9458587ED64}"/>
    <dgm:cxn modelId="{ADB275F8-0533-47CF-87B3-B115A361D5A0}" type="presOf" srcId="{BE5FA27A-317D-4F26-926C-83F1C1586856}" destId="{746A1297-1736-45E6-8363-99B194137D8B}" srcOrd="0" destOrd="0" presId="urn:microsoft.com/office/officeart/2009/3/layout/SubStepProcess"/>
    <dgm:cxn modelId="{E0FF5A5D-F4D1-4243-B5D7-238A3A04A0C4}" type="presParOf" srcId="{A9BA656E-16F7-4416-99FA-70DE1C5E5244}" destId="{834100BD-4BF1-44D9-BEA4-79A4F73E519F}" srcOrd="0" destOrd="0" presId="urn:microsoft.com/office/officeart/2009/3/layout/SubStepProcess"/>
    <dgm:cxn modelId="{76768D4A-AFB7-47E0-BC4F-B395EAE88E21}" type="presParOf" srcId="{A9BA656E-16F7-4416-99FA-70DE1C5E5244}" destId="{B031A027-C7BC-471E-93B3-CC4B00F781DE}" srcOrd="1" destOrd="0" presId="urn:microsoft.com/office/officeart/2009/3/layout/SubStepProcess"/>
    <dgm:cxn modelId="{D559A10D-42D4-42C5-B89D-DB6F9944BED5}" type="presParOf" srcId="{A9BA656E-16F7-4416-99FA-70DE1C5E5244}" destId="{F1C23411-A136-4C55-83E8-DCBDEB67FE4D}" srcOrd="2" destOrd="0" presId="urn:microsoft.com/office/officeart/2009/3/layout/SubStepProcess"/>
    <dgm:cxn modelId="{F16775CF-BB1C-411C-91D9-DCD648718357}" type="presParOf" srcId="{A9BA656E-16F7-4416-99FA-70DE1C5E5244}" destId="{746A1297-1736-45E6-8363-99B194137D8B}" srcOrd="3" destOrd="0" presId="urn:microsoft.com/office/officeart/2009/3/layout/SubStepProcess"/>
    <dgm:cxn modelId="{6770D14D-4BBE-4261-B621-66F160A5FC78}" type="presParOf" srcId="{A9BA656E-16F7-4416-99FA-70DE1C5E5244}" destId="{D2036274-185B-4062-BCC5-8E82CF14DD09}" srcOrd="4" destOrd="0" presId="urn:microsoft.com/office/officeart/2009/3/layout/SubSte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53117A8-C9A6-4207-89F0-BC2B63C5B1D4}" type="doc">
      <dgm:prSet loTypeId="urn:microsoft.com/office/officeart/2005/8/layout/radial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DD23813-2A18-4EEF-8AD7-B9366B65A3F2}">
      <dgm:prSet/>
      <dgm:spPr>
        <a:solidFill>
          <a:schemeClr val="accent2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US" dirty="0"/>
            <a:t>Suffering</a:t>
          </a:r>
        </a:p>
      </dgm:t>
    </dgm:pt>
    <dgm:pt modelId="{EEF000FD-D1D6-4196-B5F1-6B6F5AA30B33}" type="parTrans" cxnId="{E0DFD11B-07BC-4560-A11E-4DEC05752981}">
      <dgm:prSet/>
      <dgm:spPr/>
      <dgm:t>
        <a:bodyPr/>
        <a:lstStyle/>
        <a:p>
          <a:endParaRPr lang="en-US"/>
        </a:p>
      </dgm:t>
    </dgm:pt>
    <dgm:pt modelId="{788C9261-483B-47EF-9C79-2C0F9899D7A7}" type="sibTrans" cxnId="{E0DFD11B-07BC-4560-A11E-4DEC05752981}">
      <dgm:prSet phldrT="01" phldr="0"/>
      <dgm:spPr/>
      <dgm:t>
        <a:bodyPr/>
        <a:lstStyle/>
        <a:p>
          <a:endParaRPr lang="en-US"/>
        </a:p>
      </dgm:t>
    </dgm:pt>
    <dgm:pt modelId="{E87DACBE-5C84-425D-A996-D28713092261}">
      <dgm:prSet/>
      <dgm:spPr>
        <a:solidFill>
          <a:schemeClr val="accent2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US" dirty="0"/>
            <a:t>Unease</a:t>
          </a:r>
        </a:p>
      </dgm:t>
    </dgm:pt>
    <dgm:pt modelId="{42C1091C-4212-408A-B0EB-22C66AEE90E4}" type="parTrans" cxnId="{D6123BE4-CF89-454A-BE6F-E756D7716FD0}">
      <dgm:prSet/>
      <dgm:spPr/>
      <dgm:t>
        <a:bodyPr/>
        <a:lstStyle/>
        <a:p>
          <a:endParaRPr lang="en-US"/>
        </a:p>
      </dgm:t>
    </dgm:pt>
    <dgm:pt modelId="{5ACA8BD7-041F-4A44-ABD7-680B611C4B4A}" type="sibTrans" cxnId="{D6123BE4-CF89-454A-BE6F-E756D7716FD0}">
      <dgm:prSet/>
      <dgm:spPr/>
      <dgm:t>
        <a:bodyPr/>
        <a:lstStyle/>
        <a:p>
          <a:endParaRPr lang="en-US"/>
        </a:p>
      </dgm:t>
    </dgm:pt>
    <dgm:pt modelId="{45C38BEC-9E71-44CF-A159-3FB44D10866C}">
      <dgm:prSet/>
      <dgm:spPr>
        <a:solidFill>
          <a:schemeClr val="accent2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US" dirty="0"/>
            <a:t>Distress</a:t>
          </a:r>
        </a:p>
      </dgm:t>
    </dgm:pt>
    <dgm:pt modelId="{49E49D08-EB6B-4816-8C47-17582A2E48F2}" type="parTrans" cxnId="{4EEC49EA-3D39-411E-816B-FCFA48C7A1D4}">
      <dgm:prSet/>
      <dgm:spPr/>
      <dgm:t>
        <a:bodyPr/>
        <a:lstStyle/>
        <a:p>
          <a:endParaRPr lang="en-US"/>
        </a:p>
      </dgm:t>
    </dgm:pt>
    <dgm:pt modelId="{F57FF6A1-9A09-4DD3-8637-BA89CCFE5A71}" type="sibTrans" cxnId="{4EEC49EA-3D39-411E-816B-FCFA48C7A1D4}">
      <dgm:prSet/>
      <dgm:spPr/>
      <dgm:t>
        <a:bodyPr/>
        <a:lstStyle/>
        <a:p>
          <a:endParaRPr lang="en-US"/>
        </a:p>
      </dgm:t>
    </dgm:pt>
    <dgm:pt modelId="{D84ADA3B-E04C-4F5B-95EB-D87E1BEDC28A}">
      <dgm:prSet/>
      <dgm:spPr>
        <a:solidFill>
          <a:schemeClr val="accent2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US" dirty="0"/>
            <a:t>Agony</a:t>
          </a:r>
        </a:p>
      </dgm:t>
    </dgm:pt>
    <dgm:pt modelId="{0B2EFF4A-4885-4F78-BDA8-FE6922169481}" type="parTrans" cxnId="{C91814D5-D73C-4CAF-8114-E353F4862712}">
      <dgm:prSet/>
      <dgm:spPr/>
      <dgm:t>
        <a:bodyPr/>
        <a:lstStyle/>
        <a:p>
          <a:endParaRPr lang="en-US"/>
        </a:p>
      </dgm:t>
    </dgm:pt>
    <dgm:pt modelId="{4F2E6E2A-51E6-41F5-9002-806B85CD1D78}" type="sibTrans" cxnId="{C91814D5-D73C-4CAF-8114-E353F4862712}">
      <dgm:prSet/>
      <dgm:spPr/>
      <dgm:t>
        <a:bodyPr/>
        <a:lstStyle/>
        <a:p>
          <a:endParaRPr lang="en-US"/>
        </a:p>
      </dgm:t>
    </dgm:pt>
    <dgm:pt modelId="{855C153D-9A51-44FD-B7BA-39281E2EFE64}">
      <dgm:prSet/>
      <dgm:spPr>
        <a:solidFill>
          <a:schemeClr val="accent2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US"/>
            <a:t>Discomfort</a:t>
          </a:r>
          <a:endParaRPr lang="en-US" dirty="0"/>
        </a:p>
      </dgm:t>
    </dgm:pt>
    <dgm:pt modelId="{B9531DD1-EADD-446E-A6D3-1C937475B287}" type="parTrans" cxnId="{3005CE42-E03B-449E-B117-0566C352B03D}">
      <dgm:prSet/>
      <dgm:spPr/>
      <dgm:t>
        <a:bodyPr/>
        <a:lstStyle/>
        <a:p>
          <a:endParaRPr lang="en-US"/>
        </a:p>
      </dgm:t>
    </dgm:pt>
    <dgm:pt modelId="{D1C09F74-04CE-44D7-B0E1-4876F842AABF}" type="sibTrans" cxnId="{3005CE42-E03B-449E-B117-0566C352B03D}">
      <dgm:prSet/>
      <dgm:spPr/>
      <dgm:t>
        <a:bodyPr/>
        <a:lstStyle/>
        <a:p>
          <a:endParaRPr lang="en-US"/>
        </a:p>
      </dgm:t>
    </dgm:pt>
    <dgm:pt modelId="{6C25CB6C-C13A-4C00-B01E-C4519FFF8945}" type="pres">
      <dgm:prSet presAssocID="{453117A8-C9A6-4207-89F0-BC2B63C5B1D4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D6E4BF8-E246-41C0-82E4-81E782EA3EBD}" type="pres">
      <dgm:prSet presAssocID="{3DD23813-2A18-4EEF-8AD7-B9366B65A3F2}" presName="centerShape" presStyleLbl="node0" presStyleIdx="0" presStyleCnt="1"/>
      <dgm:spPr/>
    </dgm:pt>
    <dgm:pt modelId="{06371B5E-A57D-44A8-B9E5-E3DDD0F89820}" type="pres">
      <dgm:prSet presAssocID="{E87DACBE-5C84-425D-A996-D28713092261}" presName="node" presStyleLbl="node1" presStyleIdx="0" presStyleCnt="4">
        <dgm:presLayoutVars>
          <dgm:bulletEnabled val="1"/>
        </dgm:presLayoutVars>
      </dgm:prSet>
      <dgm:spPr/>
    </dgm:pt>
    <dgm:pt modelId="{263AC78B-F835-4D1D-8008-56CCECF37A46}" type="pres">
      <dgm:prSet presAssocID="{E87DACBE-5C84-425D-A996-D28713092261}" presName="dummy" presStyleCnt="0"/>
      <dgm:spPr/>
    </dgm:pt>
    <dgm:pt modelId="{2B1AB09E-6C1D-4C29-99A2-206635C353CA}" type="pres">
      <dgm:prSet presAssocID="{5ACA8BD7-041F-4A44-ABD7-680B611C4B4A}" presName="sibTrans" presStyleLbl="sibTrans2D1" presStyleIdx="0" presStyleCnt="4"/>
      <dgm:spPr/>
    </dgm:pt>
    <dgm:pt modelId="{B1E7E960-28CF-4898-94CF-DA0E2781BB69}" type="pres">
      <dgm:prSet presAssocID="{855C153D-9A51-44FD-B7BA-39281E2EFE64}" presName="node" presStyleLbl="node1" presStyleIdx="1" presStyleCnt="4">
        <dgm:presLayoutVars>
          <dgm:bulletEnabled val="1"/>
        </dgm:presLayoutVars>
      </dgm:prSet>
      <dgm:spPr/>
    </dgm:pt>
    <dgm:pt modelId="{E5F83B95-4446-490B-ABEB-B331E8F5DAA2}" type="pres">
      <dgm:prSet presAssocID="{855C153D-9A51-44FD-B7BA-39281E2EFE64}" presName="dummy" presStyleCnt="0"/>
      <dgm:spPr/>
    </dgm:pt>
    <dgm:pt modelId="{5EB79EBA-14FE-4EB5-A8A2-B9A03897E5DB}" type="pres">
      <dgm:prSet presAssocID="{D1C09F74-04CE-44D7-B0E1-4876F842AABF}" presName="sibTrans" presStyleLbl="sibTrans2D1" presStyleIdx="1" presStyleCnt="4"/>
      <dgm:spPr/>
    </dgm:pt>
    <dgm:pt modelId="{BB3FF866-3849-4D58-8468-C7BE7CF2A760}" type="pres">
      <dgm:prSet presAssocID="{45C38BEC-9E71-44CF-A159-3FB44D10866C}" presName="node" presStyleLbl="node1" presStyleIdx="2" presStyleCnt="4">
        <dgm:presLayoutVars>
          <dgm:bulletEnabled val="1"/>
        </dgm:presLayoutVars>
      </dgm:prSet>
      <dgm:spPr/>
    </dgm:pt>
    <dgm:pt modelId="{E5F579E3-9DAE-4205-9380-A72DC9217097}" type="pres">
      <dgm:prSet presAssocID="{45C38BEC-9E71-44CF-A159-3FB44D10866C}" presName="dummy" presStyleCnt="0"/>
      <dgm:spPr/>
    </dgm:pt>
    <dgm:pt modelId="{249B4C00-92B9-40F0-B1FE-B72D4FC9FEC3}" type="pres">
      <dgm:prSet presAssocID="{F57FF6A1-9A09-4DD3-8637-BA89CCFE5A71}" presName="sibTrans" presStyleLbl="sibTrans2D1" presStyleIdx="2" presStyleCnt="4"/>
      <dgm:spPr/>
    </dgm:pt>
    <dgm:pt modelId="{8EA50EE0-30DA-4D3B-8EFF-05D4DD351F6D}" type="pres">
      <dgm:prSet presAssocID="{D84ADA3B-E04C-4F5B-95EB-D87E1BEDC28A}" presName="node" presStyleLbl="node1" presStyleIdx="3" presStyleCnt="4">
        <dgm:presLayoutVars>
          <dgm:bulletEnabled val="1"/>
        </dgm:presLayoutVars>
      </dgm:prSet>
      <dgm:spPr/>
    </dgm:pt>
    <dgm:pt modelId="{559D5D7E-F1E7-42F2-B804-08C6562FCE21}" type="pres">
      <dgm:prSet presAssocID="{D84ADA3B-E04C-4F5B-95EB-D87E1BEDC28A}" presName="dummy" presStyleCnt="0"/>
      <dgm:spPr/>
    </dgm:pt>
    <dgm:pt modelId="{C3E24478-4D36-40D0-9FAF-754C627AE9ED}" type="pres">
      <dgm:prSet presAssocID="{4F2E6E2A-51E6-41F5-9002-806B85CD1D78}" presName="sibTrans" presStyleLbl="sibTrans2D1" presStyleIdx="3" presStyleCnt="4"/>
      <dgm:spPr/>
    </dgm:pt>
  </dgm:ptLst>
  <dgm:cxnLst>
    <dgm:cxn modelId="{3E2D6207-4EAE-40AF-BD7D-1879E0705B4D}" type="presOf" srcId="{855C153D-9A51-44FD-B7BA-39281E2EFE64}" destId="{B1E7E960-28CF-4898-94CF-DA0E2781BB69}" srcOrd="0" destOrd="0" presId="urn:microsoft.com/office/officeart/2005/8/layout/radial6"/>
    <dgm:cxn modelId="{E0DFD11B-07BC-4560-A11E-4DEC05752981}" srcId="{453117A8-C9A6-4207-89F0-BC2B63C5B1D4}" destId="{3DD23813-2A18-4EEF-8AD7-B9366B65A3F2}" srcOrd="0" destOrd="0" parTransId="{EEF000FD-D1D6-4196-B5F1-6B6F5AA30B33}" sibTransId="{788C9261-483B-47EF-9C79-2C0F9899D7A7}"/>
    <dgm:cxn modelId="{8DBA9940-EB14-4283-B061-5F47D8310CE5}" type="presOf" srcId="{45C38BEC-9E71-44CF-A159-3FB44D10866C}" destId="{BB3FF866-3849-4D58-8468-C7BE7CF2A760}" srcOrd="0" destOrd="0" presId="urn:microsoft.com/office/officeart/2005/8/layout/radial6"/>
    <dgm:cxn modelId="{3005CE42-E03B-449E-B117-0566C352B03D}" srcId="{3DD23813-2A18-4EEF-8AD7-B9366B65A3F2}" destId="{855C153D-9A51-44FD-B7BA-39281E2EFE64}" srcOrd="1" destOrd="0" parTransId="{B9531DD1-EADD-446E-A6D3-1C937475B287}" sibTransId="{D1C09F74-04CE-44D7-B0E1-4876F842AABF}"/>
    <dgm:cxn modelId="{A199D94A-BE47-46BC-9D29-A510F6156E96}" type="presOf" srcId="{5ACA8BD7-041F-4A44-ABD7-680B611C4B4A}" destId="{2B1AB09E-6C1D-4C29-99A2-206635C353CA}" srcOrd="0" destOrd="0" presId="urn:microsoft.com/office/officeart/2005/8/layout/radial6"/>
    <dgm:cxn modelId="{A8D61667-9E90-4318-9BB8-CBD66DAF5181}" type="presOf" srcId="{E87DACBE-5C84-425D-A996-D28713092261}" destId="{06371B5E-A57D-44A8-B9E5-E3DDD0F89820}" srcOrd="0" destOrd="0" presId="urn:microsoft.com/office/officeart/2005/8/layout/radial6"/>
    <dgm:cxn modelId="{F776897B-FBA7-4E68-9057-DB96FB747773}" type="presOf" srcId="{D1C09F74-04CE-44D7-B0E1-4876F842AABF}" destId="{5EB79EBA-14FE-4EB5-A8A2-B9A03897E5DB}" srcOrd="0" destOrd="0" presId="urn:microsoft.com/office/officeart/2005/8/layout/radial6"/>
    <dgm:cxn modelId="{501E798A-4691-4536-A215-718E8FEDFB3A}" type="presOf" srcId="{453117A8-C9A6-4207-89F0-BC2B63C5B1D4}" destId="{6C25CB6C-C13A-4C00-B01E-C4519FFF8945}" srcOrd="0" destOrd="0" presId="urn:microsoft.com/office/officeart/2005/8/layout/radial6"/>
    <dgm:cxn modelId="{6D6B309E-988D-488A-AC62-B06B8283EADD}" type="presOf" srcId="{F57FF6A1-9A09-4DD3-8637-BA89CCFE5A71}" destId="{249B4C00-92B9-40F0-B1FE-B72D4FC9FEC3}" srcOrd="0" destOrd="0" presId="urn:microsoft.com/office/officeart/2005/8/layout/radial6"/>
    <dgm:cxn modelId="{9F2FFCAC-6661-4AFB-B31C-73C0F29868CE}" type="presOf" srcId="{4F2E6E2A-51E6-41F5-9002-806B85CD1D78}" destId="{C3E24478-4D36-40D0-9FAF-754C627AE9ED}" srcOrd="0" destOrd="0" presId="urn:microsoft.com/office/officeart/2005/8/layout/radial6"/>
    <dgm:cxn modelId="{31A068BF-E785-45DA-999D-CFD99CFEC30B}" type="presOf" srcId="{D84ADA3B-E04C-4F5B-95EB-D87E1BEDC28A}" destId="{8EA50EE0-30DA-4D3B-8EFF-05D4DD351F6D}" srcOrd="0" destOrd="0" presId="urn:microsoft.com/office/officeart/2005/8/layout/radial6"/>
    <dgm:cxn modelId="{C91814D5-D73C-4CAF-8114-E353F4862712}" srcId="{3DD23813-2A18-4EEF-8AD7-B9366B65A3F2}" destId="{D84ADA3B-E04C-4F5B-95EB-D87E1BEDC28A}" srcOrd="3" destOrd="0" parTransId="{0B2EFF4A-4885-4F78-BDA8-FE6922169481}" sibTransId="{4F2E6E2A-51E6-41F5-9002-806B85CD1D78}"/>
    <dgm:cxn modelId="{D6123BE4-CF89-454A-BE6F-E756D7716FD0}" srcId="{3DD23813-2A18-4EEF-8AD7-B9366B65A3F2}" destId="{E87DACBE-5C84-425D-A996-D28713092261}" srcOrd="0" destOrd="0" parTransId="{42C1091C-4212-408A-B0EB-22C66AEE90E4}" sibTransId="{5ACA8BD7-041F-4A44-ABD7-680B611C4B4A}"/>
    <dgm:cxn modelId="{F24665E8-A75E-44F0-A372-FB0B76E69796}" type="presOf" srcId="{3DD23813-2A18-4EEF-8AD7-B9366B65A3F2}" destId="{6D6E4BF8-E246-41C0-82E4-81E782EA3EBD}" srcOrd="0" destOrd="0" presId="urn:microsoft.com/office/officeart/2005/8/layout/radial6"/>
    <dgm:cxn modelId="{4EEC49EA-3D39-411E-816B-FCFA48C7A1D4}" srcId="{3DD23813-2A18-4EEF-8AD7-B9366B65A3F2}" destId="{45C38BEC-9E71-44CF-A159-3FB44D10866C}" srcOrd="2" destOrd="0" parTransId="{49E49D08-EB6B-4816-8C47-17582A2E48F2}" sibTransId="{F57FF6A1-9A09-4DD3-8637-BA89CCFE5A71}"/>
    <dgm:cxn modelId="{BF7985FE-3331-4B65-8531-E43C99BB0B10}" type="presParOf" srcId="{6C25CB6C-C13A-4C00-B01E-C4519FFF8945}" destId="{6D6E4BF8-E246-41C0-82E4-81E782EA3EBD}" srcOrd="0" destOrd="0" presId="urn:microsoft.com/office/officeart/2005/8/layout/radial6"/>
    <dgm:cxn modelId="{7560085B-A9F1-47D5-8400-791753B7F490}" type="presParOf" srcId="{6C25CB6C-C13A-4C00-B01E-C4519FFF8945}" destId="{06371B5E-A57D-44A8-B9E5-E3DDD0F89820}" srcOrd="1" destOrd="0" presId="urn:microsoft.com/office/officeart/2005/8/layout/radial6"/>
    <dgm:cxn modelId="{37CFFC2E-00E9-4727-A07F-36E7567A2CEB}" type="presParOf" srcId="{6C25CB6C-C13A-4C00-B01E-C4519FFF8945}" destId="{263AC78B-F835-4D1D-8008-56CCECF37A46}" srcOrd="2" destOrd="0" presId="urn:microsoft.com/office/officeart/2005/8/layout/radial6"/>
    <dgm:cxn modelId="{E17F14C7-822E-4D61-83A8-887ED091BEA0}" type="presParOf" srcId="{6C25CB6C-C13A-4C00-B01E-C4519FFF8945}" destId="{2B1AB09E-6C1D-4C29-99A2-206635C353CA}" srcOrd="3" destOrd="0" presId="urn:microsoft.com/office/officeart/2005/8/layout/radial6"/>
    <dgm:cxn modelId="{A340B594-2CAA-4BED-B6F6-097173564F3D}" type="presParOf" srcId="{6C25CB6C-C13A-4C00-B01E-C4519FFF8945}" destId="{B1E7E960-28CF-4898-94CF-DA0E2781BB69}" srcOrd="4" destOrd="0" presId="urn:microsoft.com/office/officeart/2005/8/layout/radial6"/>
    <dgm:cxn modelId="{4399DD17-456E-408F-9F40-9B226EA42C65}" type="presParOf" srcId="{6C25CB6C-C13A-4C00-B01E-C4519FFF8945}" destId="{E5F83B95-4446-490B-ABEB-B331E8F5DAA2}" srcOrd="5" destOrd="0" presId="urn:microsoft.com/office/officeart/2005/8/layout/radial6"/>
    <dgm:cxn modelId="{4ED1BE84-BA67-40D0-AEE4-883AA6619A76}" type="presParOf" srcId="{6C25CB6C-C13A-4C00-B01E-C4519FFF8945}" destId="{5EB79EBA-14FE-4EB5-A8A2-B9A03897E5DB}" srcOrd="6" destOrd="0" presId="urn:microsoft.com/office/officeart/2005/8/layout/radial6"/>
    <dgm:cxn modelId="{84CF22C0-F2C4-4014-BAA4-E38F3982B019}" type="presParOf" srcId="{6C25CB6C-C13A-4C00-B01E-C4519FFF8945}" destId="{BB3FF866-3849-4D58-8468-C7BE7CF2A760}" srcOrd="7" destOrd="0" presId="urn:microsoft.com/office/officeart/2005/8/layout/radial6"/>
    <dgm:cxn modelId="{DBBF0EED-EA85-4E9C-A1E2-04115831BFFD}" type="presParOf" srcId="{6C25CB6C-C13A-4C00-B01E-C4519FFF8945}" destId="{E5F579E3-9DAE-4205-9380-A72DC9217097}" srcOrd="8" destOrd="0" presId="urn:microsoft.com/office/officeart/2005/8/layout/radial6"/>
    <dgm:cxn modelId="{D895A4F0-5EFD-47A5-96E4-1140A1C22822}" type="presParOf" srcId="{6C25CB6C-C13A-4C00-B01E-C4519FFF8945}" destId="{249B4C00-92B9-40F0-B1FE-B72D4FC9FEC3}" srcOrd="9" destOrd="0" presId="urn:microsoft.com/office/officeart/2005/8/layout/radial6"/>
    <dgm:cxn modelId="{439C9D3F-A46F-4B1C-AE98-42F54AACA644}" type="presParOf" srcId="{6C25CB6C-C13A-4C00-B01E-C4519FFF8945}" destId="{8EA50EE0-30DA-4D3B-8EFF-05D4DD351F6D}" srcOrd="10" destOrd="0" presId="urn:microsoft.com/office/officeart/2005/8/layout/radial6"/>
    <dgm:cxn modelId="{0DC036B2-3C4C-438D-88C1-D40F8DC18269}" type="presParOf" srcId="{6C25CB6C-C13A-4C00-B01E-C4519FFF8945}" destId="{559D5D7E-F1E7-42F2-B804-08C6562FCE21}" srcOrd="11" destOrd="0" presId="urn:microsoft.com/office/officeart/2005/8/layout/radial6"/>
    <dgm:cxn modelId="{A0143B5C-1BFD-47D3-8E3C-40A9916A22D9}" type="presParOf" srcId="{6C25CB6C-C13A-4C00-B01E-C4519FFF8945}" destId="{C3E24478-4D36-40D0-9FAF-754C627AE9ED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53117A8-C9A6-4207-89F0-BC2B63C5B1D4}" type="doc">
      <dgm:prSet loTypeId="urn:microsoft.com/office/officeart/2009/3/layout/SubSte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DD23813-2A18-4EEF-8AD7-B9366B65A3F2}">
      <dgm:prSet/>
      <dgm:spPr>
        <a:gradFill flip="none" rotWithShape="0">
          <a:gsLst>
            <a:gs pos="0">
              <a:schemeClr val="accent2">
                <a:lumMod val="75000"/>
                <a:tint val="66000"/>
                <a:satMod val="160000"/>
              </a:schemeClr>
            </a:gs>
            <a:gs pos="50000">
              <a:schemeClr val="accent2">
                <a:lumMod val="75000"/>
                <a:tint val="44500"/>
                <a:satMod val="160000"/>
              </a:schemeClr>
            </a:gs>
            <a:gs pos="100000">
              <a:schemeClr val="accent2">
                <a:lumMod val="75000"/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US" dirty="0"/>
            <a:t>Goal of Buddhism: Relieve Suffering</a:t>
          </a:r>
        </a:p>
      </dgm:t>
    </dgm:pt>
    <dgm:pt modelId="{EEF000FD-D1D6-4196-B5F1-6B6F5AA30B33}" type="parTrans" cxnId="{E0DFD11B-07BC-4560-A11E-4DEC05752981}">
      <dgm:prSet/>
      <dgm:spPr/>
      <dgm:t>
        <a:bodyPr/>
        <a:lstStyle/>
        <a:p>
          <a:endParaRPr lang="en-US"/>
        </a:p>
      </dgm:t>
    </dgm:pt>
    <dgm:pt modelId="{788C9261-483B-47EF-9C79-2C0F9899D7A7}" type="sibTrans" cxnId="{E0DFD11B-07BC-4560-A11E-4DEC05752981}">
      <dgm:prSet phldrT="01" phldr="0"/>
      <dgm:spPr/>
      <dgm:t>
        <a:bodyPr/>
        <a:lstStyle/>
        <a:p>
          <a:endParaRPr lang="en-US"/>
        </a:p>
      </dgm:t>
    </dgm:pt>
    <dgm:pt modelId="{1D8D043B-ED6C-4D87-99EB-973065CA73AF}">
      <dgm:prSet/>
      <dgm:spPr>
        <a:solidFill>
          <a:srgbClr val="002060"/>
        </a:solidFill>
      </dgm:spPr>
      <dgm:t>
        <a:bodyPr/>
        <a:lstStyle/>
        <a:p>
          <a:r>
            <a:rPr lang="en-US" dirty="0"/>
            <a:t>World Reality: Dependent Origination</a:t>
          </a:r>
        </a:p>
      </dgm:t>
    </dgm:pt>
    <dgm:pt modelId="{CF52E698-1391-42D0-9CB4-6EF64303EB1C}" type="parTrans" cxnId="{33FEF8D0-F79F-4BFB-9520-DE6FB1A3B9F1}">
      <dgm:prSet/>
      <dgm:spPr/>
      <dgm:t>
        <a:bodyPr/>
        <a:lstStyle/>
        <a:p>
          <a:endParaRPr lang="en-US"/>
        </a:p>
      </dgm:t>
    </dgm:pt>
    <dgm:pt modelId="{B8666F6E-7A79-4F0F-96B2-D37BBA105768}" type="sibTrans" cxnId="{33FEF8D0-F79F-4BFB-9520-DE6FB1A3B9F1}">
      <dgm:prSet phldrT="02" phldr="0"/>
      <dgm:spPr/>
      <dgm:t>
        <a:bodyPr/>
        <a:lstStyle/>
        <a:p>
          <a:endParaRPr lang="en-US"/>
        </a:p>
      </dgm:t>
    </dgm:pt>
    <dgm:pt modelId="{BE5FA27A-317D-4F26-926C-83F1C1586856}">
      <dgm:prSet/>
      <dgm:spPr>
        <a:gradFill flip="none" rotWithShape="0">
          <a:gsLst>
            <a:gs pos="0">
              <a:srgbClr val="7030A0">
                <a:tint val="66000"/>
                <a:satMod val="160000"/>
              </a:srgbClr>
            </a:gs>
            <a:gs pos="50000">
              <a:srgbClr val="7030A0">
                <a:tint val="44500"/>
                <a:satMod val="160000"/>
              </a:srgbClr>
            </a:gs>
            <a:gs pos="100000">
              <a:srgbClr val="7030A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en-US" dirty="0"/>
            <a:t>Middle Way </a:t>
          </a:r>
        </a:p>
      </dgm:t>
    </dgm:pt>
    <dgm:pt modelId="{1F279F5A-D79F-4593-9496-FB9B66078C6E}" type="parTrans" cxnId="{6BA7E0F7-5E7C-465F-A53E-BE24CA00BB58}">
      <dgm:prSet/>
      <dgm:spPr/>
      <dgm:t>
        <a:bodyPr/>
        <a:lstStyle/>
        <a:p>
          <a:endParaRPr lang="en-US"/>
        </a:p>
      </dgm:t>
    </dgm:pt>
    <dgm:pt modelId="{B03D2FA8-2150-4C77-B7F1-B9458587ED64}" type="sibTrans" cxnId="{6BA7E0F7-5E7C-465F-A53E-BE24CA00BB58}">
      <dgm:prSet phldrT="04" phldr="0"/>
      <dgm:spPr/>
      <dgm:t>
        <a:bodyPr/>
        <a:lstStyle/>
        <a:p>
          <a:endParaRPr lang="en-US"/>
        </a:p>
      </dgm:t>
    </dgm:pt>
    <dgm:pt modelId="{214E02AC-CD97-47B0-88DA-5DE8F28DD2EE}">
      <dgm:prSet/>
      <dgm:spPr>
        <a:gradFill flip="none" rotWithShape="0">
          <a:gsLst>
            <a:gs pos="0">
              <a:srgbClr val="00B0F0">
                <a:tint val="66000"/>
                <a:satMod val="160000"/>
              </a:srgbClr>
            </a:gs>
            <a:gs pos="50000">
              <a:srgbClr val="00B0F0">
                <a:tint val="44500"/>
                <a:satMod val="160000"/>
              </a:srgbClr>
            </a:gs>
            <a:gs pos="100000">
              <a:srgbClr val="00B0F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en-US" dirty="0"/>
            <a:t> World Reality: Change</a:t>
          </a:r>
        </a:p>
      </dgm:t>
    </dgm:pt>
    <dgm:pt modelId="{F7CB399B-94B6-4818-A8C5-8E4F6FEC7166}" type="parTrans" cxnId="{F714A387-9019-462C-BF07-2E5C488B45F5}">
      <dgm:prSet/>
      <dgm:spPr/>
      <dgm:t>
        <a:bodyPr/>
        <a:lstStyle/>
        <a:p>
          <a:endParaRPr lang="en-US"/>
        </a:p>
      </dgm:t>
    </dgm:pt>
    <dgm:pt modelId="{F696C2FD-BBC1-49E0-8264-747A7170A553}" type="sibTrans" cxnId="{F714A387-9019-462C-BF07-2E5C488B45F5}">
      <dgm:prSet phldrT="03" phldr="0"/>
      <dgm:spPr/>
      <dgm:t>
        <a:bodyPr/>
        <a:lstStyle/>
        <a:p>
          <a:endParaRPr lang="en-US"/>
        </a:p>
      </dgm:t>
    </dgm:pt>
    <dgm:pt modelId="{4A9FFCC4-B425-443A-A9F3-14A97A5E1CDC}">
      <dgm:prSet/>
      <dgm:spPr>
        <a:gradFill flip="none" rotWithShape="0">
          <a:gsLst>
            <a:gs pos="0">
              <a:srgbClr val="00B050">
                <a:tint val="66000"/>
                <a:satMod val="160000"/>
              </a:srgbClr>
            </a:gs>
            <a:gs pos="50000">
              <a:srgbClr val="00B050">
                <a:tint val="44500"/>
                <a:satMod val="160000"/>
              </a:srgbClr>
            </a:gs>
            <a:gs pos="100000">
              <a:srgbClr val="00B05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en-US" dirty="0"/>
            <a:t>Wisdom and Compassion</a:t>
          </a:r>
        </a:p>
      </dgm:t>
    </dgm:pt>
    <dgm:pt modelId="{D1F923D8-820F-4C7C-B5C3-E8C300496BF8}" type="parTrans" cxnId="{E6D43C05-6E4E-44D3-B37E-0CAA61136C88}">
      <dgm:prSet/>
      <dgm:spPr/>
      <dgm:t>
        <a:bodyPr/>
        <a:lstStyle/>
        <a:p>
          <a:endParaRPr lang="en-US"/>
        </a:p>
      </dgm:t>
    </dgm:pt>
    <dgm:pt modelId="{6F6947EB-E62A-4814-8D9B-03E9D3C8FC76}" type="sibTrans" cxnId="{E6D43C05-6E4E-44D3-B37E-0CAA61136C88}">
      <dgm:prSet phldrT="05" phldr="0"/>
      <dgm:spPr/>
      <dgm:t>
        <a:bodyPr/>
        <a:lstStyle/>
        <a:p>
          <a:endParaRPr lang="en-US"/>
        </a:p>
      </dgm:t>
    </dgm:pt>
    <dgm:pt modelId="{A9BA656E-16F7-4416-99FA-70DE1C5E5244}" type="pres">
      <dgm:prSet presAssocID="{453117A8-C9A6-4207-89F0-BC2B63C5B1D4}" presName="Name0" presStyleCnt="0">
        <dgm:presLayoutVars>
          <dgm:chMax val="7"/>
          <dgm:dir/>
          <dgm:animOne val="branch"/>
        </dgm:presLayoutVars>
      </dgm:prSet>
      <dgm:spPr/>
    </dgm:pt>
    <dgm:pt modelId="{834100BD-4BF1-44D9-BEA4-79A4F73E519F}" type="pres">
      <dgm:prSet presAssocID="{3DD23813-2A18-4EEF-8AD7-B9366B65A3F2}" presName="parTx1" presStyleLbl="node1" presStyleIdx="0" presStyleCnt="5"/>
      <dgm:spPr/>
    </dgm:pt>
    <dgm:pt modelId="{B031A027-C7BC-471E-93B3-CC4B00F781DE}" type="pres">
      <dgm:prSet presAssocID="{1D8D043B-ED6C-4D87-99EB-973065CA73AF}" presName="parTx2" presStyleLbl="node1" presStyleIdx="1" presStyleCnt="5"/>
      <dgm:spPr/>
    </dgm:pt>
    <dgm:pt modelId="{F1C23411-A136-4C55-83E8-DCBDEB67FE4D}" type="pres">
      <dgm:prSet presAssocID="{214E02AC-CD97-47B0-88DA-5DE8F28DD2EE}" presName="parTx3" presStyleLbl="node1" presStyleIdx="2" presStyleCnt="5"/>
      <dgm:spPr/>
    </dgm:pt>
    <dgm:pt modelId="{746A1297-1736-45E6-8363-99B194137D8B}" type="pres">
      <dgm:prSet presAssocID="{BE5FA27A-317D-4F26-926C-83F1C1586856}" presName="parTx4" presStyleLbl="node1" presStyleIdx="3" presStyleCnt="5"/>
      <dgm:spPr/>
    </dgm:pt>
    <dgm:pt modelId="{D2036274-185B-4062-BCC5-8E82CF14DD09}" type="pres">
      <dgm:prSet presAssocID="{4A9FFCC4-B425-443A-A9F3-14A97A5E1CDC}" presName="parTx5" presStyleLbl="node1" presStyleIdx="4" presStyleCnt="5"/>
      <dgm:spPr/>
    </dgm:pt>
  </dgm:ptLst>
  <dgm:cxnLst>
    <dgm:cxn modelId="{E6D43C05-6E4E-44D3-B37E-0CAA61136C88}" srcId="{453117A8-C9A6-4207-89F0-BC2B63C5B1D4}" destId="{4A9FFCC4-B425-443A-A9F3-14A97A5E1CDC}" srcOrd="4" destOrd="0" parTransId="{D1F923D8-820F-4C7C-B5C3-E8C300496BF8}" sibTransId="{6F6947EB-E62A-4814-8D9B-03E9D3C8FC76}"/>
    <dgm:cxn modelId="{E0DFD11B-07BC-4560-A11E-4DEC05752981}" srcId="{453117A8-C9A6-4207-89F0-BC2B63C5B1D4}" destId="{3DD23813-2A18-4EEF-8AD7-B9366B65A3F2}" srcOrd="0" destOrd="0" parTransId="{EEF000FD-D1D6-4196-B5F1-6B6F5AA30B33}" sibTransId="{788C9261-483B-47EF-9C79-2C0F9899D7A7}"/>
    <dgm:cxn modelId="{2147D930-EB5C-4DAA-B031-EE7472810185}" type="presOf" srcId="{3DD23813-2A18-4EEF-8AD7-B9366B65A3F2}" destId="{834100BD-4BF1-44D9-BEA4-79A4F73E519F}" srcOrd="0" destOrd="0" presId="urn:microsoft.com/office/officeart/2009/3/layout/SubStepProcess"/>
    <dgm:cxn modelId="{63F5F95A-1324-4EFE-81F9-062BE0782097}" type="presOf" srcId="{214E02AC-CD97-47B0-88DA-5DE8F28DD2EE}" destId="{F1C23411-A136-4C55-83E8-DCBDEB67FE4D}" srcOrd="0" destOrd="0" presId="urn:microsoft.com/office/officeart/2009/3/layout/SubStepProcess"/>
    <dgm:cxn modelId="{CAE51C68-EE0F-428B-9091-338A149E2F4F}" type="presOf" srcId="{1D8D043B-ED6C-4D87-99EB-973065CA73AF}" destId="{B031A027-C7BC-471E-93B3-CC4B00F781DE}" srcOrd="0" destOrd="0" presId="urn:microsoft.com/office/officeart/2009/3/layout/SubStepProcess"/>
    <dgm:cxn modelId="{F714A387-9019-462C-BF07-2E5C488B45F5}" srcId="{453117A8-C9A6-4207-89F0-BC2B63C5B1D4}" destId="{214E02AC-CD97-47B0-88DA-5DE8F28DD2EE}" srcOrd="2" destOrd="0" parTransId="{F7CB399B-94B6-4818-A8C5-8E4F6FEC7166}" sibTransId="{F696C2FD-BBC1-49E0-8264-747A7170A553}"/>
    <dgm:cxn modelId="{C25487D0-2066-4388-9BFD-A588BD87BC80}" type="presOf" srcId="{453117A8-C9A6-4207-89F0-BC2B63C5B1D4}" destId="{A9BA656E-16F7-4416-99FA-70DE1C5E5244}" srcOrd="0" destOrd="0" presId="urn:microsoft.com/office/officeart/2009/3/layout/SubStepProcess"/>
    <dgm:cxn modelId="{33FEF8D0-F79F-4BFB-9520-DE6FB1A3B9F1}" srcId="{453117A8-C9A6-4207-89F0-BC2B63C5B1D4}" destId="{1D8D043B-ED6C-4D87-99EB-973065CA73AF}" srcOrd="1" destOrd="0" parTransId="{CF52E698-1391-42D0-9CB4-6EF64303EB1C}" sibTransId="{B8666F6E-7A79-4F0F-96B2-D37BBA105768}"/>
    <dgm:cxn modelId="{BF2682E5-35E0-42DB-A43B-99C1D106712F}" type="presOf" srcId="{4A9FFCC4-B425-443A-A9F3-14A97A5E1CDC}" destId="{D2036274-185B-4062-BCC5-8E82CF14DD09}" srcOrd="0" destOrd="0" presId="urn:microsoft.com/office/officeart/2009/3/layout/SubStepProcess"/>
    <dgm:cxn modelId="{6BA7E0F7-5E7C-465F-A53E-BE24CA00BB58}" srcId="{453117A8-C9A6-4207-89F0-BC2B63C5B1D4}" destId="{BE5FA27A-317D-4F26-926C-83F1C1586856}" srcOrd="3" destOrd="0" parTransId="{1F279F5A-D79F-4593-9496-FB9B66078C6E}" sibTransId="{B03D2FA8-2150-4C77-B7F1-B9458587ED64}"/>
    <dgm:cxn modelId="{ADB275F8-0533-47CF-87B3-B115A361D5A0}" type="presOf" srcId="{BE5FA27A-317D-4F26-926C-83F1C1586856}" destId="{746A1297-1736-45E6-8363-99B194137D8B}" srcOrd="0" destOrd="0" presId="urn:microsoft.com/office/officeart/2009/3/layout/SubStepProcess"/>
    <dgm:cxn modelId="{E0FF5A5D-F4D1-4243-B5D7-238A3A04A0C4}" type="presParOf" srcId="{A9BA656E-16F7-4416-99FA-70DE1C5E5244}" destId="{834100BD-4BF1-44D9-BEA4-79A4F73E519F}" srcOrd="0" destOrd="0" presId="urn:microsoft.com/office/officeart/2009/3/layout/SubStepProcess"/>
    <dgm:cxn modelId="{76768D4A-AFB7-47E0-BC4F-B395EAE88E21}" type="presParOf" srcId="{A9BA656E-16F7-4416-99FA-70DE1C5E5244}" destId="{B031A027-C7BC-471E-93B3-CC4B00F781DE}" srcOrd="1" destOrd="0" presId="urn:microsoft.com/office/officeart/2009/3/layout/SubStepProcess"/>
    <dgm:cxn modelId="{D559A10D-42D4-42C5-B89D-DB6F9944BED5}" type="presParOf" srcId="{A9BA656E-16F7-4416-99FA-70DE1C5E5244}" destId="{F1C23411-A136-4C55-83E8-DCBDEB67FE4D}" srcOrd="2" destOrd="0" presId="urn:microsoft.com/office/officeart/2009/3/layout/SubStepProcess"/>
    <dgm:cxn modelId="{F16775CF-BB1C-411C-91D9-DCD648718357}" type="presParOf" srcId="{A9BA656E-16F7-4416-99FA-70DE1C5E5244}" destId="{746A1297-1736-45E6-8363-99B194137D8B}" srcOrd="3" destOrd="0" presId="urn:microsoft.com/office/officeart/2009/3/layout/SubStepProcess"/>
    <dgm:cxn modelId="{6770D14D-4BBE-4261-B621-66F160A5FC78}" type="presParOf" srcId="{A9BA656E-16F7-4416-99FA-70DE1C5E5244}" destId="{D2036274-185B-4062-BCC5-8E82CF14DD09}" srcOrd="4" destOrd="0" presId="urn:microsoft.com/office/officeart/2009/3/layout/SubSte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53117A8-C9A6-4207-89F0-BC2B63C5B1D4}" type="doc">
      <dgm:prSet loTypeId="urn:microsoft.com/office/officeart/2005/8/layout/hierarchy2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DD23813-2A18-4EEF-8AD7-B9366B65A3F2}">
      <dgm:prSet/>
      <dgm:spPr/>
      <dgm:t>
        <a:bodyPr/>
        <a:lstStyle/>
        <a:p>
          <a:r>
            <a:rPr lang="en-US" dirty="0"/>
            <a:t>Cause</a:t>
          </a:r>
        </a:p>
      </dgm:t>
    </dgm:pt>
    <dgm:pt modelId="{EEF000FD-D1D6-4196-B5F1-6B6F5AA30B33}" type="parTrans" cxnId="{E0DFD11B-07BC-4560-A11E-4DEC05752981}">
      <dgm:prSet/>
      <dgm:spPr/>
      <dgm:t>
        <a:bodyPr/>
        <a:lstStyle/>
        <a:p>
          <a:endParaRPr lang="en-US"/>
        </a:p>
      </dgm:t>
    </dgm:pt>
    <dgm:pt modelId="{788C9261-483B-47EF-9C79-2C0F9899D7A7}" type="sibTrans" cxnId="{E0DFD11B-07BC-4560-A11E-4DEC05752981}">
      <dgm:prSet phldrT="01" phldr="0"/>
      <dgm:spPr/>
      <dgm:t>
        <a:bodyPr/>
        <a:lstStyle/>
        <a:p>
          <a:endParaRPr lang="en-US"/>
        </a:p>
      </dgm:t>
    </dgm:pt>
    <dgm:pt modelId="{E87DACBE-5C84-425D-A996-D28713092261}">
      <dgm:prSet/>
      <dgm:spPr/>
      <dgm:t>
        <a:bodyPr/>
        <a:lstStyle/>
        <a:p>
          <a:r>
            <a:rPr lang="en-US" dirty="0"/>
            <a:t>Effect</a:t>
          </a:r>
        </a:p>
      </dgm:t>
    </dgm:pt>
    <dgm:pt modelId="{42C1091C-4212-408A-B0EB-22C66AEE90E4}" type="parTrans" cxnId="{D6123BE4-CF89-454A-BE6F-E756D7716FD0}">
      <dgm:prSet/>
      <dgm:spPr/>
      <dgm:t>
        <a:bodyPr/>
        <a:lstStyle/>
        <a:p>
          <a:endParaRPr lang="en-US"/>
        </a:p>
      </dgm:t>
    </dgm:pt>
    <dgm:pt modelId="{5ACA8BD7-041F-4A44-ABD7-680B611C4B4A}" type="sibTrans" cxnId="{D6123BE4-CF89-454A-BE6F-E756D7716FD0}">
      <dgm:prSet/>
      <dgm:spPr/>
      <dgm:t>
        <a:bodyPr/>
        <a:lstStyle/>
        <a:p>
          <a:endParaRPr lang="en-US"/>
        </a:p>
      </dgm:t>
    </dgm:pt>
    <dgm:pt modelId="{D5A53279-9559-47D4-9E20-5AC39B1BA79B}">
      <dgm:prSet/>
      <dgm:spPr/>
      <dgm:t>
        <a:bodyPr/>
        <a:lstStyle/>
        <a:p>
          <a:r>
            <a:rPr lang="en-US" dirty="0"/>
            <a:t>Cause</a:t>
          </a:r>
        </a:p>
      </dgm:t>
    </dgm:pt>
    <dgm:pt modelId="{1450608C-70D2-4E79-9BF5-BE3C2B63FD73}" type="parTrans" cxnId="{1179F821-4035-4695-8690-E2D86373AC5A}">
      <dgm:prSet/>
      <dgm:spPr/>
      <dgm:t>
        <a:bodyPr/>
        <a:lstStyle/>
        <a:p>
          <a:endParaRPr lang="en-US"/>
        </a:p>
      </dgm:t>
    </dgm:pt>
    <dgm:pt modelId="{9D55E966-6A32-4CEB-ACBE-CA20EC984CC1}" type="sibTrans" cxnId="{1179F821-4035-4695-8690-E2D86373AC5A}">
      <dgm:prSet/>
      <dgm:spPr/>
      <dgm:t>
        <a:bodyPr/>
        <a:lstStyle/>
        <a:p>
          <a:endParaRPr lang="en-US"/>
        </a:p>
      </dgm:t>
    </dgm:pt>
    <dgm:pt modelId="{053EA2CD-300C-4ADB-9AD7-8DF613762234}">
      <dgm:prSet/>
      <dgm:spPr/>
      <dgm:t>
        <a:bodyPr/>
        <a:lstStyle/>
        <a:p>
          <a:r>
            <a:rPr lang="en-US" dirty="0"/>
            <a:t>Effect 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→</a:t>
          </a:r>
          <a:r>
            <a:rPr lang="en-US" dirty="0">
              <a:latin typeface="+mn-lt"/>
              <a:cs typeface="Times New Roman" panose="02020603050405020304" pitchFamily="18" charset="0"/>
            </a:rPr>
            <a:t>Cause</a:t>
          </a:r>
          <a:endParaRPr lang="en-US" dirty="0"/>
        </a:p>
      </dgm:t>
    </dgm:pt>
    <dgm:pt modelId="{017353D2-6E73-4B8E-B32D-BB71BC185E8B}" type="parTrans" cxnId="{6D579BC1-009F-45B9-83DC-4596F1BEBD5D}">
      <dgm:prSet/>
      <dgm:spPr/>
      <dgm:t>
        <a:bodyPr/>
        <a:lstStyle/>
        <a:p>
          <a:endParaRPr lang="en-US"/>
        </a:p>
      </dgm:t>
    </dgm:pt>
    <dgm:pt modelId="{77D0F67D-0713-4B0F-BAD2-27ADA72A2C83}" type="sibTrans" cxnId="{6D579BC1-009F-45B9-83DC-4596F1BEBD5D}">
      <dgm:prSet/>
      <dgm:spPr/>
      <dgm:t>
        <a:bodyPr/>
        <a:lstStyle/>
        <a:p>
          <a:endParaRPr lang="en-US"/>
        </a:p>
      </dgm:t>
    </dgm:pt>
    <dgm:pt modelId="{A91392F3-B3B6-4966-B3F3-F7FF206266D3}">
      <dgm:prSet/>
      <dgm:spPr/>
      <dgm:t>
        <a:bodyPr/>
        <a:lstStyle/>
        <a:p>
          <a:r>
            <a:rPr lang="en-US" dirty="0"/>
            <a:t>Effect 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→</a:t>
          </a:r>
          <a:r>
            <a:rPr lang="en-US" dirty="0">
              <a:latin typeface="+mn-lt"/>
              <a:cs typeface="Times New Roman" panose="02020603050405020304" pitchFamily="18" charset="0"/>
            </a:rPr>
            <a:t>Cause</a:t>
          </a:r>
          <a:endParaRPr lang="en-US" dirty="0"/>
        </a:p>
      </dgm:t>
    </dgm:pt>
    <dgm:pt modelId="{020D36A7-E89E-4007-93BF-8C0CDBFFB1AF}" type="parTrans" cxnId="{CD883F6F-5F11-4811-B925-8980C57FF38A}">
      <dgm:prSet/>
      <dgm:spPr/>
      <dgm:t>
        <a:bodyPr/>
        <a:lstStyle/>
        <a:p>
          <a:endParaRPr lang="en-US"/>
        </a:p>
      </dgm:t>
    </dgm:pt>
    <dgm:pt modelId="{B1EDF84F-B2AA-4BA4-ACCF-381373186E3C}" type="sibTrans" cxnId="{CD883F6F-5F11-4811-B925-8980C57FF38A}">
      <dgm:prSet/>
      <dgm:spPr/>
      <dgm:t>
        <a:bodyPr/>
        <a:lstStyle/>
        <a:p>
          <a:endParaRPr lang="en-US"/>
        </a:p>
      </dgm:t>
    </dgm:pt>
    <dgm:pt modelId="{750792C5-CBFA-4FDF-8553-A49753942385}">
      <dgm:prSet/>
      <dgm:spPr/>
      <dgm:t>
        <a:bodyPr/>
        <a:lstStyle/>
        <a:p>
          <a:r>
            <a:rPr lang="en-US" dirty="0"/>
            <a:t>Cause</a:t>
          </a:r>
        </a:p>
      </dgm:t>
    </dgm:pt>
    <dgm:pt modelId="{53119D1F-8111-485A-8AB9-085892AA90FD}" type="parTrans" cxnId="{6D6BB6C3-1DB4-44DF-BB01-89E1F5E83BCA}">
      <dgm:prSet/>
      <dgm:spPr/>
      <dgm:t>
        <a:bodyPr/>
        <a:lstStyle/>
        <a:p>
          <a:endParaRPr lang="en-US"/>
        </a:p>
      </dgm:t>
    </dgm:pt>
    <dgm:pt modelId="{DAF52555-E4CC-4029-9097-E3ED22F9E7D3}" type="sibTrans" cxnId="{6D6BB6C3-1DB4-44DF-BB01-89E1F5E83BCA}">
      <dgm:prSet/>
      <dgm:spPr/>
      <dgm:t>
        <a:bodyPr/>
        <a:lstStyle/>
        <a:p>
          <a:endParaRPr lang="en-US"/>
        </a:p>
      </dgm:t>
    </dgm:pt>
    <dgm:pt modelId="{7BACBDFA-6B3D-445B-832C-5C437E7C1766}">
      <dgm:prSet/>
      <dgm:spPr/>
      <dgm:t>
        <a:bodyPr/>
        <a:lstStyle/>
        <a:p>
          <a:r>
            <a:rPr lang="en-US" dirty="0"/>
            <a:t>Effect 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→</a:t>
          </a:r>
          <a:r>
            <a:rPr lang="en-US" dirty="0"/>
            <a:t>Cause</a:t>
          </a:r>
        </a:p>
      </dgm:t>
    </dgm:pt>
    <dgm:pt modelId="{0511DAEC-C91B-4B99-9CD6-FC111C82E334}" type="parTrans" cxnId="{0012D5F9-0B43-485A-AE02-2246119D6622}">
      <dgm:prSet/>
      <dgm:spPr/>
      <dgm:t>
        <a:bodyPr/>
        <a:lstStyle/>
        <a:p>
          <a:endParaRPr lang="en-US"/>
        </a:p>
      </dgm:t>
    </dgm:pt>
    <dgm:pt modelId="{3E56A570-263B-4B4F-969E-5F8ABF5A4D95}" type="sibTrans" cxnId="{0012D5F9-0B43-485A-AE02-2246119D6622}">
      <dgm:prSet/>
      <dgm:spPr/>
      <dgm:t>
        <a:bodyPr/>
        <a:lstStyle/>
        <a:p>
          <a:endParaRPr lang="en-US"/>
        </a:p>
      </dgm:t>
    </dgm:pt>
    <dgm:pt modelId="{F25177AD-DA14-443F-83B1-6F05C8BE3038}">
      <dgm:prSet/>
      <dgm:spPr/>
      <dgm:t>
        <a:bodyPr/>
        <a:lstStyle/>
        <a:p>
          <a:r>
            <a:rPr lang="en-US" dirty="0"/>
            <a:t>Effect 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→</a:t>
          </a:r>
          <a:r>
            <a:rPr lang="en-US" dirty="0">
              <a:latin typeface="+mn-lt"/>
              <a:cs typeface="Times New Roman" panose="02020603050405020304" pitchFamily="18" charset="0"/>
            </a:rPr>
            <a:t>Cause</a:t>
          </a:r>
          <a:endParaRPr lang="en-US" dirty="0"/>
        </a:p>
      </dgm:t>
    </dgm:pt>
    <dgm:pt modelId="{BB1969C9-68AF-4094-B5BA-7E54DD79C03E}" type="parTrans" cxnId="{CAA2B353-55FA-4B85-B22F-A8B00836AC85}">
      <dgm:prSet/>
      <dgm:spPr/>
      <dgm:t>
        <a:bodyPr/>
        <a:lstStyle/>
        <a:p>
          <a:endParaRPr lang="en-US"/>
        </a:p>
      </dgm:t>
    </dgm:pt>
    <dgm:pt modelId="{18143919-639B-4712-9AE5-541C98797ADA}" type="sibTrans" cxnId="{CAA2B353-55FA-4B85-B22F-A8B00836AC85}">
      <dgm:prSet/>
      <dgm:spPr/>
      <dgm:t>
        <a:bodyPr/>
        <a:lstStyle/>
        <a:p>
          <a:endParaRPr lang="en-US"/>
        </a:p>
      </dgm:t>
    </dgm:pt>
    <dgm:pt modelId="{0BC08DB3-D738-4948-90EB-1A64E3F45A29}">
      <dgm:prSet/>
      <dgm:spPr/>
      <dgm:t>
        <a:bodyPr/>
        <a:lstStyle/>
        <a:p>
          <a:r>
            <a:rPr lang="en-US" dirty="0"/>
            <a:t>Effect 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→</a:t>
          </a:r>
          <a:r>
            <a:rPr lang="en-US" dirty="0">
              <a:latin typeface="+mn-lt"/>
              <a:cs typeface="Times New Roman" panose="02020603050405020304" pitchFamily="18" charset="0"/>
            </a:rPr>
            <a:t>Cause</a:t>
          </a:r>
          <a:endParaRPr lang="en-US" dirty="0"/>
        </a:p>
      </dgm:t>
    </dgm:pt>
    <dgm:pt modelId="{00030EA3-D2DC-4AD5-A7B1-0D1AAEE97CE8}" type="parTrans" cxnId="{2136E6CE-AB0F-464A-94A3-C336C7D5E577}">
      <dgm:prSet/>
      <dgm:spPr/>
      <dgm:t>
        <a:bodyPr/>
        <a:lstStyle/>
        <a:p>
          <a:endParaRPr lang="en-US"/>
        </a:p>
      </dgm:t>
    </dgm:pt>
    <dgm:pt modelId="{A7B8E593-0BE8-40E6-82B8-DEFCAEC8D273}" type="sibTrans" cxnId="{2136E6CE-AB0F-464A-94A3-C336C7D5E577}">
      <dgm:prSet/>
      <dgm:spPr/>
      <dgm:t>
        <a:bodyPr/>
        <a:lstStyle/>
        <a:p>
          <a:endParaRPr lang="en-US"/>
        </a:p>
      </dgm:t>
    </dgm:pt>
    <dgm:pt modelId="{549E5952-8B9E-42C1-8C03-22E77E6271FF}">
      <dgm:prSet/>
      <dgm:spPr/>
      <dgm:t>
        <a:bodyPr/>
        <a:lstStyle/>
        <a:p>
          <a:r>
            <a:rPr lang="en-US" dirty="0"/>
            <a:t>Effect 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→</a:t>
          </a:r>
          <a:r>
            <a:rPr lang="en-US" dirty="0"/>
            <a:t>Cause</a:t>
          </a:r>
        </a:p>
      </dgm:t>
    </dgm:pt>
    <dgm:pt modelId="{C6CF572E-31E1-4A60-8B37-C54964FF5B6A}" type="parTrans" cxnId="{C74F587F-343F-4661-8EBA-7B6E839F6C70}">
      <dgm:prSet/>
      <dgm:spPr/>
      <dgm:t>
        <a:bodyPr/>
        <a:lstStyle/>
        <a:p>
          <a:endParaRPr lang="en-US"/>
        </a:p>
      </dgm:t>
    </dgm:pt>
    <dgm:pt modelId="{8A6502E0-C650-4B67-B8E0-2F1D09594D7A}" type="sibTrans" cxnId="{C74F587F-343F-4661-8EBA-7B6E839F6C70}">
      <dgm:prSet/>
      <dgm:spPr/>
      <dgm:t>
        <a:bodyPr/>
        <a:lstStyle/>
        <a:p>
          <a:endParaRPr lang="en-US"/>
        </a:p>
      </dgm:t>
    </dgm:pt>
    <dgm:pt modelId="{076DED05-6439-4BA8-9D0A-CE47113DE6D1}">
      <dgm:prSet/>
      <dgm:spPr/>
      <dgm:t>
        <a:bodyPr/>
        <a:lstStyle/>
        <a:p>
          <a:r>
            <a:rPr lang="en-US" dirty="0"/>
            <a:t>Effect</a:t>
          </a:r>
        </a:p>
      </dgm:t>
    </dgm:pt>
    <dgm:pt modelId="{0A51EC8C-3C50-400A-B64B-652BD0B76DCA}" type="parTrans" cxnId="{DE07A5CD-5A22-45D4-8F72-CA02A5C0F577}">
      <dgm:prSet/>
      <dgm:spPr/>
      <dgm:t>
        <a:bodyPr/>
        <a:lstStyle/>
        <a:p>
          <a:endParaRPr lang="en-US"/>
        </a:p>
      </dgm:t>
    </dgm:pt>
    <dgm:pt modelId="{A29659D8-C25E-4DA9-9497-D9B61307470E}" type="sibTrans" cxnId="{DE07A5CD-5A22-45D4-8F72-CA02A5C0F577}">
      <dgm:prSet/>
      <dgm:spPr/>
      <dgm:t>
        <a:bodyPr/>
        <a:lstStyle/>
        <a:p>
          <a:endParaRPr lang="en-US"/>
        </a:p>
      </dgm:t>
    </dgm:pt>
    <dgm:pt modelId="{212E36F3-4618-4974-A4F3-4A3C9ECD9DD5}">
      <dgm:prSet/>
      <dgm:spPr/>
      <dgm:t>
        <a:bodyPr/>
        <a:lstStyle/>
        <a:p>
          <a:r>
            <a:rPr lang="en-US" dirty="0"/>
            <a:t>Effect</a:t>
          </a:r>
        </a:p>
      </dgm:t>
    </dgm:pt>
    <dgm:pt modelId="{6C9C1211-B698-4887-82A8-A1CECA8A500B}" type="parTrans" cxnId="{FB6B60E1-351D-479E-A5C2-714E1EABBEF6}">
      <dgm:prSet/>
      <dgm:spPr/>
      <dgm:t>
        <a:bodyPr/>
        <a:lstStyle/>
        <a:p>
          <a:endParaRPr lang="en-US"/>
        </a:p>
      </dgm:t>
    </dgm:pt>
    <dgm:pt modelId="{F46AA99C-319E-4F90-A6C2-45A79561FBB5}" type="sibTrans" cxnId="{FB6B60E1-351D-479E-A5C2-714E1EABBEF6}">
      <dgm:prSet/>
      <dgm:spPr/>
      <dgm:t>
        <a:bodyPr/>
        <a:lstStyle/>
        <a:p>
          <a:endParaRPr lang="en-US"/>
        </a:p>
      </dgm:t>
    </dgm:pt>
    <dgm:pt modelId="{0F365FFC-A966-4AAB-B376-39316E892F56}">
      <dgm:prSet/>
      <dgm:spPr/>
      <dgm:t>
        <a:bodyPr/>
        <a:lstStyle/>
        <a:p>
          <a:r>
            <a:rPr lang="en-US" dirty="0"/>
            <a:t>Effect 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→</a:t>
          </a:r>
          <a:r>
            <a:rPr lang="en-US" dirty="0">
              <a:latin typeface="+mn-lt"/>
              <a:cs typeface="Times New Roman" panose="02020603050405020304" pitchFamily="18" charset="0"/>
            </a:rPr>
            <a:t>Cause</a:t>
          </a:r>
          <a:endParaRPr lang="en-US" dirty="0"/>
        </a:p>
      </dgm:t>
    </dgm:pt>
    <dgm:pt modelId="{EC38C5A4-337F-4AFE-8F16-1A1256ECD64E}" type="parTrans" cxnId="{A3930355-0B21-4659-BD3C-11DEE0E2B71C}">
      <dgm:prSet/>
      <dgm:spPr/>
      <dgm:t>
        <a:bodyPr/>
        <a:lstStyle/>
        <a:p>
          <a:endParaRPr lang="en-US"/>
        </a:p>
      </dgm:t>
    </dgm:pt>
    <dgm:pt modelId="{D589E1DB-4670-4275-8724-03595360114A}" type="sibTrans" cxnId="{A3930355-0B21-4659-BD3C-11DEE0E2B71C}">
      <dgm:prSet/>
      <dgm:spPr/>
      <dgm:t>
        <a:bodyPr/>
        <a:lstStyle/>
        <a:p>
          <a:endParaRPr lang="en-US"/>
        </a:p>
      </dgm:t>
    </dgm:pt>
    <dgm:pt modelId="{DE920756-B25C-45DC-B4EC-D8734D9E0F30}">
      <dgm:prSet/>
      <dgm:spPr/>
      <dgm:t>
        <a:bodyPr/>
        <a:lstStyle/>
        <a:p>
          <a:r>
            <a:rPr lang="en-US" dirty="0"/>
            <a:t>Effect</a:t>
          </a:r>
        </a:p>
      </dgm:t>
    </dgm:pt>
    <dgm:pt modelId="{FBA33203-E079-410B-9504-07E98824F043}" type="parTrans" cxnId="{1573DFF2-4381-49C4-9C43-6C1B8FDE5E50}">
      <dgm:prSet/>
      <dgm:spPr/>
      <dgm:t>
        <a:bodyPr/>
        <a:lstStyle/>
        <a:p>
          <a:endParaRPr lang="en-US"/>
        </a:p>
      </dgm:t>
    </dgm:pt>
    <dgm:pt modelId="{2669F6A8-360B-4CD4-8161-3B9655E1B6AB}" type="sibTrans" cxnId="{1573DFF2-4381-49C4-9C43-6C1B8FDE5E50}">
      <dgm:prSet/>
      <dgm:spPr/>
      <dgm:t>
        <a:bodyPr/>
        <a:lstStyle/>
        <a:p>
          <a:endParaRPr lang="en-US"/>
        </a:p>
      </dgm:t>
    </dgm:pt>
    <dgm:pt modelId="{B676BDDF-D0C5-4563-8837-5DF64BAE9AD7}">
      <dgm:prSet/>
      <dgm:spPr/>
      <dgm:t>
        <a:bodyPr/>
        <a:lstStyle/>
        <a:p>
          <a:r>
            <a:rPr lang="en-US" dirty="0"/>
            <a:t>... so on …</a:t>
          </a:r>
        </a:p>
      </dgm:t>
    </dgm:pt>
    <dgm:pt modelId="{33FA106E-50EF-418C-AE02-3964FBD428A9}" type="parTrans" cxnId="{F04455E6-A9CA-41F7-8BB0-9D0EB3103852}">
      <dgm:prSet/>
      <dgm:spPr/>
      <dgm:t>
        <a:bodyPr/>
        <a:lstStyle/>
        <a:p>
          <a:endParaRPr lang="en-US"/>
        </a:p>
      </dgm:t>
    </dgm:pt>
    <dgm:pt modelId="{6604EBB4-A7AF-4EFB-A81E-F85BAC35E946}" type="sibTrans" cxnId="{F04455E6-A9CA-41F7-8BB0-9D0EB3103852}">
      <dgm:prSet/>
      <dgm:spPr/>
      <dgm:t>
        <a:bodyPr/>
        <a:lstStyle/>
        <a:p>
          <a:endParaRPr lang="en-US"/>
        </a:p>
      </dgm:t>
    </dgm:pt>
    <dgm:pt modelId="{602FEBB5-7AC6-4CA8-B96A-391C831486FD}">
      <dgm:prSet/>
      <dgm:spPr/>
      <dgm:t>
        <a:bodyPr/>
        <a:lstStyle/>
        <a:p>
          <a:r>
            <a:rPr lang="en-US" dirty="0"/>
            <a:t>... so on …</a:t>
          </a:r>
        </a:p>
      </dgm:t>
    </dgm:pt>
    <dgm:pt modelId="{325DCFF9-6973-45A3-B423-42977B011C1E}" type="parTrans" cxnId="{CB0E6E75-5DC4-4B3D-AEB1-2D7314837817}">
      <dgm:prSet/>
      <dgm:spPr/>
      <dgm:t>
        <a:bodyPr/>
        <a:lstStyle/>
        <a:p>
          <a:endParaRPr lang="en-US"/>
        </a:p>
      </dgm:t>
    </dgm:pt>
    <dgm:pt modelId="{4DF457F1-F255-40A2-8385-E3BFB97C92A5}" type="sibTrans" cxnId="{CB0E6E75-5DC4-4B3D-AEB1-2D7314837817}">
      <dgm:prSet/>
      <dgm:spPr/>
      <dgm:t>
        <a:bodyPr/>
        <a:lstStyle/>
        <a:p>
          <a:endParaRPr lang="en-US"/>
        </a:p>
      </dgm:t>
    </dgm:pt>
    <dgm:pt modelId="{ED322D0A-3664-4006-AE78-BD82AE857948}">
      <dgm:prSet/>
      <dgm:spPr/>
      <dgm:t>
        <a:bodyPr/>
        <a:lstStyle/>
        <a:p>
          <a:r>
            <a:rPr lang="en-US" dirty="0"/>
            <a:t>Effect</a:t>
          </a:r>
        </a:p>
      </dgm:t>
    </dgm:pt>
    <dgm:pt modelId="{2CB555E8-DA97-4C97-95B9-E3D97CA7A31B}" type="parTrans" cxnId="{01ED6CFC-A9C4-4649-B0C9-2C0A359A5EC6}">
      <dgm:prSet/>
      <dgm:spPr/>
      <dgm:t>
        <a:bodyPr/>
        <a:lstStyle/>
        <a:p>
          <a:endParaRPr lang="en-US"/>
        </a:p>
      </dgm:t>
    </dgm:pt>
    <dgm:pt modelId="{AC9235A6-DF43-4760-BE4E-274867DCD104}" type="sibTrans" cxnId="{01ED6CFC-A9C4-4649-B0C9-2C0A359A5EC6}">
      <dgm:prSet/>
      <dgm:spPr/>
      <dgm:t>
        <a:bodyPr/>
        <a:lstStyle/>
        <a:p>
          <a:endParaRPr lang="en-US"/>
        </a:p>
      </dgm:t>
    </dgm:pt>
    <dgm:pt modelId="{5EA3C3EC-105C-4B9F-B0D5-C204C287B197}">
      <dgm:prSet/>
      <dgm:spPr/>
      <dgm:t>
        <a:bodyPr/>
        <a:lstStyle/>
        <a:p>
          <a:r>
            <a:rPr lang="en-US" dirty="0"/>
            <a:t>Effect 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→</a:t>
          </a:r>
          <a:r>
            <a:rPr lang="en-US" dirty="0">
              <a:latin typeface="+mn-lt"/>
              <a:cs typeface="Times New Roman" panose="02020603050405020304" pitchFamily="18" charset="0"/>
            </a:rPr>
            <a:t>Cause</a:t>
          </a:r>
          <a:endParaRPr lang="en-US" dirty="0"/>
        </a:p>
      </dgm:t>
    </dgm:pt>
    <dgm:pt modelId="{C60DAF80-4CE4-4C2D-9B51-36597F703FBC}" type="parTrans" cxnId="{3439731C-4A43-47E5-8AE1-26A203720967}">
      <dgm:prSet/>
      <dgm:spPr/>
      <dgm:t>
        <a:bodyPr/>
        <a:lstStyle/>
        <a:p>
          <a:endParaRPr lang="en-US"/>
        </a:p>
      </dgm:t>
    </dgm:pt>
    <dgm:pt modelId="{E478DE3F-1C27-4F6D-BEE7-AD553913CD50}" type="sibTrans" cxnId="{3439731C-4A43-47E5-8AE1-26A203720967}">
      <dgm:prSet/>
      <dgm:spPr/>
      <dgm:t>
        <a:bodyPr/>
        <a:lstStyle/>
        <a:p>
          <a:endParaRPr lang="en-US"/>
        </a:p>
      </dgm:t>
    </dgm:pt>
    <dgm:pt modelId="{6DD3BED7-223A-4BB6-8FDF-644CFD49EE16}">
      <dgm:prSet/>
      <dgm:spPr/>
      <dgm:t>
        <a:bodyPr/>
        <a:lstStyle/>
        <a:p>
          <a:r>
            <a:rPr lang="en-US" dirty="0"/>
            <a:t>Effect</a:t>
          </a:r>
        </a:p>
      </dgm:t>
    </dgm:pt>
    <dgm:pt modelId="{DF4ADB36-BBA6-4241-97CD-76E605C5D08A}" type="parTrans" cxnId="{EEB82D5E-5FF7-45B5-A9AE-1C8F7ECE60EA}">
      <dgm:prSet/>
      <dgm:spPr/>
      <dgm:t>
        <a:bodyPr/>
        <a:lstStyle/>
        <a:p>
          <a:endParaRPr lang="en-US"/>
        </a:p>
      </dgm:t>
    </dgm:pt>
    <dgm:pt modelId="{A8CA35AE-C4C8-499E-89B6-56101475D75A}" type="sibTrans" cxnId="{EEB82D5E-5FF7-45B5-A9AE-1C8F7ECE60EA}">
      <dgm:prSet/>
      <dgm:spPr/>
      <dgm:t>
        <a:bodyPr/>
        <a:lstStyle/>
        <a:p>
          <a:endParaRPr lang="en-US"/>
        </a:p>
      </dgm:t>
    </dgm:pt>
    <dgm:pt modelId="{5D04969E-7024-4F0B-B26C-46BA21CD7EBF}">
      <dgm:prSet/>
      <dgm:spPr/>
      <dgm:t>
        <a:bodyPr/>
        <a:lstStyle/>
        <a:p>
          <a:r>
            <a:rPr lang="en-US" dirty="0"/>
            <a:t>Effect</a:t>
          </a:r>
        </a:p>
      </dgm:t>
    </dgm:pt>
    <dgm:pt modelId="{112C8EAF-C2B8-4C0E-8F44-001642F03FE8}" type="parTrans" cxnId="{7A827DE7-2F5A-4105-A0DA-E0E16BA13188}">
      <dgm:prSet/>
      <dgm:spPr/>
      <dgm:t>
        <a:bodyPr/>
        <a:lstStyle/>
        <a:p>
          <a:endParaRPr lang="en-US"/>
        </a:p>
      </dgm:t>
    </dgm:pt>
    <dgm:pt modelId="{E5E75944-6738-4DDD-A563-8A44AB69CD5A}" type="sibTrans" cxnId="{7A827DE7-2F5A-4105-A0DA-E0E16BA13188}">
      <dgm:prSet/>
      <dgm:spPr/>
      <dgm:t>
        <a:bodyPr/>
        <a:lstStyle/>
        <a:p>
          <a:endParaRPr lang="en-US"/>
        </a:p>
      </dgm:t>
    </dgm:pt>
    <dgm:pt modelId="{61BD38D6-0527-4AC3-A043-20D596EC89BA}" type="pres">
      <dgm:prSet presAssocID="{453117A8-C9A6-4207-89F0-BC2B63C5B1D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5AC17082-AD8E-44E0-AC0C-A51503CBAE4F}" type="pres">
      <dgm:prSet presAssocID="{3DD23813-2A18-4EEF-8AD7-B9366B65A3F2}" presName="root1" presStyleCnt="0"/>
      <dgm:spPr/>
    </dgm:pt>
    <dgm:pt modelId="{F17D0A0E-0C13-4A1F-BC71-5863F9600968}" type="pres">
      <dgm:prSet presAssocID="{3DD23813-2A18-4EEF-8AD7-B9366B65A3F2}" presName="LevelOneTextNode" presStyleLbl="node0" presStyleIdx="0" presStyleCnt="3">
        <dgm:presLayoutVars>
          <dgm:chPref val="3"/>
        </dgm:presLayoutVars>
      </dgm:prSet>
      <dgm:spPr/>
    </dgm:pt>
    <dgm:pt modelId="{61B39ACC-1A37-4D7C-B092-0877280EFE67}" type="pres">
      <dgm:prSet presAssocID="{3DD23813-2A18-4EEF-8AD7-B9366B65A3F2}" presName="level2hierChild" presStyleCnt="0"/>
      <dgm:spPr/>
    </dgm:pt>
    <dgm:pt modelId="{5823DC9C-CEEB-4524-9FCD-7A33A6E9FDBC}" type="pres">
      <dgm:prSet presAssocID="{42C1091C-4212-408A-B0EB-22C66AEE90E4}" presName="conn2-1" presStyleLbl="parChTrans1D2" presStyleIdx="0" presStyleCnt="6"/>
      <dgm:spPr/>
    </dgm:pt>
    <dgm:pt modelId="{C457165A-D646-470B-987C-F9BC47DA515D}" type="pres">
      <dgm:prSet presAssocID="{42C1091C-4212-408A-B0EB-22C66AEE90E4}" presName="connTx" presStyleLbl="parChTrans1D2" presStyleIdx="0" presStyleCnt="6"/>
      <dgm:spPr/>
    </dgm:pt>
    <dgm:pt modelId="{ABF0EE5D-5200-4FFE-85C3-9614C4EEB888}" type="pres">
      <dgm:prSet presAssocID="{E87DACBE-5C84-425D-A996-D28713092261}" presName="root2" presStyleCnt="0"/>
      <dgm:spPr/>
    </dgm:pt>
    <dgm:pt modelId="{635F68DF-94F0-42BF-A2E7-F3AEE58B1939}" type="pres">
      <dgm:prSet presAssocID="{E87DACBE-5C84-425D-A996-D28713092261}" presName="LevelTwoTextNode" presStyleLbl="node2" presStyleIdx="0" presStyleCnt="6">
        <dgm:presLayoutVars>
          <dgm:chPref val="3"/>
        </dgm:presLayoutVars>
      </dgm:prSet>
      <dgm:spPr/>
    </dgm:pt>
    <dgm:pt modelId="{F89FC871-4FE3-4E2A-9621-04E6379E455A}" type="pres">
      <dgm:prSet presAssocID="{E87DACBE-5C84-425D-A996-D28713092261}" presName="level3hierChild" presStyleCnt="0"/>
      <dgm:spPr/>
    </dgm:pt>
    <dgm:pt modelId="{E776EAC1-1A4E-4AA9-B1F0-DCA0D31F4B55}" type="pres">
      <dgm:prSet presAssocID="{D5A53279-9559-47D4-9E20-5AC39B1BA79B}" presName="root1" presStyleCnt="0"/>
      <dgm:spPr/>
    </dgm:pt>
    <dgm:pt modelId="{53DC7838-B556-459C-9C8C-E9DE5897E3B2}" type="pres">
      <dgm:prSet presAssocID="{D5A53279-9559-47D4-9E20-5AC39B1BA79B}" presName="LevelOneTextNode" presStyleLbl="node0" presStyleIdx="1" presStyleCnt="3">
        <dgm:presLayoutVars>
          <dgm:chPref val="3"/>
        </dgm:presLayoutVars>
      </dgm:prSet>
      <dgm:spPr/>
    </dgm:pt>
    <dgm:pt modelId="{B9C95945-4586-43A9-BD59-3DAFDEAB00B9}" type="pres">
      <dgm:prSet presAssocID="{D5A53279-9559-47D4-9E20-5AC39B1BA79B}" presName="level2hierChild" presStyleCnt="0"/>
      <dgm:spPr/>
    </dgm:pt>
    <dgm:pt modelId="{FB86E441-9BD0-4CE7-ABCC-0691A7274C6C}" type="pres">
      <dgm:prSet presAssocID="{112C8EAF-C2B8-4C0E-8F44-001642F03FE8}" presName="conn2-1" presStyleLbl="parChTrans1D2" presStyleIdx="1" presStyleCnt="6"/>
      <dgm:spPr/>
    </dgm:pt>
    <dgm:pt modelId="{B54183B8-8731-4EB6-93A0-6052E7A00EF5}" type="pres">
      <dgm:prSet presAssocID="{112C8EAF-C2B8-4C0E-8F44-001642F03FE8}" presName="connTx" presStyleLbl="parChTrans1D2" presStyleIdx="1" presStyleCnt="6"/>
      <dgm:spPr/>
    </dgm:pt>
    <dgm:pt modelId="{3C0E9FD4-73C4-4CA6-944C-38A1B84AD7B1}" type="pres">
      <dgm:prSet presAssocID="{5D04969E-7024-4F0B-B26C-46BA21CD7EBF}" presName="root2" presStyleCnt="0"/>
      <dgm:spPr/>
    </dgm:pt>
    <dgm:pt modelId="{875F817F-05AE-4BEF-B090-5B6B5F476F72}" type="pres">
      <dgm:prSet presAssocID="{5D04969E-7024-4F0B-B26C-46BA21CD7EBF}" presName="LevelTwoTextNode" presStyleLbl="node2" presStyleIdx="1" presStyleCnt="6">
        <dgm:presLayoutVars>
          <dgm:chPref val="3"/>
        </dgm:presLayoutVars>
      </dgm:prSet>
      <dgm:spPr/>
    </dgm:pt>
    <dgm:pt modelId="{047D99E6-84E6-4EEE-8B22-4F4AEC32739A}" type="pres">
      <dgm:prSet presAssocID="{5D04969E-7024-4F0B-B26C-46BA21CD7EBF}" presName="level3hierChild" presStyleCnt="0"/>
      <dgm:spPr/>
    </dgm:pt>
    <dgm:pt modelId="{389AB49F-DF37-47EE-A648-3530A5BF8B6B}" type="pres">
      <dgm:prSet presAssocID="{017353D2-6E73-4B8E-B32D-BB71BC185E8B}" presName="conn2-1" presStyleLbl="parChTrans1D2" presStyleIdx="2" presStyleCnt="6"/>
      <dgm:spPr/>
    </dgm:pt>
    <dgm:pt modelId="{295690E1-BA3A-4DDF-B084-27EA55A40555}" type="pres">
      <dgm:prSet presAssocID="{017353D2-6E73-4B8E-B32D-BB71BC185E8B}" presName="connTx" presStyleLbl="parChTrans1D2" presStyleIdx="2" presStyleCnt="6"/>
      <dgm:spPr/>
    </dgm:pt>
    <dgm:pt modelId="{F9617501-6AD3-461F-9C0A-B452EF808BDD}" type="pres">
      <dgm:prSet presAssocID="{053EA2CD-300C-4ADB-9AD7-8DF613762234}" presName="root2" presStyleCnt="0"/>
      <dgm:spPr/>
    </dgm:pt>
    <dgm:pt modelId="{BA3D093C-4E76-423E-9144-F4314AD560E1}" type="pres">
      <dgm:prSet presAssocID="{053EA2CD-300C-4ADB-9AD7-8DF613762234}" presName="LevelTwoTextNode" presStyleLbl="node2" presStyleIdx="2" presStyleCnt="6" custScaleX="135502">
        <dgm:presLayoutVars>
          <dgm:chPref val="3"/>
        </dgm:presLayoutVars>
      </dgm:prSet>
      <dgm:spPr/>
    </dgm:pt>
    <dgm:pt modelId="{483EA67B-3411-49A0-AAF1-4853DA84701F}" type="pres">
      <dgm:prSet presAssocID="{053EA2CD-300C-4ADB-9AD7-8DF613762234}" presName="level3hierChild" presStyleCnt="0"/>
      <dgm:spPr/>
    </dgm:pt>
    <dgm:pt modelId="{8A9E6A05-6FFB-47B9-BDF9-45FD2B8EBB9B}" type="pres">
      <dgm:prSet presAssocID="{6C9C1211-B698-4887-82A8-A1CECA8A500B}" presName="conn2-1" presStyleLbl="parChTrans1D3" presStyleIdx="0" presStyleCnt="3"/>
      <dgm:spPr/>
    </dgm:pt>
    <dgm:pt modelId="{E7CF5B47-94B4-4AD1-8106-CAF779E2B08D}" type="pres">
      <dgm:prSet presAssocID="{6C9C1211-B698-4887-82A8-A1CECA8A500B}" presName="connTx" presStyleLbl="parChTrans1D3" presStyleIdx="0" presStyleCnt="3"/>
      <dgm:spPr/>
    </dgm:pt>
    <dgm:pt modelId="{A0FFB4DF-40B7-43D1-997E-A9B91042A919}" type="pres">
      <dgm:prSet presAssocID="{212E36F3-4618-4974-A4F3-4A3C9ECD9DD5}" presName="root2" presStyleCnt="0"/>
      <dgm:spPr/>
    </dgm:pt>
    <dgm:pt modelId="{10E8C2CB-DDF8-4CD4-BC3B-5536E20009D5}" type="pres">
      <dgm:prSet presAssocID="{212E36F3-4618-4974-A4F3-4A3C9ECD9DD5}" presName="LevelTwoTextNode" presStyleLbl="node3" presStyleIdx="0" presStyleCnt="3">
        <dgm:presLayoutVars>
          <dgm:chPref val="3"/>
        </dgm:presLayoutVars>
      </dgm:prSet>
      <dgm:spPr/>
    </dgm:pt>
    <dgm:pt modelId="{45DB04EC-2DD9-4052-B46C-AC1F2EEF26DB}" type="pres">
      <dgm:prSet presAssocID="{212E36F3-4618-4974-A4F3-4A3C9ECD9DD5}" presName="level3hierChild" presStyleCnt="0"/>
      <dgm:spPr/>
    </dgm:pt>
    <dgm:pt modelId="{E2358774-0B23-49D5-9A83-25FF9D2EA571}" type="pres">
      <dgm:prSet presAssocID="{020D36A7-E89E-4007-93BF-8C0CDBFFB1AF}" presName="conn2-1" presStyleLbl="parChTrans1D2" presStyleIdx="3" presStyleCnt="6"/>
      <dgm:spPr/>
    </dgm:pt>
    <dgm:pt modelId="{E1668C68-28FF-46CF-9279-F8F8DE32E6D4}" type="pres">
      <dgm:prSet presAssocID="{020D36A7-E89E-4007-93BF-8C0CDBFFB1AF}" presName="connTx" presStyleLbl="parChTrans1D2" presStyleIdx="3" presStyleCnt="6"/>
      <dgm:spPr/>
    </dgm:pt>
    <dgm:pt modelId="{EFAD5F3A-5A5D-4145-A0A0-DFE5209ADBE0}" type="pres">
      <dgm:prSet presAssocID="{A91392F3-B3B6-4966-B3F3-F7FF206266D3}" presName="root2" presStyleCnt="0"/>
      <dgm:spPr/>
    </dgm:pt>
    <dgm:pt modelId="{4F1F010B-D7AE-4C8E-A1EC-4A702E125E69}" type="pres">
      <dgm:prSet presAssocID="{A91392F3-B3B6-4966-B3F3-F7FF206266D3}" presName="LevelTwoTextNode" presStyleLbl="node2" presStyleIdx="3" presStyleCnt="6" custScaleX="137922">
        <dgm:presLayoutVars>
          <dgm:chPref val="3"/>
        </dgm:presLayoutVars>
      </dgm:prSet>
      <dgm:spPr/>
    </dgm:pt>
    <dgm:pt modelId="{A0D80C01-F027-4912-9853-D7C62B8ADBD1}" type="pres">
      <dgm:prSet presAssocID="{A91392F3-B3B6-4966-B3F3-F7FF206266D3}" presName="level3hierChild" presStyleCnt="0"/>
      <dgm:spPr/>
    </dgm:pt>
    <dgm:pt modelId="{EAD24CD0-7466-4496-8420-BB3A96386782}" type="pres">
      <dgm:prSet presAssocID="{EC38C5A4-337F-4AFE-8F16-1A1256ECD64E}" presName="conn2-1" presStyleLbl="parChTrans1D3" presStyleIdx="1" presStyleCnt="3"/>
      <dgm:spPr/>
    </dgm:pt>
    <dgm:pt modelId="{CAE0B39E-BBA9-4B88-9226-7E316C648C59}" type="pres">
      <dgm:prSet presAssocID="{EC38C5A4-337F-4AFE-8F16-1A1256ECD64E}" presName="connTx" presStyleLbl="parChTrans1D3" presStyleIdx="1" presStyleCnt="3"/>
      <dgm:spPr/>
    </dgm:pt>
    <dgm:pt modelId="{F747E2A6-2425-4970-9E13-B52A9959FA77}" type="pres">
      <dgm:prSet presAssocID="{0F365FFC-A966-4AAB-B376-39316E892F56}" presName="root2" presStyleCnt="0"/>
      <dgm:spPr/>
    </dgm:pt>
    <dgm:pt modelId="{AF898977-BAF9-468A-B837-2757B42E5403}" type="pres">
      <dgm:prSet presAssocID="{0F365FFC-A966-4AAB-B376-39316E892F56}" presName="LevelTwoTextNode" presStyleLbl="node3" presStyleIdx="1" presStyleCnt="3" custScaleX="142431">
        <dgm:presLayoutVars>
          <dgm:chPref val="3"/>
        </dgm:presLayoutVars>
      </dgm:prSet>
      <dgm:spPr/>
    </dgm:pt>
    <dgm:pt modelId="{B32A3F87-B688-4D25-ABFF-B28E0EF4134F}" type="pres">
      <dgm:prSet presAssocID="{0F365FFC-A966-4AAB-B376-39316E892F56}" presName="level3hierChild" presStyleCnt="0"/>
      <dgm:spPr/>
    </dgm:pt>
    <dgm:pt modelId="{2238EF28-C1E0-41C8-8B53-4A07BAAF991F}" type="pres">
      <dgm:prSet presAssocID="{2CB555E8-DA97-4C97-95B9-E3D97CA7A31B}" presName="conn2-1" presStyleLbl="parChTrans1D4" presStyleIdx="0" presStyleCnt="8"/>
      <dgm:spPr/>
    </dgm:pt>
    <dgm:pt modelId="{C59D4320-21A4-4E8B-A4C0-FA439B4D207C}" type="pres">
      <dgm:prSet presAssocID="{2CB555E8-DA97-4C97-95B9-E3D97CA7A31B}" presName="connTx" presStyleLbl="parChTrans1D4" presStyleIdx="0" presStyleCnt="8"/>
      <dgm:spPr/>
    </dgm:pt>
    <dgm:pt modelId="{00BDD4EC-E2F4-4631-AF93-43695A1D1916}" type="pres">
      <dgm:prSet presAssocID="{ED322D0A-3664-4006-AE78-BD82AE857948}" presName="root2" presStyleCnt="0"/>
      <dgm:spPr/>
    </dgm:pt>
    <dgm:pt modelId="{7C5BF32E-1CD1-40F7-A1CF-AE5211875897}" type="pres">
      <dgm:prSet presAssocID="{ED322D0A-3664-4006-AE78-BD82AE857948}" presName="LevelTwoTextNode" presStyleLbl="node4" presStyleIdx="0" presStyleCnt="8">
        <dgm:presLayoutVars>
          <dgm:chPref val="3"/>
        </dgm:presLayoutVars>
      </dgm:prSet>
      <dgm:spPr/>
    </dgm:pt>
    <dgm:pt modelId="{702FE2AF-574F-42F0-830E-648299C5D4C2}" type="pres">
      <dgm:prSet presAssocID="{ED322D0A-3664-4006-AE78-BD82AE857948}" presName="level3hierChild" presStyleCnt="0"/>
      <dgm:spPr/>
    </dgm:pt>
    <dgm:pt modelId="{64CFCB5A-D970-4AF8-A69E-8C1A1DDE9F7E}" type="pres">
      <dgm:prSet presAssocID="{C60DAF80-4CE4-4C2D-9B51-36597F703FBC}" presName="conn2-1" presStyleLbl="parChTrans1D4" presStyleIdx="1" presStyleCnt="8"/>
      <dgm:spPr/>
    </dgm:pt>
    <dgm:pt modelId="{011D8030-288B-4137-AB14-7A06F10695BA}" type="pres">
      <dgm:prSet presAssocID="{C60DAF80-4CE4-4C2D-9B51-36597F703FBC}" presName="connTx" presStyleLbl="parChTrans1D4" presStyleIdx="1" presStyleCnt="8"/>
      <dgm:spPr/>
    </dgm:pt>
    <dgm:pt modelId="{33D1B4D5-2825-4777-9DE5-6AF0D0F56D60}" type="pres">
      <dgm:prSet presAssocID="{5EA3C3EC-105C-4B9F-B0D5-C204C287B197}" presName="root2" presStyleCnt="0"/>
      <dgm:spPr/>
    </dgm:pt>
    <dgm:pt modelId="{E7A101AD-1110-4A40-B2B4-D1FD44C1A1EC}" type="pres">
      <dgm:prSet presAssocID="{5EA3C3EC-105C-4B9F-B0D5-C204C287B197}" presName="LevelTwoTextNode" presStyleLbl="node4" presStyleIdx="1" presStyleCnt="8">
        <dgm:presLayoutVars>
          <dgm:chPref val="3"/>
        </dgm:presLayoutVars>
      </dgm:prSet>
      <dgm:spPr/>
    </dgm:pt>
    <dgm:pt modelId="{5D26343C-ED41-45F9-BF67-B451846B0B03}" type="pres">
      <dgm:prSet presAssocID="{5EA3C3EC-105C-4B9F-B0D5-C204C287B197}" presName="level3hierChild" presStyleCnt="0"/>
      <dgm:spPr/>
    </dgm:pt>
    <dgm:pt modelId="{342FA42A-2BFC-4301-88FA-B1394FD6E28B}" type="pres">
      <dgm:prSet presAssocID="{DF4ADB36-BBA6-4241-97CD-76E605C5D08A}" presName="conn2-1" presStyleLbl="parChTrans1D4" presStyleIdx="2" presStyleCnt="8"/>
      <dgm:spPr/>
    </dgm:pt>
    <dgm:pt modelId="{6E913E27-A277-4F48-85CC-5FF5C690DE28}" type="pres">
      <dgm:prSet presAssocID="{DF4ADB36-BBA6-4241-97CD-76E605C5D08A}" presName="connTx" presStyleLbl="parChTrans1D4" presStyleIdx="2" presStyleCnt="8"/>
      <dgm:spPr/>
    </dgm:pt>
    <dgm:pt modelId="{6D6C248D-92AF-43B7-88E6-D9F6D2FD493B}" type="pres">
      <dgm:prSet presAssocID="{6DD3BED7-223A-4BB6-8FDF-644CFD49EE16}" presName="root2" presStyleCnt="0"/>
      <dgm:spPr/>
    </dgm:pt>
    <dgm:pt modelId="{9324B658-B40D-4578-9410-96F0C245ED34}" type="pres">
      <dgm:prSet presAssocID="{6DD3BED7-223A-4BB6-8FDF-644CFD49EE16}" presName="LevelTwoTextNode" presStyleLbl="node4" presStyleIdx="2" presStyleCnt="8">
        <dgm:presLayoutVars>
          <dgm:chPref val="3"/>
        </dgm:presLayoutVars>
      </dgm:prSet>
      <dgm:spPr/>
    </dgm:pt>
    <dgm:pt modelId="{F18704C8-1699-4F24-9FFC-FB09378F29CE}" type="pres">
      <dgm:prSet presAssocID="{6DD3BED7-223A-4BB6-8FDF-644CFD49EE16}" presName="level3hierChild" presStyleCnt="0"/>
      <dgm:spPr/>
    </dgm:pt>
    <dgm:pt modelId="{A31D79FF-CC0A-4FF2-B291-3E1197BE979A}" type="pres">
      <dgm:prSet presAssocID="{750792C5-CBFA-4FDF-8553-A49753942385}" presName="root1" presStyleCnt="0"/>
      <dgm:spPr/>
    </dgm:pt>
    <dgm:pt modelId="{33D5DA1F-96BE-4600-9F97-A1D074F89E40}" type="pres">
      <dgm:prSet presAssocID="{750792C5-CBFA-4FDF-8553-A49753942385}" presName="LevelOneTextNode" presStyleLbl="node0" presStyleIdx="2" presStyleCnt="3">
        <dgm:presLayoutVars>
          <dgm:chPref val="3"/>
        </dgm:presLayoutVars>
      </dgm:prSet>
      <dgm:spPr/>
    </dgm:pt>
    <dgm:pt modelId="{4D32D6D7-E0DC-4D61-B1AB-B8381FC34A77}" type="pres">
      <dgm:prSet presAssocID="{750792C5-CBFA-4FDF-8553-A49753942385}" presName="level2hierChild" presStyleCnt="0"/>
      <dgm:spPr/>
    </dgm:pt>
    <dgm:pt modelId="{3BC5A7E9-44CC-44F5-93AD-670DB8BF4774}" type="pres">
      <dgm:prSet presAssocID="{0511DAEC-C91B-4B99-9CD6-FC111C82E334}" presName="conn2-1" presStyleLbl="parChTrans1D2" presStyleIdx="4" presStyleCnt="6"/>
      <dgm:spPr/>
    </dgm:pt>
    <dgm:pt modelId="{395F4E53-068E-4E7B-AD13-0001D9C505F5}" type="pres">
      <dgm:prSet presAssocID="{0511DAEC-C91B-4B99-9CD6-FC111C82E334}" presName="connTx" presStyleLbl="parChTrans1D2" presStyleIdx="4" presStyleCnt="6"/>
      <dgm:spPr/>
    </dgm:pt>
    <dgm:pt modelId="{600591B5-9637-431A-8D82-19924C291FE1}" type="pres">
      <dgm:prSet presAssocID="{7BACBDFA-6B3D-445B-832C-5C437E7C1766}" presName="root2" presStyleCnt="0"/>
      <dgm:spPr/>
    </dgm:pt>
    <dgm:pt modelId="{EA857DF4-3891-47EE-A45F-C1F7DDCD17DE}" type="pres">
      <dgm:prSet presAssocID="{7BACBDFA-6B3D-445B-832C-5C437E7C1766}" presName="LevelTwoTextNode" presStyleLbl="node2" presStyleIdx="4" presStyleCnt="6" custScaleX="140486">
        <dgm:presLayoutVars>
          <dgm:chPref val="3"/>
        </dgm:presLayoutVars>
      </dgm:prSet>
      <dgm:spPr/>
    </dgm:pt>
    <dgm:pt modelId="{1D62F0E7-05B3-4BEA-A727-0495FA5F19C7}" type="pres">
      <dgm:prSet presAssocID="{7BACBDFA-6B3D-445B-832C-5C437E7C1766}" presName="level3hierChild" presStyleCnt="0"/>
      <dgm:spPr/>
    </dgm:pt>
    <dgm:pt modelId="{3D61DBF1-4861-474E-803F-DB56AA7CCB03}" type="pres">
      <dgm:prSet presAssocID="{BB1969C9-68AF-4094-B5BA-7E54DD79C03E}" presName="conn2-1" presStyleLbl="parChTrans1D3" presStyleIdx="2" presStyleCnt="3"/>
      <dgm:spPr/>
    </dgm:pt>
    <dgm:pt modelId="{751BA491-D7CC-4186-860A-B5084F7D986D}" type="pres">
      <dgm:prSet presAssocID="{BB1969C9-68AF-4094-B5BA-7E54DD79C03E}" presName="connTx" presStyleLbl="parChTrans1D3" presStyleIdx="2" presStyleCnt="3"/>
      <dgm:spPr/>
    </dgm:pt>
    <dgm:pt modelId="{406D50FE-2BC1-4A56-BAA1-38A2EC9599DE}" type="pres">
      <dgm:prSet presAssocID="{F25177AD-DA14-443F-83B1-6F05C8BE3038}" presName="root2" presStyleCnt="0"/>
      <dgm:spPr/>
    </dgm:pt>
    <dgm:pt modelId="{B931522E-7FF8-483C-BD7D-926DAFB9AACC}" type="pres">
      <dgm:prSet presAssocID="{F25177AD-DA14-443F-83B1-6F05C8BE3038}" presName="LevelTwoTextNode" presStyleLbl="node3" presStyleIdx="2" presStyleCnt="3" custScaleX="140487">
        <dgm:presLayoutVars>
          <dgm:chPref val="3"/>
        </dgm:presLayoutVars>
      </dgm:prSet>
      <dgm:spPr/>
    </dgm:pt>
    <dgm:pt modelId="{0101E60F-6D1D-4D2A-B606-9B4B9BF9E9ED}" type="pres">
      <dgm:prSet presAssocID="{F25177AD-DA14-443F-83B1-6F05C8BE3038}" presName="level3hierChild" presStyleCnt="0"/>
      <dgm:spPr/>
    </dgm:pt>
    <dgm:pt modelId="{9318B705-AF7B-4C30-BA3A-BCA93B9911D9}" type="pres">
      <dgm:prSet presAssocID="{FBA33203-E079-410B-9504-07E98824F043}" presName="conn2-1" presStyleLbl="parChTrans1D4" presStyleIdx="3" presStyleCnt="8"/>
      <dgm:spPr/>
    </dgm:pt>
    <dgm:pt modelId="{82757DC2-72E9-46D9-9CCF-F28F58115A9D}" type="pres">
      <dgm:prSet presAssocID="{FBA33203-E079-410B-9504-07E98824F043}" presName="connTx" presStyleLbl="parChTrans1D4" presStyleIdx="3" presStyleCnt="8"/>
      <dgm:spPr/>
    </dgm:pt>
    <dgm:pt modelId="{A12DEE38-B5FC-48C8-8686-6202D0BE78E9}" type="pres">
      <dgm:prSet presAssocID="{DE920756-B25C-45DC-B4EC-D8734D9E0F30}" presName="root2" presStyleCnt="0"/>
      <dgm:spPr/>
    </dgm:pt>
    <dgm:pt modelId="{C478CC15-4563-4A32-8D96-B953295962E5}" type="pres">
      <dgm:prSet presAssocID="{DE920756-B25C-45DC-B4EC-D8734D9E0F30}" presName="LevelTwoTextNode" presStyleLbl="node4" presStyleIdx="3" presStyleCnt="8">
        <dgm:presLayoutVars>
          <dgm:chPref val="3"/>
        </dgm:presLayoutVars>
      </dgm:prSet>
      <dgm:spPr/>
    </dgm:pt>
    <dgm:pt modelId="{D53FCF9E-5402-4A7A-8360-2B8A56B9CDC5}" type="pres">
      <dgm:prSet presAssocID="{DE920756-B25C-45DC-B4EC-D8734D9E0F30}" presName="level3hierChild" presStyleCnt="0"/>
      <dgm:spPr/>
    </dgm:pt>
    <dgm:pt modelId="{8A7B6455-3D39-4222-BC8D-5A0A7E18E245}" type="pres">
      <dgm:prSet presAssocID="{00030EA3-D2DC-4AD5-A7B1-0D1AAEE97CE8}" presName="conn2-1" presStyleLbl="parChTrans1D4" presStyleIdx="4" presStyleCnt="8"/>
      <dgm:spPr/>
    </dgm:pt>
    <dgm:pt modelId="{8159A6BA-A946-41EF-AB56-FA9DF2030DC2}" type="pres">
      <dgm:prSet presAssocID="{00030EA3-D2DC-4AD5-A7B1-0D1AAEE97CE8}" presName="connTx" presStyleLbl="parChTrans1D4" presStyleIdx="4" presStyleCnt="8"/>
      <dgm:spPr/>
    </dgm:pt>
    <dgm:pt modelId="{4317C385-F3D4-4C57-8DC0-20305243542D}" type="pres">
      <dgm:prSet presAssocID="{0BC08DB3-D738-4948-90EB-1A64E3F45A29}" presName="root2" presStyleCnt="0"/>
      <dgm:spPr/>
    </dgm:pt>
    <dgm:pt modelId="{C0640FC4-8AE4-4744-B877-51628121BAA9}" type="pres">
      <dgm:prSet presAssocID="{0BC08DB3-D738-4948-90EB-1A64E3F45A29}" presName="LevelTwoTextNode" presStyleLbl="node4" presStyleIdx="4" presStyleCnt="8" custScaleX="146549">
        <dgm:presLayoutVars>
          <dgm:chPref val="3"/>
        </dgm:presLayoutVars>
      </dgm:prSet>
      <dgm:spPr/>
    </dgm:pt>
    <dgm:pt modelId="{E85677DC-2027-4A3C-98A5-E4C4D3644A2F}" type="pres">
      <dgm:prSet presAssocID="{0BC08DB3-D738-4948-90EB-1A64E3F45A29}" presName="level3hierChild" presStyleCnt="0"/>
      <dgm:spPr/>
    </dgm:pt>
    <dgm:pt modelId="{7CB61CFA-15F5-4554-BE32-15CA0C405249}" type="pres">
      <dgm:prSet presAssocID="{C6CF572E-31E1-4A60-8B37-C54964FF5B6A}" presName="conn2-1" presStyleLbl="parChTrans1D4" presStyleIdx="5" presStyleCnt="8"/>
      <dgm:spPr/>
    </dgm:pt>
    <dgm:pt modelId="{1104FF18-3B7D-4745-A557-983BA83F88D1}" type="pres">
      <dgm:prSet presAssocID="{C6CF572E-31E1-4A60-8B37-C54964FF5B6A}" presName="connTx" presStyleLbl="parChTrans1D4" presStyleIdx="5" presStyleCnt="8"/>
      <dgm:spPr/>
    </dgm:pt>
    <dgm:pt modelId="{A2F60C17-FE10-4847-BE72-8FFF471B1E37}" type="pres">
      <dgm:prSet presAssocID="{549E5952-8B9E-42C1-8C03-22E77E6271FF}" presName="root2" presStyleCnt="0"/>
      <dgm:spPr/>
    </dgm:pt>
    <dgm:pt modelId="{0DE7B0D3-E4EF-4CB7-934D-FDD62DC4244D}" type="pres">
      <dgm:prSet presAssocID="{549E5952-8B9E-42C1-8C03-22E77E6271FF}" presName="LevelTwoTextNode" presStyleLbl="node4" presStyleIdx="5" presStyleCnt="8" custScaleX="138573">
        <dgm:presLayoutVars>
          <dgm:chPref val="3"/>
        </dgm:presLayoutVars>
      </dgm:prSet>
      <dgm:spPr/>
    </dgm:pt>
    <dgm:pt modelId="{E068B01C-5800-4D33-809F-698353A750C6}" type="pres">
      <dgm:prSet presAssocID="{549E5952-8B9E-42C1-8C03-22E77E6271FF}" presName="level3hierChild" presStyleCnt="0"/>
      <dgm:spPr/>
    </dgm:pt>
    <dgm:pt modelId="{9D48D7C8-002A-4E56-854A-BA4986302AE0}" type="pres">
      <dgm:prSet presAssocID="{0A51EC8C-3C50-400A-B64B-652BD0B76DCA}" presName="conn2-1" presStyleLbl="parChTrans1D4" presStyleIdx="6" presStyleCnt="8"/>
      <dgm:spPr/>
    </dgm:pt>
    <dgm:pt modelId="{42B9C54F-B1F0-4A72-91C0-3C312F1408C2}" type="pres">
      <dgm:prSet presAssocID="{0A51EC8C-3C50-400A-B64B-652BD0B76DCA}" presName="connTx" presStyleLbl="parChTrans1D4" presStyleIdx="6" presStyleCnt="8"/>
      <dgm:spPr/>
    </dgm:pt>
    <dgm:pt modelId="{E4CE525D-08F5-4672-A580-A57D15F34C6F}" type="pres">
      <dgm:prSet presAssocID="{076DED05-6439-4BA8-9D0A-CE47113DE6D1}" presName="root2" presStyleCnt="0"/>
      <dgm:spPr/>
    </dgm:pt>
    <dgm:pt modelId="{323898C5-842A-49DE-B699-597DB83558D6}" type="pres">
      <dgm:prSet presAssocID="{076DED05-6439-4BA8-9D0A-CE47113DE6D1}" presName="LevelTwoTextNode" presStyleLbl="node4" presStyleIdx="6" presStyleCnt="8">
        <dgm:presLayoutVars>
          <dgm:chPref val="3"/>
        </dgm:presLayoutVars>
      </dgm:prSet>
      <dgm:spPr/>
    </dgm:pt>
    <dgm:pt modelId="{AD068D61-F1C9-418B-85F9-52B2D6187A8F}" type="pres">
      <dgm:prSet presAssocID="{076DED05-6439-4BA8-9D0A-CE47113DE6D1}" presName="level3hierChild" presStyleCnt="0"/>
      <dgm:spPr/>
    </dgm:pt>
    <dgm:pt modelId="{9F1053E1-8924-4098-B737-5C90676C70CD}" type="pres">
      <dgm:prSet presAssocID="{33FA106E-50EF-418C-AE02-3964FBD428A9}" presName="conn2-1" presStyleLbl="parChTrans1D4" presStyleIdx="7" presStyleCnt="8"/>
      <dgm:spPr/>
    </dgm:pt>
    <dgm:pt modelId="{D306A0A7-0ECC-4F8D-BCB3-B7850224933A}" type="pres">
      <dgm:prSet presAssocID="{33FA106E-50EF-418C-AE02-3964FBD428A9}" presName="connTx" presStyleLbl="parChTrans1D4" presStyleIdx="7" presStyleCnt="8"/>
      <dgm:spPr/>
    </dgm:pt>
    <dgm:pt modelId="{AA8BB6D8-F00C-427B-87EF-8C99D4FD4306}" type="pres">
      <dgm:prSet presAssocID="{B676BDDF-D0C5-4563-8837-5DF64BAE9AD7}" presName="root2" presStyleCnt="0"/>
      <dgm:spPr/>
    </dgm:pt>
    <dgm:pt modelId="{1DFEADD9-BDC0-4E28-BA01-81EFB71CE447}" type="pres">
      <dgm:prSet presAssocID="{B676BDDF-D0C5-4563-8837-5DF64BAE9AD7}" presName="LevelTwoTextNode" presStyleLbl="node4" presStyleIdx="7" presStyleCnt="8" custScaleX="101956">
        <dgm:presLayoutVars>
          <dgm:chPref val="3"/>
        </dgm:presLayoutVars>
      </dgm:prSet>
      <dgm:spPr/>
    </dgm:pt>
    <dgm:pt modelId="{E0B7A29A-8ADC-4DF1-A95C-F192694BC0EA}" type="pres">
      <dgm:prSet presAssocID="{B676BDDF-D0C5-4563-8837-5DF64BAE9AD7}" presName="level3hierChild" presStyleCnt="0"/>
      <dgm:spPr/>
    </dgm:pt>
    <dgm:pt modelId="{5C534863-EA55-49D9-84B0-DCC07C82867E}" type="pres">
      <dgm:prSet presAssocID="{325DCFF9-6973-45A3-B423-42977B011C1E}" presName="conn2-1" presStyleLbl="parChTrans1D2" presStyleIdx="5" presStyleCnt="6"/>
      <dgm:spPr/>
    </dgm:pt>
    <dgm:pt modelId="{23F1BCBA-63E8-499A-AFE2-00DEBA805A8E}" type="pres">
      <dgm:prSet presAssocID="{325DCFF9-6973-45A3-B423-42977B011C1E}" presName="connTx" presStyleLbl="parChTrans1D2" presStyleIdx="5" presStyleCnt="6"/>
      <dgm:spPr/>
    </dgm:pt>
    <dgm:pt modelId="{FC0E7D67-EBF8-48A3-8C41-CF082803E44C}" type="pres">
      <dgm:prSet presAssocID="{602FEBB5-7AC6-4CA8-B96A-391C831486FD}" presName="root2" presStyleCnt="0"/>
      <dgm:spPr/>
    </dgm:pt>
    <dgm:pt modelId="{88228036-8B1A-4F22-8FCF-B636059B03CB}" type="pres">
      <dgm:prSet presAssocID="{602FEBB5-7AC6-4CA8-B96A-391C831486FD}" presName="LevelTwoTextNode" presStyleLbl="node2" presStyleIdx="5" presStyleCnt="6">
        <dgm:presLayoutVars>
          <dgm:chPref val="3"/>
        </dgm:presLayoutVars>
      </dgm:prSet>
      <dgm:spPr/>
    </dgm:pt>
    <dgm:pt modelId="{37CFD403-B8C8-4B55-9796-BBF7D4DF8F3D}" type="pres">
      <dgm:prSet presAssocID="{602FEBB5-7AC6-4CA8-B96A-391C831486FD}" presName="level3hierChild" presStyleCnt="0"/>
      <dgm:spPr/>
    </dgm:pt>
  </dgm:ptLst>
  <dgm:cxnLst>
    <dgm:cxn modelId="{3A443000-1BE6-467F-9E83-F5241A044466}" type="presOf" srcId="{BB1969C9-68AF-4094-B5BA-7E54DD79C03E}" destId="{751BA491-D7CC-4186-860A-B5084F7D986D}" srcOrd="1" destOrd="0" presId="urn:microsoft.com/office/officeart/2005/8/layout/hierarchy2"/>
    <dgm:cxn modelId="{51819106-8122-48DF-A509-F791542033C8}" type="presOf" srcId="{5D04969E-7024-4F0B-B26C-46BA21CD7EBF}" destId="{875F817F-05AE-4BEF-B090-5B6B5F476F72}" srcOrd="0" destOrd="0" presId="urn:microsoft.com/office/officeart/2005/8/layout/hierarchy2"/>
    <dgm:cxn modelId="{3B48B708-0F99-409B-8871-5F29D1FC0D3A}" type="presOf" srcId="{33FA106E-50EF-418C-AE02-3964FBD428A9}" destId="{9F1053E1-8924-4098-B737-5C90676C70CD}" srcOrd="0" destOrd="0" presId="urn:microsoft.com/office/officeart/2005/8/layout/hierarchy2"/>
    <dgm:cxn modelId="{CB71490C-9BE5-4E4D-B19C-E5B39051C136}" type="presOf" srcId="{0511DAEC-C91B-4B99-9CD6-FC111C82E334}" destId="{395F4E53-068E-4E7B-AD13-0001D9C505F5}" srcOrd="1" destOrd="0" presId="urn:microsoft.com/office/officeart/2005/8/layout/hierarchy2"/>
    <dgm:cxn modelId="{7D7C6F0F-2540-4101-ADE5-9C5ED43F970E}" type="presOf" srcId="{0511DAEC-C91B-4B99-9CD6-FC111C82E334}" destId="{3BC5A7E9-44CC-44F5-93AD-670DB8BF4774}" srcOrd="0" destOrd="0" presId="urn:microsoft.com/office/officeart/2005/8/layout/hierarchy2"/>
    <dgm:cxn modelId="{620CF619-ED18-4274-94FD-FB8EB9FB208F}" type="presOf" srcId="{FBA33203-E079-410B-9504-07E98824F043}" destId="{82757DC2-72E9-46D9-9CCF-F28F58115A9D}" srcOrd="1" destOrd="0" presId="urn:microsoft.com/office/officeart/2005/8/layout/hierarchy2"/>
    <dgm:cxn modelId="{E0DFD11B-07BC-4560-A11E-4DEC05752981}" srcId="{453117A8-C9A6-4207-89F0-BC2B63C5B1D4}" destId="{3DD23813-2A18-4EEF-8AD7-B9366B65A3F2}" srcOrd="0" destOrd="0" parTransId="{EEF000FD-D1D6-4196-B5F1-6B6F5AA30B33}" sibTransId="{788C9261-483B-47EF-9C79-2C0F9899D7A7}"/>
    <dgm:cxn modelId="{3439731C-4A43-47E5-8AE1-26A203720967}" srcId="{0F365FFC-A966-4AAB-B376-39316E892F56}" destId="{5EA3C3EC-105C-4B9F-B0D5-C204C287B197}" srcOrd="1" destOrd="0" parTransId="{C60DAF80-4CE4-4C2D-9B51-36597F703FBC}" sibTransId="{E478DE3F-1C27-4F6D-BEE7-AD553913CD50}"/>
    <dgm:cxn modelId="{1179F821-4035-4695-8690-E2D86373AC5A}" srcId="{453117A8-C9A6-4207-89F0-BC2B63C5B1D4}" destId="{D5A53279-9559-47D4-9E20-5AC39B1BA79B}" srcOrd="1" destOrd="0" parTransId="{1450608C-70D2-4E79-9BF5-BE3C2B63FD73}" sibTransId="{9D55E966-6A32-4CEB-ACBE-CA20EC984CC1}"/>
    <dgm:cxn modelId="{96DDB425-A4BE-4225-8070-1E23BEA28F80}" type="presOf" srcId="{017353D2-6E73-4B8E-B32D-BB71BC185E8B}" destId="{295690E1-BA3A-4DDF-B084-27EA55A40555}" srcOrd="1" destOrd="0" presId="urn:microsoft.com/office/officeart/2005/8/layout/hierarchy2"/>
    <dgm:cxn modelId="{A3D3712A-606E-4B2C-B6C2-14FAD132AD9F}" type="presOf" srcId="{112C8EAF-C2B8-4C0E-8F44-001642F03FE8}" destId="{FB86E441-9BD0-4CE7-ABCC-0691A7274C6C}" srcOrd="0" destOrd="0" presId="urn:microsoft.com/office/officeart/2005/8/layout/hierarchy2"/>
    <dgm:cxn modelId="{4123CC2D-E330-4469-80B4-524C0C7915C0}" type="presOf" srcId="{020D36A7-E89E-4007-93BF-8C0CDBFFB1AF}" destId="{E2358774-0B23-49D5-9A83-25FF9D2EA571}" srcOrd="0" destOrd="0" presId="urn:microsoft.com/office/officeart/2005/8/layout/hierarchy2"/>
    <dgm:cxn modelId="{7453322F-745F-437E-B650-1333FD7423E3}" type="presOf" srcId="{602FEBB5-7AC6-4CA8-B96A-391C831486FD}" destId="{88228036-8B1A-4F22-8FCF-B636059B03CB}" srcOrd="0" destOrd="0" presId="urn:microsoft.com/office/officeart/2005/8/layout/hierarchy2"/>
    <dgm:cxn modelId="{87B3CD30-9C1F-40D3-9876-A759F14771FF}" type="presOf" srcId="{6C9C1211-B698-4887-82A8-A1CECA8A500B}" destId="{E7CF5B47-94B4-4AD1-8106-CAF779E2B08D}" srcOrd="1" destOrd="0" presId="urn:microsoft.com/office/officeart/2005/8/layout/hierarchy2"/>
    <dgm:cxn modelId="{9C863235-6936-4EC8-B349-26ECD5BA8BC3}" type="presOf" srcId="{EC38C5A4-337F-4AFE-8F16-1A1256ECD64E}" destId="{CAE0B39E-BBA9-4B88-9226-7E316C648C59}" srcOrd="1" destOrd="0" presId="urn:microsoft.com/office/officeart/2005/8/layout/hierarchy2"/>
    <dgm:cxn modelId="{E5CC5C37-CB58-404E-B04C-25E91937CD3A}" type="presOf" srcId="{325DCFF9-6973-45A3-B423-42977B011C1E}" destId="{5C534863-EA55-49D9-84B0-DCC07C82867E}" srcOrd="0" destOrd="0" presId="urn:microsoft.com/office/officeart/2005/8/layout/hierarchy2"/>
    <dgm:cxn modelId="{968E2D3F-7124-4E76-806C-2063ED9D5C9D}" type="presOf" srcId="{2CB555E8-DA97-4C97-95B9-E3D97CA7A31B}" destId="{2238EF28-C1E0-41C8-8B53-4A07BAAF991F}" srcOrd="0" destOrd="0" presId="urn:microsoft.com/office/officeart/2005/8/layout/hierarchy2"/>
    <dgm:cxn modelId="{D5B11F40-421A-4E4E-AC29-9C03A02F211B}" type="presOf" srcId="{ED322D0A-3664-4006-AE78-BD82AE857948}" destId="{7C5BF32E-1CD1-40F7-A1CF-AE5211875897}" srcOrd="0" destOrd="0" presId="urn:microsoft.com/office/officeart/2005/8/layout/hierarchy2"/>
    <dgm:cxn modelId="{68066141-183A-41F3-8AE1-E7B8273098FD}" type="presOf" srcId="{0F365FFC-A966-4AAB-B376-39316E892F56}" destId="{AF898977-BAF9-468A-B837-2757B42E5403}" srcOrd="0" destOrd="0" presId="urn:microsoft.com/office/officeart/2005/8/layout/hierarchy2"/>
    <dgm:cxn modelId="{A4CD2646-4BD7-4C55-92A5-C8C5BDFA6D78}" type="presOf" srcId="{3DD23813-2A18-4EEF-8AD7-B9366B65A3F2}" destId="{F17D0A0E-0C13-4A1F-BC71-5863F9600968}" srcOrd="0" destOrd="0" presId="urn:microsoft.com/office/officeart/2005/8/layout/hierarchy2"/>
    <dgm:cxn modelId="{6E06F546-73ED-48B4-B747-616A0F26EDCA}" type="presOf" srcId="{6DD3BED7-223A-4BB6-8FDF-644CFD49EE16}" destId="{9324B658-B40D-4578-9410-96F0C245ED34}" srcOrd="0" destOrd="0" presId="urn:microsoft.com/office/officeart/2005/8/layout/hierarchy2"/>
    <dgm:cxn modelId="{A3EF7752-64C7-4C75-97D2-43305A5FFE33}" type="presOf" srcId="{325DCFF9-6973-45A3-B423-42977B011C1E}" destId="{23F1BCBA-63E8-499A-AFE2-00DEBA805A8E}" srcOrd="1" destOrd="0" presId="urn:microsoft.com/office/officeart/2005/8/layout/hierarchy2"/>
    <dgm:cxn modelId="{CAA2B353-55FA-4B85-B22F-A8B00836AC85}" srcId="{7BACBDFA-6B3D-445B-832C-5C437E7C1766}" destId="{F25177AD-DA14-443F-83B1-6F05C8BE3038}" srcOrd="0" destOrd="0" parTransId="{BB1969C9-68AF-4094-B5BA-7E54DD79C03E}" sibTransId="{18143919-639B-4712-9AE5-541C98797ADA}"/>
    <dgm:cxn modelId="{A3930355-0B21-4659-BD3C-11DEE0E2B71C}" srcId="{A91392F3-B3B6-4966-B3F3-F7FF206266D3}" destId="{0F365FFC-A966-4AAB-B376-39316E892F56}" srcOrd="0" destOrd="0" parTransId="{EC38C5A4-337F-4AFE-8F16-1A1256ECD64E}" sibTransId="{D589E1DB-4670-4275-8724-03595360114A}"/>
    <dgm:cxn modelId="{F43C0F58-E14E-4A8F-A470-F4F5124701EF}" type="presOf" srcId="{BB1969C9-68AF-4094-B5BA-7E54DD79C03E}" destId="{3D61DBF1-4861-474E-803F-DB56AA7CCB03}" srcOrd="0" destOrd="0" presId="urn:microsoft.com/office/officeart/2005/8/layout/hierarchy2"/>
    <dgm:cxn modelId="{EEB82D5E-5FF7-45B5-A9AE-1C8F7ECE60EA}" srcId="{5EA3C3EC-105C-4B9F-B0D5-C204C287B197}" destId="{6DD3BED7-223A-4BB6-8FDF-644CFD49EE16}" srcOrd="0" destOrd="0" parTransId="{DF4ADB36-BBA6-4241-97CD-76E605C5D08A}" sibTransId="{A8CA35AE-C4C8-499E-89B6-56101475D75A}"/>
    <dgm:cxn modelId="{E5226B5E-1013-48CA-B936-D46551B54D93}" type="presOf" srcId="{00030EA3-D2DC-4AD5-A7B1-0D1AAEE97CE8}" destId="{8159A6BA-A946-41EF-AB56-FA9DF2030DC2}" srcOrd="1" destOrd="0" presId="urn:microsoft.com/office/officeart/2005/8/layout/hierarchy2"/>
    <dgm:cxn modelId="{219C485F-9E39-4164-AF12-11648FBCA73C}" type="presOf" srcId="{42C1091C-4212-408A-B0EB-22C66AEE90E4}" destId="{5823DC9C-CEEB-4524-9FCD-7A33A6E9FDBC}" srcOrd="0" destOrd="0" presId="urn:microsoft.com/office/officeart/2005/8/layout/hierarchy2"/>
    <dgm:cxn modelId="{26D72E60-164E-43CF-A452-1286E64B3FEC}" type="presOf" srcId="{B676BDDF-D0C5-4563-8837-5DF64BAE9AD7}" destId="{1DFEADD9-BDC0-4E28-BA01-81EFB71CE447}" srcOrd="0" destOrd="0" presId="urn:microsoft.com/office/officeart/2005/8/layout/hierarchy2"/>
    <dgm:cxn modelId="{ACC82B61-E809-4B83-918D-9739DE4E3269}" type="presOf" srcId="{F25177AD-DA14-443F-83B1-6F05C8BE3038}" destId="{B931522E-7FF8-483C-BD7D-926DAFB9AACC}" srcOrd="0" destOrd="0" presId="urn:microsoft.com/office/officeart/2005/8/layout/hierarchy2"/>
    <dgm:cxn modelId="{2F2EA961-5FA7-4E21-B590-4220D5D5728E}" type="presOf" srcId="{A91392F3-B3B6-4966-B3F3-F7FF206266D3}" destId="{4F1F010B-D7AE-4C8E-A1EC-4A702E125E69}" srcOrd="0" destOrd="0" presId="urn:microsoft.com/office/officeart/2005/8/layout/hierarchy2"/>
    <dgm:cxn modelId="{4CAD296E-605A-479B-A2B3-102142E7983A}" type="presOf" srcId="{112C8EAF-C2B8-4C0E-8F44-001642F03FE8}" destId="{B54183B8-8731-4EB6-93A0-6052E7A00EF5}" srcOrd="1" destOrd="0" presId="urn:microsoft.com/office/officeart/2005/8/layout/hierarchy2"/>
    <dgm:cxn modelId="{CD883F6F-5F11-4811-B925-8980C57FF38A}" srcId="{D5A53279-9559-47D4-9E20-5AC39B1BA79B}" destId="{A91392F3-B3B6-4966-B3F3-F7FF206266D3}" srcOrd="2" destOrd="0" parTransId="{020D36A7-E89E-4007-93BF-8C0CDBFFB1AF}" sibTransId="{B1EDF84F-B2AA-4BA4-ACCF-381373186E3C}"/>
    <dgm:cxn modelId="{4F313671-603F-491A-A9F7-A21393A011C7}" type="presOf" srcId="{020D36A7-E89E-4007-93BF-8C0CDBFFB1AF}" destId="{E1668C68-28FF-46CF-9279-F8F8DE32E6D4}" srcOrd="1" destOrd="0" presId="urn:microsoft.com/office/officeart/2005/8/layout/hierarchy2"/>
    <dgm:cxn modelId="{CB0E6E75-5DC4-4B3D-AEB1-2D7314837817}" srcId="{750792C5-CBFA-4FDF-8553-A49753942385}" destId="{602FEBB5-7AC6-4CA8-B96A-391C831486FD}" srcOrd="1" destOrd="0" parTransId="{325DCFF9-6973-45A3-B423-42977B011C1E}" sibTransId="{4DF457F1-F255-40A2-8385-E3BFB97C92A5}"/>
    <dgm:cxn modelId="{E83D3676-F9AB-4FF5-85E2-B52B66E22085}" type="presOf" srcId="{C60DAF80-4CE4-4C2D-9B51-36597F703FBC}" destId="{64CFCB5A-D970-4AF8-A69E-8C1A1DDE9F7E}" srcOrd="0" destOrd="0" presId="urn:microsoft.com/office/officeart/2005/8/layout/hierarchy2"/>
    <dgm:cxn modelId="{0AD08078-889D-42D5-A721-6DCC71C60CD0}" type="presOf" srcId="{750792C5-CBFA-4FDF-8553-A49753942385}" destId="{33D5DA1F-96BE-4600-9F97-A1D074F89E40}" srcOrd="0" destOrd="0" presId="urn:microsoft.com/office/officeart/2005/8/layout/hierarchy2"/>
    <dgm:cxn modelId="{C74F587F-343F-4661-8EBA-7B6E839F6C70}" srcId="{0BC08DB3-D738-4948-90EB-1A64E3F45A29}" destId="{549E5952-8B9E-42C1-8C03-22E77E6271FF}" srcOrd="0" destOrd="0" parTransId="{C6CF572E-31E1-4A60-8B37-C54964FF5B6A}" sibTransId="{8A6502E0-C650-4B67-B8E0-2F1D09594D7A}"/>
    <dgm:cxn modelId="{20169582-D5ED-40CF-AADB-E50963D59357}" type="presOf" srcId="{33FA106E-50EF-418C-AE02-3964FBD428A9}" destId="{D306A0A7-0ECC-4F8D-BCB3-B7850224933A}" srcOrd="1" destOrd="0" presId="urn:microsoft.com/office/officeart/2005/8/layout/hierarchy2"/>
    <dgm:cxn modelId="{D7EA3F86-51A0-4520-9C69-5F33543B1F82}" type="presOf" srcId="{42C1091C-4212-408A-B0EB-22C66AEE90E4}" destId="{C457165A-D646-470B-987C-F9BC47DA515D}" srcOrd="1" destOrd="0" presId="urn:microsoft.com/office/officeart/2005/8/layout/hierarchy2"/>
    <dgm:cxn modelId="{A852028D-503E-4D58-B27F-E1C4DACC6E86}" type="presOf" srcId="{7BACBDFA-6B3D-445B-832C-5C437E7C1766}" destId="{EA857DF4-3891-47EE-A45F-C1F7DDCD17DE}" srcOrd="0" destOrd="0" presId="urn:microsoft.com/office/officeart/2005/8/layout/hierarchy2"/>
    <dgm:cxn modelId="{D7F6889A-3C5F-493D-A63C-3D35F166F7E6}" type="presOf" srcId="{017353D2-6E73-4B8E-B32D-BB71BC185E8B}" destId="{389AB49F-DF37-47EE-A648-3530A5BF8B6B}" srcOrd="0" destOrd="0" presId="urn:microsoft.com/office/officeart/2005/8/layout/hierarchy2"/>
    <dgm:cxn modelId="{4342FC9B-E917-41A9-AEAA-CE42B5613857}" type="presOf" srcId="{00030EA3-D2DC-4AD5-A7B1-0D1AAEE97CE8}" destId="{8A7B6455-3D39-4222-BC8D-5A0A7E18E245}" srcOrd="0" destOrd="0" presId="urn:microsoft.com/office/officeart/2005/8/layout/hierarchy2"/>
    <dgm:cxn modelId="{9212D3A0-D1F0-4C16-8AB3-71BC915215C2}" type="presOf" srcId="{453117A8-C9A6-4207-89F0-BC2B63C5B1D4}" destId="{61BD38D6-0527-4AC3-A043-20D596EC89BA}" srcOrd="0" destOrd="0" presId="urn:microsoft.com/office/officeart/2005/8/layout/hierarchy2"/>
    <dgm:cxn modelId="{39A94DA3-5A2C-4F57-ADE4-32F7317118F7}" type="presOf" srcId="{5EA3C3EC-105C-4B9F-B0D5-C204C287B197}" destId="{E7A101AD-1110-4A40-B2B4-D1FD44C1A1EC}" srcOrd="0" destOrd="0" presId="urn:microsoft.com/office/officeart/2005/8/layout/hierarchy2"/>
    <dgm:cxn modelId="{52355DA4-6A4E-48BF-8DE2-40ECE7191C71}" type="presOf" srcId="{C6CF572E-31E1-4A60-8B37-C54964FF5B6A}" destId="{7CB61CFA-15F5-4554-BE32-15CA0C405249}" srcOrd="0" destOrd="0" presId="urn:microsoft.com/office/officeart/2005/8/layout/hierarchy2"/>
    <dgm:cxn modelId="{0BFA41B0-2182-4A87-AA86-49DFA0C80AB5}" type="presOf" srcId="{DE920756-B25C-45DC-B4EC-D8734D9E0F30}" destId="{C478CC15-4563-4A32-8D96-B953295962E5}" srcOrd="0" destOrd="0" presId="urn:microsoft.com/office/officeart/2005/8/layout/hierarchy2"/>
    <dgm:cxn modelId="{A11592B3-9EAE-4789-97E8-522637D7B592}" type="presOf" srcId="{076DED05-6439-4BA8-9D0A-CE47113DE6D1}" destId="{323898C5-842A-49DE-B699-597DB83558D6}" srcOrd="0" destOrd="0" presId="urn:microsoft.com/office/officeart/2005/8/layout/hierarchy2"/>
    <dgm:cxn modelId="{2C0AB9B5-3124-4B35-AC6D-D614A8AD056B}" type="presOf" srcId="{212E36F3-4618-4974-A4F3-4A3C9ECD9DD5}" destId="{10E8C2CB-DDF8-4CD4-BC3B-5536E20009D5}" srcOrd="0" destOrd="0" presId="urn:microsoft.com/office/officeart/2005/8/layout/hierarchy2"/>
    <dgm:cxn modelId="{6D579BC1-009F-45B9-83DC-4596F1BEBD5D}" srcId="{D5A53279-9559-47D4-9E20-5AC39B1BA79B}" destId="{053EA2CD-300C-4ADB-9AD7-8DF613762234}" srcOrd="1" destOrd="0" parTransId="{017353D2-6E73-4B8E-B32D-BB71BC185E8B}" sibTransId="{77D0F67D-0713-4B0F-BAD2-27ADA72A2C83}"/>
    <dgm:cxn modelId="{7AAAB1C3-CDCD-40B8-AFDF-E58D0C2AA368}" type="presOf" srcId="{C60DAF80-4CE4-4C2D-9B51-36597F703FBC}" destId="{011D8030-288B-4137-AB14-7A06F10695BA}" srcOrd="1" destOrd="0" presId="urn:microsoft.com/office/officeart/2005/8/layout/hierarchy2"/>
    <dgm:cxn modelId="{6D6BB6C3-1DB4-44DF-BB01-89E1F5E83BCA}" srcId="{453117A8-C9A6-4207-89F0-BC2B63C5B1D4}" destId="{750792C5-CBFA-4FDF-8553-A49753942385}" srcOrd="2" destOrd="0" parTransId="{53119D1F-8111-485A-8AB9-085892AA90FD}" sibTransId="{DAF52555-E4CC-4029-9097-E3ED22F9E7D3}"/>
    <dgm:cxn modelId="{E22B5BC8-76C6-4041-9FB9-199248326F1B}" type="presOf" srcId="{E87DACBE-5C84-425D-A996-D28713092261}" destId="{635F68DF-94F0-42BF-A2E7-F3AEE58B1939}" srcOrd="0" destOrd="0" presId="urn:microsoft.com/office/officeart/2005/8/layout/hierarchy2"/>
    <dgm:cxn modelId="{D1F869CA-1618-4984-8D6E-DFFF3BA4E9E9}" type="presOf" srcId="{0BC08DB3-D738-4948-90EB-1A64E3F45A29}" destId="{C0640FC4-8AE4-4744-B877-51628121BAA9}" srcOrd="0" destOrd="0" presId="urn:microsoft.com/office/officeart/2005/8/layout/hierarchy2"/>
    <dgm:cxn modelId="{8E9C6ECC-6E2F-42DE-A8DE-21F674A9E36F}" type="presOf" srcId="{FBA33203-E079-410B-9504-07E98824F043}" destId="{9318B705-AF7B-4C30-BA3A-BCA93B9911D9}" srcOrd="0" destOrd="0" presId="urn:microsoft.com/office/officeart/2005/8/layout/hierarchy2"/>
    <dgm:cxn modelId="{E7B08BCD-4CD3-4D66-84E1-B7B65E3722F1}" type="presOf" srcId="{0A51EC8C-3C50-400A-B64B-652BD0B76DCA}" destId="{9D48D7C8-002A-4E56-854A-BA4986302AE0}" srcOrd="0" destOrd="0" presId="urn:microsoft.com/office/officeart/2005/8/layout/hierarchy2"/>
    <dgm:cxn modelId="{DE07A5CD-5A22-45D4-8F72-CA02A5C0F577}" srcId="{549E5952-8B9E-42C1-8C03-22E77E6271FF}" destId="{076DED05-6439-4BA8-9D0A-CE47113DE6D1}" srcOrd="0" destOrd="0" parTransId="{0A51EC8C-3C50-400A-B64B-652BD0B76DCA}" sibTransId="{A29659D8-C25E-4DA9-9497-D9B61307470E}"/>
    <dgm:cxn modelId="{501879CE-8DA4-4053-8FC8-A48ABBDE6EF3}" type="presOf" srcId="{DF4ADB36-BBA6-4241-97CD-76E605C5D08A}" destId="{342FA42A-2BFC-4301-88FA-B1394FD6E28B}" srcOrd="0" destOrd="0" presId="urn:microsoft.com/office/officeart/2005/8/layout/hierarchy2"/>
    <dgm:cxn modelId="{2136E6CE-AB0F-464A-94A3-C336C7D5E577}" srcId="{F25177AD-DA14-443F-83B1-6F05C8BE3038}" destId="{0BC08DB3-D738-4948-90EB-1A64E3F45A29}" srcOrd="1" destOrd="0" parTransId="{00030EA3-D2DC-4AD5-A7B1-0D1AAEE97CE8}" sibTransId="{A7B8E593-0BE8-40E6-82B8-DEFCAEC8D273}"/>
    <dgm:cxn modelId="{FB6B60E1-351D-479E-A5C2-714E1EABBEF6}" srcId="{053EA2CD-300C-4ADB-9AD7-8DF613762234}" destId="{212E36F3-4618-4974-A4F3-4A3C9ECD9DD5}" srcOrd="0" destOrd="0" parTransId="{6C9C1211-B698-4887-82A8-A1CECA8A500B}" sibTransId="{F46AA99C-319E-4F90-A6C2-45A79561FBB5}"/>
    <dgm:cxn modelId="{097870E1-FD59-45A1-81DC-6E5AB2846D16}" type="presOf" srcId="{DF4ADB36-BBA6-4241-97CD-76E605C5D08A}" destId="{6E913E27-A277-4F48-85CC-5FF5C690DE28}" srcOrd="1" destOrd="0" presId="urn:microsoft.com/office/officeart/2005/8/layout/hierarchy2"/>
    <dgm:cxn modelId="{3E289AE2-64FB-43AA-9935-4D4475C46206}" type="presOf" srcId="{EC38C5A4-337F-4AFE-8F16-1A1256ECD64E}" destId="{EAD24CD0-7466-4496-8420-BB3A96386782}" srcOrd="0" destOrd="0" presId="urn:microsoft.com/office/officeart/2005/8/layout/hierarchy2"/>
    <dgm:cxn modelId="{D6123BE4-CF89-454A-BE6F-E756D7716FD0}" srcId="{3DD23813-2A18-4EEF-8AD7-B9366B65A3F2}" destId="{E87DACBE-5C84-425D-A996-D28713092261}" srcOrd="0" destOrd="0" parTransId="{42C1091C-4212-408A-B0EB-22C66AEE90E4}" sibTransId="{5ACA8BD7-041F-4A44-ABD7-680B611C4B4A}"/>
    <dgm:cxn modelId="{F04455E6-A9CA-41F7-8BB0-9D0EB3103852}" srcId="{0BC08DB3-D738-4948-90EB-1A64E3F45A29}" destId="{B676BDDF-D0C5-4563-8837-5DF64BAE9AD7}" srcOrd="1" destOrd="0" parTransId="{33FA106E-50EF-418C-AE02-3964FBD428A9}" sibTransId="{6604EBB4-A7AF-4EFB-A81E-F85BAC35E946}"/>
    <dgm:cxn modelId="{7A827DE7-2F5A-4105-A0DA-E0E16BA13188}" srcId="{D5A53279-9559-47D4-9E20-5AC39B1BA79B}" destId="{5D04969E-7024-4F0B-B26C-46BA21CD7EBF}" srcOrd="0" destOrd="0" parTransId="{112C8EAF-C2B8-4C0E-8F44-001642F03FE8}" sibTransId="{E5E75944-6738-4DDD-A563-8A44AB69CD5A}"/>
    <dgm:cxn modelId="{951EFFEC-DD64-402E-BA55-8FA61E6E255A}" type="presOf" srcId="{2CB555E8-DA97-4C97-95B9-E3D97CA7A31B}" destId="{C59D4320-21A4-4E8B-A4C0-FA439B4D207C}" srcOrd="1" destOrd="0" presId="urn:microsoft.com/office/officeart/2005/8/layout/hierarchy2"/>
    <dgm:cxn modelId="{8756B6EF-72D3-4EC6-8C89-C8150672CB8D}" type="presOf" srcId="{549E5952-8B9E-42C1-8C03-22E77E6271FF}" destId="{0DE7B0D3-E4EF-4CB7-934D-FDD62DC4244D}" srcOrd="0" destOrd="0" presId="urn:microsoft.com/office/officeart/2005/8/layout/hierarchy2"/>
    <dgm:cxn modelId="{1573DFF2-4381-49C4-9C43-6C1B8FDE5E50}" srcId="{F25177AD-DA14-443F-83B1-6F05C8BE3038}" destId="{DE920756-B25C-45DC-B4EC-D8734D9E0F30}" srcOrd="0" destOrd="0" parTransId="{FBA33203-E079-410B-9504-07E98824F043}" sibTransId="{2669F6A8-360B-4CD4-8161-3B9655E1B6AB}"/>
    <dgm:cxn modelId="{345936F6-2C6C-4175-AEED-5E42DFABBCB7}" type="presOf" srcId="{053EA2CD-300C-4ADB-9AD7-8DF613762234}" destId="{BA3D093C-4E76-423E-9144-F4314AD560E1}" srcOrd="0" destOrd="0" presId="urn:microsoft.com/office/officeart/2005/8/layout/hierarchy2"/>
    <dgm:cxn modelId="{0E5248F7-6AC9-4957-AF08-DFF3B6C14569}" type="presOf" srcId="{0A51EC8C-3C50-400A-B64B-652BD0B76DCA}" destId="{42B9C54F-B1F0-4A72-91C0-3C312F1408C2}" srcOrd="1" destOrd="0" presId="urn:microsoft.com/office/officeart/2005/8/layout/hierarchy2"/>
    <dgm:cxn modelId="{59BED2F7-B5E6-4E31-B56D-DDF616080FD1}" type="presOf" srcId="{C6CF572E-31E1-4A60-8B37-C54964FF5B6A}" destId="{1104FF18-3B7D-4745-A557-983BA83F88D1}" srcOrd="1" destOrd="0" presId="urn:microsoft.com/office/officeart/2005/8/layout/hierarchy2"/>
    <dgm:cxn modelId="{0012D5F9-0B43-485A-AE02-2246119D6622}" srcId="{750792C5-CBFA-4FDF-8553-A49753942385}" destId="{7BACBDFA-6B3D-445B-832C-5C437E7C1766}" srcOrd="0" destOrd="0" parTransId="{0511DAEC-C91B-4B99-9CD6-FC111C82E334}" sibTransId="{3E56A570-263B-4B4F-969E-5F8ABF5A4D95}"/>
    <dgm:cxn modelId="{B5B844FC-5638-404E-AA03-3713FBCE1D07}" type="presOf" srcId="{6C9C1211-B698-4887-82A8-A1CECA8A500B}" destId="{8A9E6A05-6FFB-47B9-BDF9-45FD2B8EBB9B}" srcOrd="0" destOrd="0" presId="urn:microsoft.com/office/officeart/2005/8/layout/hierarchy2"/>
    <dgm:cxn modelId="{62A069FC-2FFB-43C4-8190-CEC1E30A886A}" type="presOf" srcId="{D5A53279-9559-47D4-9E20-5AC39B1BA79B}" destId="{53DC7838-B556-459C-9C8C-E9DE5897E3B2}" srcOrd="0" destOrd="0" presId="urn:microsoft.com/office/officeart/2005/8/layout/hierarchy2"/>
    <dgm:cxn modelId="{01ED6CFC-A9C4-4649-B0C9-2C0A359A5EC6}" srcId="{0F365FFC-A966-4AAB-B376-39316E892F56}" destId="{ED322D0A-3664-4006-AE78-BD82AE857948}" srcOrd="0" destOrd="0" parTransId="{2CB555E8-DA97-4C97-95B9-E3D97CA7A31B}" sibTransId="{AC9235A6-DF43-4760-BE4E-274867DCD104}"/>
    <dgm:cxn modelId="{3104B77C-618C-4E5A-B64E-40234DECB85D}" type="presParOf" srcId="{61BD38D6-0527-4AC3-A043-20D596EC89BA}" destId="{5AC17082-AD8E-44E0-AC0C-A51503CBAE4F}" srcOrd="0" destOrd="0" presId="urn:microsoft.com/office/officeart/2005/8/layout/hierarchy2"/>
    <dgm:cxn modelId="{C4EA3705-3D22-4760-BE4F-DBD0BBBE9A34}" type="presParOf" srcId="{5AC17082-AD8E-44E0-AC0C-A51503CBAE4F}" destId="{F17D0A0E-0C13-4A1F-BC71-5863F9600968}" srcOrd="0" destOrd="0" presId="urn:microsoft.com/office/officeart/2005/8/layout/hierarchy2"/>
    <dgm:cxn modelId="{506D683F-9E32-487F-99E8-42779816DA99}" type="presParOf" srcId="{5AC17082-AD8E-44E0-AC0C-A51503CBAE4F}" destId="{61B39ACC-1A37-4D7C-B092-0877280EFE67}" srcOrd="1" destOrd="0" presId="urn:microsoft.com/office/officeart/2005/8/layout/hierarchy2"/>
    <dgm:cxn modelId="{38FAB0DF-8618-4EF9-A4A3-C319C8CFB5C2}" type="presParOf" srcId="{61B39ACC-1A37-4D7C-B092-0877280EFE67}" destId="{5823DC9C-CEEB-4524-9FCD-7A33A6E9FDBC}" srcOrd="0" destOrd="0" presId="urn:microsoft.com/office/officeart/2005/8/layout/hierarchy2"/>
    <dgm:cxn modelId="{9BE361B1-0CA7-4DFC-830D-E2FED5E75541}" type="presParOf" srcId="{5823DC9C-CEEB-4524-9FCD-7A33A6E9FDBC}" destId="{C457165A-D646-470B-987C-F9BC47DA515D}" srcOrd="0" destOrd="0" presId="urn:microsoft.com/office/officeart/2005/8/layout/hierarchy2"/>
    <dgm:cxn modelId="{0B236BC9-460A-42A5-8A92-43654FCF3D46}" type="presParOf" srcId="{61B39ACC-1A37-4D7C-B092-0877280EFE67}" destId="{ABF0EE5D-5200-4FFE-85C3-9614C4EEB888}" srcOrd="1" destOrd="0" presId="urn:microsoft.com/office/officeart/2005/8/layout/hierarchy2"/>
    <dgm:cxn modelId="{30A3B7E8-7BFD-4C52-8452-6B4B37C1FC4F}" type="presParOf" srcId="{ABF0EE5D-5200-4FFE-85C3-9614C4EEB888}" destId="{635F68DF-94F0-42BF-A2E7-F3AEE58B1939}" srcOrd="0" destOrd="0" presId="urn:microsoft.com/office/officeart/2005/8/layout/hierarchy2"/>
    <dgm:cxn modelId="{C18C8DE0-2AB3-4B86-B977-22A00035CF64}" type="presParOf" srcId="{ABF0EE5D-5200-4FFE-85C3-9614C4EEB888}" destId="{F89FC871-4FE3-4E2A-9621-04E6379E455A}" srcOrd="1" destOrd="0" presId="urn:microsoft.com/office/officeart/2005/8/layout/hierarchy2"/>
    <dgm:cxn modelId="{361D321D-BE66-41A6-BCF8-0585671DC0E6}" type="presParOf" srcId="{61BD38D6-0527-4AC3-A043-20D596EC89BA}" destId="{E776EAC1-1A4E-4AA9-B1F0-DCA0D31F4B55}" srcOrd="1" destOrd="0" presId="urn:microsoft.com/office/officeart/2005/8/layout/hierarchy2"/>
    <dgm:cxn modelId="{C9B20A6E-2882-40C5-AC24-D3EF97B1FFB7}" type="presParOf" srcId="{E776EAC1-1A4E-4AA9-B1F0-DCA0D31F4B55}" destId="{53DC7838-B556-459C-9C8C-E9DE5897E3B2}" srcOrd="0" destOrd="0" presId="urn:microsoft.com/office/officeart/2005/8/layout/hierarchy2"/>
    <dgm:cxn modelId="{A8CFDA94-9E80-4F0B-8022-5D1A83948450}" type="presParOf" srcId="{E776EAC1-1A4E-4AA9-B1F0-DCA0D31F4B55}" destId="{B9C95945-4586-43A9-BD59-3DAFDEAB00B9}" srcOrd="1" destOrd="0" presId="urn:microsoft.com/office/officeart/2005/8/layout/hierarchy2"/>
    <dgm:cxn modelId="{9E1E7F5F-C221-4670-B9E5-EA3F7D82203E}" type="presParOf" srcId="{B9C95945-4586-43A9-BD59-3DAFDEAB00B9}" destId="{FB86E441-9BD0-4CE7-ABCC-0691A7274C6C}" srcOrd="0" destOrd="0" presId="urn:microsoft.com/office/officeart/2005/8/layout/hierarchy2"/>
    <dgm:cxn modelId="{B71F6E53-CED9-4665-ABFD-02471E1B55A4}" type="presParOf" srcId="{FB86E441-9BD0-4CE7-ABCC-0691A7274C6C}" destId="{B54183B8-8731-4EB6-93A0-6052E7A00EF5}" srcOrd="0" destOrd="0" presId="urn:microsoft.com/office/officeart/2005/8/layout/hierarchy2"/>
    <dgm:cxn modelId="{C2CB4860-CA0D-4033-84F1-B429DAB44FE4}" type="presParOf" srcId="{B9C95945-4586-43A9-BD59-3DAFDEAB00B9}" destId="{3C0E9FD4-73C4-4CA6-944C-38A1B84AD7B1}" srcOrd="1" destOrd="0" presId="urn:microsoft.com/office/officeart/2005/8/layout/hierarchy2"/>
    <dgm:cxn modelId="{9493EFD7-06FB-4B02-A754-55ACA0500CC4}" type="presParOf" srcId="{3C0E9FD4-73C4-4CA6-944C-38A1B84AD7B1}" destId="{875F817F-05AE-4BEF-B090-5B6B5F476F72}" srcOrd="0" destOrd="0" presId="urn:microsoft.com/office/officeart/2005/8/layout/hierarchy2"/>
    <dgm:cxn modelId="{E75FC96F-1F6E-4B99-B71E-2D86DAA759AF}" type="presParOf" srcId="{3C0E9FD4-73C4-4CA6-944C-38A1B84AD7B1}" destId="{047D99E6-84E6-4EEE-8B22-4F4AEC32739A}" srcOrd="1" destOrd="0" presId="urn:microsoft.com/office/officeart/2005/8/layout/hierarchy2"/>
    <dgm:cxn modelId="{0B021A0E-BD40-43A3-9D33-281CE9DE2D1C}" type="presParOf" srcId="{B9C95945-4586-43A9-BD59-3DAFDEAB00B9}" destId="{389AB49F-DF37-47EE-A648-3530A5BF8B6B}" srcOrd="2" destOrd="0" presId="urn:microsoft.com/office/officeart/2005/8/layout/hierarchy2"/>
    <dgm:cxn modelId="{511CC973-233A-409D-88EE-0E6D36177880}" type="presParOf" srcId="{389AB49F-DF37-47EE-A648-3530A5BF8B6B}" destId="{295690E1-BA3A-4DDF-B084-27EA55A40555}" srcOrd="0" destOrd="0" presId="urn:microsoft.com/office/officeart/2005/8/layout/hierarchy2"/>
    <dgm:cxn modelId="{644FA9E3-C047-4F7C-AA55-9E655BDD6F5A}" type="presParOf" srcId="{B9C95945-4586-43A9-BD59-3DAFDEAB00B9}" destId="{F9617501-6AD3-461F-9C0A-B452EF808BDD}" srcOrd="3" destOrd="0" presId="urn:microsoft.com/office/officeart/2005/8/layout/hierarchy2"/>
    <dgm:cxn modelId="{B191A123-AAF5-4649-98F6-D9D3AAB2175D}" type="presParOf" srcId="{F9617501-6AD3-461F-9C0A-B452EF808BDD}" destId="{BA3D093C-4E76-423E-9144-F4314AD560E1}" srcOrd="0" destOrd="0" presId="urn:microsoft.com/office/officeart/2005/8/layout/hierarchy2"/>
    <dgm:cxn modelId="{C0772BB7-6884-4A21-B0F3-EBA66ADAF25C}" type="presParOf" srcId="{F9617501-6AD3-461F-9C0A-B452EF808BDD}" destId="{483EA67B-3411-49A0-AAF1-4853DA84701F}" srcOrd="1" destOrd="0" presId="urn:microsoft.com/office/officeart/2005/8/layout/hierarchy2"/>
    <dgm:cxn modelId="{CD22A3AF-3730-4433-9215-66BEB3BC3803}" type="presParOf" srcId="{483EA67B-3411-49A0-AAF1-4853DA84701F}" destId="{8A9E6A05-6FFB-47B9-BDF9-45FD2B8EBB9B}" srcOrd="0" destOrd="0" presId="urn:microsoft.com/office/officeart/2005/8/layout/hierarchy2"/>
    <dgm:cxn modelId="{3EA2D889-8D58-4ACF-8F3F-78041C675922}" type="presParOf" srcId="{8A9E6A05-6FFB-47B9-BDF9-45FD2B8EBB9B}" destId="{E7CF5B47-94B4-4AD1-8106-CAF779E2B08D}" srcOrd="0" destOrd="0" presId="urn:microsoft.com/office/officeart/2005/8/layout/hierarchy2"/>
    <dgm:cxn modelId="{D24CD506-E5C9-4A6B-AD10-16048C6E35D5}" type="presParOf" srcId="{483EA67B-3411-49A0-AAF1-4853DA84701F}" destId="{A0FFB4DF-40B7-43D1-997E-A9B91042A919}" srcOrd="1" destOrd="0" presId="urn:microsoft.com/office/officeart/2005/8/layout/hierarchy2"/>
    <dgm:cxn modelId="{B2B6BF2A-DC59-4313-AC5C-F1E01D419131}" type="presParOf" srcId="{A0FFB4DF-40B7-43D1-997E-A9B91042A919}" destId="{10E8C2CB-DDF8-4CD4-BC3B-5536E20009D5}" srcOrd="0" destOrd="0" presId="urn:microsoft.com/office/officeart/2005/8/layout/hierarchy2"/>
    <dgm:cxn modelId="{62294304-5088-4725-B824-B35B355E0BBD}" type="presParOf" srcId="{A0FFB4DF-40B7-43D1-997E-A9B91042A919}" destId="{45DB04EC-2DD9-4052-B46C-AC1F2EEF26DB}" srcOrd="1" destOrd="0" presId="urn:microsoft.com/office/officeart/2005/8/layout/hierarchy2"/>
    <dgm:cxn modelId="{70ED961D-1FCB-4338-B943-3CAFAB2E674A}" type="presParOf" srcId="{B9C95945-4586-43A9-BD59-3DAFDEAB00B9}" destId="{E2358774-0B23-49D5-9A83-25FF9D2EA571}" srcOrd="4" destOrd="0" presId="urn:microsoft.com/office/officeart/2005/8/layout/hierarchy2"/>
    <dgm:cxn modelId="{E73A6872-4C61-42E2-918C-E3A54C7C1A07}" type="presParOf" srcId="{E2358774-0B23-49D5-9A83-25FF9D2EA571}" destId="{E1668C68-28FF-46CF-9279-F8F8DE32E6D4}" srcOrd="0" destOrd="0" presId="urn:microsoft.com/office/officeart/2005/8/layout/hierarchy2"/>
    <dgm:cxn modelId="{58889455-5FC1-4895-B30A-92525C8EAFF0}" type="presParOf" srcId="{B9C95945-4586-43A9-BD59-3DAFDEAB00B9}" destId="{EFAD5F3A-5A5D-4145-A0A0-DFE5209ADBE0}" srcOrd="5" destOrd="0" presId="urn:microsoft.com/office/officeart/2005/8/layout/hierarchy2"/>
    <dgm:cxn modelId="{ABDF376B-8C06-49A0-9F96-8F756AA1A1CF}" type="presParOf" srcId="{EFAD5F3A-5A5D-4145-A0A0-DFE5209ADBE0}" destId="{4F1F010B-D7AE-4C8E-A1EC-4A702E125E69}" srcOrd="0" destOrd="0" presId="urn:microsoft.com/office/officeart/2005/8/layout/hierarchy2"/>
    <dgm:cxn modelId="{96EBC90F-0CAD-4517-87A1-F4F46F61264D}" type="presParOf" srcId="{EFAD5F3A-5A5D-4145-A0A0-DFE5209ADBE0}" destId="{A0D80C01-F027-4912-9853-D7C62B8ADBD1}" srcOrd="1" destOrd="0" presId="urn:microsoft.com/office/officeart/2005/8/layout/hierarchy2"/>
    <dgm:cxn modelId="{61718F80-3B54-4350-8EF7-F4DC2DD6A273}" type="presParOf" srcId="{A0D80C01-F027-4912-9853-D7C62B8ADBD1}" destId="{EAD24CD0-7466-4496-8420-BB3A96386782}" srcOrd="0" destOrd="0" presId="urn:microsoft.com/office/officeart/2005/8/layout/hierarchy2"/>
    <dgm:cxn modelId="{74C7BDC3-BFDA-4134-9228-C8DA5137830C}" type="presParOf" srcId="{EAD24CD0-7466-4496-8420-BB3A96386782}" destId="{CAE0B39E-BBA9-4B88-9226-7E316C648C59}" srcOrd="0" destOrd="0" presId="urn:microsoft.com/office/officeart/2005/8/layout/hierarchy2"/>
    <dgm:cxn modelId="{F2D31D2F-A378-4C00-ABC1-36112E7F0837}" type="presParOf" srcId="{A0D80C01-F027-4912-9853-D7C62B8ADBD1}" destId="{F747E2A6-2425-4970-9E13-B52A9959FA77}" srcOrd="1" destOrd="0" presId="urn:microsoft.com/office/officeart/2005/8/layout/hierarchy2"/>
    <dgm:cxn modelId="{7E8868C6-4E75-411C-988E-3447442B74BF}" type="presParOf" srcId="{F747E2A6-2425-4970-9E13-B52A9959FA77}" destId="{AF898977-BAF9-468A-B837-2757B42E5403}" srcOrd="0" destOrd="0" presId="urn:microsoft.com/office/officeart/2005/8/layout/hierarchy2"/>
    <dgm:cxn modelId="{3C42552F-F230-4111-9C33-E55E09ADD6F3}" type="presParOf" srcId="{F747E2A6-2425-4970-9E13-B52A9959FA77}" destId="{B32A3F87-B688-4D25-ABFF-B28E0EF4134F}" srcOrd="1" destOrd="0" presId="urn:microsoft.com/office/officeart/2005/8/layout/hierarchy2"/>
    <dgm:cxn modelId="{8AF14723-6092-4C2B-B0C3-A0C9CD1FEC6E}" type="presParOf" srcId="{B32A3F87-B688-4D25-ABFF-B28E0EF4134F}" destId="{2238EF28-C1E0-41C8-8B53-4A07BAAF991F}" srcOrd="0" destOrd="0" presId="urn:microsoft.com/office/officeart/2005/8/layout/hierarchy2"/>
    <dgm:cxn modelId="{9BC7E865-91BA-40DB-BC18-F2BC0FD60DE0}" type="presParOf" srcId="{2238EF28-C1E0-41C8-8B53-4A07BAAF991F}" destId="{C59D4320-21A4-4E8B-A4C0-FA439B4D207C}" srcOrd="0" destOrd="0" presId="urn:microsoft.com/office/officeart/2005/8/layout/hierarchy2"/>
    <dgm:cxn modelId="{EAAD3D36-C242-468B-8322-5D6909DFFE6E}" type="presParOf" srcId="{B32A3F87-B688-4D25-ABFF-B28E0EF4134F}" destId="{00BDD4EC-E2F4-4631-AF93-43695A1D1916}" srcOrd="1" destOrd="0" presId="urn:microsoft.com/office/officeart/2005/8/layout/hierarchy2"/>
    <dgm:cxn modelId="{19CD7FCF-3AA7-4229-9C91-E7E7756F2DC4}" type="presParOf" srcId="{00BDD4EC-E2F4-4631-AF93-43695A1D1916}" destId="{7C5BF32E-1CD1-40F7-A1CF-AE5211875897}" srcOrd="0" destOrd="0" presId="urn:microsoft.com/office/officeart/2005/8/layout/hierarchy2"/>
    <dgm:cxn modelId="{CA3A56E6-4052-4568-BBC9-6FD448A9B975}" type="presParOf" srcId="{00BDD4EC-E2F4-4631-AF93-43695A1D1916}" destId="{702FE2AF-574F-42F0-830E-648299C5D4C2}" srcOrd="1" destOrd="0" presId="urn:microsoft.com/office/officeart/2005/8/layout/hierarchy2"/>
    <dgm:cxn modelId="{D3D298FD-DAD0-42A4-86E2-2EEADA50F587}" type="presParOf" srcId="{B32A3F87-B688-4D25-ABFF-B28E0EF4134F}" destId="{64CFCB5A-D970-4AF8-A69E-8C1A1DDE9F7E}" srcOrd="2" destOrd="0" presId="urn:microsoft.com/office/officeart/2005/8/layout/hierarchy2"/>
    <dgm:cxn modelId="{4E6F9D00-F67E-4F72-B60C-5C90769052F6}" type="presParOf" srcId="{64CFCB5A-D970-4AF8-A69E-8C1A1DDE9F7E}" destId="{011D8030-288B-4137-AB14-7A06F10695BA}" srcOrd="0" destOrd="0" presId="urn:microsoft.com/office/officeart/2005/8/layout/hierarchy2"/>
    <dgm:cxn modelId="{5C4155F8-E6B9-41E7-8607-8DD976CDBDD3}" type="presParOf" srcId="{B32A3F87-B688-4D25-ABFF-B28E0EF4134F}" destId="{33D1B4D5-2825-4777-9DE5-6AF0D0F56D60}" srcOrd="3" destOrd="0" presId="urn:microsoft.com/office/officeart/2005/8/layout/hierarchy2"/>
    <dgm:cxn modelId="{1653A6E7-93B8-4D4A-BA9D-9D957BF09A74}" type="presParOf" srcId="{33D1B4D5-2825-4777-9DE5-6AF0D0F56D60}" destId="{E7A101AD-1110-4A40-B2B4-D1FD44C1A1EC}" srcOrd="0" destOrd="0" presId="urn:microsoft.com/office/officeart/2005/8/layout/hierarchy2"/>
    <dgm:cxn modelId="{12DCCC08-E822-4CD7-8AFE-060D580D043E}" type="presParOf" srcId="{33D1B4D5-2825-4777-9DE5-6AF0D0F56D60}" destId="{5D26343C-ED41-45F9-BF67-B451846B0B03}" srcOrd="1" destOrd="0" presId="urn:microsoft.com/office/officeart/2005/8/layout/hierarchy2"/>
    <dgm:cxn modelId="{C28C4BCC-F6C9-4A19-AE52-CA87AD67A7C3}" type="presParOf" srcId="{5D26343C-ED41-45F9-BF67-B451846B0B03}" destId="{342FA42A-2BFC-4301-88FA-B1394FD6E28B}" srcOrd="0" destOrd="0" presId="urn:microsoft.com/office/officeart/2005/8/layout/hierarchy2"/>
    <dgm:cxn modelId="{7F4DA007-FB46-41C5-9DE1-4E255BE10D2F}" type="presParOf" srcId="{342FA42A-2BFC-4301-88FA-B1394FD6E28B}" destId="{6E913E27-A277-4F48-85CC-5FF5C690DE28}" srcOrd="0" destOrd="0" presId="urn:microsoft.com/office/officeart/2005/8/layout/hierarchy2"/>
    <dgm:cxn modelId="{D7F4C2E1-102A-4D60-9C98-A78649864722}" type="presParOf" srcId="{5D26343C-ED41-45F9-BF67-B451846B0B03}" destId="{6D6C248D-92AF-43B7-88E6-D9F6D2FD493B}" srcOrd="1" destOrd="0" presId="urn:microsoft.com/office/officeart/2005/8/layout/hierarchy2"/>
    <dgm:cxn modelId="{C848680B-0444-4855-8722-935F373DC5EE}" type="presParOf" srcId="{6D6C248D-92AF-43B7-88E6-D9F6D2FD493B}" destId="{9324B658-B40D-4578-9410-96F0C245ED34}" srcOrd="0" destOrd="0" presId="urn:microsoft.com/office/officeart/2005/8/layout/hierarchy2"/>
    <dgm:cxn modelId="{3305EE63-A269-4AEA-B548-BAA82646AB12}" type="presParOf" srcId="{6D6C248D-92AF-43B7-88E6-D9F6D2FD493B}" destId="{F18704C8-1699-4F24-9FFC-FB09378F29CE}" srcOrd="1" destOrd="0" presId="urn:microsoft.com/office/officeart/2005/8/layout/hierarchy2"/>
    <dgm:cxn modelId="{8176FEC2-BB91-49BD-81CD-92F525D17F7D}" type="presParOf" srcId="{61BD38D6-0527-4AC3-A043-20D596EC89BA}" destId="{A31D79FF-CC0A-4FF2-B291-3E1197BE979A}" srcOrd="2" destOrd="0" presId="urn:microsoft.com/office/officeart/2005/8/layout/hierarchy2"/>
    <dgm:cxn modelId="{BD125B2E-9397-4ADB-8BF5-5D2E6DC72718}" type="presParOf" srcId="{A31D79FF-CC0A-4FF2-B291-3E1197BE979A}" destId="{33D5DA1F-96BE-4600-9F97-A1D074F89E40}" srcOrd="0" destOrd="0" presId="urn:microsoft.com/office/officeart/2005/8/layout/hierarchy2"/>
    <dgm:cxn modelId="{5650EB89-687F-4AB2-94D8-1824FC4EED19}" type="presParOf" srcId="{A31D79FF-CC0A-4FF2-B291-3E1197BE979A}" destId="{4D32D6D7-E0DC-4D61-B1AB-B8381FC34A77}" srcOrd="1" destOrd="0" presId="urn:microsoft.com/office/officeart/2005/8/layout/hierarchy2"/>
    <dgm:cxn modelId="{41039902-6D6D-4B8F-A6A2-F699D1BAB43B}" type="presParOf" srcId="{4D32D6D7-E0DC-4D61-B1AB-B8381FC34A77}" destId="{3BC5A7E9-44CC-44F5-93AD-670DB8BF4774}" srcOrd="0" destOrd="0" presId="urn:microsoft.com/office/officeart/2005/8/layout/hierarchy2"/>
    <dgm:cxn modelId="{B58BEA63-9A6E-4C2B-A612-7AB01C255C5D}" type="presParOf" srcId="{3BC5A7E9-44CC-44F5-93AD-670DB8BF4774}" destId="{395F4E53-068E-4E7B-AD13-0001D9C505F5}" srcOrd="0" destOrd="0" presId="urn:microsoft.com/office/officeart/2005/8/layout/hierarchy2"/>
    <dgm:cxn modelId="{B176A0BF-25EE-49D4-837A-63E24707F16F}" type="presParOf" srcId="{4D32D6D7-E0DC-4D61-B1AB-B8381FC34A77}" destId="{600591B5-9637-431A-8D82-19924C291FE1}" srcOrd="1" destOrd="0" presId="urn:microsoft.com/office/officeart/2005/8/layout/hierarchy2"/>
    <dgm:cxn modelId="{1CD91798-E0C9-4263-8BC7-4EF7C7FD371A}" type="presParOf" srcId="{600591B5-9637-431A-8D82-19924C291FE1}" destId="{EA857DF4-3891-47EE-A45F-C1F7DDCD17DE}" srcOrd="0" destOrd="0" presId="urn:microsoft.com/office/officeart/2005/8/layout/hierarchy2"/>
    <dgm:cxn modelId="{733C098B-E248-4A63-B801-3BBF2DC50872}" type="presParOf" srcId="{600591B5-9637-431A-8D82-19924C291FE1}" destId="{1D62F0E7-05B3-4BEA-A727-0495FA5F19C7}" srcOrd="1" destOrd="0" presId="urn:microsoft.com/office/officeart/2005/8/layout/hierarchy2"/>
    <dgm:cxn modelId="{714601F1-4966-4A2E-A75A-8438E218F0DC}" type="presParOf" srcId="{1D62F0E7-05B3-4BEA-A727-0495FA5F19C7}" destId="{3D61DBF1-4861-474E-803F-DB56AA7CCB03}" srcOrd="0" destOrd="0" presId="urn:microsoft.com/office/officeart/2005/8/layout/hierarchy2"/>
    <dgm:cxn modelId="{D1685BA2-87DD-46E1-9252-582A026CB3D8}" type="presParOf" srcId="{3D61DBF1-4861-474E-803F-DB56AA7CCB03}" destId="{751BA491-D7CC-4186-860A-B5084F7D986D}" srcOrd="0" destOrd="0" presId="urn:microsoft.com/office/officeart/2005/8/layout/hierarchy2"/>
    <dgm:cxn modelId="{158550FA-6A5C-4E58-93E2-09468EB8910A}" type="presParOf" srcId="{1D62F0E7-05B3-4BEA-A727-0495FA5F19C7}" destId="{406D50FE-2BC1-4A56-BAA1-38A2EC9599DE}" srcOrd="1" destOrd="0" presId="urn:microsoft.com/office/officeart/2005/8/layout/hierarchy2"/>
    <dgm:cxn modelId="{3002CDDB-EBBB-49FC-825E-A172E6E4C13D}" type="presParOf" srcId="{406D50FE-2BC1-4A56-BAA1-38A2EC9599DE}" destId="{B931522E-7FF8-483C-BD7D-926DAFB9AACC}" srcOrd="0" destOrd="0" presId="urn:microsoft.com/office/officeart/2005/8/layout/hierarchy2"/>
    <dgm:cxn modelId="{14C36755-425E-4D51-8AF7-315C40D6C04E}" type="presParOf" srcId="{406D50FE-2BC1-4A56-BAA1-38A2EC9599DE}" destId="{0101E60F-6D1D-4D2A-B606-9B4B9BF9E9ED}" srcOrd="1" destOrd="0" presId="urn:microsoft.com/office/officeart/2005/8/layout/hierarchy2"/>
    <dgm:cxn modelId="{79FEE661-0573-4027-BADC-F4EDEC9299A8}" type="presParOf" srcId="{0101E60F-6D1D-4D2A-B606-9B4B9BF9E9ED}" destId="{9318B705-AF7B-4C30-BA3A-BCA93B9911D9}" srcOrd="0" destOrd="0" presId="urn:microsoft.com/office/officeart/2005/8/layout/hierarchy2"/>
    <dgm:cxn modelId="{1FAC01C2-52AA-4DCF-897B-A9580642718F}" type="presParOf" srcId="{9318B705-AF7B-4C30-BA3A-BCA93B9911D9}" destId="{82757DC2-72E9-46D9-9CCF-F28F58115A9D}" srcOrd="0" destOrd="0" presId="urn:microsoft.com/office/officeart/2005/8/layout/hierarchy2"/>
    <dgm:cxn modelId="{A4A28557-40D8-4320-B2E9-10B367EE7F9B}" type="presParOf" srcId="{0101E60F-6D1D-4D2A-B606-9B4B9BF9E9ED}" destId="{A12DEE38-B5FC-48C8-8686-6202D0BE78E9}" srcOrd="1" destOrd="0" presId="urn:microsoft.com/office/officeart/2005/8/layout/hierarchy2"/>
    <dgm:cxn modelId="{367511C5-E5E9-4A55-B6D6-5A0244EB8879}" type="presParOf" srcId="{A12DEE38-B5FC-48C8-8686-6202D0BE78E9}" destId="{C478CC15-4563-4A32-8D96-B953295962E5}" srcOrd="0" destOrd="0" presId="urn:microsoft.com/office/officeart/2005/8/layout/hierarchy2"/>
    <dgm:cxn modelId="{35BA0303-0726-46E6-9F47-00EC81F7D13E}" type="presParOf" srcId="{A12DEE38-B5FC-48C8-8686-6202D0BE78E9}" destId="{D53FCF9E-5402-4A7A-8360-2B8A56B9CDC5}" srcOrd="1" destOrd="0" presId="urn:microsoft.com/office/officeart/2005/8/layout/hierarchy2"/>
    <dgm:cxn modelId="{7C050365-5769-4BE2-BCDC-DD99D727EAB9}" type="presParOf" srcId="{0101E60F-6D1D-4D2A-B606-9B4B9BF9E9ED}" destId="{8A7B6455-3D39-4222-BC8D-5A0A7E18E245}" srcOrd="2" destOrd="0" presId="urn:microsoft.com/office/officeart/2005/8/layout/hierarchy2"/>
    <dgm:cxn modelId="{63083377-221F-4457-88F3-5B9F73DC2ECB}" type="presParOf" srcId="{8A7B6455-3D39-4222-BC8D-5A0A7E18E245}" destId="{8159A6BA-A946-41EF-AB56-FA9DF2030DC2}" srcOrd="0" destOrd="0" presId="urn:microsoft.com/office/officeart/2005/8/layout/hierarchy2"/>
    <dgm:cxn modelId="{0555243E-3446-4B53-BB89-3545EF4CBA6C}" type="presParOf" srcId="{0101E60F-6D1D-4D2A-B606-9B4B9BF9E9ED}" destId="{4317C385-F3D4-4C57-8DC0-20305243542D}" srcOrd="3" destOrd="0" presId="urn:microsoft.com/office/officeart/2005/8/layout/hierarchy2"/>
    <dgm:cxn modelId="{1525445A-FC88-43FE-B1B3-7AD4AB63560E}" type="presParOf" srcId="{4317C385-F3D4-4C57-8DC0-20305243542D}" destId="{C0640FC4-8AE4-4744-B877-51628121BAA9}" srcOrd="0" destOrd="0" presId="urn:microsoft.com/office/officeart/2005/8/layout/hierarchy2"/>
    <dgm:cxn modelId="{CB345F0C-BB75-4061-AC9D-2A4775E1D02F}" type="presParOf" srcId="{4317C385-F3D4-4C57-8DC0-20305243542D}" destId="{E85677DC-2027-4A3C-98A5-E4C4D3644A2F}" srcOrd="1" destOrd="0" presId="urn:microsoft.com/office/officeart/2005/8/layout/hierarchy2"/>
    <dgm:cxn modelId="{BEAABC9C-5E43-4948-820F-56EFC61C4480}" type="presParOf" srcId="{E85677DC-2027-4A3C-98A5-E4C4D3644A2F}" destId="{7CB61CFA-15F5-4554-BE32-15CA0C405249}" srcOrd="0" destOrd="0" presId="urn:microsoft.com/office/officeart/2005/8/layout/hierarchy2"/>
    <dgm:cxn modelId="{8D667000-8B49-477D-88E6-0266AEC26B63}" type="presParOf" srcId="{7CB61CFA-15F5-4554-BE32-15CA0C405249}" destId="{1104FF18-3B7D-4745-A557-983BA83F88D1}" srcOrd="0" destOrd="0" presId="urn:microsoft.com/office/officeart/2005/8/layout/hierarchy2"/>
    <dgm:cxn modelId="{8C86E587-C724-46FE-8B86-A4CDCDAF1F74}" type="presParOf" srcId="{E85677DC-2027-4A3C-98A5-E4C4D3644A2F}" destId="{A2F60C17-FE10-4847-BE72-8FFF471B1E37}" srcOrd="1" destOrd="0" presId="urn:microsoft.com/office/officeart/2005/8/layout/hierarchy2"/>
    <dgm:cxn modelId="{15FDF15A-EBEB-42B8-9D78-AAEF6C5C40B8}" type="presParOf" srcId="{A2F60C17-FE10-4847-BE72-8FFF471B1E37}" destId="{0DE7B0D3-E4EF-4CB7-934D-FDD62DC4244D}" srcOrd="0" destOrd="0" presId="urn:microsoft.com/office/officeart/2005/8/layout/hierarchy2"/>
    <dgm:cxn modelId="{DDD55B4D-693A-4DA2-A46E-F71681F58AC7}" type="presParOf" srcId="{A2F60C17-FE10-4847-BE72-8FFF471B1E37}" destId="{E068B01C-5800-4D33-809F-698353A750C6}" srcOrd="1" destOrd="0" presId="urn:microsoft.com/office/officeart/2005/8/layout/hierarchy2"/>
    <dgm:cxn modelId="{99146428-FFAD-4461-B411-15350C25C7CE}" type="presParOf" srcId="{E068B01C-5800-4D33-809F-698353A750C6}" destId="{9D48D7C8-002A-4E56-854A-BA4986302AE0}" srcOrd="0" destOrd="0" presId="urn:microsoft.com/office/officeart/2005/8/layout/hierarchy2"/>
    <dgm:cxn modelId="{8FDE403A-BD68-45A1-91B7-7EF85F9658C3}" type="presParOf" srcId="{9D48D7C8-002A-4E56-854A-BA4986302AE0}" destId="{42B9C54F-B1F0-4A72-91C0-3C312F1408C2}" srcOrd="0" destOrd="0" presId="urn:microsoft.com/office/officeart/2005/8/layout/hierarchy2"/>
    <dgm:cxn modelId="{2F406884-1B18-4BD6-A6E7-28162E56C464}" type="presParOf" srcId="{E068B01C-5800-4D33-809F-698353A750C6}" destId="{E4CE525D-08F5-4672-A580-A57D15F34C6F}" srcOrd="1" destOrd="0" presId="urn:microsoft.com/office/officeart/2005/8/layout/hierarchy2"/>
    <dgm:cxn modelId="{F5FA7588-1AA5-4BA0-A6C3-F95BED8978BB}" type="presParOf" srcId="{E4CE525D-08F5-4672-A580-A57D15F34C6F}" destId="{323898C5-842A-49DE-B699-597DB83558D6}" srcOrd="0" destOrd="0" presId="urn:microsoft.com/office/officeart/2005/8/layout/hierarchy2"/>
    <dgm:cxn modelId="{E0B092B8-E9A6-496F-9CD5-BABD769F03B0}" type="presParOf" srcId="{E4CE525D-08F5-4672-A580-A57D15F34C6F}" destId="{AD068D61-F1C9-418B-85F9-52B2D6187A8F}" srcOrd="1" destOrd="0" presId="urn:microsoft.com/office/officeart/2005/8/layout/hierarchy2"/>
    <dgm:cxn modelId="{DC7BD5A9-B10B-452B-B671-A976B8A5BE7A}" type="presParOf" srcId="{E85677DC-2027-4A3C-98A5-E4C4D3644A2F}" destId="{9F1053E1-8924-4098-B737-5C90676C70CD}" srcOrd="2" destOrd="0" presId="urn:microsoft.com/office/officeart/2005/8/layout/hierarchy2"/>
    <dgm:cxn modelId="{1491D675-2DAF-46E6-BE37-B0A277351894}" type="presParOf" srcId="{9F1053E1-8924-4098-B737-5C90676C70CD}" destId="{D306A0A7-0ECC-4F8D-BCB3-B7850224933A}" srcOrd="0" destOrd="0" presId="urn:microsoft.com/office/officeart/2005/8/layout/hierarchy2"/>
    <dgm:cxn modelId="{1579D2A6-D7E1-428F-A57D-FC8D87349BFF}" type="presParOf" srcId="{E85677DC-2027-4A3C-98A5-E4C4D3644A2F}" destId="{AA8BB6D8-F00C-427B-87EF-8C99D4FD4306}" srcOrd="3" destOrd="0" presId="urn:microsoft.com/office/officeart/2005/8/layout/hierarchy2"/>
    <dgm:cxn modelId="{D6914055-9FC8-44E9-B27F-7A4F0100EC0D}" type="presParOf" srcId="{AA8BB6D8-F00C-427B-87EF-8C99D4FD4306}" destId="{1DFEADD9-BDC0-4E28-BA01-81EFB71CE447}" srcOrd="0" destOrd="0" presId="urn:microsoft.com/office/officeart/2005/8/layout/hierarchy2"/>
    <dgm:cxn modelId="{FD92C570-065F-4A01-903F-C1538AFC622B}" type="presParOf" srcId="{AA8BB6D8-F00C-427B-87EF-8C99D4FD4306}" destId="{E0B7A29A-8ADC-4DF1-A95C-F192694BC0EA}" srcOrd="1" destOrd="0" presId="urn:microsoft.com/office/officeart/2005/8/layout/hierarchy2"/>
    <dgm:cxn modelId="{184014E4-B1CC-41CF-90BD-367D4262E0BC}" type="presParOf" srcId="{4D32D6D7-E0DC-4D61-B1AB-B8381FC34A77}" destId="{5C534863-EA55-49D9-84B0-DCC07C82867E}" srcOrd="2" destOrd="0" presId="urn:microsoft.com/office/officeart/2005/8/layout/hierarchy2"/>
    <dgm:cxn modelId="{8A685A16-C476-45A7-A66B-218E87CFCAFB}" type="presParOf" srcId="{5C534863-EA55-49D9-84B0-DCC07C82867E}" destId="{23F1BCBA-63E8-499A-AFE2-00DEBA805A8E}" srcOrd="0" destOrd="0" presId="urn:microsoft.com/office/officeart/2005/8/layout/hierarchy2"/>
    <dgm:cxn modelId="{5303D325-583B-4AB4-ADDE-E4545FA5B11C}" type="presParOf" srcId="{4D32D6D7-E0DC-4D61-B1AB-B8381FC34A77}" destId="{FC0E7D67-EBF8-48A3-8C41-CF082803E44C}" srcOrd="3" destOrd="0" presId="urn:microsoft.com/office/officeart/2005/8/layout/hierarchy2"/>
    <dgm:cxn modelId="{78399F36-672D-4B22-A8DD-F608BB9091E0}" type="presParOf" srcId="{FC0E7D67-EBF8-48A3-8C41-CF082803E44C}" destId="{88228036-8B1A-4F22-8FCF-B636059B03CB}" srcOrd="0" destOrd="0" presId="urn:microsoft.com/office/officeart/2005/8/layout/hierarchy2"/>
    <dgm:cxn modelId="{84C95342-ED2C-4693-A0AF-BAA8CCEA73B7}" type="presParOf" srcId="{FC0E7D67-EBF8-48A3-8C41-CF082803E44C}" destId="{37CFD403-B8C8-4B55-9796-BBF7D4DF8F3D}" srcOrd="1" destOrd="0" presId="urn:microsoft.com/office/officeart/2005/8/layout/hierarchy2"/>
  </dgm:cxnLst>
  <dgm:bg>
    <a:blipFill>
      <a:blip xmlns:r="http://schemas.openxmlformats.org/officeDocument/2006/relationships" r:embed="rId1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4D289CA-A789-465C-8C1B-A4604A685158}" type="doc">
      <dgm:prSet loTypeId="urn:microsoft.com/office/officeart/2005/8/layout/radial1" loCatId="relationship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FB38378-E01D-4B75-AA15-0F0CD04BB941}">
      <dgm:prSet phldrT="[Text]"/>
      <dgm:spPr/>
      <dgm:t>
        <a:bodyPr/>
        <a:lstStyle/>
        <a:p>
          <a:r>
            <a:rPr lang="en-US" dirty="0"/>
            <a:t>Self</a:t>
          </a:r>
        </a:p>
      </dgm:t>
    </dgm:pt>
    <dgm:pt modelId="{861F2646-5E3B-4285-BFA4-BC458D05FBEA}" type="parTrans" cxnId="{17B71ED9-360A-48D5-A0B2-28D1FBC4D36F}">
      <dgm:prSet/>
      <dgm:spPr/>
      <dgm:t>
        <a:bodyPr/>
        <a:lstStyle/>
        <a:p>
          <a:endParaRPr lang="en-US"/>
        </a:p>
      </dgm:t>
    </dgm:pt>
    <dgm:pt modelId="{ED92988A-ABA5-496A-A725-E6E0244BC534}" type="sibTrans" cxnId="{17B71ED9-360A-48D5-A0B2-28D1FBC4D36F}">
      <dgm:prSet/>
      <dgm:spPr/>
      <dgm:t>
        <a:bodyPr/>
        <a:lstStyle/>
        <a:p>
          <a:endParaRPr lang="en-US"/>
        </a:p>
      </dgm:t>
    </dgm:pt>
    <dgm:pt modelId="{51C2947B-E0FC-4880-A87E-1CB907A910E0}">
      <dgm:prSet phldrT="[Text]" custT="1"/>
      <dgm:spPr/>
      <dgm:t>
        <a:bodyPr/>
        <a:lstStyle/>
        <a:p>
          <a:r>
            <a:rPr lang="en-US" sz="2800" dirty="0"/>
            <a:t>BODY</a:t>
          </a:r>
        </a:p>
      </dgm:t>
    </dgm:pt>
    <dgm:pt modelId="{A176E864-51BA-4483-B0B4-0A1846CD366B}" type="parTrans" cxnId="{F1C3F7F6-06B9-4C81-8ACA-1FF8C3CDB029}">
      <dgm:prSet/>
      <dgm:spPr/>
      <dgm:t>
        <a:bodyPr/>
        <a:lstStyle/>
        <a:p>
          <a:endParaRPr lang="en-US"/>
        </a:p>
      </dgm:t>
    </dgm:pt>
    <dgm:pt modelId="{9CD63441-088E-4B39-BF8F-7C6263CAE48B}" type="sibTrans" cxnId="{F1C3F7F6-06B9-4C81-8ACA-1FF8C3CDB029}">
      <dgm:prSet/>
      <dgm:spPr/>
      <dgm:t>
        <a:bodyPr/>
        <a:lstStyle/>
        <a:p>
          <a:endParaRPr lang="en-US"/>
        </a:p>
      </dgm:t>
    </dgm:pt>
    <dgm:pt modelId="{C1644922-C1F7-4B67-8B07-71A41EBC0124}">
      <dgm:prSet phldrT="[Text]" custT="1"/>
      <dgm:spPr/>
      <dgm:t>
        <a:bodyPr/>
        <a:lstStyle/>
        <a:p>
          <a:r>
            <a:rPr lang="en-US" sz="2800" dirty="0"/>
            <a:t>MIND</a:t>
          </a:r>
        </a:p>
      </dgm:t>
    </dgm:pt>
    <dgm:pt modelId="{5199E494-44AA-44F3-948F-E121A676604E}" type="parTrans" cxnId="{DB2B06FE-DDA7-457D-8EFF-7003A3B7F7E7}">
      <dgm:prSet/>
      <dgm:spPr/>
      <dgm:t>
        <a:bodyPr/>
        <a:lstStyle/>
        <a:p>
          <a:endParaRPr lang="en-US"/>
        </a:p>
      </dgm:t>
    </dgm:pt>
    <dgm:pt modelId="{654B51A7-FA54-4DF0-95FA-8213382B3D2D}" type="sibTrans" cxnId="{DB2B06FE-DDA7-457D-8EFF-7003A3B7F7E7}">
      <dgm:prSet/>
      <dgm:spPr/>
      <dgm:t>
        <a:bodyPr/>
        <a:lstStyle/>
        <a:p>
          <a:endParaRPr lang="en-US"/>
        </a:p>
      </dgm:t>
    </dgm:pt>
    <dgm:pt modelId="{FFA6F63E-F220-40E5-964C-F3796DB1FB13}">
      <dgm:prSet phldrT="[Text]" custT="1"/>
      <dgm:spPr/>
      <dgm:t>
        <a:bodyPr/>
        <a:lstStyle/>
        <a:p>
          <a:r>
            <a:rPr lang="en-US" sz="1800" dirty="0"/>
            <a:t>NURTURE</a:t>
          </a:r>
        </a:p>
      </dgm:t>
    </dgm:pt>
    <dgm:pt modelId="{66E03034-F563-4396-B24D-5ED762228C09}" type="parTrans" cxnId="{EE382060-ADB7-43C4-8C39-281209CCC1ED}">
      <dgm:prSet/>
      <dgm:spPr/>
      <dgm:t>
        <a:bodyPr/>
        <a:lstStyle/>
        <a:p>
          <a:endParaRPr lang="en-US"/>
        </a:p>
      </dgm:t>
    </dgm:pt>
    <dgm:pt modelId="{CED17A33-C896-4E42-8C72-54218229C8B6}" type="sibTrans" cxnId="{EE382060-ADB7-43C4-8C39-281209CCC1ED}">
      <dgm:prSet/>
      <dgm:spPr/>
      <dgm:t>
        <a:bodyPr/>
        <a:lstStyle/>
        <a:p>
          <a:endParaRPr lang="en-US"/>
        </a:p>
      </dgm:t>
    </dgm:pt>
    <dgm:pt modelId="{242F3661-11D7-41CB-B9DF-96A6C4A4B5DA}">
      <dgm:prSet phldrT="[Text]"/>
      <dgm:spPr/>
      <dgm:t>
        <a:bodyPr/>
        <a:lstStyle/>
        <a:p>
          <a:r>
            <a:rPr lang="en-US" dirty="0"/>
            <a:t>SOCIAL</a:t>
          </a:r>
        </a:p>
      </dgm:t>
    </dgm:pt>
    <dgm:pt modelId="{74D69E1D-3D04-472C-9C8F-6B1A2BEC6F71}" type="parTrans" cxnId="{ED2E2B14-E79C-4F87-BD00-1D5F229F9142}">
      <dgm:prSet/>
      <dgm:spPr/>
      <dgm:t>
        <a:bodyPr/>
        <a:lstStyle/>
        <a:p>
          <a:endParaRPr lang="en-US"/>
        </a:p>
      </dgm:t>
    </dgm:pt>
    <dgm:pt modelId="{A797574C-6BE9-4365-B6D0-85544ABE7D48}" type="sibTrans" cxnId="{ED2E2B14-E79C-4F87-BD00-1D5F229F9142}">
      <dgm:prSet/>
      <dgm:spPr/>
      <dgm:t>
        <a:bodyPr/>
        <a:lstStyle/>
        <a:p>
          <a:endParaRPr lang="en-US"/>
        </a:p>
      </dgm:t>
    </dgm:pt>
    <dgm:pt modelId="{CB65AF67-825A-4EEC-B359-92D651031650}">
      <dgm:prSet phldrT="[Text]"/>
      <dgm:spPr>
        <a:noFill/>
      </dgm:spPr>
      <dgm:t>
        <a:bodyPr/>
        <a:lstStyle/>
        <a:p>
          <a:r>
            <a:rPr lang="en-US" dirty="0"/>
            <a:t>ETC …..</a:t>
          </a:r>
        </a:p>
      </dgm:t>
    </dgm:pt>
    <dgm:pt modelId="{5671CDB7-8A0C-479F-A46C-49827FBB0FBE}" type="parTrans" cxnId="{AF583F82-1E96-4723-B517-0C846E69BDAF}">
      <dgm:prSet/>
      <dgm:spPr/>
      <dgm:t>
        <a:bodyPr/>
        <a:lstStyle/>
        <a:p>
          <a:endParaRPr lang="en-US"/>
        </a:p>
      </dgm:t>
    </dgm:pt>
    <dgm:pt modelId="{CAA10A61-8824-464E-85CF-E0B4177C1454}" type="sibTrans" cxnId="{AF583F82-1E96-4723-B517-0C846E69BDAF}">
      <dgm:prSet/>
      <dgm:spPr/>
      <dgm:t>
        <a:bodyPr/>
        <a:lstStyle/>
        <a:p>
          <a:endParaRPr lang="en-US"/>
        </a:p>
      </dgm:t>
    </dgm:pt>
    <dgm:pt modelId="{FBDD19D0-F952-4A49-96A1-9B3885279A86}" type="pres">
      <dgm:prSet presAssocID="{84D289CA-A789-465C-8C1B-A4604A685158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8019D48-86A8-457A-BF69-1AB8BEB598FC}" type="pres">
      <dgm:prSet presAssocID="{0FB38378-E01D-4B75-AA15-0F0CD04BB941}" presName="centerShape" presStyleLbl="node0" presStyleIdx="0" presStyleCnt="1"/>
      <dgm:spPr/>
    </dgm:pt>
    <dgm:pt modelId="{713F0323-78DD-456B-81C6-F2296071E153}" type="pres">
      <dgm:prSet presAssocID="{A176E864-51BA-4483-B0B4-0A1846CD366B}" presName="Name9" presStyleLbl="parChTrans1D2" presStyleIdx="0" presStyleCnt="5"/>
      <dgm:spPr/>
    </dgm:pt>
    <dgm:pt modelId="{93E3D48A-4CCF-4513-9A9E-9CF89396CEBD}" type="pres">
      <dgm:prSet presAssocID="{A176E864-51BA-4483-B0B4-0A1846CD366B}" presName="connTx" presStyleLbl="parChTrans1D2" presStyleIdx="0" presStyleCnt="5"/>
      <dgm:spPr/>
    </dgm:pt>
    <dgm:pt modelId="{61DF5FBD-9112-41E0-9995-B5E4DAAC0755}" type="pres">
      <dgm:prSet presAssocID="{51C2947B-E0FC-4880-A87E-1CB907A910E0}" presName="node" presStyleLbl="node1" presStyleIdx="0" presStyleCnt="5">
        <dgm:presLayoutVars>
          <dgm:bulletEnabled val="1"/>
        </dgm:presLayoutVars>
      </dgm:prSet>
      <dgm:spPr/>
    </dgm:pt>
    <dgm:pt modelId="{BC8E72EA-CAA9-4073-B555-4F2DDAFFF3BC}" type="pres">
      <dgm:prSet presAssocID="{5199E494-44AA-44F3-948F-E121A676604E}" presName="Name9" presStyleLbl="parChTrans1D2" presStyleIdx="1" presStyleCnt="5"/>
      <dgm:spPr/>
    </dgm:pt>
    <dgm:pt modelId="{401831BE-04B2-47C5-B9D7-D83793071F67}" type="pres">
      <dgm:prSet presAssocID="{5199E494-44AA-44F3-948F-E121A676604E}" presName="connTx" presStyleLbl="parChTrans1D2" presStyleIdx="1" presStyleCnt="5"/>
      <dgm:spPr/>
    </dgm:pt>
    <dgm:pt modelId="{6AC68463-7036-42AB-81EC-605003BBEE82}" type="pres">
      <dgm:prSet presAssocID="{C1644922-C1F7-4B67-8B07-71A41EBC0124}" presName="node" presStyleLbl="node1" presStyleIdx="1" presStyleCnt="5">
        <dgm:presLayoutVars>
          <dgm:bulletEnabled val="1"/>
        </dgm:presLayoutVars>
      </dgm:prSet>
      <dgm:spPr/>
    </dgm:pt>
    <dgm:pt modelId="{6985269C-A9ED-4C80-94FB-CE5A79049316}" type="pres">
      <dgm:prSet presAssocID="{66E03034-F563-4396-B24D-5ED762228C09}" presName="Name9" presStyleLbl="parChTrans1D2" presStyleIdx="2" presStyleCnt="5"/>
      <dgm:spPr/>
    </dgm:pt>
    <dgm:pt modelId="{506852A6-F925-4FDB-8F5E-42DD4D430E71}" type="pres">
      <dgm:prSet presAssocID="{66E03034-F563-4396-B24D-5ED762228C09}" presName="connTx" presStyleLbl="parChTrans1D2" presStyleIdx="2" presStyleCnt="5"/>
      <dgm:spPr/>
    </dgm:pt>
    <dgm:pt modelId="{9A8DF048-B91A-40A9-8355-2B88ACBB80E6}" type="pres">
      <dgm:prSet presAssocID="{FFA6F63E-F220-40E5-964C-F3796DB1FB13}" presName="node" presStyleLbl="node1" presStyleIdx="2" presStyleCnt="5">
        <dgm:presLayoutVars>
          <dgm:bulletEnabled val="1"/>
        </dgm:presLayoutVars>
      </dgm:prSet>
      <dgm:spPr/>
    </dgm:pt>
    <dgm:pt modelId="{1A48F3E4-D7E0-4FB5-BD76-E18A6C2333C3}" type="pres">
      <dgm:prSet presAssocID="{74D69E1D-3D04-472C-9C8F-6B1A2BEC6F71}" presName="Name9" presStyleLbl="parChTrans1D2" presStyleIdx="3" presStyleCnt="5"/>
      <dgm:spPr/>
    </dgm:pt>
    <dgm:pt modelId="{0F4B7D8D-4EB9-4F99-8DB9-AD03E3146FBF}" type="pres">
      <dgm:prSet presAssocID="{74D69E1D-3D04-472C-9C8F-6B1A2BEC6F71}" presName="connTx" presStyleLbl="parChTrans1D2" presStyleIdx="3" presStyleCnt="5"/>
      <dgm:spPr/>
    </dgm:pt>
    <dgm:pt modelId="{3A49D9CC-C405-418E-AC99-EC13F68F5205}" type="pres">
      <dgm:prSet presAssocID="{242F3661-11D7-41CB-B9DF-96A6C4A4B5DA}" presName="node" presStyleLbl="node1" presStyleIdx="3" presStyleCnt="5">
        <dgm:presLayoutVars>
          <dgm:bulletEnabled val="1"/>
        </dgm:presLayoutVars>
      </dgm:prSet>
      <dgm:spPr/>
    </dgm:pt>
    <dgm:pt modelId="{0EBE2938-C02C-41A7-97FE-BF4A1BAB8B0D}" type="pres">
      <dgm:prSet presAssocID="{5671CDB7-8A0C-479F-A46C-49827FBB0FBE}" presName="Name9" presStyleLbl="parChTrans1D2" presStyleIdx="4" presStyleCnt="5"/>
      <dgm:spPr/>
    </dgm:pt>
    <dgm:pt modelId="{E99B5FD8-60C3-4591-AF29-96E0FF4C222B}" type="pres">
      <dgm:prSet presAssocID="{5671CDB7-8A0C-479F-A46C-49827FBB0FBE}" presName="connTx" presStyleLbl="parChTrans1D2" presStyleIdx="4" presStyleCnt="5"/>
      <dgm:spPr/>
    </dgm:pt>
    <dgm:pt modelId="{4A591C97-5ECD-4700-A1CB-A5BD4EC49D48}" type="pres">
      <dgm:prSet presAssocID="{CB65AF67-825A-4EEC-B359-92D651031650}" presName="node" presStyleLbl="node1" presStyleIdx="4" presStyleCnt="5">
        <dgm:presLayoutVars>
          <dgm:bulletEnabled val="1"/>
        </dgm:presLayoutVars>
      </dgm:prSet>
      <dgm:spPr/>
    </dgm:pt>
  </dgm:ptLst>
  <dgm:cxnLst>
    <dgm:cxn modelId="{ED2E2B14-E79C-4F87-BD00-1D5F229F9142}" srcId="{0FB38378-E01D-4B75-AA15-0F0CD04BB941}" destId="{242F3661-11D7-41CB-B9DF-96A6C4A4B5DA}" srcOrd="3" destOrd="0" parTransId="{74D69E1D-3D04-472C-9C8F-6B1A2BEC6F71}" sibTransId="{A797574C-6BE9-4365-B6D0-85544ABE7D48}"/>
    <dgm:cxn modelId="{F4282C42-B6AD-4EF6-B755-F0DBA1E71318}" type="presOf" srcId="{5671CDB7-8A0C-479F-A46C-49827FBB0FBE}" destId="{E99B5FD8-60C3-4591-AF29-96E0FF4C222B}" srcOrd="1" destOrd="0" presId="urn:microsoft.com/office/officeart/2005/8/layout/radial1"/>
    <dgm:cxn modelId="{ED16E349-8D9F-400E-BEC0-4686A4B1870D}" type="presOf" srcId="{5199E494-44AA-44F3-948F-E121A676604E}" destId="{401831BE-04B2-47C5-B9D7-D83793071F67}" srcOrd="1" destOrd="0" presId="urn:microsoft.com/office/officeart/2005/8/layout/radial1"/>
    <dgm:cxn modelId="{91AD8251-96C8-47C1-A9A4-B2B4F360ECD2}" type="presOf" srcId="{5671CDB7-8A0C-479F-A46C-49827FBB0FBE}" destId="{0EBE2938-C02C-41A7-97FE-BF4A1BAB8B0D}" srcOrd="0" destOrd="0" presId="urn:microsoft.com/office/officeart/2005/8/layout/radial1"/>
    <dgm:cxn modelId="{EE382060-ADB7-43C4-8C39-281209CCC1ED}" srcId="{0FB38378-E01D-4B75-AA15-0F0CD04BB941}" destId="{FFA6F63E-F220-40E5-964C-F3796DB1FB13}" srcOrd="2" destOrd="0" parTransId="{66E03034-F563-4396-B24D-5ED762228C09}" sibTransId="{CED17A33-C896-4E42-8C72-54218229C8B6}"/>
    <dgm:cxn modelId="{1C4F947D-355E-41FB-9EEB-8573B1AE07D3}" type="presOf" srcId="{A176E864-51BA-4483-B0B4-0A1846CD366B}" destId="{93E3D48A-4CCF-4513-9A9E-9CF89396CEBD}" srcOrd="1" destOrd="0" presId="urn:microsoft.com/office/officeart/2005/8/layout/radial1"/>
    <dgm:cxn modelId="{AF583F82-1E96-4723-B517-0C846E69BDAF}" srcId="{0FB38378-E01D-4B75-AA15-0F0CD04BB941}" destId="{CB65AF67-825A-4EEC-B359-92D651031650}" srcOrd="4" destOrd="0" parTransId="{5671CDB7-8A0C-479F-A46C-49827FBB0FBE}" sibTransId="{CAA10A61-8824-464E-85CF-E0B4177C1454}"/>
    <dgm:cxn modelId="{F0DF2186-B160-4072-B56C-0EDEE797F374}" type="presOf" srcId="{51C2947B-E0FC-4880-A87E-1CB907A910E0}" destId="{61DF5FBD-9112-41E0-9995-B5E4DAAC0755}" srcOrd="0" destOrd="0" presId="urn:microsoft.com/office/officeart/2005/8/layout/radial1"/>
    <dgm:cxn modelId="{09D67287-5BB5-4635-9F06-3D98324647C5}" type="presOf" srcId="{A176E864-51BA-4483-B0B4-0A1846CD366B}" destId="{713F0323-78DD-456B-81C6-F2296071E153}" srcOrd="0" destOrd="0" presId="urn:microsoft.com/office/officeart/2005/8/layout/radial1"/>
    <dgm:cxn modelId="{7FADB288-67B8-44D9-920C-1AF35511773F}" type="presOf" srcId="{242F3661-11D7-41CB-B9DF-96A6C4A4B5DA}" destId="{3A49D9CC-C405-418E-AC99-EC13F68F5205}" srcOrd="0" destOrd="0" presId="urn:microsoft.com/office/officeart/2005/8/layout/radial1"/>
    <dgm:cxn modelId="{4DF87989-8568-47CA-8A71-9A1A077F7F90}" type="presOf" srcId="{84D289CA-A789-465C-8C1B-A4604A685158}" destId="{FBDD19D0-F952-4A49-96A1-9B3885279A86}" srcOrd="0" destOrd="0" presId="urn:microsoft.com/office/officeart/2005/8/layout/radial1"/>
    <dgm:cxn modelId="{0EFBCF8A-3356-45DA-8329-81872D6AAB35}" type="presOf" srcId="{66E03034-F563-4396-B24D-5ED762228C09}" destId="{6985269C-A9ED-4C80-94FB-CE5A79049316}" srcOrd="0" destOrd="0" presId="urn:microsoft.com/office/officeart/2005/8/layout/radial1"/>
    <dgm:cxn modelId="{54FBA98B-4F4F-47A9-97E6-58C981C6A8BB}" type="presOf" srcId="{74D69E1D-3D04-472C-9C8F-6B1A2BEC6F71}" destId="{1A48F3E4-D7E0-4FB5-BD76-E18A6C2333C3}" srcOrd="0" destOrd="0" presId="urn:microsoft.com/office/officeart/2005/8/layout/radial1"/>
    <dgm:cxn modelId="{5988029B-F5EE-457B-942C-84B05B5FE2A0}" type="presOf" srcId="{0FB38378-E01D-4B75-AA15-0F0CD04BB941}" destId="{B8019D48-86A8-457A-BF69-1AB8BEB598FC}" srcOrd="0" destOrd="0" presId="urn:microsoft.com/office/officeart/2005/8/layout/radial1"/>
    <dgm:cxn modelId="{90583CA9-5297-40EC-A1EE-5A2A07D0131E}" type="presOf" srcId="{CB65AF67-825A-4EEC-B359-92D651031650}" destId="{4A591C97-5ECD-4700-A1CB-A5BD4EC49D48}" srcOrd="0" destOrd="0" presId="urn:microsoft.com/office/officeart/2005/8/layout/radial1"/>
    <dgm:cxn modelId="{A603D5BA-ADF2-46C2-99A9-65D7B0081CDD}" type="presOf" srcId="{5199E494-44AA-44F3-948F-E121A676604E}" destId="{BC8E72EA-CAA9-4073-B555-4F2DDAFFF3BC}" srcOrd="0" destOrd="0" presId="urn:microsoft.com/office/officeart/2005/8/layout/radial1"/>
    <dgm:cxn modelId="{17B71ED9-360A-48D5-A0B2-28D1FBC4D36F}" srcId="{84D289CA-A789-465C-8C1B-A4604A685158}" destId="{0FB38378-E01D-4B75-AA15-0F0CD04BB941}" srcOrd="0" destOrd="0" parTransId="{861F2646-5E3B-4285-BFA4-BC458D05FBEA}" sibTransId="{ED92988A-ABA5-496A-A725-E6E0244BC534}"/>
    <dgm:cxn modelId="{B25B70DA-83BF-4251-BEB8-C1CAB5B82CAF}" type="presOf" srcId="{74D69E1D-3D04-472C-9C8F-6B1A2BEC6F71}" destId="{0F4B7D8D-4EB9-4F99-8DB9-AD03E3146FBF}" srcOrd="1" destOrd="0" presId="urn:microsoft.com/office/officeart/2005/8/layout/radial1"/>
    <dgm:cxn modelId="{2C67D6DF-900E-4F09-9416-4A8E73BE1183}" type="presOf" srcId="{66E03034-F563-4396-B24D-5ED762228C09}" destId="{506852A6-F925-4FDB-8F5E-42DD4D430E71}" srcOrd="1" destOrd="0" presId="urn:microsoft.com/office/officeart/2005/8/layout/radial1"/>
    <dgm:cxn modelId="{F1C3F7F6-06B9-4C81-8ACA-1FF8C3CDB029}" srcId="{0FB38378-E01D-4B75-AA15-0F0CD04BB941}" destId="{51C2947B-E0FC-4880-A87E-1CB907A910E0}" srcOrd="0" destOrd="0" parTransId="{A176E864-51BA-4483-B0B4-0A1846CD366B}" sibTransId="{9CD63441-088E-4B39-BF8F-7C6263CAE48B}"/>
    <dgm:cxn modelId="{DCBC1EFA-6DA7-44BB-B746-AFE57B6C4850}" type="presOf" srcId="{C1644922-C1F7-4B67-8B07-71A41EBC0124}" destId="{6AC68463-7036-42AB-81EC-605003BBEE82}" srcOrd="0" destOrd="0" presId="urn:microsoft.com/office/officeart/2005/8/layout/radial1"/>
    <dgm:cxn modelId="{DB2B06FE-DDA7-457D-8EFF-7003A3B7F7E7}" srcId="{0FB38378-E01D-4B75-AA15-0F0CD04BB941}" destId="{C1644922-C1F7-4B67-8B07-71A41EBC0124}" srcOrd="1" destOrd="0" parTransId="{5199E494-44AA-44F3-948F-E121A676604E}" sibTransId="{654B51A7-FA54-4DF0-95FA-8213382B3D2D}"/>
    <dgm:cxn modelId="{CFC816FE-7B6A-4A21-8096-0E54E402DDE6}" type="presOf" srcId="{FFA6F63E-F220-40E5-964C-F3796DB1FB13}" destId="{9A8DF048-B91A-40A9-8355-2B88ACBB80E6}" srcOrd="0" destOrd="0" presId="urn:microsoft.com/office/officeart/2005/8/layout/radial1"/>
    <dgm:cxn modelId="{5DF8DB5D-A263-4DEE-A70B-010278A1B66C}" type="presParOf" srcId="{FBDD19D0-F952-4A49-96A1-9B3885279A86}" destId="{B8019D48-86A8-457A-BF69-1AB8BEB598FC}" srcOrd="0" destOrd="0" presId="urn:microsoft.com/office/officeart/2005/8/layout/radial1"/>
    <dgm:cxn modelId="{F1B71073-685A-4B0C-90B2-50F6C45B6F04}" type="presParOf" srcId="{FBDD19D0-F952-4A49-96A1-9B3885279A86}" destId="{713F0323-78DD-456B-81C6-F2296071E153}" srcOrd="1" destOrd="0" presId="urn:microsoft.com/office/officeart/2005/8/layout/radial1"/>
    <dgm:cxn modelId="{FBA15CAD-46A9-48F3-A15F-01EFF88298E0}" type="presParOf" srcId="{713F0323-78DD-456B-81C6-F2296071E153}" destId="{93E3D48A-4CCF-4513-9A9E-9CF89396CEBD}" srcOrd="0" destOrd="0" presId="urn:microsoft.com/office/officeart/2005/8/layout/radial1"/>
    <dgm:cxn modelId="{73677EDF-06C2-434B-BBCD-16901DF03C05}" type="presParOf" srcId="{FBDD19D0-F952-4A49-96A1-9B3885279A86}" destId="{61DF5FBD-9112-41E0-9995-B5E4DAAC0755}" srcOrd="2" destOrd="0" presId="urn:microsoft.com/office/officeart/2005/8/layout/radial1"/>
    <dgm:cxn modelId="{11B64338-1A14-4C4D-A424-4C54C9836379}" type="presParOf" srcId="{FBDD19D0-F952-4A49-96A1-9B3885279A86}" destId="{BC8E72EA-CAA9-4073-B555-4F2DDAFFF3BC}" srcOrd="3" destOrd="0" presId="urn:microsoft.com/office/officeart/2005/8/layout/radial1"/>
    <dgm:cxn modelId="{B67242D5-DC34-45A1-A623-A4D6590B3EB9}" type="presParOf" srcId="{BC8E72EA-CAA9-4073-B555-4F2DDAFFF3BC}" destId="{401831BE-04B2-47C5-B9D7-D83793071F67}" srcOrd="0" destOrd="0" presId="urn:microsoft.com/office/officeart/2005/8/layout/radial1"/>
    <dgm:cxn modelId="{F31F7932-FD23-4D17-951E-759CEBFF2430}" type="presParOf" srcId="{FBDD19D0-F952-4A49-96A1-9B3885279A86}" destId="{6AC68463-7036-42AB-81EC-605003BBEE82}" srcOrd="4" destOrd="0" presId="urn:microsoft.com/office/officeart/2005/8/layout/radial1"/>
    <dgm:cxn modelId="{67BB8E2D-B5C8-405C-9844-18BC145163F3}" type="presParOf" srcId="{FBDD19D0-F952-4A49-96A1-9B3885279A86}" destId="{6985269C-A9ED-4C80-94FB-CE5A79049316}" srcOrd="5" destOrd="0" presId="urn:microsoft.com/office/officeart/2005/8/layout/radial1"/>
    <dgm:cxn modelId="{828A2469-41D3-4262-8865-A2F2D5F429CC}" type="presParOf" srcId="{6985269C-A9ED-4C80-94FB-CE5A79049316}" destId="{506852A6-F925-4FDB-8F5E-42DD4D430E71}" srcOrd="0" destOrd="0" presId="urn:microsoft.com/office/officeart/2005/8/layout/radial1"/>
    <dgm:cxn modelId="{4F31CE78-366F-4340-BDDB-F63DDC79072B}" type="presParOf" srcId="{FBDD19D0-F952-4A49-96A1-9B3885279A86}" destId="{9A8DF048-B91A-40A9-8355-2B88ACBB80E6}" srcOrd="6" destOrd="0" presId="urn:microsoft.com/office/officeart/2005/8/layout/radial1"/>
    <dgm:cxn modelId="{94FF723F-1CF2-4845-9DB7-31B18B3822B9}" type="presParOf" srcId="{FBDD19D0-F952-4A49-96A1-9B3885279A86}" destId="{1A48F3E4-D7E0-4FB5-BD76-E18A6C2333C3}" srcOrd="7" destOrd="0" presId="urn:microsoft.com/office/officeart/2005/8/layout/radial1"/>
    <dgm:cxn modelId="{6A801D10-8A02-42BE-8F99-4CB944FC742A}" type="presParOf" srcId="{1A48F3E4-D7E0-4FB5-BD76-E18A6C2333C3}" destId="{0F4B7D8D-4EB9-4F99-8DB9-AD03E3146FBF}" srcOrd="0" destOrd="0" presId="urn:microsoft.com/office/officeart/2005/8/layout/radial1"/>
    <dgm:cxn modelId="{E0D1A95F-2161-45AB-8668-DC92ED04E713}" type="presParOf" srcId="{FBDD19D0-F952-4A49-96A1-9B3885279A86}" destId="{3A49D9CC-C405-418E-AC99-EC13F68F5205}" srcOrd="8" destOrd="0" presId="urn:microsoft.com/office/officeart/2005/8/layout/radial1"/>
    <dgm:cxn modelId="{E47C675F-4664-4F1A-B935-C1CBE876425E}" type="presParOf" srcId="{FBDD19D0-F952-4A49-96A1-9B3885279A86}" destId="{0EBE2938-C02C-41A7-97FE-BF4A1BAB8B0D}" srcOrd="9" destOrd="0" presId="urn:microsoft.com/office/officeart/2005/8/layout/radial1"/>
    <dgm:cxn modelId="{CF06F013-131D-4373-8473-2019567FCAB2}" type="presParOf" srcId="{0EBE2938-C02C-41A7-97FE-BF4A1BAB8B0D}" destId="{E99B5FD8-60C3-4591-AF29-96E0FF4C222B}" srcOrd="0" destOrd="0" presId="urn:microsoft.com/office/officeart/2005/8/layout/radial1"/>
    <dgm:cxn modelId="{543F2D88-D1EA-45BB-B73B-8759D1A1B561}" type="presParOf" srcId="{FBDD19D0-F952-4A49-96A1-9B3885279A86}" destId="{4A591C97-5ECD-4700-A1CB-A5BD4EC49D48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53117A8-C9A6-4207-89F0-BC2B63C5B1D4}" type="doc">
      <dgm:prSet loTypeId="urn:microsoft.com/office/officeart/2009/3/layout/SubSte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DD23813-2A18-4EEF-8AD7-B9366B65A3F2}">
      <dgm:prSet/>
      <dgm:spPr>
        <a:gradFill flip="none" rotWithShape="0">
          <a:gsLst>
            <a:gs pos="0">
              <a:schemeClr val="accent2">
                <a:lumMod val="75000"/>
                <a:tint val="66000"/>
                <a:satMod val="160000"/>
              </a:schemeClr>
            </a:gs>
            <a:gs pos="50000">
              <a:schemeClr val="accent2">
                <a:lumMod val="75000"/>
                <a:tint val="44500"/>
                <a:satMod val="160000"/>
              </a:schemeClr>
            </a:gs>
            <a:gs pos="100000">
              <a:schemeClr val="accent2">
                <a:lumMod val="75000"/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US" dirty="0"/>
            <a:t>Goal of Buddhism: Relieve Suffering</a:t>
          </a:r>
        </a:p>
      </dgm:t>
    </dgm:pt>
    <dgm:pt modelId="{EEF000FD-D1D6-4196-B5F1-6B6F5AA30B33}" type="parTrans" cxnId="{E0DFD11B-07BC-4560-A11E-4DEC05752981}">
      <dgm:prSet/>
      <dgm:spPr/>
      <dgm:t>
        <a:bodyPr/>
        <a:lstStyle/>
        <a:p>
          <a:endParaRPr lang="en-US"/>
        </a:p>
      </dgm:t>
    </dgm:pt>
    <dgm:pt modelId="{788C9261-483B-47EF-9C79-2C0F9899D7A7}" type="sibTrans" cxnId="{E0DFD11B-07BC-4560-A11E-4DEC05752981}">
      <dgm:prSet phldrT="01" phldr="0"/>
      <dgm:spPr/>
      <dgm:t>
        <a:bodyPr/>
        <a:lstStyle/>
        <a:p>
          <a:endParaRPr lang="en-US"/>
        </a:p>
      </dgm:t>
    </dgm:pt>
    <dgm:pt modelId="{1D8D043B-ED6C-4D87-99EB-973065CA73AF}">
      <dgm:prSet/>
      <dgm:spPr>
        <a:gradFill flip="none" rotWithShape="0">
          <a:gsLst>
            <a:gs pos="0">
              <a:srgbClr val="002060">
                <a:tint val="66000"/>
                <a:satMod val="160000"/>
              </a:srgbClr>
            </a:gs>
            <a:gs pos="50000">
              <a:srgbClr val="002060">
                <a:tint val="44500"/>
                <a:satMod val="160000"/>
              </a:srgbClr>
            </a:gs>
            <a:gs pos="100000">
              <a:srgbClr val="00206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en-US" dirty="0"/>
            <a:t>World Reality: Dependent Origination</a:t>
          </a:r>
        </a:p>
      </dgm:t>
    </dgm:pt>
    <dgm:pt modelId="{CF52E698-1391-42D0-9CB4-6EF64303EB1C}" type="parTrans" cxnId="{33FEF8D0-F79F-4BFB-9520-DE6FB1A3B9F1}">
      <dgm:prSet/>
      <dgm:spPr/>
      <dgm:t>
        <a:bodyPr/>
        <a:lstStyle/>
        <a:p>
          <a:endParaRPr lang="en-US"/>
        </a:p>
      </dgm:t>
    </dgm:pt>
    <dgm:pt modelId="{B8666F6E-7A79-4F0F-96B2-D37BBA105768}" type="sibTrans" cxnId="{33FEF8D0-F79F-4BFB-9520-DE6FB1A3B9F1}">
      <dgm:prSet phldrT="02" phldr="0"/>
      <dgm:spPr/>
      <dgm:t>
        <a:bodyPr/>
        <a:lstStyle/>
        <a:p>
          <a:endParaRPr lang="en-US"/>
        </a:p>
      </dgm:t>
    </dgm:pt>
    <dgm:pt modelId="{BE5FA27A-317D-4F26-926C-83F1C1586856}">
      <dgm:prSet/>
      <dgm:spPr>
        <a:gradFill flip="none" rotWithShape="0">
          <a:gsLst>
            <a:gs pos="0">
              <a:srgbClr val="7030A0">
                <a:tint val="66000"/>
                <a:satMod val="160000"/>
              </a:srgbClr>
            </a:gs>
            <a:gs pos="50000">
              <a:srgbClr val="7030A0">
                <a:tint val="44500"/>
                <a:satMod val="160000"/>
              </a:srgbClr>
            </a:gs>
            <a:gs pos="100000">
              <a:srgbClr val="7030A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en-US" dirty="0"/>
            <a:t>Middle Way </a:t>
          </a:r>
        </a:p>
      </dgm:t>
    </dgm:pt>
    <dgm:pt modelId="{1F279F5A-D79F-4593-9496-FB9B66078C6E}" type="parTrans" cxnId="{6BA7E0F7-5E7C-465F-A53E-BE24CA00BB58}">
      <dgm:prSet/>
      <dgm:spPr/>
      <dgm:t>
        <a:bodyPr/>
        <a:lstStyle/>
        <a:p>
          <a:endParaRPr lang="en-US"/>
        </a:p>
      </dgm:t>
    </dgm:pt>
    <dgm:pt modelId="{B03D2FA8-2150-4C77-B7F1-B9458587ED64}" type="sibTrans" cxnId="{6BA7E0F7-5E7C-465F-A53E-BE24CA00BB58}">
      <dgm:prSet phldrT="04" phldr="0"/>
      <dgm:spPr/>
      <dgm:t>
        <a:bodyPr/>
        <a:lstStyle/>
        <a:p>
          <a:endParaRPr lang="en-US"/>
        </a:p>
      </dgm:t>
    </dgm:pt>
    <dgm:pt modelId="{214E02AC-CD97-47B0-88DA-5DE8F28DD2EE}">
      <dgm:prSet/>
      <dgm:spPr>
        <a:solidFill>
          <a:srgbClr val="00B0F0"/>
        </a:solidFill>
      </dgm:spPr>
      <dgm:t>
        <a:bodyPr/>
        <a:lstStyle/>
        <a:p>
          <a:r>
            <a:rPr lang="en-US" dirty="0"/>
            <a:t> World Reality: Change</a:t>
          </a:r>
        </a:p>
      </dgm:t>
    </dgm:pt>
    <dgm:pt modelId="{F7CB399B-94B6-4818-A8C5-8E4F6FEC7166}" type="parTrans" cxnId="{F714A387-9019-462C-BF07-2E5C488B45F5}">
      <dgm:prSet/>
      <dgm:spPr/>
      <dgm:t>
        <a:bodyPr/>
        <a:lstStyle/>
        <a:p>
          <a:endParaRPr lang="en-US"/>
        </a:p>
      </dgm:t>
    </dgm:pt>
    <dgm:pt modelId="{F696C2FD-BBC1-49E0-8264-747A7170A553}" type="sibTrans" cxnId="{F714A387-9019-462C-BF07-2E5C488B45F5}">
      <dgm:prSet phldrT="03" phldr="0"/>
      <dgm:spPr/>
      <dgm:t>
        <a:bodyPr/>
        <a:lstStyle/>
        <a:p>
          <a:endParaRPr lang="en-US"/>
        </a:p>
      </dgm:t>
    </dgm:pt>
    <dgm:pt modelId="{4A9FFCC4-B425-443A-A9F3-14A97A5E1CDC}">
      <dgm:prSet/>
      <dgm:spPr>
        <a:gradFill flip="none" rotWithShape="0">
          <a:gsLst>
            <a:gs pos="0">
              <a:srgbClr val="00B050">
                <a:tint val="66000"/>
                <a:satMod val="160000"/>
              </a:srgbClr>
            </a:gs>
            <a:gs pos="50000">
              <a:srgbClr val="00B050">
                <a:tint val="44500"/>
                <a:satMod val="160000"/>
              </a:srgbClr>
            </a:gs>
            <a:gs pos="100000">
              <a:srgbClr val="00B05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en-US" dirty="0"/>
            <a:t>Wisdom and Compassion</a:t>
          </a:r>
        </a:p>
      </dgm:t>
    </dgm:pt>
    <dgm:pt modelId="{D1F923D8-820F-4C7C-B5C3-E8C300496BF8}" type="parTrans" cxnId="{E6D43C05-6E4E-44D3-B37E-0CAA61136C88}">
      <dgm:prSet/>
      <dgm:spPr/>
      <dgm:t>
        <a:bodyPr/>
        <a:lstStyle/>
        <a:p>
          <a:endParaRPr lang="en-US"/>
        </a:p>
      </dgm:t>
    </dgm:pt>
    <dgm:pt modelId="{6F6947EB-E62A-4814-8D9B-03E9D3C8FC76}" type="sibTrans" cxnId="{E6D43C05-6E4E-44D3-B37E-0CAA61136C88}">
      <dgm:prSet phldrT="05" phldr="0"/>
      <dgm:spPr/>
      <dgm:t>
        <a:bodyPr/>
        <a:lstStyle/>
        <a:p>
          <a:endParaRPr lang="en-US"/>
        </a:p>
      </dgm:t>
    </dgm:pt>
    <dgm:pt modelId="{A9BA656E-16F7-4416-99FA-70DE1C5E5244}" type="pres">
      <dgm:prSet presAssocID="{453117A8-C9A6-4207-89F0-BC2B63C5B1D4}" presName="Name0" presStyleCnt="0">
        <dgm:presLayoutVars>
          <dgm:chMax val="7"/>
          <dgm:dir/>
          <dgm:animOne val="branch"/>
        </dgm:presLayoutVars>
      </dgm:prSet>
      <dgm:spPr/>
    </dgm:pt>
    <dgm:pt modelId="{834100BD-4BF1-44D9-BEA4-79A4F73E519F}" type="pres">
      <dgm:prSet presAssocID="{3DD23813-2A18-4EEF-8AD7-B9366B65A3F2}" presName="parTx1" presStyleLbl="node1" presStyleIdx="0" presStyleCnt="5"/>
      <dgm:spPr/>
    </dgm:pt>
    <dgm:pt modelId="{B031A027-C7BC-471E-93B3-CC4B00F781DE}" type="pres">
      <dgm:prSet presAssocID="{1D8D043B-ED6C-4D87-99EB-973065CA73AF}" presName="parTx2" presStyleLbl="node1" presStyleIdx="1" presStyleCnt="5"/>
      <dgm:spPr/>
    </dgm:pt>
    <dgm:pt modelId="{F1C23411-A136-4C55-83E8-DCBDEB67FE4D}" type="pres">
      <dgm:prSet presAssocID="{214E02AC-CD97-47B0-88DA-5DE8F28DD2EE}" presName="parTx3" presStyleLbl="node1" presStyleIdx="2" presStyleCnt="5"/>
      <dgm:spPr/>
    </dgm:pt>
    <dgm:pt modelId="{746A1297-1736-45E6-8363-99B194137D8B}" type="pres">
      <dgm:prSet presAssocID="{BE5FA27A-317D-4F26-926C-83F1C1586856}" presName="parTx4" presStyleLbl="node1" presStyleIdx="3" presStyleCnt="5"/>
      <dgm:spPr/>
    </dgm:pt>
    <dgm:pt modelId="{D2036274-185B-4062-BCC5-8E82CF14DD09}" type="pres">
      <dgm:prSet presAssocID="{4A9FFCC4-B425-443A-A9F3-14A97A5E1CDC}" presName="parTx5" presStyleLbl="node1" presStyleIdx="4" presStyleCnt="5"/>
      <dgm:spPr/>
    </dgm:pt>
  </dgm:ptLst>
  <dgm:cxnLst>
    <dgm:cxn modelId="{E6D43C05-6E4E-44D3-B37E-0CAA61136C88}" srcId="{453117A8-C9A6-4207-89F0-BC2B63C5B1D4}" destId="{4A9FFCC4-B425-443A-A9F3-14A97A5E1CDC}" srcOrd="4" destOrd="0" parTransId="{D1F923D8-820F-4C7C-B5C3-E8C300496BF8}" sibTransId="{6F6947EB-E62A-4814-8D9B-03E9D3C8FC76}"/>
    <dgm:cxn modelId="{E0DFD11B-07BC-4560-A11E-4DEC05752981}" srcId="{453117A8-C9A6-4207-89F0-BC2B63C5B1D4}" destId="{3DD23813-2A18-4EEF-8AD7-B9366B65A3F2}" srcOrd="0" destOrd="0" parTransId="{EEF000FD-D1D6-4196-B5F1-6B6F5AA30B33}" sibTransId="{788C9261-483B-47EF-9C79-2C0F9899D7A7}"/>
    <dgm:cxn modelId="{2147D930-EB5C-4DAA-B031-EE7472810185}" type="presOf" srcId="{3DD23813-2A18-4EEF-8AD7-B9366B65A3F2}" destId="{834100BD-4BF1-44D9-BEA4-79A4F73E519F}" srcOrd="0" destOrd="0" presId="urn:microsoft.com/office/officeart/2009/3/layout/SubStepProcess"/>
    <dgm:cxn modelId="{63F5F95A-1324-4EFE-81F9-062BE0782097}" type="presOf" srcId="{214E02AC-CD97-47B0-88DA-5DE8F28DD2EE}" destId="{F1C23411-A136-4C55-83E8-DCBDEB67FE4D}" srcOrd="0" destOrd="0" presId="urn:microsoft.com/office/officeart/2009/3/layout/SubStepProcess"/>
    <dgm:cxn modelId="{CAE51C68-EE0F-428B-9091-338A149E2F4F}" type="presOf" srcId="{1D8D043B-ED6C-4D87-99EB-973065CA73AF}" destId="{B031A027-C7BC-471E-93B3-CC4B00F781DE}" srcOrd="0" destOrd="0" presId="urn:microsoft.com/office/officeart/2009/3/layout/SubStepProcess"/>
    <dgm:cxn modelId="{F714A387-9019-462C-BF07-2E5C488B45F5}" srcId="{453117A8-C9A6-4207-89F0-BC2B63C5B1D4}" destId="{214E02AC-CD97-47B0-88DA-5DE8F28DD2EE}" srcOrd="2" destOrd="0" parTransId="{F7CB399B-94B6-4818-A8C5-8E4F6FEC7166}" sibTransId="{F696C2FD-BBC1-49E0-8264-747A7170A553}"/>
    <dgm:cxn modelId="{C25487D0-2066-4388-9BFD-A588BD87BC80}" type="presOf" srcId="{453117A8-C9A6-4207-89F0-BC2B63C5B1D4}" destId="{A9BA656E-16F7-4416-99FA-70DE1C5E5244}" srcOrd="0" destOrd="0" presId="urn:microsoft.com/office/officeart/2009/3/layout/SubStepProcess"/>
    <dgm:cxn modelId="{33FEF8D0-F79F-4BFB-9520-DE6FB1A3B9F1}" srcId="{453117A8-C9A6-4207-89F0-BC2B63C5B1D4}" destId="{1D8D043B-ED6C-4D87-99EB-973065CA73AF}" srcOrd="1" destOrd="0" parTransId="{CF52E698-1391-42D0-9CB4-6EF64303EB1C}" sibTransId="{B8666F6E-7A79-4F0F-96B2-D37BBA105768}"/>
    <dgm:cxn modelId="{BF2682E5-35E0-42DB-A43B-99C1D106712F}" type="presOf" srcId="{4A9FFCC4-B425-443A-A9F3-14A97A5E1CDC}" destId="{D2036274-185B-4062-BCC5-8E82CF14DD09}" srcOrd="0" destOrd="0" presId="urn:microsoft.com/office/officeart/2009/3/layout/SubStepProcess"/>
    <dgm:cxn modelId="{6BA7E0F7-5E7C-465F-A53E-BE24CA00BB58}" srcId="{453117A8-C9A6-4207-89F0-BC2B63C5B1D4}" destId="{BE5FA27A-317D-4F26-926C-83F1C1586856}" srcOrd="3" destOrd="0" parTransId="{1F279F5A-D79F-4593-9496-FB9B66078C6E}" sibTransId="{B03D2FA8-2150-4C77-B7F1-B9458587ED64}"/>
    <dgm:cxn modelId="{ADB275F8-0533-47CF-87B3-B115A361D5A0}" type="presOf" srcId="{BE5FA27A-317D-4F26-926C-83F1C1586856}" destId="{746A1297-1736-45E6-8363-99B194137D8B}" srcOrd="0" destOrd="0" presId="urn:microsoft.com/office/officeart/2009/3/layout/SubStepProcess"/>
    <dgm:cxn modelId="{E0FF5A5D-F4D1-4243-B5D7-238A3A04A0C4}" type="presParOf" srcId="{A9BA656E-16F7-4416-99FA-70DE1C5E5244}" destId="{834100BD-4BF1-44D9-BEA4-79A4F73E519F}" srcOrd="0" destOrd="0" presId="urn:microsoft.com/office/officeart/2009/3/layout/SubStepProcess"/>
    <dgm:cxn modelId="{76768D4A-AFB7-47E0-BC4F-B395EAE88E21}" type="presParOf" srcId="{A9BA656E-16F7-4416-99FA-70DE1C5E5244}" destId="{B031A027-C7BC-471E-93B3-CC4B00F781DE}" srcOrd="1" destOrd="0" presId="urn:microsoft.com/office/officeart/2009/3/layout/SubStepProcess"/>
    <dgm:cxn modelId="{D559A10D-42D4-42C5-B89D-DB6F9944BED5}" type="presParOf" srcId="{A9BA656E-16F7-4416-99FA-70DE1C5E5244}" destId="{F1C23411-A136-4C55-83E8-DCBDEB67FE4D}" srcOrd="2" destOrd="0" presId="urn:microsoft.com/office/officeart/2009/3/layout/SubStepProcess"/>
    <dgm:cxn modelId="{F16775CF-BB1C-411C-91D9-DCD648718357}" type="presParOf" srcId="{A9BA656E-16F7-4416-99FA-70DE1C5E5244}" destId="{746A1297-1736-45E6-8363-99B194137D8B}" srcOrd="3" destOrd="0" presId="urn:microsoft.com/office/officeart/2009/3/layout/SubStepProcess"/>
    <dgm:cxn modelId="{6770D14D-4BBE-4261-B621-66F160A5FC78}" type="presParOf" srcId="{A9BA656E-16F7-4416-99FA-70DE1C5E5244}" destId="{D2036274-185B-4062-BCC5-8E82CF14DD09}" srcOrd="4" destOrd="0" presId="urn:microsoft.com/office/officeart/2009/3/layout/SubSte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53117A8-C9A6-4207-89F0-BC2B63C5B1D4}" type="doc">
      <dgm:prSet loTypeId="urn:microsoft.com/office/officeart/2009/3/layout/SubSte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DD23813-2A18-4EEF-8AD7-B9366B65A3F2}">
      <dgm:prSet/>
      <dgm:spPr>
        <a:gradFill flip="none" rotWithShape="0">
          <a:gsLst>
            <a:gs pos="0">
              <a:schemeClr val="accent2">
                <a:lumMod val="75000"/>
                <a:tint val="66000"/>
                <a:satMod val="160000"/>
              </a:schemeClr>
            </a:gs>
            <a:gs pos="50000">
              <a:schemeClr val="accent2">
                <a:lumMod val="75000"/>
                <a:tint val="44500"/>
                <a:satMod val="160000"/>
              </a:schemeClr>
            </a:gs>
            <a:gs pos="100000">
              <a:schemeClr val="accent2">
                <a:lumMod val="75000"/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US" dirty="0"/>
            <a:t>Goal of Buddhism: Relieve Suffering</a:t>
          </a:r>
        </a:p>
      </dgm:t>
    </dgm:pt>
    <dgm:pt modelId="{EEF000FD-D1D6-4196-B5F1-6B6F5AA30B33}" type="parTrans" cxnId="{E0DFD11B-07BC-4560-A11E-4DEC05752981}">
      <dgm:prSet/>
      <dgm:spPr/>
      <dgm:t>
        <a:bodyPr/>
        <a:lstStyle/>
        <a:p>
          <a:endParaRPr lang="en-US"/>
        </a:p>
      </dgm:t>
    </dgm:pt>
    <dgm:pt modelId="{788C9261-483B-47EF-9C79-2C0F9899D7A7}" type="sibTrans" cxnId="{E0DFD11B-07BC-4560-A11E-4DEC05752981}">
      <dgm:prSet phldrT="01" phldr="0"/>
      <dgm:spPr/>
      <dgm:t>
        <a:bodyPr/>
        <a:lstStyle/>
        <a:p>
          <a:endParaRPr lang="en-US"/>
        </a:p>
      </dgm:t>
    </dgm:pt>
    <dgm:pt modelId="{1D8D043B-ED6C-4D87-99EB-973065CA73AF}">
      <dgm:prSet/>
      <dgm:spPr>
        <a:gradFill flip="none" rotWithShape="0">
          <a:gsLst>
            <a:gs pos="0">
              <a:srgbClr val="002060">
                <a:tint val="66000"/>
                <a:satMod val="160000"/>
              </a:srgbClr>
            </a:gs>
            <a:gs pos="50000">
              <a:srgbClr val="002060">
                <a:tint val="44500"/>
                <a:satMod val="160000"/>
              </a:srgbClr>
            </a:gs>
            <a:gs pos="100000">
              <a:srgbClr val="00206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en-US" dirty="0"/>
            <a:t>World Reality: Dependent Origination</a:t>
          </a:r>
        </a:p>
      </dgm:t>
    </dgm:pt>
    <dgm:pt modelId="{CF52E698-1391-42D0-9CB4-6EF64303EB1C}" type="parTrans" cxnId="{33FEF8D0-F79F-4BFB-9520-DE6FB1A3B9F1}">
      <dgm:prSet/>
      <dgm:spPr/>
      <dgm:t>
        <a:bodyPr/>
        <a:lstStyle/>
        <a:p>
          <a:endParaRPr lang="en-US"/>
        </a:p>
      </dgm:t>
    </dgm:pt>
    <dgm:pt modelId="{B8666F6E-7A79-4F0F-96B2-D37BBA105768}" type="sibTrans" cxnId="{33FEF8D0-F79F-4BFB-9520-DE6FB1A3B9F1}">
      <dgm:prSet phldrT="02" phldr="0"/>
      <dgm:spPr/>
      <dgm:t>
        <a:bodyPr/>
        <a:lstStyle/>
        <a:p>
          <a:endParaRPr lang="en-US"/>
        </a:p>
      </dgm:t>
    </dgm:pt>
    <dgm:pt modelId="{BE5FA27A-317D-4F26-926C-83F1C1586856}">
      <dgm:prSet/>
      <dgm:spPr>
        <a:solidFill>
          <a:srgbClr val="7030A0"/>
        </a:solidFill>
      </dgm:spPr>
      <dgm:t>
        <a:bodyPr/>
        <a:lstStyle/>
        <a:p>
          <a:r>
            <a:rPr lang="en-US" dirty="0"/>
            <a:t>Middle Way </a:t>
          </a:r>
        </a:p>
      </dgm:t>
    </dgm:pt>
    <dgm:pt modelId="{1F279F5A-D79F-4593-9496-FB9B66078C6E}" type="parTrans" cxnId="{6BA7E0F7-5E7C-465F-A53E-BE24CA00BB58}">
      <dgm:prSet/>
      <dgm:spPr/>
      <dgm:t>
        <a:bodyPr/>
        <a:lstStyle/>
        <a:p>
          <a:endParaRPr lang="en-US"/>
        </a:p>
      </dgm:t>
    </dgm:pt>
    <dgm:pt modelId="{B03D2FA8-2150-4C77-B7F1-B9458587ED64}" type="sibTrans" cxnId="{6BA7E0F7-5E7C-465F-A53E-BE24CA00BB58}">
      <dgm:prSet phldrT="04" phldr="0"/>
      <dgm:spPr/>
      <dgm:t>
        <a:bodyPr/>
        <a:lstStyle/>
        <a:p>
          <a:endParaRPr lang="en-US"/>
        </a:p>
      </dgm:t>
    </dgm:pt>
    <dgm:pt modelId="{214E02AC-CD97-47B0-88DA-5DE8F28DD2EE}">
      <dgm:prSet/>
      <dgm:spPr>
        <a:gradFill flip="none" rotWithShape="0">
          <a:gsLst>
            <a:gs pos="0">
              <a:srgbClr val="00B0F0">
                <a:tint val="66000"/>
                <a:satMod val="160000"/>
              </a:srgbClr>
            </a:gs>
            <a:gs pos="50000">
              <a:srgbClr val="00B0F0">
                <a:tint val="44500"/>
                <a:satMod val="160000"/>
              </a:srgbClr>
            </a:gs>
            <a:gs pos="100000">
              <a:srgbClr val="00B0F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en-US" dirty="0"/>
            <a:t> World Reality: Change</a:t>
          </a:r>
        </a:p>
      </dgm:t>
    </dgm:pt>
    <dgm:pt modelId="{F7CB399B-94B6-4818-A8C5-8E4F6FEC7166}" type="parTrans" cxnId="{F714A387-9019-462C-BF07-2E5C488B45F5}">
      <dgm:prSet/>
      <dgm:spPr/>
      <dgm:t>
        <a:bodyPr/>
        <a:lstStyle/>
        <a:p>
          <a:endParaRPr lang="en-US"/>
        </a:p>
      </dgm:t>
    </dgm:pt>
    <dgm:pt modelId="{F696C2FD-BBC1-49E0-8264-747A7170A553}" type="sibTrans" cxnId="{F714A387-9019-462C-BF07-2E5C488B45F5}">
      <dgm:prSet phldrT="03" phldr="0"/>
      <dgm:spPr/>
      <dgm:t>
        <a:bodyPr/>
        <a:lstStyle/>
        <a:p>
          <a:endParaRPr lang="en-US"/>
        </a:p>
      </dgm:t>
    </dgm:pt>
    <dgm:pt modelId="{4A9FFCC4-B425-443A-A9F3-14A97A5E1CDC}">
      <dgm:prSet/>
      <dgm:spPr>
        <a:gradFill flip="none" rotWithShape="0">
          <a:gsLst>
            <a:gs pos="0">
              <a:srgbClr val="00B050">
                <a:tint val="66000"/>
                <a:satMod val="160000"/>
              </a:srgbClr>
            </a:gs>
            <a:gs pos="50000">
              <a:srgbClr val="00B050">
                <a:tint val="44500"/>
                <a:satMod val="160000"/>
              </a:srgbClr>
            </a:gs>
            <a:gs pos="100000">
              <a:srgbClr val="00B05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en-US" dirty="0"/>
            <a:t>Wisdom and Compassion</a:t>
          </a:r>
        </a:p>
      </dgm:t>
    </dgm:pt>
    <dgm:pt modelId="{D1F923D8-820F-4C7C-B5C3-E8C300496BF8}" type="parTrans" cxnId="{E6D43C05-6E4E-44D3-B37E-0CAA61136C88}">
      <dgm:prSet/>
      <dgm:spPr/>
      <dgm:t>
        <a:bodyPr/>
        <a:lstStyle/>
        <a:p>
          <a:endParaRPr lang="en-US"/>
        </a:p>
      </dgm:t>
    </dgm:pt>
    <dgm:pt modelId="{6F6947EB-E62A-4814-8D9B-03E9D3C8FC76}" type="sibTrans" cxnId="{E6D43C05-6E4E-44D3-B37E-0CAA61136C88}">
      <dgm:prSet phldrT="05" phldr="0"/>
      <dgm:spPr/>
      <dgm:t>
        <a:bodyPr/>
        <a:lstStyle/>
        <a:p>
          <a:endParaRPr lang="en-US"/>
        </a:p>
      </dgm:t>
    </dgm:pt>
    <dgm:pt modelId="{A9BA656E-16F7-4416-99FA-70DE1C5E5244}" type="pres">
      <dgm:prSet presAssocID="{453117A8-C9A6-4207-89F0-BC2B63C5B1D4}" presName="Name0" presStyleCnt="0">
        <dgm:presLayoutVars>
          <dgm:chMax val="7"/>
          <dgm:dir/>
          <dgm:animOne val="branch"/>
        </dgm:presLayoutVars>
      </dgm:prSet>
      <dgm:spPr/>
    </dgm:pt>
    <dgm:pt modelId="{834100BD-4BF1-44D9-BEA4-79A4F73E519F}" type="pres">
      <dgm:prSet presAssocID="{3DD23813-2A18-4EEF-8AD7-B9366B65A3F2}" presName="parTx1" presStyleLbl="node1" presStyleIdx="0" presStyleCnt="5"/>
      <dgm:spPr/>
    </dgm:pt>
    <dgm:pt modelId="{B031A027-C7BC-471E-93B3-CC4B00F781DE}" type="pres">
      <dgm:prSet presAssocID="{1D8D043B-ED6C-4D87-99EB-973065CA73AF}" presName="parTx2" presStyleLbl="node1" presStyleIdx="1" presStyleCnt="5"/>
      <dgm:spPr/>
    </dgm:pt>
    <dgm:pt modelId="{F1C23411-A136-4C55-83E8-DCBDEB67FE4D}" type="pres">
      <dgm:prSet presAssocID="{214E02AC-CD97-47B0-88DA-5DE8F28DD2EE}" presName="parTx3" presStyleLbl="node1" presStyleIdx="2" presStyleCnt="5"/>
      <dgm:spPr/>
    </dgm:pt>
    <dgm:pt modelId="{746A1297-1736-45E6-8363-99B194137D8B}" type="pres">
      <dgm:prSet presAssocID="{BE5FA27A-317D-4F26-926C-83F1C1586856}" presName="parTx4" presStyleLbl="node1" presStyleIdx="3" presStyleCnt="5"/>
      <dgm:spPr/>
    </dgm:pt>
    <dgm:pt modelId="{D2036274-185B-4062-BCC5-8E82CF14DD09}" type="pres">
      <dgm:prSet presAssocID="{4A9FFCC4-B425-443A-A9F3-14A97A5E1CDC}" presName="parTx5" presStyleLbl="node1" presStyleIdx="4" presStyleCnt="5"/>
      <dgm:spPr/>
    </dgm:pt>
  </dgm:ptLst>
  <dgm:cxnLst>
    <dgm:cxn modelId="{E6D43C05-6E4E-44D3-B37E-0CAA61136C88}" srcId="{453117A8-C9A6-4207-89F0-BC2B63C5B1D4}" destId="{4A9FFCC4-B425-443A-A9F3-14A97A5E1CDC}" srcOrd="4" destOrd="0" parTransId="{D1F923D8-820F-4C7C-B5C3-E8C300496BF8}" sibTransId="{6F6947EB-E62A-4814-8D9B-03E9D3C8FC76}"/>
    <dgm:cxn modelId="{E0DFD11B-07BC-4560-A11E-4DEC05752981}" srcId="{453117A8-C9A6-4207-89F0-BC2B63C5B1D4}" destId="{3DD23813-2A18-4EEF-8AD7-B9366B65A3F2}" srcOrd="0" destOrd="0" parTransId="{EEF000FD-D1D6-4196-B5F1-6B6F5AA30B33}" sibTransId="{788C9261-483B-47EF-9C79-2C0F9899D7A7}"/>
    <dgm:cxn modelId="{2147D930-EB5C-4DAA-B031-EE7472810185}" type="presOf" srcId="{3DD23813-2A18-4EEF-8AD7-B9366B65A3F2}" destId="{834100BD-4BF1-44D9-BEA4-79A4F73E519F}" srcOrd="0" destOrd="0" presId="urn:microsoft.com/office/officeart/2009/3/layout/SubStepProcess"/>
    <dgm:cxn modelId="{63F5F95A-1324-4EFE-81F9-062BE0782097}" type="presOf" srcId="{214E02AC-CD97-47B0-88DA-5DE8F28DD2EE}" destId="{F1C23411-A136-4C55-83E8-DCBDEB67FE4D}" srcOrd="0" destOrd="0" presId="urn:microsoft.com/office/officeart/2009/3/layout/SubStepProcess"/>
    <dgm:cxn modelId="{CAE51C68-EE0F-428B-9091-338A149E2F4F}" type="presOf" srcId="{1D8D043B-ED6C-4D87-99EB-973065CA73AF}" destId="{B031A027-C7BC-471E-93B3-CC4B00F781DE}" srcOrd="0" destOrd="0" presId="urn:microsoft.com/office/officeart/2009/3/layout/SubStepProcess"/>
    <dgm:cxn modelId="{F714A387-9019-462C-BF07-2E5C488B45F5}" srcId="{453117A8-C9A6-4207-89F0-BC2B63C5B1D4}" destId="{214E02AC-CD97-47B0-88DA-5DE8F28DD2EE}" srcOrd="2" destOrd="0" parTransId="{F7CB399B-94B6-4818-A8C5-8E4F6FEC7166}" sibTransId="{F696C2FD-BBC1-49E0-8264-747A7170A553}"/>
    <dgm:cxn modelId="{C25487D0-2066-4388-9BFD-A588BD87BC80}" type="presOf" srcId="{453117A8-C9A6-4207-89F0-BC2B63C5B1D4}" destId="{A9BA656E-16F7-4416-99FA-70DE1C5E5244}" srcOrd="0" destOrd="0" presId="urn:microsoft.com/office/officeart/2009/3/layout/SubStepProcess"/>
    <dgm:cxn modelId="{33FEF8D0-F79F-4BFB-9520-DE6FB1A3B9F1}" srcId="{453117A8-C9A6-4207-89F0-BC2B63C5B1D4}" destId="{1D8D043B-ED6C-4D87-99EB-973065CA73AF}" srcOrd="1" destOrd="0" parTransId="{CF52E698-1391-42D0-9CB4-6EF64303EB1C}" sibTransId="{B8666F6E-7A79-4F0F-96B2-D37BBA105768}"/>
    <dgm:cxn modelId="{BF2682E5-35E0-42DB-A43B-99C1D106712F}" type="presOf" srcId="{4A9FFCC4-B425-443A-A9F3-14A97A5E1CDC}" destId="{D2036274-185B-4062-BCC5-8E82CF14DD09}" srcOrd="0" destOrd="0" presId="urn:microsoft.com/office/officeart/2009/3/layout/SubStepProcess"/>
    <dgm:cxn modelId="{6BA7E0F7-5E7C-465F-A53E-BE24CA00BB58}" srcId="{453117A8-C9A6-4207-89F0-BC2B63C5B1D4}" destId="{BE5FA27A-317D-4F26-926C-83F1C1586856}" srcOrd="3" destOrd="0" parTransId="{1F279F5A-D79F-4593-9496-FB9B66078C6E}" sibTransId="{B03D2FA8-2150-4C77-B7F1-B9458587ED64}"/>
    <dgm:cxn modelId="{ADB275F8-0533-47CF-87B3-B115A361D5A0}" type="presOf" srcId="{BE5FA27A-317D-4F26-926C-83F1C1586856}" destId="{746A1297-1736-45E6-8363-99B194137D8B}" srcOrd="0" destOrd="0" presId="urn:microsoft.com/office/officeart/2009/3/layout/SubStepProcess"/>
    <dgm:cxn modelId="{E0FF5A5D-F4D1-4243-B5D7-238A3A04A0C4}" type="presParOf" srcId="{A9BA656E-16F7-4416-99FA-70DE1C5E5244}" destId="{834100BD-4BF1-44D9-BEA4-79A4F73E519F}" srcOrd="0" destOrd="0" presId="urn:microsoft.com/office/officeart/2009/3/layout/SubStepProcess"/>
    <dgm:cxn modelId="{76768D4A-AFB7-47E0-BC4F-B395EAE88E21}" type="presParOf" srcId="{A9BA656E-16F7-4416-99FA-70DE1C5E5244}" destId="{B031A027-C7BC-471E-93B3-CC4B00F781DE}" srcOrd="1" destOrd="0" presId="urn:microsoft.com/office/officeart/2009/3/layout/SubStepProcess"/>
    <dgm:cxn modelId="{D559A10D-42D4-42C5-B89D-DB6F9944BED5}" type="presParOf" srcId="{A9BA656E-16F7-4416-99FA-70DE1C5E5244}" destId="{F1C23411-A136-4C55-83E8-DCBDEB67FE4D}" srcOrd="2" destOrd="0" presId="urn:microsoft.com/office/officeart/2009/3/layout/SubStepProcess"/>
    <dgm:cxn modelId="{F16775CF-BB1C-411C-91D9-DCD648718357}" type="presParOf" srcId="{A9BA656E-16F7-4416-99FA-70DE1C5E5244}" destId="{746A1297-1736-45E6-8363-99B194137D8B}" srcOrd="3" destOrd="0" presId="urn:microsoft.com/office/officeart/2009/3/layout/SubStepProcess"/>
    <dgm:cxn modelId="{6770D14D-4BBE-4261-B621-66F160A5FC78}" type="presParOf" srcId="{A9BA656E-16F7-4416-99FA-70DE1C5E5244}" destId="{D2036274-185B-4062-BCC5-8E82CF14DD09}" srcOrd="4" destOrd="0" presId="urn:microsoft.com/office/officeart/2009/3/layout/SubSte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53117A8-C9A6-4207-89F0-BC2B63C5B1D4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DD23813-2A18-4EEF-8AD7-B9366B65A3F2}">
      <dgm:prSet/>
      <dgm:spPr>
        <a:solidFill>
          <a:srgbClr val="7030A0"/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US" dirty="0"/>
            <a:t>Middle Way</a:t>
          </a:r>
        </a:p>
      </dgm:t>
    </dgm:pt>
    <dgm:pt modelId="{EEF000FD-D1D6-4196-B5F1-6B6F5AA30B33}" type="parTrans" cxnId="{E0DFD11B-07BC-4560-A11E-4DEC05752981}">
      <dgm:prSet/>
      <dgm:spPr/>
      <dgm:t>
        <a:bodyPr/>
        <a:lstStyle/>
        <a:p>
          <a:endParaRPr lang="en-US"/>
        </a:p>
      </dgm:t>
    </dgm:pt>
    <dgm:pt modelId="{788C9261-483B-47EF-9C79-2C0F9899D7A7}" type="sibTrans" cxnId="{E0DFD11B-07BC-4560-A11E-4DEC05752981}">
      <dgm:prSet phldrT="01" phldr="0"/>
      <dgm:spPr/>
      <dgm:t>
        <a:bodyPr/>
        <a:lstStyle/>
        <a:p>
          <a:endParaRPr lang="en-US"/>
        </a:p>
      </dgm:t>
    </dgm:pt>
    <dgm:pt modelId="{E87DACBE-5C84-425D-A996-D28713092261}">
      <dgm:prSet/>
      <dgm:spPr>
        <a:solidFill>
          <a:srgbClr val="FF0000"/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US" dirty="0"/>
            <a:t>Left Extreme</a:t>
          </a:r>
        </a:p>
      </dgm:t>
    </dgm:pt>
    <dgm:pt modelId="{42C1091C-4212-408A-B0EB-22C66AEE90E4}" type="parTrans" cxnId="{D6123BE4-CF89-454A-BE6F-E756D7716FD0}">
      <dgm:prSet/>
      <dgm:spPr/>
      <dgm:t>
        <a:bodyPr/>
        <a:lstStyle/>
        <a:p>
          <a:endParaRPr lang="en-US"/>
        </a:p>
      </dgm:t>
    </dgm:pt>
    <dgm:pt modelId="{5ACA8BD7-041F-4A44-ABD7-680B611C4B4A}" type="sibTrans" cxnId="{D6123BE4-CF89-454A-BE6F-E756D7716FD0}">
      <dgm:prSet/>
      <dgm:spPr/>
      <dgm:t>
        <a:bodyPr/>
        <a:lstStyle/>
        <a:p>
          <a:endParaRPr lang="en-US"/>
        </a:p>
      </dgm:t>
    </dgm:pt>
    <dgm:pt modelId="{FBFE1784-5AC3-4F45-8B15-FF56C2603058}">
      <dgm:prSet/>
      <dgm:spPr>
        <a:solidFill>
          <a:srgbClr val="002060"/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US" dirty="0"/>
            <a:t>Right Extreme</a:t>
          </a:r>
        </a:p>
      </dgm:t>
    </dgm:pt>
    <dgm:pt modelId="{EC138879-F303-4C98-B9BB-E03B7B577854}" type="parTrans" cxnId="{51B53F37-1CA9-4FA8-8DB1-D99D72AE9C21}">
      <dgm:prSet/>
      <dgm:spPr/>
      <dgm:t>
        <a:bodyPr/>
        <a:lstStyle/>
        <a:p>
          <a:endParaRPr lang="en-US"/>
        </a:p>
      </dgm:t>
    </dgm:pt>
    <dgm:pt modelId="{AD7F6AA0-3C94-40E0-B2F2-DF5C7E2229EE}" type="sibTrans" cxnId="{51B53F37-1CA9-4FA8-8DB1-D99D72AE9C21}">
      <dgm:prSet/>
      <dgm:spPr/>
      <dgm:t>
        <a:bodyPr/>
        <a:lstStyle/>
        <a:p>
          <a:endParaRPr lang="en-US"/>
        </a:p>
      </dgm:t>
    </dgm:pt>
    <dgm:pt modelId="{278F8C0A-6086-4343-8EDC-12792C34D47F}" type="pres">
      <dgm:prSet presAssocID="{453117A8-C9A6-4207-89F0-BC2B63C5B1D4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0D9E39C-3205-4276-8292-3F2B48490D86}" type="pres">
      <dgm:prSet presAssocID="{3DD23813-2A18-4EEF-8AD7-B9366B65A3F2}" presName="centerShape" presStyleLbl="node0" presStyleIdx="0" presStyleCnt="1"/>
      <dgm:spPr/>
    </dgm:pt>
    <dgm:pt modelId="{52869907-CEE5-483C-9E30-481C13044C30}" type="pres">
      <dgm:prSet presAssocID="{42C1091C-4212-408A-B0EB-22C66AEE90E4}" presName="parTrans" presStyleLbl="bgSibTrans2D1" presStyleIdx="0" presStyleCnt="2"/>
      <dgm:spPr/>
    </dgm:pt>
    <dgm:pt modelId="{3EE24E3D-5F9F-43A9-8053-B8153A27CC72}" type="pres">
      <dgm:prSet presAssocID="{E87DACBE-5C84-425D-A996-D28713092261}" presName="node" presStyleLbl="node1" presStyleIdx="0" presStyleCnt="2">
        <dgm:presLayoutVars>
          <dgm:bulletEnabled val="1"/>
        </dgm:presLayoutVars>
      </dgm:prSet>
      <dgm:spPr/>
    </dgm:pt>
    <dgm:pt modelId="{B93C8DF4-FF4E-4F3D-B5B4-E72DEC09ACB7}" type="pres">
      <dgm:prSet presAssocID="{EC138879-F303-4C98-B9BB-E03B7B577854}" presName="parTrans" presStyleLbl="bgSibTrans2D1" presStyleIdx="1" presStyleCnt="2"/>
      <dgm:spPr/>
    </dgm:pt>
    <dgm:pt modelId="{90527F01-0D41-4A91-A017-C4E631654615}" type="pres">
      <dgm:prSet presAssocID="{FBFE1784-5AC3-4F45-8B15-FF56C2603058}" presName="node" presStyleLbl="node1" presStyleIdx="1" presStyleCnt="2">
        <dgm:presLayoutVars>
          <dgm:bulletEnabled val="1"/>
        </dgm:presLayoutVars>
      </dgm:prSet>
      <dgm:spPr/>
    </dgm:pt>
  </dgm:ptLst>
  <dgm:cxnLst>
    <dgm:cxn modelId="{E0DFD11B-07BC-4560-A11E-4DEC05752981}" srcId="{453117A8-C9A6-4207-89F0-BC2B63C5B1D4}" destId="{3DD23813-2A18-4EEF-8AD7-B9366B65A3F2}" srcOrd="0" destOrd="0" parTransId="{EEF000FD-D1D6-4196-B5F1-6B6F5AA30B33}" sibTransId="{788C9261-483B-47EF-9C79-2C0F9899D7A7}"/>
    <dgm:cxn modelId="{68ACFE32-3EF2-4F7C-91DB-78C8C509C47D}" type="presOf" srcId="{453117A8-C9A6-4207-89F0-BC2B63C5B1D4}" destId="{278F8C0A-6086-4343-8EDC-12792C34D47F}" srcOrd="0" destOrd="0" presId="urn:microsoft.com/office/officeart/2005/8/layout/radial4"/>
    <dgm:cxn modelId="{51B53F37-1CA9-4FA8-8DB1-D99D72AE9C21}" srcId="{3DD23813-2A18-4EEF-8AD7-B9366B65A3F2}" destId="{FBFE1784-5AC3-4F45-8B15-FF56C2603058}" srcOrd="1" destOrd="0" parTransId="{EC138879-F303-4C98-B9BB-E03B7B577854}" sibTransId="{AD7F6AA0-3C94-40E0-B2F2-DF5C7E2229EE}"/>
    <dgm:cxn modelId="{59396A4F-1EAB-496F-9833-8A477B482C26}" type="presOf" srcId="{FBFE1784-5AC3-4F45-8B15-FF56C2603058}" destId="{90527F01-0D41-4A91-A017-C4E631654615}" srcOrd="0" destOrd="0" presId="urn:microsoft.com/office/officeart/2005/8/layout/radial4"/>
    <dgm:cxn modelId="{2BBC0B5F-5662-44C7-93EE-D99AD479EE11}" type="presOf" srcId="{E87DACBE-5C84-425D-A996-D28713092261}" destId="{3EE24E3D-5F9F-43A9-8053-B8153A27CC72}" srcOrd="0" destOrd="0" presId="urn:microsoft.com/office/officeart/2005/8/layout/radial4"/>
    <dgm:cxn modelId="{AA0FEA93-DE39-4877-802B-EB8AD716F5C8}" type="presOf" srcId="{3DD23813-2A18-4EEF-8AD7-B9366B65A3F2}" destId="{30D9E39C-3205-4276-8292-3F2B48490D86}" srcOrd="0" destOrd="0" presId="urn:microsoft.com/office/officeart/2005/8/layout/radial4"/>
    <dgm:cxn modelId="{B4DF25A5-9B43-4604-8E75-56C3D683C674}" type="presOf" srcId="{42C1091C-4212-408A-B0EB-22C66AEE90E4}" destId="{52869907-CEE5-483C-9E30-481C13044C30}" srcOrd="0" destOrd="0" presId="urn:microsoft.com/office/officeart/2005/8/layout/radial4"/>
    <dgm:cxn modelId="{BA07D6DB-8A87-48F3-AA88-1EB7AC736A41}" type="presOf" srcId="{EC138879-F303-4C98-B9BB-E03B7B577854}" destId="{B93C8DF4-FF4E-4F3D-B5B4-E72DEC09ACB7}" srcOrd="0" destOrd="0" presId="urn:microsoft.com/office/officeart/2005/8/layout/radial4"/>
    <dgm:cxn modelId="{D6123BE4-CF89-454A-BE6F-E756D7716FD0}" srcId="{3DD23813-2A18-4EEF-8AD7-B9366B65A3F2}" destId="{E87DACBE-5C84-425D-A996-D28713092261}" srcOrd="0" destOrd="0" parTransId="{42C1091C-4212-408A-B0EB-22C66AEE90E4}" sibTransId="{5ACA8BD7-041F-4A44-ABD7-680B611C4B4A}"/>
    <dgm:cxn modelId="{F5CB6531-DB75-451E-B28B-0D6FFFE35273}" type="presParOf" srcId="{278F8C0A-6086-4343-8EDC-12792C34D47F}" destId="{30D9E39C-3205-4276-8292-3F2B48490D86}" srcOrd="0" destOrd="0" presId="urn:microsoft.com/office/officeart/2005/8/layout/radial4"/>
    <dgm:cxn modelId="{74FFEB3D-6316-4E65-B413-5787BAC93DBB}" type="presParOf" srcId="{278F8C0A-6086-4343-8EDC-12792C34D47F}" destId="{52869907-CEE5-483C-9E30-481C13044C30}" srcOrd="1" destOrd="0" presId="urn:microsoft.com/office/officeart/2005/8/layout/radial4"/>
    <dgm:cxn modelId="{957D228C-7B4F-4CEF-9C56-52951DF2A6CF}" type="presParOf" srcId="{278F8C0A-6086-4343-8EDC-12792C34D47F}" destId="{3EE24E3D-5F9F-43A9-8053-B8153A27CC72}" srcOrd="2" destOrd="0" presId="urn:microsoft.com/office/officeart/2005/8/layout/radial4"/>
    <dgm:cxn modelId="{8A73A74C-2098-41F0-96CC-83B977C4970D}" type="presParOf" srcId="{278F8C0A-6086-4343-8EDC-12792C34D47F}" destId="{B93C8DF4-FF4E-4F3D-B5B4-E72DEC09ACB7}" srcOrd="3" destOrd="0" presId="urn:microsoft.com/office/officeart/2005/8/layout/radial4"/>
    <dgm:cxn modelId="{06A30D95-88AE-4B51-A817-B170F60C4B75}" type="presParOf" srcId="{278F8C0A-6086-4343-8EDC-12792C34D47F}" destId="{90527F01-0D41-4A91-A017-C4E631654615}" srcOrd="4" destOrd="0" presId="urn:microsoft.com/office/officeart/2005/8/layout/radial4"/>
  </dgm:cxnLst>
  <dgm:bg>
    <a:blipFill>
      <a:blip xmlns:r="http://schemas.openxmlformats.org/officeDocument/2006/relationships" r:embed="rId1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4100BD-4BF1-44D9-BEA4-79A4F73E519F}">
      <dsp:nvSpPr>
        <dsp:cNvPr id="0" name=""/>
        <dsp:cNvSpPr/>
      </dsp:nvSpPr>
      <dsp:spPr>
        <a:xfrm>
          <a:off x="1430" y="1370500"/>
          <a:ext cx="2343616" cy="2343616"/>
        </a:xfrm>
        <a:prstGeom prst="ellipse">
          <a:avLst/>
        </a:prstGeom>
        <a:solidFill>
          <a:schemeClr val="accent2">
            <a:lumMod val="75000"/>
          </a:schemeClr>
        </a:solidFill>
        <a:ln w="190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Goal of Buddhism: Relieve Suffering</a:t>
          </a:r>
        </a:p>
      </dsp:txBody>
      <dsp:txXfrm>
        <a:off x="344645" y="1713715"/>
        <a:ext cx="1657186" cy="1657186"/>
      </dsp:txXfrm>
    </dsp:sp>
    <dsp:sp modelId="{B031A027-C7BC-471E-93B3-CC4B00F781DE}">
      <dsp:nvSpPr>
        <dsp:cNvPr id="0" name=""/>
        <dsp:cNvSpPr/>
      </dsp:nvSpPr>
      <dsp:spPr>
        <a:xfrm>
          <a:off x="2345047" y="1370500"/>
          <a:ext cx="2343616" cy="2343616"/>
        </a:xfrm>
        <a:prstGeom prst="ellipse">
          <a:avLst/>
        </a:prstGeom>
        <a:solidFill>
          <a:srgbClr val="00206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World Reality: Dependent Origination</a:t>
          </a:r>
        </a:p>
      </dsp:txBody>
      <dsp:txXfrm>
        <a:off x="2688262" y="1713715"/>
        <a:ext cx="1657186" cy="1657186"/>
      </dsp:txXfrm>
    </dsp:sp>
    <dsp:sp modelId="{F1C23411-A136-4C55-83E8-DCBDEB67FE4D}">
      <dsp:nvSpPr>
        <dsp:cNvPr id="0" name=""/>
        <dsp:cNvSpPr/>
      </dsp:nvSpPr>
      <dsp:spPr>
        <a:xfrm>
          <a:off x="4688664" y="1370500"/>
          <a:ext cx="2343616" cy="2343616"/>
        </a:xfrm>
        <a:prstGeom prst="ellipse">
          <a:avLst/>
        </a:prstGeom>
        <a:solidFill>
          <a:srgbClr val="00B0F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 World Reality: Change</a:t>
          </a:r>
        </a:p>
      </dsp:txBody>
      <dsp:txXfrm>
        <a:off x="5031879" y="1713715"/>
        <a:ext cx="1657186" cy="1657186"/>
      </dsp:txXfrm>
    </dsp:sp>
    <dsp:sp modelId="{746A1297-1736-45E6-8363-99B194137D8B}">
      <dsp:nvSpPr>
        <dsp:cNvPr id="0" name=""/>
        <dsp:cNvSpPr/>
      </dsp:nvSpPr>
      <dsp:spPr>
        <a:xfrm>
          <a:off x="7032281" y="1370500"/>
          <a:ext cx="2343616" cy="2343616"/>
        </a:xfrm>
        <a:prstGeom prst="ellipse">
          <a:avLst/>
        </a:prstGeom>
        <a:solidFill>
          <a:srgbClr val="7030A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Middle Way </a:t>
          </a:r>
        </a:p>
      </dsp:txBody>
      <dsp:txXfrm>
        <a:off x="7375496" y="1713715"/>
        <a:ext cx="1657186" cy="1657186"/>
      </dsp:txXfrm>
    </dsp:sp>
    <dsp:sp modelId="{D2036274-185B-4062-BCC5-8E82CF14DD09}">
      <dsp:nvSpPr>
        <dsp:cNvPr id="0" name=""/>
        <dsp:cNvSpPr/>
      </dsp:nvSpPr>
      <dsp:spPr>
        <a:xfrm>
          <a:off x="9375898" y="1370500"/>
          <a:ext cx="2343616" cy="2343616"/>
        </a:xfrm>
        <a:prstGeom prst="ellipse">
          <a:avLst/>
        </a:prstGeom>
        <a:solidFill>
          <a:srgbClr val="00B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Wisdom and Compassion</a:t>
          </a:r>
        </a:p>
      </dsp:txBody>
      <dsp:txXfrm>
        <a:off x="9719113" y="1713715"/>
        <a:ext cx="1657186" cy="165718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4100BD-4BF1-44D9-BEA4-79A4F73E519F}">
      <dsp:nvSpPr>
        <dsp:cNvPr id="0" name=""/>
        <dsp:cNvSpPr/>
      </dsp:nvSpPr>
      <dsp:spPr>
        <a:xfrm>
          <a:off x="1430" y="1370500"/>
          <a:ext cx="2343616" cy="2343616"/>
        </a:xfrm>
        <a:prstGeom prst="ellipse">
          <a:avLst/>
        </a:prstGeom>
        <a:gradFill flip="none" rotWithShape="0">
          <a:gsLst>
            <a:gs pos="0">
              <a:schemeClr val="accent2">
                <a:lumMod val="75000"/>
                <a:tint val="66000"/>
                <a:satMod val="160000"/>
              </a:schemeClr>
            </a:gs>
            <a:gs pos="50000">
              <a:schemeClr val="accent2">
                <a:lumMod val="75000"/>
                <a:tint val="44500"/>
                <a:satMod val="160000"/>
              </a:schemeClr>
            </a:gs>
            <a:gs pos="100000">
              <a:schemeClr val="accent2">
                <a:lumMod val="75000"/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ln w="190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Goal of Buddhism: Relieve Suffering</a:t>
          </a:r>
        </a:p>
      </dsp:txBody>
      <dsp:txXfrm>
        <a:off x="344645" y="1713715"/>
        <a:ext cx="1657186" cy="1657186"/>
      </dsp:txXfrm>
    </dsp:sp>
    <dsp:sp modelId="{B031A027-C7BC-471E-93B3-CC4B00F781DE}">
      <dsp:nvSpPr>
        <dsp:cNvPr id="0" name=""/>
        <dsp:cNvSpPr/>
      </dsp:nvSpPr>
      <dsp:spPr>
        <a:xfrm>
          <a:off x="2345047" y="1370500"/>
          <a:ext cx="2343616" cy="2343616"/>
        </a:xfrm>
        <a:prstGeom prst="ellipse">
          <a:avLst/>
        </a:prstGeom>
        <a:gradFill flip="none" rotWithShape="0">
          <a:gsLst>
            <a:gs pos="0">
              <a:srgbClr val="002060">
                <a:tint val="66000"/>
                <a:satMod val="160000"/>
              </a:srgbClr>
            </a:gs>
            <a:gs pos="50000">
              <a:srgbClr val="002060">
                <a:tint val="44500"/>
                <a:satMod val="160000"/>
              </a:srgbClr>
            </a:gs>
            <a:gs pos="100000">
              <a:srgbClr val="00206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World Reality: Dependent Origination</a:t>
          </a:r>
        </a:p>
      </dsp:txBody>
      <dsp:txXfrm>
        <a:off x="2688262" y="1713715"/>
        <a:ext cx="1657186" cy="1657186"/>
      </dsp:txXfrm>
    </dsp:sp>
    <dsp:sp modelId="{F1C23411-A136-4C55-83E8-DCBDEB67FE4D}">
      <dsp:nvSpPr>
        <dsp:cNvPr id="0" name=""/>
        <dsp:cNvSpPr/>
      </dsp:nvSpPr>
      <dsp:spPr>
        <a:xfrm>
          <a:off x="4688664" y="1370500"/>
          <a:ext cx="2343616" cy="2343616"/>
        </a:xfrm>
        <a:prstGeom prst="ellipse">
          <a:avLst/>
        </a:prstGeom>
        <a:gradFill flip="none" rotWithShape="0">
          <a:gsLst>
            <a:gs pos="0">
              <a:srgbClr val="00B0F0">
                <a:tint val="66000"/>
                <a:satMod val="160000"/>
              </a:srgbClr>
            </a:gs>
            <a:gs pos="50000">
              <a:srgbClr val="00B0F0">
                <a:tint val="44500"/>
                <a:satMod val="160000"/>
              </a:srgbClr>
            </a:gs>
            <a:gs pos="100000">
              <a:srgbClr val="00B0F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 World Reality: Change</a:t>
          </a:r>
        </a:p>
      </dsp:txBody>
      <dsp:txXfrm>
        <a:off x="5031879" y="1713715"/>
        <a:ext cx="1657186" cy="1657186"/>
      </dsp:txXfrm>
    </dsp:sp>
    <dsp:sp modelId="{746A1297-1736-45E6-8363-99B194137D8B}">
      <dsp:nvSpPr>
        <dsp:cNvPr id="0" name=""/>
        <dsp:cNvSpPr/>
      </dsp:nvSpPr>
      <dsp:spPr>
        <a:xfrm>
          <a:off x="7032281" y="1370500"/>
          <a:ext cx="2343616" cy="2343616"/>
        </a:xfrm>
        <a:prstGeom prst="ellipse">
          <a:avLst/>
        </a:prstGeom>
        <a:gradFill flip="none" rotWithShape="0">
          <a:gsLst>
            <a:gs pos="0">
              <a:srgbClr val="7030A0">
                <a:tint val="66000"/>
                <a:satMod val="160000"/>
              </a:srgbClr>
            </a:gs>
            <a:gs pos="50000">
              <a:srgbClr val="7030A0">
                <a:tint val="44500"/>
                <a:satMod val="160000"/>
              </a:srgbClr>
            </a:gs>
            <a:gs pos="100000">
              <a:srgbClr val="7030A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Middle Way </a:t>
          </a:r>
        </a:p>
      </dsp:txBody>
      <dsp:txXfrm>
        <a:off x="7375496" y="1713715"/>
        <a:ext cx="1657186" cy="1657186"/>
      </dsp:txXfrm>
    </dsp:sp>
    <dsp:sp modelId="{D2036274-185B-4062-BCC5-8E82CF14DD09}">
      <dsp:nvSpPr>
        <dsp:cNvPr id="0" name=""/>
        <dsp:cNvSpPr/>
      </dsp:nvSpPr>
      <dsp:spPr>
        <a:xfrm>
          <a:off x="9375898" y="1370500"/>
          <a:ext cx="2343616" cy="2343616"/>
        </a:xfrm>
        <a:prstGeom prst="ellipse">
          <a:avLst/>
        </a:prstGeom>
        <a:solidFill>
          <a:srgbClr val="00B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Wisdom and Compassion</a:t>
          </a:r>
        </a:p>
      </dsp:txBody>
      <dsp:txXfrm>
        <a:off x="9719113" y="1713715"/>
        <a:ext cx="1657186" cy="165718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D9E39C-3205-4276-8292-3F2B48490D86}">
      <dsp:nvSpPr>
        <dsp:cNvPr id="0" name=""/>
        <dsp:cNvSpPr/>
      </dsp:nvSpPr>
      <dsp:spPr>
        <a:xfrm>
          <a:off x="4278145" y="2016253"/>
          <a:ext cx="3164655" cy="3164655"/>
        </a:xfrm>
        <a:prstGeom prst="ellipse">
          <a:avLst/>
        </a:prstGeom>
        <a:solidFill>
          <a:schemeClr val="accent2">
            <a:lumMod val="75000"/>
          </a:schemeClr>
        </a:solidFill>
        <a:ln w="190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Relieve All Suffering</a:t>
          </a:r>
        </a:p>
      </dsp:txBody>
      <dsp:txXfrm>
        <a:off x="4741598" y="2479706"/>
        <a:ext cx="2237749" cy="2237749"/>
      </dsp:txXfrm>
    </dsp:sp>
    <dsp:sp modelId="{52869907-CEE5-483C-9E30-481C13044C30}">
      <dsp:nvSpPr>
        <dsp:cNvPr id="0" name=""/>
        <dsp:cNvSpPr/>
      </dsp:nvSpPr>
      <dsp:spPr>
        <a:xfrm rot="12900000">
          <a:off x="2217957" y="1455251"/>
          <a:ext cx="2451130" cy="90192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E24E3D-5F9F-43A9-8053-B8153A27CC72}">
      <dsp:nvSpPr>
        <dsp:cNvPr id="0" name=""/>
        <dsp:cNvSpPr/>
      </dsp:nvSpPr>
      <dsp:spPr>
        <a:xfrm>
          <a:off x="936386" y="689"/>
          <a:ext cx="3006422" cy="2405138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90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105" tIns="78105" rIns="78105" bIns="78105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Relieve Suffering</a:t>
          </a:r>
        </a:p>
      </dsp:txBody>
      <dsp:txXfrm>
        <a:off x="1006830" y="71133"/>
        <a:ext cx="2865534" cy="2264250"/>
      </dsp:txXfrm>
    </dsp:sp>
    <dsp:sp modelId="{B93C8DF4-FF4E-4F3D-B5B4-E72DEC09ACB7}">
      <dsp:nvSpPr>
        <dsp:cNvPr id="0" name=""/>
        <dsp:cNvSpPr/>
      </dsp:nvSpPr>
      <dsp:spPr>
        <a:xfrm rot="19500000">
          <a:off x="7051857" y="1455251"/>
          <a:ext cx="2451130" cy="90192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527F01-0D41-4A91-A017-C4E631654615}">
      <dsp:nvSpPr>
        <dsp:cNvPr id="0" name=""/>
        <dsp:cNvSpPr/>
      </dsp:nvSpPr>
      <dsp:spPr>
        <a:xfrm>
          <a:off x="7778136" y="689"/>
          <a:ext cx="3006422" cy="2405138"/>
        </a:xfrm>
        <a:prstGeom prst="roundRect">
          <a:avLst>
            <a:gd name="adj" fmla="val 10000"/>
          </a:avLst>
        </a:prstGeom>
        <a:solidFill>
          <a:srgbClr val="00B050"/>
        </a:solidFill>
        <a:ln w="190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105" tIns="78105" rIns="78105" bIns="78105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Wisdom-Compassion</a:t>
          </a:r>
        </a:p>
      </dsp:txBody>
      <dsp:txXfrm>
        <a:off x="7848580" y="71133"/>
        <a:ext cx="2865534" cy="226425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567599-E192-43DB-89A0-7EBD2350E4FB}">
      <dsp:nvSpPr>
        <dsp:cNvPr id="0" name=""/>
        <dsp:cNvSpPr/>
      </dsp:nvSpPr>
      <dsp:spPr>
        <a:xfrm>
          <a:off x="195" y="0"/>
          <a:ext cx="2357244" cy="1850937"/>
        </a:xfrm>
        <a:prstGeom prst="rect">
          <a:avLst/>
        </a:prstGeom>
        <a:solidFill>
          <a:schemeClr val="accent5">
            <a:lumMod val="5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843" tIns="0" rIns="232843" bIns="33020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u="none" kern="1200" dirty="0"/>
            <a:t>Problem</a:t>
          </a:r>
          <a:endParaRPr lang="en-US" sz="2600" u="sng" kern="1200" dirty="0"/>
        </a:p>
      </dsp:txBody>
      <dsp:txXfrm>
        <a:off x="195" y="740374"/>
        <a:ext cx="2357244" cy="1110562"/>
      </dsp:txXfrm>
    </dsp:sp>
    <dsp:sp modelId="{356F9F3A-2A70-452B-AE5F-B97EF1301D27}">
      <dsp:nvSpPr>
        <dsp:cNvPr id="0" name=""/>
        <dsp:cNvSpPr/>
      </dsp:nvSpPr>
      <dsp:spPr>
        <a:xfrm>
          <a:off x="195" y="0"/>
          <a:ext cx="2357244" cy="740374"/>
        </a:xfrm>
        <a:prstGeom prst="rect">
          <a:avLst/>
        </a:prstGeom>
        <a:noFill/>
        <a:ln w="1905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843" tIns="165100" rIns="232843" bIns="16510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01</a:t>
          </a:r>
          <a:endParaRPr lang="en-US" sz="2900" kern="1200" dirty="0"/>
        </a:p>
      </dsp:txBody>
      <dsp:txXfrm>
        <a:off x="195" y="0"/>
        <a:ext cx="2357244" cy="740374"/>
      </dsp:txXfrm>
    </dsp:sp>
    <dsp:sp modelId="{2AB6ADC8-A37F-4CEC-9BDB-EE85F2CFABD7}">
      <dsp:nvSpPr>
        <dsp:cNvPr id="0" name=""/>
        <dsp:cNvSpPr/>
      </dsp:nvSpPr>
      <dsp:spPr>
        <a:xfrm>
          <a:off x="2546019" y="0"/>
          <a:ext cx="2357244" cy="1850937"/>
        </a:xfrm>
        <a:prstGeom prst="rect">
          <a:avLst/>
        </a:prstGeom>
        <a:solidFill>
          <a:schemeClr val="accent5">
            <a:lumMod val="5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843" tIns="0" rIns="232843" bIns="33020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u="none" kern="1200" dirty="0"/>
            <a:t>Cause</a:t>
          </a:r>
        </a:p>
      </dsp:txBody>
      <dsp:txXfrm>
        <a:off x="2546019" y="740374"/>
        <a:ext cx="2357244" cy="1110562"/>
      </dsp:txXfrm>
    </dsp:sp>
    <dsp:sp modelId="{24718070-8741-4D97-B1C5-D92D74FE998F}">
      <dsp:nvSpPr>
        <dsp:cNvPr id="0" name=""/>
        <dsp:cNvSpPr/>
      </dsp:nvSpPr>
      <dsp:spPr>
        <a:xfrm>
          <a:off x="2546019" y="0"/>
          <a:ext cx="2357244" cy="740374"/>
        </a:xfrm>
        <a:prstGeom prst="rect">
          <a:avLst/>
        </a:prstGeom>
        <a:solidFill>
          <a:schemeClr val="accent5">
            <a:lumMod val="50000"/>
          </a:schemeClr>
        </a:solidFill>
        <a:ln w="1905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843" tIns="165100" rIns="232843" bIns="16510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02</a:t>
          </a:r>
          <a:endParaRPr lang="en-US" sz="2900" kern="1200" dirty="0"/>
        </a:p>
      </dsp:txBody>
      <dsp:txXfrm>
        <a:off x="2546019" y="0"/>
        <a:ext cx="2357244" cy="740374"/>
      </dsp:txXfrm>
    </dsp:sp>
    <dsp:sp modelId="{34CC7242-6898-4EA5-8E79-D5CDD95AE3D4}">
      <dsp:nvSpPr>
        <dsp:cNvPr id="0" name=""/>
        <dsp:cNvSpPr/>
      </dsp:nvSpPr>
      <dsp:spPr>
        <a:xfrm>
          <a:off x="5091844" y="0"/>
          <a:ext cx="2357244" cy="1850937"/>
        </a:xfrm>
        <a:prstGeom prst="rect">
          <a:avLst/>
        </a:prstGeom>
        <a:solidFill>
          <a:schemeClr val="accent5">
            <a:lumMod val="5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843" tIns="0" rIns="232843" bIns="33020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u="none" kern="1200" dirty="0"/>
            <a:t>Address the Cause</a:t>
          </a:r>
          <a:endParaRPr lang="en-US" sz="2600" u="sng" kern="1200" dirty="0"/>
        </a:p>
      </dsp:txBody>
      <dsp:txXfrm>
        <a:off x="5091844" y="740374"/>
        <a:ext cx="2357244" cy="1110562"/>
      </dsp:txXfrm>
    </dsp:sp>
    <dsp:sp modelId="{991DFBD0-6FE9-4BEA-A344-F7A203F350A6}">
      <dsp:nvSpPr>
        <dsp:cNvPr id="0" name=""/>
        <dsp:cNvSpPr/>
      </dsp:nvSpPr>
      <dsp:spPr>
        <a:xfrm>
          <a:off x="5091844" y="0"/>
          <a:ext cx="2357244" cy="740374"/>
        </a:xfrm>
        <a:prstGeom prst="rect">
          <a:avLst/>
        </a:prstGeom>
        <a:noFill/>
        <a:ln w="1905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843" tIns="165100" rIns="232843" bIns="16510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03</a:t>
          </a:r>
        </a:p>
      </dsp:txBody>
      <dsp:txXfrm>
        <a:off x="5091844" y="0"/>
        <a:ext cx="2357244" cy="740374"/>
      </dsp:txXfrm>
    </dsp:sp>
    <dsp:sp modelId="{F65051FE-DB24-4C85-B35A-F146F1C36C26}">
      <dsp:nvSpPr>
        <dsp:cNvPr id="0" name=""/>
        <dsp:cNvSpPr/>
      </dsp:nvSpPr>
      <dsp:spPr>
        <a:xfrm>
          <a:off x="7637864" y="0"/>
          <a:ext cx="2357244" cy="1850937"/>
        </a:xfrm>
        <a:prstGeom prst="rect">
          <a:avLst/>
        </a:prstGeom>
        <a:solidFill>
          <a:schemeClr val="accent5">
            <a:lumMod val="5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843" tIns="0" rIns="232843" bIns="33020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u="none" kern="1200" dirty="0"/>
            <a:t>Specify Solution</a:t>
          </a:r>
          <a:endParaRPr lang="en-US" sz="2600" u="sng" kern="1200" dirty="0"/>
        </a:p>
      </dsp:txBody>
      <dsp:txXfrm>
        <a:off x="7637864" y="740374"/>
        <a:ext cx="2357244" cy="1110562"/>
      </dsp:txXfrm>
    </dsp:sp>
    <dsp:sp modelId="{179D40B3-08B9-4D20-A6C2-653267C2F591}">
      <dsp:nvSpPr>
        <dsp:cNvPr id="0" name=""/>
        <dsp:cNvSpPr/>
      </dsp:nvSpPr>
      <dsp:spPr>
        <a:xfrm>
          <a:off x="7637668" y="0"/>
          <a:ext cx="2357244" cy="740374"/>
        </a:xfrm>
        <a:prstGeom prst="rect">
          <a:avLst/>
        </a:prstGeom>
        <a:noFill/>
        <a:ln w="1905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843" tIns="165100" rIns="232843" bIns="16510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04</a:t>
          </a:r>
        </a:p>
      </dsp:txBody>
      <dsp:txXfrm>
        <a:off x="7637668" y="0"/>
        <a:ext cx="2357244" cy="74037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567599-E192-43DB-89A0-7EBD2350E4FB}">
      <dsp:nvSpPr>
        <dsp:cNvPr id="0" name=""/>
        <dsp:cNvSpPr/>
      </dsp:nvSpPr>
      <dsp:spPr>
        <a:xfrm>
          <a:off x="195" y="0"/>
          <a:ext cx="2357244" cy="1850937"/>
        </a:xfrm>
        <a:prstGeom prst="rect">
          <a:avLst/>
        </a:prstGeom>
        <a:solidFill>
          <a:schemeClr val="accent5">
            <a:lumMod val="5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843" tIns="0" rIns="232843" bIns="33020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u="none" kern="1200" dirty="0"/>
            <a:t>Problem</a:t>
          </a:r>
          <a:endParaRPr lang="en-US" sz="2600" u="sng" kern="1200" dirty="0"/>
        </a:p>
      </dsp:txBody>
      <dsp:txXfrm>
        <a:off x="195" y="740374"/>
        <a:ext cx="2357244" cy="1110562"/>
      </dsp:txXfrm>
    </dsp:sp>
    <dsp:sp modelId="{356F9F3A-2A70-452B-AE5F-B97EF1301D27}">
      <dsp:nvSpPr>
        <dsp:cNvPr id="0" name=""/>
        <dsp:cNvSpPr/>
      </dsp:nvSpPr>
      <dsp:spPr>
        <a:xfrm>
          <a:off x="195" y="0"/>
          <a:ext cx="2357244" cy="740374"/>
        </a:xfrm>
        <a:prstGeom prst="rect">
          <a:avLst/>
        </a:prstGeom>
        <a:noFill/>
        <a:ln w="1905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843" tIns="165100" rIns="232843" bIns="16510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01</a:t>
          </a:r>
          <a:endParaRPr lang="en-US" sz="2900" kern="1200" dirty="0"/>
        </a:p>
      </dsp:txBody>
      <dsp:txXfrm>
        <a:off x="195" y="0"/>
        <a:ext cx="2357244" cy="740374"/>
      </dsp:txXfrm>
    </dsp:sp>
    <dsp:sp modelId="{2AB6ADC8-A37F-4CEC-9BDB-EE85F2CFABD7}">
      <dsp:nvSpPr>
        <dsp:cNvPr id="0" name=""/>
        <dsp:cNvSpPr/>
      </dsp:nvSpPr>
      <dsp:spPr>
        <a:xfrm>
          <a:off x="2546019" y="0"/>
          <a:ext cx="2357244" cy="1850937"/>
        </a:xfrm>
        <a:prstGeom prst="rect">
          <a:avLst/>
        </a:prstGeom>
        <a:solidFill>
          <a:schemeClr val="accent5">
            <a:lumMod val="5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843" tIns="0" rIns="232843" bIns="33020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u="none" kern="1200" dirty="0"/>
            <a:t>Cause</a:t>
          </a:r>
        </a:p>
      </dsp:txBody>
      <dsp:txXfrm>
        <a:off x="2546019" y="740374"/>
        <a:ext cx="2357244" cy="1110562"/>
      </dsp:txXfrm>
    </dsp:sp>
    <dsp:sp modelId="{24718070-8741-4D97-B1C5-D92D74FE998F}">
      <dsp:nvSpPr>
        <dsp:cNvPr id="0" name=""/>
        <dsp:cNvSpPr/>
      </dsp:nvSpPr>
      <dsp:spPr>
        <a:xfrm>
          <a:off x="2546019" y="0"/>
          <a:ext cx="2357244" cy="740374"/>
        </a:xfrm>
        <a:prstGeom prst="rect">
          <a:avLst/>
        </a:prstGeom>
        <a:solidFill>
          <a:schemeClr val="accent5">
            <a:lumMod val="50000"/>
          </a:schemeClr>
        </a:solidFill>
        <a:ln w="1905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843" tIns="165100" rIns="232843" bIns="16510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02</a:t>
          </a:r>
          <a:endParaRPr lang="en-US" sz="2900" kern="1200" dirty="0"/>
        </a:p>
      </dsp:txBody>
      <dsp:txXfrm>
        <a:off x="2546019" y="0"/>
        <a:ext cx="2357244" cy="740374"/>
      </dsp:txXfrm>
    </dsp:sp>
    <dsp:sp modelId="{34CC7242-6898-4EA5-8E79-D5CDD95AE3D4}">
      <dsp:nvSpPr>
        <dsp:cNvPr id="0" name=""/>
        <dsp:cNvSpPr/>
      </dsp:nvSpPr>
      <dsp:spPr>
        <a:xfrm>
          <a:off x="5091844" y="0"/>
          <a:ext cx="2357244" cy="1850937"/>
        </a:xfrm>
        <a:prstGeom prst="rect">
          <a:avLst/>
        </a:prstGeom>
        <a:solidFill>
          <a:schemeClr val="accent5">
            <a:lumMod val="5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843" tIns="0" rIns="232843" bIns="33020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u="none" kern="1200" dirty="0"/>
            <a:t>Address the Cause</a:t>
          </a:r>
          <a:endParaRPr lang="en-US" sz="2600" u="sng" kern="1200" dirty="0"/>
        </a:p>
      </dsp:txBody>
      <dsp:txXfrm>
        <a:off x="5091844" y="740374"/>
        <a:ext cx="2357244" cy="1110562"/>
      </dsp:txXfrm>
    </dsp:sp>
    <dsp:sp modelId="{991DFBD0-6FE9-4BEA-A344-F7A203F350A6}">
      <dsp:nvSpPr>
        <dsp:cNvPr id="0" name=""/>
        <dsp:cNvSpPr/>
      </dsp:nvSpPr>
      <dsp:spPr>
        <a:xfrm>
          <a:off x="5091844" y="0"/>
          <a:ext cx="2357244" cy="740374"/>
        </a:xfrm>
        <a:prstGeom prst="rect">
          <a:avLst/>
        </a:prstGeom>
        <a:noFill/>
        <a:ln w="1905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843" tIns="165100" rIns="232843" bIns="16510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03</a:t>
          </a:r>
        </a:p>
      </dsp:txBody>
      <dsp:txXfrm>
        <a:off x="5091844" y="0"/>
        <a:ext cx="2357244" cy="740374"/>
      </dsp:txXfrm>
    </dsp:sp>
    <dsp:sp modelId="{F65051FE-DB24-4C85-B35A-F146F1C36C26}">
      <dsp:nvSpPr>
        <dsp:cNvPr id="0" name=""/>
        <dsp:cNvSpPr/>
      </dsp:nvSpPr>
      <dsp:spPr>
        <a:xfrm>
          <a:off x="7637864" y="0"/>
          <a:ext cx="2357244" cy="1850937"/>
        </a:xfrm>
        <a:prstGeom prst="rect">
          <a:avLst/>
        </a:prstGeom>
        <a:solidFill>
          <a:schemeClr val="accent5">
            <a:lumMod val="5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843" tIns="0" rIns="232843" bIns="33020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u="none" kern="1200" dirty="0"/>
            <a:t>Specify Solution</a:t>
          </a:r>
          <a:endParaRPr lang="en-US" sz="2600" u="sng" kern="1200" dirty="0"/>
        </a:p>
      </dsp:txBody>
      <dsp:txXfrm>
        <a:off x="7637864" y="740374"/>
        <a:ext cx="2357244" cy="1110562"/>
      </dsp:txXfrm>
    </dsp:sp>
    <dsp:sp modelId="{179D40B3-08B9-4D20-A6C2-653267C2F591}">
      <dsp:nvSpPr>
        <dsp:cNvPr id="0" name=""/>
        <dsp:cNvSpPr/>
      </dsp:nvSpPr>
      <dsp:spPr>
        <a:xfrm>
          <a:off x="7637668" y="0"/>
          <a:ext cx="2357244" cy="740374"/>
        </a:xfrm>
        <a:prstGeom prst="rect">
          <a:avLst/>
        </a:prstGeom>
        <a:noFill/>
        <a:ln w="1905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843" tIns="165100" rIns="232843" bIns="16510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04</a:t>
          </a:r>
        </a:p>
      </dsp:txBody>
      <dsp:txXfrm>
        <a:off x="7637668" y="0"/>
        <a:ext cx="2357244" cy="74037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4100BD-4BF1-44D9-BEA4-79A4F73E519F}">
      <dsp:nvSpPr>
        <dsp:cNvPr id="0" name=""/>
        <dsp:cNvSpPr/>
      </dsp:nvSpPr>
      <dsp:spPr>
        <a:xfrm>
          <a:off x="1064" y="790081"/>
          <a:ext cx="1743003" cy="1743003"/>
        </a:xfrm>
        <a:prstGeom prst="ellipse">
          <a:avLst/>
        </a:prstGeom>
        <a:solidFill>
          <a:schemeClr val="accent2">
            <a:lumMod val="75000"/>
          </a:schemeClr>
        </a:solidFill>
        <a:ln w="190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Goal of Buddhism: Relieve Suffering</a:t>
          </a:r>
        </a:p>
      </dsp:txBody>
      <dsp:txXfrm>
        <a:off x="256321" y="1045338"/>
        <a:ext cx="1232489" cy="1232489"/>
      </dsp:txXfrm>
    </dsp:sp>
    <dsp:sp modelId="{B031A027-C7BC-471E-93B3-CC4B00F781DE}">
      <dsp:nvSpPr>
        <dsp:cNvPr id="0" name=""/>
        <dsp:cNvSpPr/>
      </dsp:nvSpPr>
      <dsp:spPr>
        <a:xfrm>
          <a:off x="1744068" y="790081"/>
          <a:ext cx="1743003" cy="1743003"/>
        </a:xfrm>
        <a:prstGeom prst="ellipse">
          <a:avLst/>
        </a:prstGeom>
        <a:gradFill flip="none" rotWithShape="0">
          <a:gsLst>
            <a:gs pos="0">
              <a:srgbClr val="002060">
                <a:tint val="66000"/>
                <a:satMod val="160000"/>
              </a:srgbClr>
            </a:gs>
            <a:gs pos="50000">
              <a:srgbClr val="002060">
                <a:tint val="44500"/>
                <a:satMod val="160000"/>
              </a:srgbClr>
            </a:gs>
            <a:gs pos="100000">
              <a:srgbClr val="00206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World Reality: Dependent Origination</a:t>
          </a:r>
        </a:p>
      </dsp:txBody>
      <dsp:txXfrm>
        <a:off x="1999325" y="1045338"/>
        <a:ext cx="1232489" cy="1232489"/>
      </dsp:txXfrm>
    </dsp:sp>
    <dsp:sp modelId="{F1C23411-A136-4C55-83E8-DCBDEB67FE4D}">
      <dsp:nvSpPr>
        <dsp:cNvPr id="0" name=""/>
        <dsp:cNvSpPr/>
      </dsp:nvSpPr>
      <dsp:spPr>
        <a:xfrm>
          <a:off x="3487072" y="790081"/>
          <a:ext cx="1743003" cy="1743003"/>
        </a:xfrm>
        <a:prstGeom prst="ellipse">
          <a:avLst/>
        </a:prstGeom>
        <a:gradFill flip="none" rotWithShape="0">
          <a:gsLst>
            <a:gs pos="0">
              <a:srgbClr val="00B0F0">
                <a:tint val="66000"/>
                <a:satMod val="160000"/>
              </a:srgbClr>
            </a:gs>
            <a:gs pos="50000">
              <a:srgbClr val="00B0F0">
                <a:tint val="44500"/>
                <a:satMod val="160000"/>
              </a:srgbClr>
            </a:gs>
            <a:gs pos="100000">
              <a:srgbClr val="00B0F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 World Reality: Change</a:t>
          </a:r>
        </a:p>
      </dsp:txBody>
      <dsp:txXfrm>
        <a:off x="3742329" y="1045338"/>
        <a:ext cx="1232489" cy="1232489"/>
      </dsp:txXfrm>
    </dsp:sp>
    <dsp:sp modelId="{746A1297-1736-45E6-8363-99B194137D8B}">
      <dsp:nvSpPr>
        <dsp:cNvPr id="0" name=""/>
        <dsp:cNvSpPr/>
      </dsp:nvSpPr>
      <dsp:spPr>
        <a:xfrm>
          <a:off x="5230075" y="790081"/>
          <a:ext cx="1743003" cy="1743003"/>
        </a:xfrm>
        <a:prstGeom prst="ellipse">
          <a:avLst/>
        </a:prstGeom>
        <a:gradFill flip="none" rotWithShape="0">
          <a:gsLst>
            <a:gs pos="0">
              <a:srgbClr val="7030A0">
                <a:tint val="66000"/>
                <a:satMod val="160000"/>
              </a:srgbClr>
            </a:gs>
            <a:gs pos="50000">
              <a:srgbClr val="7030A0">
                <a:tint val="44500"/>
                <a:satMod val="160000"/>
              </a:srgbClr>
            </a:gs>
            <a:gs pos="100000">
              <a:srgbClr val="7030A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Middle Way </a:t>
          </a:r>
        </a:p>
      </dsp:txBody>
      <dsp:txXfrm>
        <a:off x="5485332" y="1045338"/>
        <a:ext cx="1232489" cy="1232489"/>
      </dsp:txXfrm>
    </dsp:sp>
    <dsp:sp modelId="{D2036274-185B-4062-BCC5-8E82CF14DD09}">
      <dsp:nvSpPr>
        <dsp:cNvPr id="0" name=""/>
        <dsp:cNvSpPr/>
      </dsp:nvSpPr>
      <dsp:spPr>
        <a:xfrm>
          <a:off x="6973079" y="790081"/>
          <a:ext cx="1743003" cy="1743003"/>
        </a:xfrm>
        <a:prstGeom prst="ellipse">
          <a:avLst/>
        </a:prstGeom>
        <a:gradFill flip="none" rotWithShape="0">
          <a:gsLst>
            <a:gs pos="0">
              <a:srgbClr val="00B050">
                <a:tint val="66000"/>
                <a:satMod val="160000"/>
              </a:srgbClr>
            </a:gs>
            <a:gs pos="50000">
              <a:srgbClr val="00B050">
                <a:tint val="44500"/>
                <a:satMod val="160000"/>
              </a:srgbClr>
            </a:gs>
            <a:gs pos="100000">
              <a:srgbClr val="00B05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Wisdom and Compassion</a:t>
          </a:r>
        </a:p>
      </dsp:txBody>
      <dsp:txXfrm>
        <a:off x="7228336" y="1045338"/>
        <a:ext cx="1232489" cy="12324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4100BD-4BF1-44D9-BEA4-79A4F73E519F}">
      <dsp:nvSpPr>
        <dsp:cNvPr id="0" name=""/>
        <dsp:cNvSpPr/>
      </dsp:nvSpPr>
      <dsp:spPr>
        <a:xfrm>
          <a:off x="1430" y="1370500"/>
          <a:ext cx="2343616" cy="2343616"/>
        </a:xfrm>
        <a:prstGeom prst="ellipse">
          <a:avLst/>
        </a:prstGeom>
        <a:solidFill>
          <a:schemeClr val="accent2">
            <a:lumMod val="75000"/>
          </a:schemeClr>
        </a:solidFill>
        <a:ln w="190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Goal of Buddhism: Relieve Suffering</a:t>
          </a:r>
        </a:p>
      </dsp:txBody>
      <dsp:txXfrm>
        <a:off x="344645" y="1713715"/>
        <a:ext cx="1657186" cy="1657186"/>
      </dsp:txXfrm>
    </dsp:sp>
    <dsp:sp modelId="{B031A027-C7BC-471E-93B3-CC4B00F781DE}">
      <dsp:nvSpPr>
        <dsp:cNvPr id="0" name=""/>
        <dsp:cNvSpPr/>
      </dsp:nvSpPr>
      <dsp:spPr>
        <a:xfrm>
          <a:off x="2345047" y="1370500"/>
          <a:ext cx="2343616" cy="2343616"/>
        </a:xfrm>
        <a:prstGeom prst="ellipse">
          <a:avLst/>
        </a:prstGeom>
        <a:gradFill flip="none" rotWithShape="0">
          <a:gsLst>
            <a:gs pos="0">
              <a:srgbClr val="002060">
                <a:tint val="66000"/>
                <a:satMod val="160000"/>
              </a:srgbClr>
            </a:gs>
            <a:gs pos="50000">
              <a:srgbClr val="002060">
                <a:tint val="44500"/>
                <a:satMod val="160000"/>
              </a:srgbClr>
            </a:gs>
            <a:gs pos="100000">
              <a:srgbClr val="00206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World Reality: Dependent Origination</a:t>
          </a:r>
        </a:p>
      </dsp:txBody>
      <dsp:txXfrm>
        <a:off x="2688262" y="1713715"/>
        <a:ext cx="1657186" cy="1657186"/>
      </dsp:txXfrm>
    </dsp:sp>
    <dsp:sp modelId="{F1C23411-A136-4C55-83E8-DCBDEB67FE4D}">
      <dsp:nvSpPr>
        <dsp:cNvPr id="0" name=""/>
        <dsp:cNvSpPr/>
      </dsp:nvSpPr>
      <dsp:spPr>
        <a:xfrm>
          <a:off x="4688664" y="1370500"/>
          <a:ext cx="2343616" cy="2343616"/>
        </a:xfrm>
        <a:prstGeom prst="ellipse">
          <a:avLst/>
        </a:prstGeom>
        <a:gradFill flip="none" rotWithShape="0">
          <a:gsLst>
            <a:gs pos="0">
              <a:srgbClr val="00B0F0">
                <a:tint val="66000"/>
                <a:satMod val="160000"/>
              </a:srgbClr>
            </a:gs>
            <a:gs pos="50000">
              <a:srgbClr val="00B0F0">
                <a:tint val="44500"/>
                <a:satMod val="160000"/>
              </a:srgbClr>
            </a:gs>
            <a:gs pos="100000">
              <a:srgbClr val="00B0F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 World Reality: Change</a:t>
          </a:r>
        </a:p>
      </dsp:txBody>
      <dsp:txXfrm>
        <a:off x="5031879" y="1713715"/>
        <a:ext cx="1657186" cy="1657186"/>
      </dsp:txXfrm>
    </dsp:sp>
    <dsp:sp modelId="{746A1297-1736-45E6-8363-99B194137D8B}">
      <dsp:nvSpPr>
        <dsp:cNvPr id="0" name=""/>
        <dsp:cNvSpPr/>
      </dsp:nvSpPr>
      <dsp:spPr>
        <a:xfrm>
          <a:off x="7032281" y="1370500"/>
          <a:ext cx="2343616" cy="2343616"/>
        </a:xfrm>
        <a:prstGeom prst="ellipse">
          <a:avLst/>
        </a:prstGeom>
        <a:gradFill flip="none" rotWithShape="0">
          <a:gsLst>
            <a:gs pos="0">
              <a:srgbClr val="7030A0">
                <a:tint val="66000"/>
                <a:satMod val="160000"/>
              </a:srgbClr>
            </a:gs>
            <a:gs pos="50000">
              <a:srgbClr val="7030A0">
                <a:tint val="44500"/>
                <a:satMod val="160000"/>
              </a:srgbClr>
            </a:gs>
            <a:gs pos="100000">
              <a:srgbClr val="7030A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Middle Way </a:t>
          </a:r>
        </a:p>
      </dsp:txBody>
      <dsp:txXfrm>
        <a:off x="7375496" y="1713715"/>
        <a:ext cx="1657186" cy="1657186"/>
      </dsp:txXfrm>
    </dsp:sp>
    <dsp:sp modelId="{D2036274-185B-4062-BCC5-8E82CF14DD09}">
      <dsp:nvSpPr>
        <dsp:cNvPr id="0" name=""/>
        <dsp:cNvSpPr/>
      </dsp:nvSpPr>
      <dsp:spPr>
        <a:xfrm>
          <a:off x="9375898" y="1370500"/>
          <a:ext cx="2343616" cy="2343616"/>
        </a:xfrm>
        <a:prstGeom prst="ellipse">
          <a:avLst/>
        </a:prstGeom>
        <a:gradFill flip="none" rotWithShape="0">
          <a:gsLst>
            <a:gs pos="0">
              <a:srgbClr val="00B050">
                <a:tint val="66000"/>
                <a:satMod val="160000"/>
              </a:srgbClr>
            </a:gs>
            <a:gs pos="50000">
              <a:srgbClr val="00B050">
                <a:tint val="44500"/>
                <a:satMod val="160000"/>
              </a:srgbClr>
            </a:gs>
            <a:gs pos="100000">
              <a:srgbClr val="00B05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Wisdom and Compassion</a:t>
          </a:r>
        </a:p>
      </dsp:txBody>
      <dsp:txXfrm>
        <a:off x="9719113" y="1713715"/>
        <a:ext cx="1657186" cy="16571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E24478-4D36-40D0-9FAF-754C627AE9ED}">
      <dsp:nvSpPr>
        <dsp:cNvPr id="0" name=""/>
        <dsp:cNvSpPr/>
      </dsp:nvSpPr>
      <dsp:spPr>
        <a:xfrm>
          <a:off x="3593187" y="634870"/>
          <a:ext cx="4243872" cy="4243872"/>
        </a:xfrm>
        <a:prstGeom prst="blockArc">
          <a:avLst>
            <a:gd name="adj1" fmla="val 10800000"/>
            <a:gd name="adj2" fmla="val 16200000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9B4C00-92B9-40F0-B1FE-B72D4FC9FEC3}">
      <dsp:nvSpPr>
        <dsp:cNvPr id="0" name=""/>
        <dsp:cNvSpPr/>
      </dsp:nvSpPr>
      <dsp:spPr>
        <a:xfrm>
          <a:off x="3593187" y="634870"/>
          <a:ext cx="4243872" cy="4243872"/>
        </a:xfrm>
        <a:prstGeom prst="blockArc">
          <a:avLst>
            <a:gd name="adj1" fmla="val 5400000"/>
            <a:gd name="adj2" fmla="val 10800000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B79EBA-14FE-4EB5-A8A2-B9A03897E5DB}">
      <dsp:nvSpPr>
        <dsp:cNvPr id="0" name=""/>
        <dsp:cNvSpPr/>
      </dsp:nvSpPr>
      <dsp:spPr>
        <a:xfrm>
          <a:off x="3593187" y="634870"/>
          <a:ext cx="4243872" cy="4243872"/>
        </a:xfrm>
        <a:prstGeom prst="blockArc">
          <a:avLst>
            <a:gd name="adj1" fmla="val 0"/>
            <a:gd name="adj2" fmla="val 5400000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1AB09E-6C1D-4C29-99A2-206635C353CA}">
      <dsp:nvSpPr>
        <dsp:cNvPr id="0" name=""/>
        <dsp:cNvSpPr/>
      </dsp:nvSpPr>
      <dsp:spPr>
        <a:xfrm>
          <a:off x="3593187" y="634870"/>
          <a:ext cx="4243872" cy="4243872"/>
        </a:xfrm>
        <a:prstGeom prst="blockArc">
          <a:avLst>
            <a:gd name="adj1" fmla="val 16200000"/>
            <a:gd name="adj2" fmla="val 0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6E4BF8-E246-41C0-82E4-81E782EA3EBD}">
      <dsp:nvSpPr>
        <dsp:cNvPr id="0" name=""/>
        <dsp:cNvSpPr/>
      </dsp:nvSpPr>
      <dsp:spPr>
        <a:xfrm>
          <a:off x="4738418" y="1780101"/>
          <a:ext cx="1953411" cy="1953411"/>
        </a:xfrm>
        <a:prstGeom prst="ellipse">
          <a:avLst/>
        </a:prstGeom>
        <a:solidFill>
          <a:schemeClr val="accent2">
            <a:lumMod val="75000"/>
          </a:schemeClr>
        </a:solidFill>
        <a:ln w="190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Suffering</a:t>
          </a:r>
        </a:p>
      </dsp:txBody>
      <dsp:txXfrm>
        <a:off x="5024488" y="2066171"/>
        <a:ext cx="1381271" cy="1381271"/>
      </dsp:txXfrm>
    </dsp:sp>
    <dsp:sp modelId="{06371B5E-A57D-44A8-B9E5-E3DDD0F89820}">
      <dsp:nvSpPr>
        <dsp:cNvPr id="0" name=""/>
        <dsp:cNvSpPr/>
      </dsp:nvSpPr>
      <dsp:spPr>
        <a:xfrm>
          <a:off x="5031429" y="402"/>
          <a:ext cx="1367388" cy="1367388"/>
        </a:xfrm>
        <a:prstGeom prst="ellipse">
          <a:avLst/>
        </a:prstGeom>
        <a:solidFill>
          <a:schemeClr val="accent2">
            <a:lumMod val="75000"/>
          </a:schemeClr>
        </a:solidFill>
        <a:ln w="190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Unease</a:t>
          </a:r>
        </a:p>
      </dsp:txBody>
      <dsp:txXfrm>
        <a:off x="5231678" y="200651"/>
        <a:ext cx="966890" cy="966890"/>
      </dsp:txXfrm>
    </dsp:sp>
    <dsp:sp modelId="{B1E7E960-28CF-4898-94CF-DA0E2781BB69}">
      <dsp:nvSpPr>
        <dsp:cNvPr id="0" name=""/>
        <dsp:cNvSpPr/>
      </dsp:nvSpPr>
      <dsp:spPr>
        <a:xfrm>
          <a:off x="7104140" y="2073112"/>
          <a:ext cx="1367388" cy="1367388"/>
        </a:xfrm>
        <a:prstGeom prst="ellipse">
          <a:avLst/>
        </a:prstGeom>
        <a:solidFill>
          <a:schemeClr val="accent2">
            <a:lumMod val="75000"/>
          </a:schemeClr>
        </a:solidFill>
        <a:ln w="190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Discomfort</a:t>
          </a:r>
          <a:endParaRPr lang="en-US" sz="1500" kern="1200" dirty="0"/>
        </a:p>
      </dsp:txBody>
      <dsp:txXfrm>
        <a:off x="7304389" y="2273361"/>
        <a:ext cx="966890" cy="966890"/>
      </dsp:txXfrm>
    </dsp:sp>
    <dsp:sp modelId="{BB3FF866-3849-4D58-8468-C7BE7CF2A760}">
      <dsp:nvSpPr>
        <dsp:cNvPr id="0" name=""/>
        <dsp:cNvSpPr/>
      </dsp:nvSpPr>
      <dsp:spPr>
        <a:xfrm>
          <a:off x="5031429" y="4145823"/>
          <a:ext cx="1367388" cy="1367388"/>
        </a:xfrm>
        <a:prstGeom prst="ellipse">
          <a:avLst/>
        </a:prstGeom>
        <a:solidFill>
          <a:schemeClr val="accent2">
            <a:lumMod val="75000"/>
          </a:schemeClr>
        </a:solidFill>
        <a:ln w="190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Distress</a:t>
          </a:r>
        </a:p>
      </dsp:txBody>
      <dsp:txXfrm>
        <a:off x="5231678" y="4346072"/>
        <a:ext cx="966890" cy="966890"/>
      </dsp:txXfrm>
    </dsp:sp>
    <dsp:sp modelId="{8EA50EE0-30DA-4D3B-8EFF-05D4DD351F6D}">
      <dsp:nvSpPr>
        <dsp:cNvPr id="0" name=""/>
        <dsp:cNvSpPr/>
      </dsp:nvSpPr>
      <dsp:spPr>
        <a:xfrm>
          <a:off x="2958719" y="2073112"/>
          <a:ext cx="1367388" cy="1367388"/>
        </a:xfrm>
        <a:prstGeom prst="ellipse">
          <a:avLst/>
        </a:prstGeom>
        <a:solidFill>
          <a:schemeClr val="accent2">
            <a:lumMod val="75000"/>
          </a:schemeClr>
        </a:solidFill>
        <a:ln w="190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Agony</a:t>
          </a:r>
        </a:p>
      </dsp:txBody>
      <dsp:txXfrm>
        <a:off x="3158968" y="2273361"/>
        <a:ext cx="966890" cy="96689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4100BD-4BF1-44D9-BEA4-79A4F73E519F}">
      <dsp:nvSpPr>
        <dsp:cNvPr id="0" name=""/>
        <dsp:cNvSpPr/>
      </dsp:nvSpPr>
      <dsp:spPr>
        <a:xfrm>
          <a:off x="1430" y="1370500"/>
          <a:ext cx="2343616" cy="2343616"/>
        </a:xfrm>
        <a:prstGeom prst="ellipse">
          <a:avLst/>
        </a:prstGeom>
        <a:gradFill flip="none" rotWithShape="0">
          <a:gsLst>
            <a:gs pos="0">
              <a:schemeClr val="accent2">
                <a:lumMod val="75000"/>
                <a:tint val="66000"/>
                <a:satMod val="160000"/>
              </a:schemeClr>
            </a:gs>
            <a:gs pos="50000">
              <a:schemeClr val="accent2">
                <a:lumMod val="75000"/>
                <a:tint val="44500"/>
                <a:satMod val="160000"/>
              </a:schemeClr>
            </a:gs>
            <a:gs pos="100000">
              <a:schemeClr val="accent2">
                <a:lumMod val="75000"/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ln w="190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Goal of Buddhism: Relieve Suffering</a:t>
          </a:r>
        </a:p>
      </dsp:txBody>
      <dsp:txXfrm>
        <a:off x="344645" y="1713715"/>
        <a:ext cx="1657186" cy="1657186"/>
      </dsp:txXfrm>
    </dsp:sp>
    <dsp:sp modelId="{B031A027-C7BC-471E-93B3-CC4B00F781DE}">
      <dsp:nvSpPr>
        <dsp:cNvPr id="0" name=""/>
        <dsp:cNvSpPr/>
      </dsp:nvSpPr>
      <dsp:spPr>
        <a:xfrm>
          <a:off x="2345047" y="1370500"/>
          <a:ext cx="2343616" cy="2343616"/>
        </a:xfrm>
        <a:prstGeom prst="ellipse">
          <a:avLst/>
        </a:prstGeom>
        <a:solidFill>
          <a:srgbClr val="00206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World Reality: Dependent Origination</a:t>
          </a:r>
        </a:p>
      </dsp:txBody>
      <dsp:txXfrm>
        <a:off x="2688262" y="1713715"/>
        <a:ext cx="1657186" cy="1657186"/>
      </dsp:txXfrm>
    </dsp:sp>
    <dsp:sp modelId="{F1C23411-A136-4C55-83E8-DCBDEB67FE4D}">
      <dsp:nvSpPr>
        <dsp:cNvPr id="0" name=""/>
        <dsp:cNvSpPr/>
      </dsp:nvSpPr>
      <dsp:spPr>
        <a:xfrm>
          <a:off x="4688664" y="1370500"/>
          <a:ext cx="2343616" cy="2343616"/>
        </a:xfrm>
        <a:prstGeom prst="ellipse">
          <a:avLst/>
        </a:prstGeom>
        <a:gradFill flip="none" rotWithShape="0">
          <a:gsLst>
            <a:gs pos="0">
              <a:srgbClr val="00B0F0">
                <a:tint val="66000"/>
                <a:satMod val="160000"/>
              </a:srgbClr>
            </a:gs>
            <a:gs pos="50000">
              <a:srgbClr val="00B0F0">
                <a:tint val="44500"/>
                <a:satMod val="160000"/>
              </a:srgbClr>
            </a:gs>
            <a:gs pos="100000">
              <a:srgbClr val="00B0F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 World Reality: Change</a:t>
          </a:r>
        </a:p>
      </dsp:txBody>
      <dsp:txXfrm>
        <a:off x="5031879" y="1713715"/>
        <a:ext cx="1657186" cy="1657186"/>
      </dsp:txXfrm>
    </dsp:sp>
    <dsp:sp modelId="{746A1297-1736-45E6-8363-99B194137D8B}">
      <dsp:nvSpPr>
        <dsp:cNvPr id="0" name=""/>
        <dsp:cNvSpPr/>
      </dsp:nvSpPr>
      <dsp:spPr>
        <a:xfrm>
          <a:off x="7032281" y="1370500"/>
          <a:ext cx="2343616" cy="2343616"/>
        </a:xfrm>
        <a:prstGeom prst="ellipse">
          <a:avLst/>
        </a:prstGeom>
        <a:gradFill flip="none" rotWithShape="0">
          <a:gsLst>
            <a:gs pos="0">
              <a:srgbClr val="7030A0">
                <a:tint val="66000"/>
                <a:satMod val="160000"/>
              </a:srgbClr>
            </a:gs>
            <a:gs pos="50000">
              <a:srgbClr val="7030A0">
                <a:tint val="44500"/>
                <a:satMod val="160000"/>
              </a:srgbClr>
            </a:gs>
            <a:gs pos="100000">
              <a:srgbClr val="7030A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Middle Way </a:t>
          </a:r>
        </a:p>
      </dsp:txBody>
      <dsp:txXfrm>
        <a:off x="7375496" y="1713715"/>
        <a:ext cx="1657186" cy="1657186"/>
      </dsp:txXfrm>
    </dsp:sp>
    <dsp:sp modelId="{D2036274-185B-4062-BCC5-8E82CF14DD09}">
      <dsp:nvSpPr>
        <dsp:cNvPr id="0" name=""/>
        <dsp:cNvSpPr/>
      </dsp:nvSpPr>
      <dsp:spPr>
        <a:xfrm>
          <a:off x="9375898" y="1370500"/>
          <a:ext cx="2343616" cy="2343616"/>
        </a:xfrm>
        <a:prstGeom prst="ellipse">
          <a:avLst/>
        </a:prstGeom>
        <a:gradFill flip="none" rotWithShape="0">
          <a:gsLst>
            <a:gs pos="0">
              <a:srgbClr val="00B050">
                <a:tint val="66000"/>
                <a:satMod val="160000"/>
              </a:srgbClr>
            </a:gs>
            <a:gs pos="50000">
              <a:srgbClr val="00B050">
                <a:tint val="44500"/>
                <a:satMod val="160000"/>
              </a:srgbClr>
            </a:gs>
            <a:gs pos="100000">
              <a:srgbClr val="00B05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Wisdom and Compassion</a:t>
          </a:r>
        </a:p>
      </dsp:txBody>
      <dsp:txXfrm>
        <a:off x="9719113" y="1713715"/>
        <a:ext cx="1657186" cy="165718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7D0A0E-0C13-4A1F-BC71-5863F9600968}">
      <dsp:nvSpPr>
        <dsp:cNvPr id="0" name=""/>
        <dsp:cNvSpPr/>
      </dsp:nvSpPr>
      <dsp:spPr>
        <a:xfrm>
          <a:off x="4850" y="1615"/>
          <a:ext cx="1212225" cy="6061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Cause</a:t>
          </a:r>
        </a:p>
      </dsp:txBody>
      <dsp:txXfrm>
        <a:off x="22602" y="19367"/>
        <a:ext cx="1176721" cy="570608"/>
      </dsp:txXfrm>
    </dsp:sp>
    <dsp:sp modelId="{5823DC9C-CEEB-4524-9FCD-7A33A6E9FDBC}">
      <dsp:nvSpPr>
        <dsp:cNvPr id="0" name=""/>
        <dsp:cNvSpPr/>
      </dsp:nvSpPr>
      <dsp:spPr>
        <a:xfrm>
          <a:off x="1217075" y="294059"/>
          <a:ext cx="484890" cy="21225"/>
        </a:xfrm>
        <a:custGeom>
          <a:avLst/>
          <a:gdLst/>
          <a:ahLst/>
          <a:cxnLst/>
          <a:rect l="0" t="0" r="0" b="0"/>
          <a:pathLst>
            <a:path>
              <a:moveTo>
                <a:pt x="0" y="10612"/>
              </a:moveTo>
              <a:lnTo>
                <a:pt x="484890" y="10612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447398" y="292549"/>
        <a:ext cx="24244" cy="24244"/>
      </dsp:txXfrm>
    </dsp:sp>
    <dsp:sp modelId="{635F68DF-94F0-42BF-A2E7-F3AEE58B1939}">
      <dsp:nvSpPr>
        <dsp:cNvPr id="0" name=""/>
        <dsp:cNvSpPr/>
      </dsp:nvSpPr>
      <dsp:spPr>
        <a:xfrm>
          <a:off x="1701965" y="1615"/>
          <a:ext cx="1212225" cy="60611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Effect</a:t>
          </a:r>
        </a:p>
      </dsp:txBody>
      <dsp:txXfrm>
        <a:off x="1719717" y="19367"/>
        <a:ext cx="1176721" cy="570608"/>
      </dsp:txXfrm>
    </dsp:sp>
    <dsp:sp modelId="{53DC7838-B556-459C-9C8C-E9DE5897E3B2}">
      <dsp:nvSpPr>
        <dsp:cNvPr id="0" name=""/>
        <dsp:cNvSpPr/>
      </dsp:nvSpPr>
      <dsp:spPr>
        <a:xfrm>
          <a:off x="4850" y="1569931"/>
          <a:ext cx="1212225" cy="6061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Cause</a:t>
          </a:r>
        </a:p>
      </dsp:txBody>
      <dsp:txXfrm>
        <a:off x="22602" y="1587683"/>
        <a:ext cx="1176721" cy="570608"/>
      </dsp:txXfrm>
    </dsp:sp>
    <dsp:sp modelId="{FB86E441-9BD0-4CE7-ABCC-0691A7274C6C}">
      <dsp:nvSpPr>
        <dsp:cNvPr id="0" name=""/>
        <dsp:cNvSpPr/>
      </dsp:nvSpPr>
      <dsp:spPr>
        <a:xfrm rot="17945813">
          <a:off x="960957" y="1426731"/>
          <a:ext cx="997125" cy="21225"/>
        </a:xfrm>
        <a:custGeom>
          <a:avLst/>
          <a:gdLst/>
          <a:ahLst/>
          <a:cxnLst/>
          <a:rect l="0" t="0" r="0" b="0"/>
          <a:pathLst>
            <a:path>
              <a:moveTo>
                <a:pt x="0" y="10612"/>
              </a:moveTo>
              <a:lnTo>
                <a:pt x="997125" y="10612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434592" y="1412416"/>
        <a:ext cx="49856" cy="49856"/>
      </dsp:txXfrm>
    </dsp:sp>
    <dsp:sp modelId="{875F817F-05AE-4BEF-B090-5B6B5F476F72}">
      <dsp:nvSpPr>
        <dsp:cNvPr id="0" name=""/>
        <dsp:cNvSpPr/>
      </dsp:nvSpPr>
      <dsp:spPr>
        <a:xfrm>
          <a:off x="1701965" y="698645"/>
          <a:ext cx="1212225" cy="60611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Effect</a:t>
          </a:r>
        </a:p>
      </dsp:txBody>
      <dsp:txXfrm>
        <a:off x="1719717" y="716397"/>
        <a:ext cx="1176721" cy="570608"/>
      </dsp:txXfrm>
    </dsp:sp>
    <dsp:sp modelId="{389AB49F-DF37-47EE-A648-3530A5BF8B6B}">
      <dsp:nvSpPr>
        <dsp:cNvPr id="0" name=""/>
        <dsp:cNvSpPr/>
      </dsp:nvSpPr>
      <dsp:spPr>
        <a:xfrm rot="20413970">
          <a:off x="1201894" y="1775246"/>
          <a:ext cx="515251" cy="21225"/>
        </a:xfrm>
        <a:custGeom>
          <a:avLst/>
          <a:gdLst/>
          <a:ahLst/>
          <a:cxnLst/>
          <a:rect l="0" t="0" r="0" b="0"/>
          <a:pathLst>
            <a:path>
              <a:moveTo>
                <a:pt x="0" y="10612"/>
              </a:moveTo>
              <a:lnTo>
                <a:pt x="515251" y="10612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446638" y="1772978"/>
        <a:ext cx="25762" cy="25762"/>
      </dsp:txXfrm>
    </dsp:sp>
    <dsp:sp modelId="{BA3D093C-4E76-423E-9144-F4314AD560E1}">
      <dsp:nvSpPr>
        <dsp:cNvPr id="0" name=""/>
        <dsp:cNvSpPr/>
      </dsp:nvSpPr>
      <dsp:spPr>
        <a:xfrm>
          <a:off x="1701965" y="1395674"/>
          <a:ext cx="1642589" cy="60611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Effect 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→</a:t>
          </a:r>
          <a:r>
            <a:rPr lang="en-US" sz="1900" kern="1200" dirty="0">
              <a:latin typeface="+mn-lt"/>
              <a:cs typeface="Times New Roman" panose="02020603050405020304" pitchFamily="18" charset="0"/>
            </a:rPr>
            <a:t>Cause</a:t>
          </a:r>
          <a:endParaRPr lang="en-US" sz="1900" kern="1200" dirty="0"/>
        </a:p>
      </dsp:txBody>
      <dsp:txXfrm>
        <a:off x="1719717" y="1413426"/>
        <a:ext cx="1607085" cy="570608"/>
      </dsp:txXfrm>
    </dsp:sp>
    <dsp:sp modelId="{8A9E6A05-6FFB-47B9-BDF9-45FD2B8EBB9B}">
      <dsp:nvSpPr>
        <dsp:cNvPr id="0" name=""/>
        <dsp:cNvSpPr/>
      </dsp:nvSpPr>
      <dsp:spPr>
        <a:xfrm>
          <a:off x="3344554" y="1688117"/>
          <a:ext cx="484890" cy="21225"/>
        </a:xfrm>
        <a:custGeom>
          <a:avLst/>
          <a:gdLst/>
          <a:ahLst/>
          <a:cxnLst/>
          <a:rect l="0" t="0" r="0" b="0"/>
          <a:pathLst>
            <a:path>
              <a:moveTo>
                <a:pt x="0" y="10612"/>
              </a:moveTo>
              <a:lnTo>
                <a:pt x="484890" y="10612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574877" y="1686608"/>
        <a:ext cx="24244" cy="24244"/>
      </dsp:txXfrm>
    </dsp:sp>
    <dsp:sp modelId="{10E8C2CB-DDF8-4CD4-BC3B-5536E20009D5}">
      <dsp:nvSpPr>
        <dsp:cNvPr id="0" name=""/>
        <dsp:cNvSpPr/>
      </dsp:nvSpPr>
      <dsp:spPr>
        <a:xfrm>
          <a:off x="3829444" y="1395674"/>
          <a:ext cx="1212225" cy="60611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Effect</a:t>
          </a:r>
        </a:p>
      </dsp:txBody>
      <dsp:txXfrm>
        <a:off x="3847196" y="1413426"/>
        <a:ext cx="1176721" cy="570608"/>
      </dsp:txXfrm>
    </dsp:sp>
    <dsp:sp modelId="{E2358774-0B23-49D5-9A83-25FF9D2EA571}">
      <dsp:nvSpPr>
        <dsp:cNvPr id="0" name=""/>
        <dsp:cNvSpPr/>
      </dsp:nvSpPr>
      <dsp:spPr>
        <a:xfrm rot="3654187">
          <a:off x="960957" y="2298018"/>
          <a:ext cx="997125" cy="21225"/>
        </a:xfrm>
        <a:custGeom>
          <a:avLst/>
          <a:gdLst/>
          <a:ahLst/>
          <a:cxnLst/>
          <a:rect l="0" t="0" r="0" b="0"/>
          <a:pathLst>
            <a:path>
              <a:moveTo>
                <a:pt x="0" y="10612"/>
              </a:moveTo>
              <a:lnTo>
                <a:pt x="997125" y="10612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434592" y="2283703"/>
        <a:ext cx="49856" cy="49856"/>
      </dsp:txXfrm>
    </dsp:sp>
    <dsp:sp modelId="{4F1F010B-D7AE-4C8E-A1EC-4A702E125E69}">
      <dsp:nvSpPr>
        <dsp:cNvPr id="0" name=""/>
        <dsp:cNvSpPr/>
      </dsp:nvSpPr>
      <dsp:spPr>
        <a:xfrm>
          <a:off x="1701965" y="2441218"/>
          <a:ext cx="1671925" cy="60611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Effect 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→</a:t>
          </a:r>
          <a:r>
            <a:rPr lang="en-US" sz="1900" kern="1200" dirty="0">
              <a:latin typeface="+mn-lt"/>
              <a:cs typeface="Times New Roman" panose="02020603050405020304" pitchFamily="18" charset="0"/>
            </a:rPr>
            <a:t>Cause</a:t>
          </a:r>
          <a:endParaRPr lang="en-US" sz="1900" kern="1200" dirty="0"/>
        </a:p>
      </dsp:txBody>
      <dsp:txXfrm>
        <a:off x="1719717" y="2458970"/>
        <a:ext cx="1636421" cy="570608"/>
      </dsp:txXfrm>
    </dsp:sp>
    <dsp:sp modelId="{EAD24CD0-7466-4496-8420-BB3A96386782}">
      <dsp:nvSpPr>
        <dsp:cNvPr id="0" name=""/>
        <dsp:cNvSpPr/>
      </dsp:nvSpPr>
      <dsp:spPr>
        <a:xfrm>
          <a:off x="3373890" y="2733662"/>
          <a:ext cx="484890" cy="21225"/>
        </a:xfrm>
        <a:custGeom>
          <a:avLst/>
          <a:gdLst/>
          <a:ahLst/>
          <a:cxnLst/>
          <a:rect l="0" t="0" r="0" b="0"/>
          <a:pathLst>
            <a:path>
              <a:moveTo>
                <a:pt x="0" y="10612"/>
              </a:moveTo>
              <a:lnTo>
                <a:pt x="484890" y="10612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604213" y="2732152"/>
        <a:ext cx="24244" cy="24244"/>
      </dsp:txXfrm>
    </dsp:sp>
    <dsp:sp modelId="{AF898977-BAF9-468A-B837-2757B42E5403}">
      <dsp:nvSpPr>
        <dsp:cNvPr id="0" name=""/>
        <dsp:cNvSpPr/>
      </dsp:nvSpPr>
      <dsp:spPr>
        <a:xfrm>
          <a:off x="3858780" y="2441218"/>
          <a:ext cx="1726584" cy="60611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Effect 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→</a:t>
          </a:r>
          <a:r>
            <a:rPr lang="en-US" sz="1900" kern="1200" dirty="0">
              <a:latin typeface="+mn-lt"/>
              <a:cs typeface="Times New Roman" panose="02020603050405020304" pitchFamily="18" charset="0"/>
            </a:rPr>
            <a:t>Cause</a:t>
          </a:r>
          <a:endParaRPr lang="en-US" sz="1900" kern="1200" dirty="0"/>
        </a:p>
      </dsp:txBody>
      <dsp:txXfrm>
        <a:off x="3876532" y="2458970"/>
        <a:ext cx="1691080" cy="570608"/>
      </dsp:txXfrm>
    </dsp:sp>
    <dsp:sp modelId="{2238EF28-C1E0-41C8-8B53-4A07BAAF991F}">
      <dsp:nvSpPr>
        <dsp:cNvPr id="0" name=""/>
        <dsp:cNvSpPr/>
      </dsp:nvSpPr>
      <dsp:spPr>
        <a:xfrm rot="19457599">
          <a:off x="5529237" y="2559404"/>
          <a:ext cx="597143" cy="21225"/>
        </a:xfrm>
        <a:custGeom>
          <a:avLst/>
          <a:gdLst/>
          <a:ahLst/>
          <a:cxnLst/>
          <a:rect l="0" t="0" r="0" b="0"/>
          <a:pathLst>
            <a:path>
              <a:moveTo>
                <a:pt x="0" y="10612"/>
              </a:moveTo>
              <a:lnTo>
                <a:pt x="597143" y="10612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812880" y="2555088"/>
        <a:ext cx="29857" cy="29857"/>
      </dsp:txXfrm>
    </dsp:sp>
    <dsp:sp modelId="{7C5BF32E-1CD1-40F7-A1CF-AE5211875897}">
      <dsp:nvSpPr>
        <dsp:cNvPr id="0" name=""/>
        <dsp:cNvSpPr/>
      </dsp:nvSpPr>
      <dsp:spPr>
        <a:xfrm>
          <a:off x="6070254" y="2092703"/>
          <a:ext cx="1212225" cy="60611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Effect</a:t>
          </a:r>
        </a:p>
      </dsp:txBody>
      <dsp:txXfrm>
        <a:off x="6088006" y="2110455"/>
        <a:ext cx="1176721" cy="570608"/>
      </dsp:txXfrm>
    </dsp:sp>
    <dsp:sp modelId="{64CFCB5A-D970-4AF8-A69E-8C1A1DDE9F7E}">
      <dsp:nvSpPr>
        <dsp:cNvPr id="0" name=""/>
        <dsp:cNvSpPr/>
      </dsp:nvSpPr>
      <dsp:spPr>
        <a:xfrm rot="2142401">
          <a:off x="5529237" y="2907919"/>
          <a:ext cx="597143" cy="21225"/>
        </a:xfrm>
        <a:custGeom>
          <a:avLst/>
          <a:gdLst/>
          <a:ahLst/>
          <a:cxnLst/>
          <a:rect l="0" t="0" r="0" b="0"/>
          <a:pathLst>
            <a:path>
              <a:moveTo>
                <a:pt x="0" y="10612"/>
              </a:moveTo>
              <a:lnTo>
                <a:pt x="597143" y="10612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812880" y="2903603"/>
        <a:ext cx="29857" cy="29857"/>
      </dsp:txXfrm>
    </dsp:sp>
    <dsp:sp modelId="{E7A101AD-1110-4A40-B2B4-D1FD44C1A1EC}">
      <dsp:nvSpPr>
        <dsp:cNvPr id="0" name=""/>
        <dsp:cNvSpPr/>
      </dsp:nvSpPr>
      <dsp:spPr>
        <a:xfrm>
          <a:off x="6070254" y="2789733"/>
          <a:ext cx="1212225" cy="60611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Effect 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→</a:t>
          </a:r>
          <a:r>
            <a:rPr lang="en-US" sz="1900" kern="1200" dirty="0">
              <a:latin typeface="+mn-lt"/>
              <a:cs typeface="Times New Roman" panose="02020603050405020304" pitchFamily="18" charset="0"/>
            </a:rPr>
            <a:t>Cause</a:t>
          </a:r>
          <a:endParaRPr lang="en-US" sz="1900" kern="1200" dirty="0"/>
        </a:p>
      </dsp:txBody>
      <dsp:txXfrm>
        <a:off x="6088006" y="2807485"/>
        <a:ext cx="1176721" cy="570608"/>
      </dsp:txXfrm>
    </dsp:sp>
    <dsp:sp modelId="{342FA42A-2BFC-4301-88FA-B1394FD6E28B}">
      <dsp:nvSpPr>
        <dsp:cNvPr id="0" name=""/>
        <dsp:cNvSpPr/>
      </dsp:nvSpPr>
      <dsp:spPr>
        <a:xfrm>
          <a:off x="7282479" y="3082176"/>
          <a:ext cx="484890" cy="21225"/>
        </a:xfrm>
        <a:custGeom>
          <a:avLst/>
          <a:gdLst/>
          <a:ahLst/>
          <a:cxnLst/>
          <a:rect l="0" t="0" r="0" b="0"/>
          <a:pathLst>
            <a:path>
              <a:moveTo>
                <a:pt x="0" y="10612"/>
              </a:moveTo>
              <a:lnTo>
                <a:pt x="484890" y="10612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512802" y="3080667"/>
        <a:ext cx="24244" cy="24244"/>
      </dsp:txXfrm>
    </dsp:sp>
    <dsp:sp modelId="{9324B658-B40D-4578-9410-96F0C245ED34}">
      <dsp:nvSpPr>
        <dsp:cNvPr id="0" name=""/>
        <dsp:cNvSpPr/>
      </dsp:nvSpPr>
      <dsp:spPr>
        <a:xfrm>
          <a:off x="7767369" y="2789733"/>
          <a:ext cx="1212225" cy="60611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Effect</a:t>
          </a:r>
        </a:p>
      </dsp:txBody>
      <dsp:txXfrm>
        <a:off x="7785121" y="2807485"/>
        <a:ext cx="1176721" cy="570608"/>
      </dsp:txXfrm>
    </dsp:sp>
    <dsp:sp modelId="{33D5DA1F-96BE-4600-9F97-A1D074F89E40}">
      <dsp:nvSpPr>
        <dsp:cNvPr id="0" name=""/>
        <dsp:cNvSpPr/>
      </dsp:nvSpPr>
      <dsp:spPr>
        <a:xfrm>
          <a:off x="4850" y="4183792"/>
          <a:ext cx="1212225" cy="6061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Cause</a:t>
          </a:r>
        </a:p>
      </dsp:txBody>
      <dsp:txXfrm>
        <a:off x="22602" y="4201544"/>
        <a:ext cx="1176721" cy="570608"/>
      </dsp:txXfrm>
    </dsp:sp>
    <dsp:sp modelId="{3BC5A7E9-44CC-44F5-93AD-670DB8BF4774}">
      <dsp:nvSpPr>
        <dsp:cNvPr id="0" name=""/>
        <dsp:cNvSpPr/>
      </dsp:nvSpPr>
      <dsp:spPr>
        <a:xfrm rot="19457599">
          <a:off x="1160948" y="4301978"/>
          <a:ext cx="597143" cy="21225"/>
        </a:xfrm>
        <a:custGeom>
          <a:avLst/>
          <a:gdLst/>
          <a:ahLst/>
          <a:cxnLst/>
          <a:rect l="0" t="0" r="0" b="0"/>
          <a:pathLst>
            <a:path>
              <a:moveTo>
                <a:pt x="0" y="10612"/>
              </a:moveTo>
              <a:lnTo>
                <a:pt x="597143" y="10612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444591" y="4297662"/>
        <a:ext cx="29857" cy="29857"/>
      </dsp:txXfrm>
    </dsp:sp>
    <dsp:sp modelId="{EA857DF4-3891-47EE-A45F-C1F7DDCD17DE}">
      <dsp:nvSpPr>
        <dsp:cNvPr id="0" name=""/>
        <dsp:cNvSpPr/>
      </dsp:nvSpPr>
      <dsp:spPr>
        <a:xfrm>
          <a:off x="1701965" y="3835277"/>
          <a:ext cx="1703006" cy="60611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Effect 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→</a:t>
          </a:r>
          <a:r>
            <a:rPr lang="en-US" sz="1900" kern="1200" dirty="0"/>
            <a:t>Cause</a:t>
          </a:r>
        </a:p>
      </dsp:txBody>
      <dsp:txXfrm>
        <a:off x="1719717" y="3853029"/>
        <a:ext cx="1667502" cy="570608"/>
      </dsp:txXfrm>
    </dsp:sp>
    <dsp:sp modelId="{3D61DBF1-4861-474E-803F-DB56AA7CCB03}">
      <dsp:nvSpPr>
        <dsp:cNvPr id="0" name=""/>
        <dsp:cNvSpPr/>
      </dsp:nvSpPr>
      <dsp:spPr>
        <a:xfrm>
          <a:off x="3404971" y="4127720"/>
          <a:ext cx="484890" cy="21225"/>
        </a:xfrm>
        <a:custGeom>
          <a:avLst/>
          <a:gdLst/>
          <a:ahLst/>
          <a:cxnLst/>
          <a:rect l="0" t="0" r="0" b="0"/>
          <a:pathLst>
            <a:path>
              <a:moveTo>
                <a:pt x="0" y="10612"/>
              </a:moveTo>
              <a:lnTo>
                <a:pt x="484890" y="10612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635294" y="4126211"/>
        <a:ext cx="24244" cy="24244"/>
      </dsp:txXfrm>
    </dsp:sp>
    <dsp:sp modelId="{B931522E-7FF8-483C-BD7D-926DAFB9AACC}">
      <dsp:nvSpPr>
        <dsp:cNvPr id="0" name=""/>
        <dsp:cNvSpPr/>
      </dsp:nvSpPr>
      <dsp:spPr>
        <a:xfrm>
          <a:off x="3889861" y="3835277"/>
          <a:ext cx="1703018" cy="60611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Effect 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→</a:t>
          </a:r>
          <a:r>
            <a:rPr lang="en-US" sz="1900" kern="1200" dirty="0">
              <a:latin typeface="+mn-lt"/>
              <a:cs typeface="Times New Roman" panose="02020603050405020304" pitchFamily="18" charset="0"/>
            </a:rPr>
            <a:t>Cause</a:t>
          </a:r>
          <a:endParaRPr lang="en-US" sz="1900" kern="1200" dirty="0"/>
        </a:p>
      </dsp:txBody>
      <dsp:txXfrm>
        <a:off x="3907613" y="3853029"/>
        <a:ext cx="1667514" cy="570608"/>
      </dsp:txXfrm>
    </dsp:sp>
    <dsp:sp modelId="{9318B705-AF7B-4C30-BA3A-BCA93B9911D9}">
      <dsp:nvSpPr>
        <dsp:cNvPr id="0" name=""/>
        <dsp:cNvSpPr/>
      </dsp:nvSpPr>
      <dsp:spPr>
        <a:xfrm rot="19457599">
          <a:off x="5536753" y="3953463"/>
          <a:ext cx="597143" cy="21225"/>
        </a:xfrm>
        <a:custGeom>
          <a:avLst/>
          <a:gdLst/>
          <a:ahLst/>
          <a:cxnLst/>
          <a:rect l="0" t="0" r="0" b="0"/>
          <a:pathLst>
            <a:path>
              <a:moveTo>
                <a:pt x="0" y="10612"/>
              </a:moveTo>
              <a:lnTo>
                <a:pt x="597143" y="10612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820396" y="3949147"/>
        <a:ext cx="29857" cy="29857"/>
      </dsp:txXfrm>
    </dsp:sp>
    <dsp:sp modelId="{C478CC15-4563-4A32-8D96-B953295962E5}">
      <dsp:nvSpPr>
        <dsp:cNvPr id="0" name=""/>
        <dsp:cNvSpPr/>
      </dsp:nvSpPr>
      <dsp:spPr>
        <a:xfrm>
          <a:off x="6077770" y="3486762"/>
          <a:ext cx="1212225" cy="60611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Effect</a:t>
          </a:r>
        </a:p>
      </dsp:txBody>
      <dsp:txXfrm>
        <a:off x="6095522" y="3504514"/>
        <a:ext cx="1176721" cy="570608"/>
      </dsp:txXfrm>
    </dsp:sp>
    <dsp:sp modelId="{8A7B6455-3D39-4222-BC8D-5A0A7E18E245}">
      <dsp:nvSpPr>
        <dsp:cNvPr id="0" name=""/>
        <dsp:cNvSpPr/>
      </dsp:nvSpPr>
      <dsp:spPr>
        <a:xfrm rot="2142401">
          <a:off x="5536753" y="4301978"/>
          <a:ext cx="597143" cy="21225"/>
        </a:xfrm>
        <a:custGeom>
          <a:avLst/>
          <a:gdLst/>
          <a:ahLst/>
          <a:cxnLst/>
          <a:rect l="0" t="0" r="0" b="0"/>
          <a:pathLst>
            <a:path>
              <a:moveTo>
                <a:pt x="0" y="10612"/>
              </a:moveTo>
              <a:lnTo>
                <a:pt x="597143" y="10612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820396" y="4297662"/>
        <a:ext cx="29857" cy="29857"/>
      </dsp:txXfrm>
    </dsp:sp>
    <dsp:sp modelId="{C0640FC4-8AE4-4744-B877-51628121BAA9}">
      <dsp:nvSpPr>
        <dsp:cNvPr id="0" name=""/>
        <dsp:cNvSpPr/>
      </dsp:nvSpPr>
      <dsp:spPr>
        <a:xfrm>
          <a:off x="6077770" y="4183792"/>
          <a:ext cx="1776503" cy="60611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Effect 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→</a:t>
          </a:r>
          <a:r>
            <a:rPr lang="en-US" sz="1900" kern="1200" dirty="0">
              <a:latin typeface="+mn-lt"/>
              <a:cs typeface="Times New Roman" panose="02020603050405020304" pitchFamily="18" charset="0"/>
            </a:rPr>
            <a:t>Cause</a:t>
          </a:r>
          <a:endParaRPr lang="en-US" sz="1900" kern="1200" dirty="0"/>
        </a:p>
      </dsp:txBody>
      <dsp:txXfrm>
        <a:off x="6095522" y="4201544"/>
        <a:ext cx="1740999" cy="570608"/>
      </dsp:txXfrm>
    </dsp:sp>
    <dsp:sp modelId="{7CB61CFA-15F5-4554-BE32-15CA0C405249}">
      <dsp:nvSpPr>
        <dsp:cNvPr id="0" name=""/>
        <dsp:cNvSpPr/>
      </dsp:nvSpPr>
      <dsp:spPr>
        <a:xfrm rot="19457599">
          <a:off x="7798147" y="4301978"/>
          <a:ext cx="597143" cy="21225"/>
        </a:xfrm>
        <a:custGeom>
          <a:avLst/>
          <a:gdLst/>
          <a:ahLst/>
          <a:cxnLst/>
          <a:rect l="0" t="0" r="0" b="0"/>
          <a:pathLst>
            <a:path>
              <a:moveTo>
                <a:pt x="0" y="10612"/>
              </a:moveTo>
              <a:lnTo>
                <a:pt x="597143" y="10612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081790" y="4297662"/>
        <a:ext cx="29857" cy="29857"/>
      </dsp:txXfrm>
    </dsp:sp>
    <dsp:sp modelId="{0DE7B0D3-E4EF-4CB7-934D-FDD62DC4244D}">
      <dsp:nvSpPr>
        <dsp:cNvPr id="0" name=""/>
        <dsp:cNvSpPr/>
      </dsp:nvSpPr>
      <dsp:spPr>
        <a:xfrm>
          <a:off x="8339164" y="3835277"/>
          <a:ext cx="1679816" cy="60611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Effect 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→</a:t>
          </a:r>
          <a:r>
            <a:rPr lang="en-US" sz="1900" kern="1200" dirty="0"/>
            <a:t>Cause</a:t>
          </a:r>
        </a:p>
      </dsp:txBody>
      <dsp:txXfrm>
        <a:off x="8356916" y="3853029"/>
        <a:ext cx="1644312" cy="570608"/>
      </dsp:txXfrm>
    </dsp:sp>
    <dsp:sp modelId="{9D48D7C8-002A-4E56-854A-BA4986302AE0}">
      <dsp:nvSpPr>
        <dsp:cNvPr id="0" name=""/>
        <dsp:cNvSpPr/>
      </dsp:nvSpPr>
      <dsp:spPr>
        <a:xfrm>
          <a:off x="10018980" y="4127720"/>
          <a:ext cx="484890" cy="21225"/>
        </a:xfrm>
        <a:custGeom>
          <a:avLst/>
          <a:gdLst/>
          <a:ahLst/>
          <a:cxnLst/>
          <a:rect l="0" t="0" r="0" b="0"/>
          <a:pathLst>
            <a:path>
              <a:moveTo>
                <a:pt x="0" y="10612"/>
              </a:moveTo>
              <a:lnTo>
                <a:pt x="484890" y="10612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0249303" y="4126211"/>
        <a:ext cx="24244" cy="24244"/>
      </dsp:txXfrm>
    </dsp:sp>
    <dsp:sp modelId="{323898C5-842A-49DE-B699-597DB83558D6}">
      <dsp:nvSpPr>
        <dsp:cNvPr id="0" name=""/>
        <dsp:cNvSpPr/>
      </dsp:nvSpPr>
      <dsp:spPr>
        <a:xfrm>
          <a:off x="10503870" y="3835277"/>
          <a:ext cx="1212225" cy="60611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Effect</a:t>
          </a:r>
        </a:p>
      </dsp:txBody>
      <dsp:txXfrm>
        <a:off x="10521622" y="3853029"/>
        <a:ext cx="1176721" cy="570608"/>
      </dsp:txXfrm>
    </dsp:sp>
    <dsp:sp modelId="{9F1053E1-8924-4098-B737-5C90676C70CD}">
      <dsp:nvSpPr>
        <dsp:cNvPr id="0" name=""/>
        <dsp:cNvSpPr/>
      </dsp:nvSpPr>
      <dsp:spPr>
        <a:xfrm rot="2142401">
          <a:off x="7798147" y="4650492"/>
          <a:ext cx="597143" cy="21225"/>
        </a:xfrm>
        <a:custGeom>
          <a:avLst/>
          <a:gdLst/>
          <a:ahLst/>
          <a:cxnLst/>
          <a:rect l="0" t="0" r="0" b="0"/>
          <a:pathLst>
            <a:path>
              <a:moveTo>
                <a:pt x="0" y="10612"/>
              </a:moveTo>
              <a:lnTo>
                <a:pt x="597143" y="10612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081790" y="4646177"/>
        <a:ext cx="29857" cy="29857"/>
      </dsp:txXfrm>
    </dsp:sp>
    <dsp:sp modelId="{1DFEADD9-BDC0-4E28-BA01-81EFB71CE447}">
      <dsp:nvSpPr>
        <dsp:cNvPr id="0" name=""/>
        <dsp:cNvSpPr/>
      </dsp:nvSpPr>
      <dsp:spPr>
        <a:xfrm>
          <a:off x="8339164" y="4532306"/>
          <a:ext cx="1235936" cy="60611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... so on …</a:t>
          </a:r>
        </a:p>
      </dsp:txBody>
      <dsp:txXfrm>
        <a:off x="8356916" y="4550058"/>
        <a:ext cx="1200432" cy="570608"/>
      </dsp:txXfrm>
    </dsp:sp>
    <dsp:sp modelId="{5C534863-EA55-49D9-84B0-DCC07C82867E}">
      <dsp:nvSpPr>
        <dsp:cNvPr id="0" name=""/>
        <dsp:cNvSpPr/>
      </dsp:nvSpPr>
      <dsp:spPr>
        <a:xfrm rot="2142401">
          <a:off x="1160948" y="4650492"/>
          <a:ext cx="597143" cy="21225"/>
        </a:xfrm>
        <a:custGeom>
          <a:avLst/>
          <a:gdLst/>
          <a:ahLst/>
          <a:cxnLst/>
          <a:rect l="0" t="0" r="0" b="0"/>
          <a:pathLst>
            <a:path>
              <a:moveTo>
                <a:pt x="0" y="10612"/>
              </a:moveTo>
              <a:lnTo>
                <a:pt x="597143" y="10612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444591" y="4646177"/>
        <a:ext cx="29857" cy="29857"/>
      </dsp:txXfrm>
    </dsp:sp>
    <dsp:sp modelId="{88228036-8B1A-4F22-8FCF-B636059B03CB}">
      <dsp:nvSpPr>
        <dsp:cNvPr id="0" name=""/>
        <dsp:cNvSpPr/>
      </dsp:nvSpPr>
      <dsp:spPr>
        <a:xfrm>
          <a:off x="1701965" y="4532306"/>
          <a:ext cx="1212225" cy="60611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... so on …</a:t>
          </a:r>
        </a:p>
      </dsp:txBody>
      <dsp:txXfrm>
        <a:off x="1719717" y="4550058"/>
        <a:ext cx="1176721" cy="57060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019D48-86A8-457A-BF69-1AB8BEB598FC}">
      <dsp:nvSpPr>
        <dsp:cNvPr id="0" name=""/>
        <dsp:cNvSpPr/>
      </dsp:nvSpPr>
      <dsp:spPr>
        <a:xfrm>
          <a:off x="3000285" y="1930687"/>
          <a:ext cx="1469268" cy="14692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Self</a:t>
          </a:r>
        </a:p>
      </dsp:txBody>
      <dsp:txXfrm>
        <a:off x="3215454" y="2145856"/>
        <a:ext cx="1038930" cy="1038930"/>
      </dsp:txXfrm>
    </dsp:sp>
    <dsp:sp modelId="{713F0323-78DD-456B-81C6-F2296071E153}">
      <dsp:nvSpPr>
        <dsp:cNvPr id="0" name=""/>
        <dsp:cNvSpPr/>
      </dsp:nvSpPr>
      <dsp:spPr>
        <a:xfrm rot="16200000">
          <a:off x="3513516" y="1691581"/>
          <a:ext cx="442806" cy="35404"/>
        </a:xfrm>
        <a:custGeom>
          <a:avLst/>
          <a:gdLst/>
          <a:ahLst/>
          <a:cxnLst/>
          <a:rect l="0" t="0" r="0" b="0"/>
          <a:pathLst>
            <a:path>
              <a:moveTo>
                <a:pt x="0" y="17702"/>
              </a:moveTo>
              <a:lnTo>
                <a:pt x="442806" y="17702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723849" y="1698213"/>
        <a:ext cx="22140" cy="22140"/>
      </dsp:txXfrm>
    </dsp:sp>
    <dsp:sp modelId="{61DF5FBD-9112-41E0-9995-B5E4DAAC0755}">
      <dsp:nvSpPr>
        <dsp:cNvPr id="0" name=""/>
        <dsp:cNvSpPr/>
      </dsp:nvSpPr>
      <dsp:spPr>
        <a:xfrm>
          <a:off x="3000285" y="18612"/>
          <a:ext cx="1469268" cy="146926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BODY</a:t>
          </a:r>
        </a:p>
      </dsp:txBody>
      <dsp:txXfrm>
        <a:off x="3215454" y="233781"/>
        <a:ext cx="1038930" cy="1038930"/>
      </dsp:txXfrm>
    </dsp:sp>
    <dsp:sp modelId="{BC8E72EA-CAA9-4073-B555-4F2DDAFFF3BC}">
      <dsp:nvSpPr>
        <dsp:cNvPr id="0" name=""/>
        <dsp:cNvSpPr/>
      </dsp:nvSpPr>
      <dsp:spPr>
        <a:xfrm rot="20520000">
          <a:off x="4422761" y="2352187"/>
          <a:ext cx="442806" cy="35404"/>
        </a:xfrm>
        <a:custGeom>
          <a:avLst/>
          <a:gdLst/>
          <a:ahLst/>
          <a:cxnLst/>
          <a:rect l="0" t="0" r="0" b="0"/>
          <a:pathLst>
            <a:path>
              <a:moveTo>
                <a:pt x="0" y="17702"/>
              </a:moveTo>
              <a:lnTo>
                <a:pt x="442806" y="17702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633094" y="2358819"/>
        <a:ext cx="22140" cy="22140"/>
      </dsp:txXfrm>
    </dsp:sp>
    <dsp:sp modelId="{6AC68463-7036-42AB-81EC-605003BBEE82}">
      <dsp:nvSpPr>
        <dsp:cNvPr id="0" name=""/>
        <dsp:cNvSpPr/>
      </dsp:nvSpPr>
      <dsp:spPr>
        <a:xfrm>
          <a:off x="4818776" y="1339823"/>
          <a:ext cx="1469268" cy="146926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MIND</a:t>
          </a:r>
        </a:p>
      </dsp:txBody>
      <dsp:txXfrm>
        <a:off x="5033945" y="1554992"/>
        <a:ext cx="1038930" cy="1038930"/>
      </dsp:txXfrm>
    </dsp:sp>
    <dsp:sp modelId="{6985269C-A9ED-4C80-94FB-CE5A79049316}">
      <dsp:nvSpPr>
        <dsp:cNvPr id="0" name=""/>
        <dsp:cNvSpPr/>
      </dsp:nvSpPr>
      <dsp:spPr>
        <a:xfrm rot="3240000">
          <a:off x="4075460" y="3421069"/>
          <a:ext cx="442806" cy="35404"/>
        </a:xfrm>
        <a:custGeom>
          <a:avLst/>
          <a:gdLst/>
          <a:ahLst/>
          <a:cxnLst/>
          <a:rect l="0" t="0" r="0" b="0"/>
          <a:pathLst>
            <a:path>
              <a:moveTo>
                <a:pt x="0" y="17702"/>
              </a:moveTo>
              <a:lnTo>
                <a:pt x="442806" y="17702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285794" y="3427701"/>
        <a:ext cx="22140" cy="22140"/>
      </dsp:txXfrm>
    </dsp:sp>
    <dsp:sp modelId="{9A8DF048-B91A-40A9-8355-2B88ACBB80E6}">
      <dsp:nvSpPr>
        <dsp:cNvPr id="0" name=""/>
        <dsp:cNvSpPr/>
      </dsp:nvSpPr>
      <dsp:spPr>
        <a:xfrm>
          <a:off x="4124174" y="3477588"/>
          <a:ext cx="1469268" cy="146926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NURTURE</a:t>
          </a:r>
        </a:p>
      </dsp:txBody>
      <dsp:txXfrm>
        <a:off x="4339343" y="3692757"/>
        <a:ext cx="1038930" cy="1038930"/>
      </dsp:txXfrm>
    </dsp:sp>
    <dsp:sp modelId="{1A48F3E4-D7E0-4FB5-BD76-E18A6C2333C3}">
      <dsp:nvSpPr>
        <dsp:cNvPr id="0" name=""/>
        <dsp:cNvSpPr/>
      </dsp:nvSpPr>
      <dsp:spPr>
        <a:xfrm rot="7560000">
          <a:off x="2951571" y="3421069"/>
          <a:ext cx="442806" cy="35404"/>
        </a:xfrm>
        <a:custGeom>
          <a:avLst/>
          <a:gdLst/>
          <a:ahLst/>
          <a:cxnLst/>
          <a:rect l="0" t="0" r="0" b="0"/>
          <a:pathLst>
            <a:path>
              <a:moveTo>
                <a:pt x="0" y="17702"/>
              </a:moveTo>
              <a:lnTo>
                <a:pt x="442806" y="17702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3161904" y="3427701"/>
        <a:ext cx="22140" cy="22140"/>
      </dsp:txXfrm>
    </dsp:sp>
    <dsp:sp modelId="{3A49D9CC-C405-418E-AC99-EC13F68F5205}">
      <dsp:nvSpPr>
        <dsp:cNvPr id="0" name=""/>
        <dsp:cNvSpPr/>
      </dsp:nvSpPr>
      <dsp:spPr>
        <a:xfrm>
          <a:off x="1876396" y="3477588"/>
          <a:ext cx="1469268" cy="146926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SOCIAL</a:t>
          </a:r>
        </a:p>
      </dsp:txBody>
      <dsp:txXfrm>
        <a:off x="2091565" y="3692757"/>
        <a:ext cx="1038930" cy="1038930"/>
      </dsp:txXfrm>
    </dsp:sp>
    <dsp:sp modelId="{0EBE2938-C02C-41A7-97FE-BF4A1BAB8B0D}">
      <dsp:nvSpPr>
        <dsp:cNvPr id="0" name=""/>
        <dsp:cNvSpPr/>
      </dsp:nvSpPr>
      <dsp:spPr>
        <a:xfrm rot="11880000">
          <a:off x="2604270" y="2352187"/>
          <a:ext cx="442806" cy="35404"/>
        </a:xfrm>
        <a:custGeom>
          <a:avLst/>
          <a:gdLst/>
          <a:ahLst/>
          <a:cxnLst/>
          <a:rect l="0" t="0" r="0" b="0"/>
          <a:pathLst>
            <a:path>
              <a:moveTo>
                <a:pt x="0" y="17702"/>
              </a:moveTo>
              <a:lnTo>
                <a:pt x="442806" y="17702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2814603" y="2358819"/>
        <a:ext cx="22140" cy="22140"/>
      </dsp:txXfrm>
    </dsp:sp>
    <dsp:sp modelId="{4A591C97-5ECD-4700-A1CB-A5BD4EC49D48}">
      <dsp:nvSpPr>
        <dsp:cNvPr id="0" name=""/>
        <dsp:cNvSpPr/>
      </dsp:nvSpPr>
      <dsp:spPr>
        <a:xfrm>
          <a:off x="1181794" y="1339823"/>
          <a:ext cx="1469268" cy="1469268"/>
        </a:xfrm>
        <a:prstGeom prst="ellipse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ETC …..</a:t>
          </a:r>
        </a:p>
      </dsp:txBody>
      <dsp:txXfrm>
        <a:off x="1396963" y="1554992"/>
        <a:ext cx="1038930" cy="103893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4100BD-4BF1-44D9-BEA4-79A4F73E519F}">
      <dsp:nvSpPr>
        <dsp:cNvPr id="0" name=""/>
        <dsp:cNvSpPr/>
      </dsp:nvSpPr>
      <dsp:spPr>
        <a:xfrm>
          <a:off x="1430" y="1370500"/>
          <a:ext cx="2343616" cy="2343616"/>
        </a:xfrm>
        <a:prstGeom prst="ellipse">
          <a:avLst/>
        </a:prstGeom>
        <a:gradFill flip="none" rotWithShape="0">
          <a:gsLst>
            <a:gs pos="0">
              <a:schemeClr val="accent2">
                <a:lumMod val="75000"/>
                <a:tint val="66000"/>
                <a:satMod val="160000"/>
              </a:schemeClr>
            </a:gs>
            <a:gs pos="50000">
              <a:schemeClr val="accent2">
                <a:lumMod val="75000"/>
                <a:tint val="44500"/>
                <a:satMod val="160000"/>
              </a:schemeClr>
            </a:gs>
            <a:gs pos="100000">
              <a:schemeClr val="accent2">
                <a:lumMod val="75000"/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ln w="190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Goal of Buddhism: Relieve Suffering</a:t>
          </a:r>
        </a:p>
      </dsp:txBody>
      <dsp:txXfrm>
        <a:off x="344645" y="1713715"/>
        <a:ext cx="1657186" cy="1657186"/>
      </dsp:txXfrm>
    </dsp:sp>
    <dsp:sp modelId="{B031A027-C7BC-471E-93B3-CC4B00F781DE}">
      <dsp:nvSpPr>
        <dsp:cNvPr id="0" name=""/>
        <dsp:cNvSpPr/>
      </dsp:nvSpPr>
      <dsp:spPr>
        <a:xfrm>
          <a:off x="2345047" y="1370500"/>
          <a:ext cx="2343616" cy="2343616"/>
        </a:xfrm>
        <a:prstGeom prst="ellipse">
          <a:avLst/>
        </a:prstGeom>
        <a:gradFill flip="none" rotWithShape="0">
          <a:gsLst>
            <a:gs pos="0">
              <a:srgbClr val="002060">
                <a:tint val="66000"/>
                <a:satMod val="160000"/>
              </a:srgbClr>
            </a:gs>
            <a:gs pos="50000">
              <a:srgbClr val="002060">
                <a:tint val="44500"/>
                <a:satMod val="160000"/>
              </a:srgbClr>
            </a:gs>
            <a:gs pos="100000">
              <a:srgbClr val="00206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World Reality: Dependent Origination</a:t>
          </a:r>
        </a:p>
      </dsp:txBody>
      <dsp:txXfrm>
        <a:off x="2688262" y="1713715"/>
        <a:ext cx="1657186" cy="1657186"/>
      </dsp:txXfrm>
    </dsp:sp>
    <dsp:sp modelId="{F1C23411-A136-4C55-83E8-DCBDEB67FE4D}">
      <dsp:nvSpPr>
        <dsp:cNvPr id="0" name=""/>
        <dsp:cNvSpPr/>
      </dsp:nvSpPr>
      <dsp:spPr>
        <a:xfrm>
          <a:off x="4688664" y="1370500"/>
          <a:ext cx="2343616" cy="2343616"/>
        </a:xfrm>
        <a:prstGeom prst="ellipse">
          <a:avLst/>
        </a:prstGeom>
        <a:solidFill>
          <a:srgbClr val="00B0F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 World Reality: Change</a:t>
          </a:r>
        </a:p>
      </dsp:txBody>
      <dsp:txXfrm>
        <a:off x="5031879" y="1713715"/>
        <a:ext cx="1657186" cy="1657186"/>
      </dsp:txXfrm>
    </dsp:sp>
    <dsp:sp modelId="{746A1297-1736-45E6-8363-99B194137D8B}">
      <dsp:nvSpPr>
        <dsp:cNvPr id="0" name=""/>
        <dsp:cNvSpPr/>
      </dsp:nvSpPr>
      <dsp:spPr>
        <a:xfrm>
          <a:off x="7032281" y="1370500"/>
          <a:ext cx="2343616" cy="2343616"/>
        </a:xfrm>
        <a:prstGeom prst="ellipse">
          <a:avLst/>
        </a:prstGeom>
        <a:gradFill flip="none" rotWithShape="0">
          <a:gsLst>
            <a:gs pos="0">
              <a:srgbClr val="7030A0">
                <a:tint val="66000"/>
                <a:satMod val="160000"/>
              </a:srgbClr>
            </a:gs>
            <a:gs pos="50000">
              <a:srgbClr val="7030A0">
                <a:tint val="44500"/>
                <a:satMod val="160000"/>
              </a:srgbClr>
            </a:gs>
            <a:gs pos="100000">
              <a:srgbClr val="7030A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Middle Way </a:t>
          </a:r>
        </a:p>
      </dsp:txBody>
      <dsp:txXfrm>
        <a:off x="7375496" y="1713715"/>
        <a:ext cx="1657186" cy="1657186"/>
      </dsp:txXfrm>
    </dsp:sp>
    <dsp:sp modelId="{D2036274-185B-4062-BCC5-8E82CF14DD09}">
      <dsp:nvSpPr>
        <dsp:cNvPr id="0" name=""/>
        <dsp:cNvSpPr/>
      </dsp:nvSpPr>
      <dsp:spPr>
        <a:xfrm>
          <a:off x="9375898" y="1370500"/>
          <a:ext cx="2343616" cy="2343616"/>
        </a:xfrm>
        <a:prstGeom prst="ellipse">
          <a:avLst/>
        </a:prstGeom>
        <a:gradFill flip="none" rotWithShape="0">
          <a:gsLst>
            <a:gs pos="0">
              <a:srgbClr val="00B050">
                <a:tint val="66000"/>
                <a:satMod val="160000"/>
              </a:srgbClr>
            </a:gs>
            <a:gs pos="50000">
              <a:srgbClr val="00B050">
                <a:tint val="44500"/>
                <a:satMod val="160000"/>
              </a:srgbClr>
            </a:gs>
            <a:gs pos="100000">
              <a:srgbClr val="00B05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Wisdom and Compassion</a:t>
          </a:r>
        </a:p>
      </dsp:txBody>
      <dsp:txXfrm>
        <a:off x="9719113" y="1713715"/>
        <a:ext cx="1657186" cy="165718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4100BD-4BF1-44D9-BEA4-79A4F73E519F}">
      <dsp:nvSpPr>
        <dsp:cNvPr id="0" name=""/>
        <dsp:cNvSpPr/>
      </dsp:nvSpPr>
      <dsp:spPr>
        <a:xfrm>
          <a:off x="1430" y="1370500"/>
          <a:ext cx="2343616" cy="2343616"/>
        </a:xfrm>
        <a:prstGeom prst="ellipse">
          <a:avLst/>
        </a:prstGeom>
        <a:gradFill flip="none" rotWithShape="0">
          <a:gsLst>
            <a:gs pos="0">
              <a:schemeClr val="accent2">
                <a:lumMod val="75000"/>
                <a:tint val="66000"/>
                <a:satMod val="160000"/>
              </a:schemeClr>
            </a:gs>
            <a:gs pos="50000">
              <a:schemeClr val="accent2">
                <a:lumMod val="75000"/>
                <a:tint val="44500"/>
                <a:satMod val="160000"/>
              </a:schemeClr>
            </a:gs>
            <a:gs pos="100000">
              <a:schemeClr val="accent2">
                <a:lumMod val="75000"/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ln w="190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Goal of Buddhism: Relieve Suffering</a:t>
          </a:r>
        </a:p>
      </dsp:txBody>
      <dsp:txXfrm>
        <a:off x="344645" y="1713715"/>
        <a:ext cx="1657186" cy="1657186"/>
      </dsp:txXfrm>
    </dsp:sp>
    <dsp:sp modelId="{B031A027-C7BC-471E-93B3-CC4B00F781DE}">
      <dsp:nvSpPr>
        <dsp:cNvPr id="0" name=""/>
        <dsp:cNvSpPr/>
      </dsp:nvSpPr>
      <dsp:spPr>
        <a:xfrm>
          <a:off x="2345047" y="1370500"/>
          <a:ext cx="2343616" cy="2343616"/>
        </a:xfrm>
        <a:prstGeom prst="ellipse">
          <a:avLst/>
        </a:prstGeom>
        <a:gradFill flip="none" rotWithShape="0">
          <a:gsLst>
            <a:gs pos="0">
              <a:srgbClr val="002060">
                <a:tint val="66000"/>
                <a:satMod val="160000"/>
              </a:srgbClr>
            </a:gs>
            <a:gs pos="50000">
              <a:srgbClr val="002060">
                <a:tint val="44500"/>
                <a:satMod val="160000"/>
              </a:srgbClr>
            </a:gs>
            <a:gs pos="100000">
              <a:srgbClr val="00206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World Reality: Dependent Origination</a:t>
          </a:r>
        </a:p>
      </dsp:txBody>
      <dsp:txXfrm>
        <a:off x="2688262" y="1713715"/>
        <a:ext cx="1657186" cy="1657186"/>
      </dsp:txXfrm>
    </dsp:sp>
    <dsp:sp modelId="{F1C23411-A136-4C55-83E8-DCBDEB67FE4D}">
      <dsp:nvSpPr>
        <dsp:cNvPr id="0" name=""/>
        <dsp:cNvSpPr/>
      </dsp:nvSpPr>
      <dsp:spPr>
        <a:xfrm>
          <a:off x="4688664" y="1370500"/>
          <a:ext cx="2343616" cy="2343616"/>
        </a:xfrm>
        <a:prstGeom prst="ellipse">
          <a:avLst/>
        </a:prstGeom>
        <a:gradFill flip="none" rotWithShape="0">
          <a:gsLst>
            <a:gs pos="0">
              <a:srgbClr val="00B0F0">
                <a:tint val="66000"/>
                <a:satMod val="160000"/>
              </a:srgbClr>
            </a:gs>
            <a:gs pos="50000">
              <a:srgbClr val="00B0F0">
                <a:tint val="44500"/>
                <a:satMod val="160000"/>
              </a:srgbClr>
            </a:gs>
            <a:gs pos="100000">
              <a:srgbClr val="00B0F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 World Reality: Change</a:t>
          </a:r>
        </a:p>
      </dsp:txBody>
      <dsp:txXfrm>
        <a:off x="5031879" y="1713715"/>
        <a:ext cx="1657186" cy="1657186"/>
      </dsp:txXfrm>
    </dsp:sp>
    <dsp:sp modelId="{746A1297-1736-45E6-8363-99B194137D8B}">
      <dsp:nvSpPr>
        <dsp:cNvPr id="0" name=""/>
        <dsp:cNvSpPr/>
      </dsp:nvSpPr>
      <dsp:spPr>
        <a:xfrm>
          <a:off x="7032281" y="1370500"/>
          <a:ext cx="2343616" cy="2343616"/>
        </a:xfrm>
        <a:prstGeom prst="ellipse">
          <a:avLst/>
        </a:prstGeom>
        <a:solidFill>
          <a:srgbClr val="7030A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Middle Way </a:t>
          </a:r>
        </a:p>
      </dsp:txBody>
      <dsp:txXfrm>
        <a:off x="7375496" y="1713715"/>
        <a:ext cx="1657186" cy="1657186"/>
      </dsp:txXfrm>
    </dsp:sp>
    <dsp:sp modelId="{D2036274-185B-4062-BCC5-8E82CF14DD09}">
      <dsp:nvSpPr>
        <dsp:cNvPr id="0" name=""/>
        <dsp:cNvSpPr/>
      </dsp:nvSpPr>
      <dsp:spPr>
        <a:xfrm>
          <a:off x="9375898" y="1370500"/>
          <a:ext cx="2343616" cy="2343616"/>
        </a:xfrm>
        <a:prstGeom prst="ellipse">
          <a:avLst/>
        </a:prstGeom>
        <a:gradFill flip="none" rotWithShape="0">
          <a:gsLst>
            <a:gs pos="0">
              <a:srgbClr val="00B050">
                <a:tint val="66000"/>
                <a:satMod val="160000"/>
              </a:srgbClr>
            </a:gs>
            <a:gs pos="50000">
              <a:srgbClr val="00B050">
                <a:tint val="44500"/>
                <a:satMod val="160000"/>
              </a:srgbClr>
            </a:gs>
            <a:gs pos="100000">
              <a:srgbClr val="00B05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Wisdom and Compassion</a:t>
          </a:r>
        </a:p>
      </dsp:txBody>
      <dsp:txXfrm>
        <a:off x="9719113" y="1713715"/>
        <a:ext cx="1657186" cy="165718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D9E39C-3205-4276-8292-3F2B48490D86}">
      <dsp:nvSpPr>
        <dsp:cNvPr id="0" name=""/>
        <dsp:cNvSpPr/>
      </dsp:nvSpPr>
      <dsp:spPr>
        <a:xfrm>
          <a:off x="4278145" y="2016253"/>
          <a:ext cx="3164655" cy="3164655"/>
        </a:xfrm>
        <a:prstGeom prst="ellipse">
          <a:avLst/>
        </a:prstGeom>
        <a:solidFill>
          <a:srgbClr val="7030A0"/>
        </a:solidFill>
        <a:ln w="190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465" tIns="37465" rIns="37465" bIns="37465" numCol="1" spcCol="1270" anchor="ctr" anchorCtr="0">
          <a:noAutofit/>
        </a:bodyPr>
        <a:lstStyle/>
        <a:p>
          <a:pPr marL="0" lvl="0" indent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900" kern="1200" dirty="0"/>
            <a:t>Middle Way</a:t>
          </a:r>
        </a:p>
      </dsp:txBody>
      <dsp:txXfrm>
        <a:off x="4741598" y="2479706"/>
        <a:ext cx="2237749" cy="2237749"/>
      </dsp:txXfrm>
    </dsp:sp>
    <dsp:sp modelId="{52869907-CEE5-483C-9E30-481C13044C30}">
      <dsp:nvSpPr>
        <dsp:cNvPr id="0" name=""/>
        <dsp:cNvSpPr/>
      </dsp:nvSpPr>
      <dsp:spPr>
        <a:xfrm rot="12900000">
          <a:off x="2217957" y="1455251"/>
          <a:ext cx="2451130" cy="90192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E24E3D-5F9F-43A9-8053-B8153A27CC72}">
      <dsp:nvSpPr>
        <dsp:cNvPr id="0" name=""/>
        <dsp:cNvSpPr/>
      </dsp:nvSpPr>
      <dsp:spPr>
        <a:xfrm>
          <a:off x="936386" y="689"/>
          <a:ext cx="3006422" cy="2405138"/>
        </a:xfrm>
        <a:prstGeom prst="roundRect">
          <a:avLst>
            <a:gd name="adj" fmla="val 10000"/>
          </a:avLst>
        </a:prstGeom>
        <a:solidFill>
          <a:srgbClr val="FF0000"/>
        </a:solidFill>
        <a:ln w="190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395" tIns="112395" rIns="112395" bIns="112395" numCol="1" spcCol="1270" anchor="ctr" anchorCtr="0">
          <a:noAutofit/>
        </a:bodyPr>
        <a:lstStyle/>
        <a:p>
          <a:pPr marL="0" lvl="0" indent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900" kern="1200" dirty="0"/>
            <a:t>Left Extreme</a:t>
          </a:r>
        </a:p>
      </dsp:txBody>
      <dsp:txXfrm>
        <a:off x="1006830" y="71133"/>
        <a:ext cx="2865534" cy="2264250"/>
      </dsp:txXfrm>
    </dsp:sp>
    <dsp:sp modelId="{B93C8DF4-FF4E-4F3D-B5B4-E72DEC09ACB7}">
      <dsp:nvSpPr>
        <dsp:cNvPr id="0" name=""/>
        <dsp:cNvSpPr/>
      </dsp:nvSpPr>
      <dsp:spPr>
        <a:xfrm rot="19500000">
          <a:off x="7051857" y="1455251"/>
          <a:ext cx="2451130" cy="90192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527F01-0D41-4A91-A017-C4E631654615}">
      <dsp:nvSpPr>
        <dsp:cNvPr id="0" name=""/>
        <dsp:cNvSpPr/>
      </dsp:nvSpPr>
      <dsp:spPr>
        <a:xfrm>
          <a:off x="7778136" y="689"/>
          <a:ext cx="3006422" cy="2405138"/>
        </a:xfrm>
        <a:prstGeom prst="roundRect">
          <a:avLst>
            <a:gd name="adj" fmla="val 10000"/>
          </a:avLst>
        </a:prstGeom>
        <a:solidFill>
          <a:srgbClr val="002060"/>
        </a:solidFill>
        <a:ln w="190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395" tIns="112395" rIns="112395" bIns="112395" numCol="1" spcCol="1270" anchor="ctr" anchorCtr="0">
          <a:noAutofit/>
        </a:bodyPr>
        <a:lstStyle/>
        <a:p>
          <a:pPr marL="0" lvl="0" indent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900" kern="1200" dirty="0"/>
            <a:t>Right Extreme</a:t>
          </a:r>
        </a:p>
      </dsp:txBody>
      <dsp:txXfrm>
        <a:off x="7848580" y="71133"/>
        <a:ext cx="2865534" cy="22642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FC82E2-3434-4F8F-B24D-E09295921497}" type="datetimeFigureOut">
              <a:rPr lang="en-US" smtClean="0"/>
              <a:t>1/30/23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293C6C-82EA-4D9D-AA8A-69C85F2EE2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326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539117B-1405-4997-81DF-D47685487591}" type="datetime1">
              <a:rPr lang="en-US" smtClean="0"/>
              <a:t>1/30/23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AD327-AB58-4897-AF71-6D19B63EA53A}" type="datetime1">
              <a:rPr lang="en-US" smtClean="0"/>
              <a:t>1/30/23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0F879-CB5E-4D5D-8720-D92DA7AE545E}" type="datetime1">
              <a:rPr lang="en-US" smtClean="0"/>
              <a:t>1/30/23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87957-4685-4AAA-AC15-17027EB8CE3B}" type="datetime1">
              <a:rPr lang="en-US" smtClean="0"/>
              <a:t>1/30/23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02546-CD2F-49E1-B1D0-A834B66B5E2F}" type="datetime1">
              <a:rPr lang="en-US" smtClean="0"/>
              <a:t>1/30/23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815D2-491A-4C11-867A-1AADC7361863}" type="datetime1">
              <a:rPr lang="en-US" smtClean="0"/>
              <a:t>1/30/23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CC7DB-A260-4317-B84F-54DF88D675D3}" type="datetime1">
              <a:rPr lang="en-US" smtClean="0"/>
              <a:t>1/30/23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632A5-C0DB-45B3-9A28-AA7E7B5E7621}" type="datetime1">
              <a:rPr lang="en-US" smtClean="0"/>
              <a:t>1/30/23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6FDAC-91B9-467F-9D59-FECADBF43D47}" type="datetime1">
              <a:rPr lang="en-US" smtClean="0"/>
              <a:t>1/30/23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1332A-5D1A-4A68-8DC3-3FC24CFC5B34}" type="datetime1">
              <a:rPr lang="en-US" smtClean="0"/>
              <a:t>1/30/23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7A8BF-B3DA-48FF-989E-13589D6975D0}" type="datetime1">
              <a:rPr lang="en-US" smtClean="0"/>
              <a:t>1/30/23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53B4EE1E-2631-4416-BD05-4FE45075E299}" type="datetime1">
              <a:rPr lang="en-US" smtClean="0"/>
              <a:t>1/30/23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455C987-ED28-46CA-ACFD-871FF101D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9530D1-E1B7-4679-A6ED-D82EB77AA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CB8372A-11C5-4BD2-B5FD-71DDEFADE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5896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5B9BDB7-2134-468E-9725-B904F4E364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7580" y="4056772"/>
            <a:ext cx="9966960" cy="667627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solidFill>
                  <a:schemeClr val="accent1"/>
                </a:solidFill>
              </a:rPr>
              <a:t>Buddhism to shin Buddhism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34002C-587E-4F0F-A9CB-5B4EE2AB92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9530" y="5596127"/>
            <a:ext cx="8767860" cy="667625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accent1"/>
                </a:solidFill>
              </a:rPr>
              <a:t>Kevin Kuniyuki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accent1"/>
                </a:solidFill>
              </a:rPr>
              <a:t>Retired Minister, Honpa Hongwanji Mission of </a:t>
            </a:r>
            <a:r>
              <a:rPr lang="haw-US" sz="2000" dirty="0">
                <a:solidFill>
                  <a:schemeClr val="accent1"/>
                </a:solidFill>
              </a:rPr>
              <a:t>Hawaiʻi</a:t>
            </a:r>
            <a:endParaRPr lang="en-US" sz="2000" dirty="0">
              <a:solidFill>
                <a:schemeClr val="accent1"/>
              </a:solidFill>
            </a:endParaRPr>
          </a:p>
        </p:txBody>
      </p:sp>
      <p:pic>
        <p:nvPicPr>
          <p:cNvPr id="5" name="Picture 4" descr="A close up of a green field">
            <a:extLst>
              <a:ext uri="{FF2B5EF4-FFF2-40B4-BE49-F238E27FC236}">
                <a16:creationId xmlns:a16="http://schemas.microsoft.com/office/drawing/2014/main" id="{4E312030-0DC2-4F76-9D84-36063902EC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867" r="1" b="29770"/>
          <a:stretch/>
        </p:blipFill>
        <p:spPr>
          <a:xfrm>
            <a:off x="243840" y="256540"/>
            <a:ext cx="11704320" cy="3764276"/>
          </a:xfrm>
          <a:prstGeom prst="rect">
            <a:avLst/>
          </a:prstGeom>
        </p:spPr>
      </p:pic>
      <p:pic>
        <p:nvPicPr>
          <p:cNvPr id="6" name="Picture 5" descr="A statue of a person&#10;&#10;Description automatically generated with low confidence">
            <a:extLst>
              <a:ext uri="{FF2B5EF4-FFF2-40B4-BE49-F238E27FC236}">
                <a16:creationId xmlns:a16="http://schemas.microsoft.com/office/drawing/2014/main" id="{B9473761-0EF8-BA0D-B61A-BC7192D52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61" y="256541"/>
            <a:ext cx="2916280" cy="376427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452E4A94-F31E-C390-77B0-633E89620F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2254" y="256539"/>
            <a:ext cx="3097189" cy="376427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965142B-917D-3CAB-16DE-F28EE4737506}"/>
              </a:ext>
            </a:extLst>
          </p:cNvPr>
          <p:cNvSpPr txBox="1"/>
          <p:nvPr/>
        </p:nvSpPr>
        <p:spPr>
          <a:xfrm>
            <a:off x="1978659" y="4876800"/>
            <a:ext cx="8229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Shinran’s Path to a Fulfilling and Meaningful Life</a:t>
            </a:r>
          </a:p>
        </p:txBody>
      </p:sp>
    </p:spTree>
    <p:extLst>
      <p:ext uri="{BB962C8B-B14F-4D97-AF65-F5344CB8AC3E}">
        <p14:creationId xmlns:p14="http://schemas.microsoft.com/office/powerpoint/2010/main" val="19352697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086532B-5A3E-44A5-A0C2-22A0DB316C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24FDAF-6E39-2A34-1330-663865DCC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063" y="292330"/>
            <a:ext cx="6993914" cy="135636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The “self” is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en-US" dirty="0">
                <a:solidFill>
                  <a:srgbClr val="002060"/>
                </a:solidFill>
              </a:rPr>
              <a:t>Dependently Originated</a:t>
            </a:r>
          </a:p>
        </p:txBody>
      </p:sp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DB0C3085-F94F-658E-6C47-DA97F9E0A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3993" y="266602"/>
            <a:ext cx="2685062" cy="6355178"/>
          </a:xfrm>
          <a:prstGeom prst="rect">
            <a:avLst/>
          </a:prstGeom>
        </p:spPr>
      </p:pic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336D464-FD96-1C75-2009-966C226949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3198493"/>
              </p:ext>
            </p:extLst>
          </p:nvPr>
        </p:nvGraphicFramePr>
        <p:xfrm>
          <a:off x="707063" y="1600201"/>
          <a:ext cx="7469839" cy="49654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87645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2DF19-720C-448B-912E-8649ED438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240" y="872836"/>
            <a:ext cx="9875520" cy="85898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Buddhist and Shin Buddhist Values and Beliefs</a:t>
            </a:r>
          </a:p>
        </p:txBody>
      </p:sp>
      <p:graphicFrame>
        <p:nvGraphicFramePr>
          <p:cNvPr id="5" name="Content Placeholder 2" descr="linear block process numbered SmartArt">
            <a:extLst>
              <a:ext uri="{FF2B5EF4-FFF2-40B4-BE49-F238E27FC236}">
                <a16:creationId xmlns:a16="http://schemas.microsoft.com/office/drawing/2014/main" id="{65634D7E-F3EC-4C77-B0DA-7AE7B2C92B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5078373"/>
              </p:ext>
            </p:extLst>
          </p:nvPr>
        </p:nvGraphicFramePr>
        <p:xfrm>
          <a:off x="235527" y="1468583"/>
          <a:ext cx="11720946" cy="50846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74329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5165D-658A-5534-7082-DAECAF769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240" y="263236"/>
            <a:ext cx="9875520" cy="6859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Life is Like a River is Always Changing</a:t>
            </a:r>
          </a:p>
        </p:txBody>
      </p:sp>
      <p:pic>
        <p:nvPicPr>
          <p:cNvPr id="5" name="Content Placeholder 4" descr="A picture containing nature, rock, outdoor, water">
            <a:extLst>
              <a:ext uri="{FF2B5EF4-FFF2-40B4-BE49-F238E27FC236}">
                <a16:creationId xmlns:a16="http://schemas.microsoft.com/office/drawing/2014/main" id="{DD75FC17-28B7-2AC5-6816-36E5A4FA8F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930" y="973331"/>
            <a:ext cx="11738140" cy="491133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C52451-3523-0DDD-94E9-22711F5790A0}"/>
              </a:ext>
            </a:extLst>
          </p:cNvPr>
          <p:cNvSpPr txBox="1"/>
          <p:nvPr/>
        </p:nvSpPr>
        <p:spPr>
          <a:xfrm>
            <a:off x="0" y="6012873"/>
            <a:ext cx="12191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2060"/>
                </a:solidFill>
              </a:rPr>
              <a:t>Because of Interdependent Causes and Effects – Dependent Origination</a:t>
            </a:r>
          </a:p>
        </p:txBody>
      </p:sp>
    </p:spTree>
    <p:extLst>
      <p:ext uri="{BB962C8B-B14F-4D97-AF65-F5344CB8AC3E}">
        <p14:creationId xmlns:p14="http://schemas.microsoft.com/office/powerpoint/2010/main" val="3030077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2DF19-720C-448B-912E-8649ED438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240" y="872836"/>
            <a:ext cx="9875520" cy="85898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Buddhist and Shin Buddhist Values and Beliefs</a:t>
            </a:r>
          </a:p>
        </p:txBody>
      </p:sp>
      <p:graphicFrame>
        <p:nvGraphicFramePr>
          <p:cNvPr id="5" name="Content Placeholder 2" descr="linear block process numbered SmartArt">
            <a:extLst>
              <a:ext uri="{FF2B5EF4-FFF2-40B4-BE49-F238E27FC236}">
                <a16:creationId xmlns:a16="http://schemas.microsoft.com/office/drawing/2014/main" id="{65634D7E-F3EC-4C77-B0DA-7AE7B2C92B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6348223"/>
              </p:ext>
            </p:extLst>
          </p:nvPr>
        </p:nvGraphicFramePr>
        <p:xfrm>
          <a:off x="235527" y="1468583"/>
          <a:ext cx="11720946" cy="50846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446293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2DF19-720C-448B-912E-8649ED438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527" y="429491"/>
            <a:ext cx="11720946" cy="85898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Middle Way </a:t>
            </a:r>
            <a:br>
              <a:rPr lang="en-US" dirty="0">
                <a:solidFill>
                  <a:srgbClr val="7030A0"/>
                </a:solidFill>
              </a:rPr>
            </a:br>
            <a:r>
              <a:rPr lang="en-US" dirty="0">
                <a:solidFill>
                  <a:srgbClr val="7030A0"/>
                </a:solidFill>
              </a:rPr>
              <a:t>Seeking Wisdom with Balance and an Open Mind</a:t>
            </a:r>
          </a:p>
        </p:txBody>
      </p:sp>
      <p:graphicFrame>
        <p:nvGraphicFramePr>
          <p:cNvPr id="5" name="Content Placeholder 2" descr="linear block process numbered SmartArt">
            <a:extLst>
              <a:ext uri="{FF2B5EF4-FFF2-40B4-BE49-F238E27FC236}">
                <a16:creationId xmlns:a16="http://schemas.microsoft.com/office/drawing/2014/main" id="{65634D7E-F3EC-4C77-B0DA-7AE7B2C92B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2927563"/>
              </p:ext>
            </p:extLst>
          </p:nvPr>
        </p:nvGraphicFramePr>
        <p:xfrm>
          <a:off x="235527" y="1468582"/>
          <a:ext cx="11720946" cy="5181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86003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2DF19-720C-448B-912E-8649ED438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240" y="872836"/>
            <a:ext cx="9875520" cy="85898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Buddhist and Shin Buddhist Values and Beliefs</a:t>
            </a:r>
          </a:p>
        </p:txBody>
      </p:sp>
      <p:graphicFrame>
        <p:nvGraphicFramePr>
          <p:cNvPr id="5" name="Content Placeholder 2" descr="linear block process numbered SmartArt">
            <a:extLst>
              <a:ext uri="{FF2B5EF4-FFF2-40B4-BE49-F238E27FC236}">
                <a16:creationId xmlns:a16="http://schemas.microsoft.com/office/drawing/2014/main" id="{65634D7E-F3EC-4C77-B0DA-7AE7B2C92B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1832979"/>
              </p:ext>
            </p:extLst>
          </p:nvPr>
        </p:nvGraphicFramePr>
        <p:xfrm>
          <a:off x="235527" y="1468583"/>
          <a:ext cx="11720946" cy="50846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563251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2DF19-720C-448B-912E-8649ED438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236" y="429491"/>
            <a:ext cx="10147070" cy="85898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Relieve Suffering becomes Relieve </a:t>
            </a:r>
            <a:r>
              <a:rPr lang="en-US" u="sng" dirty="0">
                <a:solidFill>
                  <a:schemeClr val="tx1"/>
                </a:solidFill>
              </a:rPr>
              <a:t>All</a:t>
            </a:r>
            <a:r>
              <a:rPr lang="en-US" dirty="0">
                <a:solidFill>
                  <a:schemeClr val="tx1"/>
                </a:solidFill>
              </a:rPr>
              <a:t> Suffering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because of Dependent Origination</a:t>
            </a:r>
          </a:p>
        </p:txBody>
      </p:sp>
      <p:graphicFrame>
        <p:nvGraphicFramePr>
          <p:cNvPr id="5" name="Content Placeholder 2" descr="linear block process numbered SmartArt">
            <a:extLst>
              <a:ext uri="{FF2B5EF4-FFF2-40B4-BE49-F238E27FC236}">
                <a16:creationId xmlns:a16="http://schemas.microsoft.com/office/drawing/2014/main" id="{65634D7E-F3EC-4C77-B0DA-7AE7B2C92B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3088710"/>
              </p:ext>
            </p:extLst>
          </p:nvPr>
        </p:nvGraphicFramePr>
        <p:xfrm>
          <a:off x="235527" y="1468582"/>
          <a:ext cx="11720946" cy="5181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725352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11032AD-CB35-0C90-2936-FAA2B0C21B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619" b="17619"/>
          <a:stretch/>
        </p:blipFill>
        <p:spPr>
          <a:xfrm>
            <a:off x="238996" y="230575"/>
            <a:ext cx="11714008" cy="63968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282870-0385-0A9F-3768-594244F233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" y="4203556"/>
            <a:ext cx="12191979" cy="135731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To Effectively Relieve One’s Suffering is to also Address the Suffering of Others</a:t>
            </a:r>
          </a:p>
        </p:txBody>
      </p:sp>
    </p:spTree>
    <p:extLst>
      <p:ext uri="{BB962C8B-B14F-4D97-AF65-F5344CB8AC3E}">
        <p14:creationId xmlns:p14="http://schemas.microsoft.com/office/powerpoint/2010/main" val="2584740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3FE6F10-B3AD-4403-94CA-F51155286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64D6A39-A4F7-4B00-9F42-3BC67177D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246887"/>
            <a:ext cx="4397755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3553ADF-88A1-4645-B819-890CA3DF7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70284" y="4405863"/>
            <a:ext cx="27630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B5D0D97D-7911-4A25-88E2-4D81FD4AB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AD6598-BEC8-A157-C21F-A46455ACC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0945" y="558800"/>
            <a:ext cx="3891587" cy="31719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2800" b="1" cap="all" dirty="0">
                <a:solidFill>
                  <a:srgbClr val="FFFFFF"/>
                </a:solidFill>
              </a:rPr>
              <a:t>Understanding Values and Beliefs is the Same as Understanding Love  </a:t>
            </a:r>
          </a:p>
        </p:txBody>
      </p:sp>
      <p:pic>
        <p:nvPicPr>
          <p:cNvPr id="5" name="Content Placeholder 4" descr="Text">
            <a:extLst>
              <a:ext uri="{FF2B5EF4-FFF2-40B4-BE49-F238E27FC236}">
                <a16:creationId xmlns:a16="http://schemas.microsoft.com/office/drawing/2014/main" id="{49AEA56F-2D84-A4BE-C68F-1763055E1A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1279" r="-1" b="16222"/>
          <a:stretch/>
        </p:blipFill>
        <p:spPr>
          <a:xfrm>
            <a:off x="872064" y="857675"/>
            <a:ext cx="6045576" cy="514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910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04BCB9E2-CEA3-4AED-BDAC-BFD45CE9C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E92B39E-F855-499B-BD7E-36BAB93A97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246887"/>
            <a:ext cx="7314691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0C72FFD-DD89-412D-B569-F9A0F3A69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33843" y="4005950"/>
            <a:ext cx="531902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F294E8CF-7744-4206-9889-C122C30E8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DF7E4A-2602-31B0-5D2B-B83C14728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3553" y="893398"/>
            <a:ext cx="6019601" cy="318720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4500" b="1" cap="all">
                <a:solidFill>
                  <a:srgbClr val="FFFFFF"/>
                </a:solidFill>
              </a:rPr>
              <a:t>The Problem of Suffering was Addressed and Solved by Gautama Buddha</a:t>
            </a:r>
          </a:p>
        </p:txBody>
      </p:sp>
      <p:pic>
        <p:nvPicPr>
          <p:cNvPr id="5" name="Content Placeholder 4" descr="A statue of a person&#10;&#10;Description automatically generated with low confidence">
            <a:extLst>
              <a:ext uri="{FF2B5EF4-FFF2-40B4-BE49-F238E27FC236}">
                <a16:creationId xmlns:a16="http://schemas.microsoft.com/office/drawing/2014/main" id="{4D3ED0D1-70E2-434C-6F4D-5D399E222F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390" r="8881" b="-2"/>
          <a:stretch/>
        </p:blipFill>
        <p:spPr>
          <a:xfrm>
            <a:off x="872065" y="857675"/>
            <a:ext cx="3135414" cy="51406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565010-6576-4872-B539-C177CA44714E}"/>
              </a:ext>
            </a:extLst>
          </p:cNvPr>
          <p:cNvSpPr txBox="1"/>
          <p:nvPr/>
        </p:nvSpPr>
        <p:spPr>
          <a:xfrm>
            <a:off x="5283553" y="4613564"/>
            <a:ext cx="6368120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FOUR NOBLE TRUTHS</a:t>
            </a:r>
          </a:p>
        </p:txBody>
      </p:sp>
    </p:spTree>
    <p:extLst>
      <p:ext uri="{BB962C8B-B14F-4D97-AF65-F5344CB8AC3E}">
        <p14:creationId xmlns:p14="http://schemas.microsoft.com/office/powerpoint/2010/main" val="2848050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2DF19-720C-448B-912E-8649ED438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240" y="872836"/>
            <a:ext cx="9875520" cy="85898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Buddhist and Shin Buddhist Values and Beliefs</a:t>
            </a:r>
          </a:p>
        </p:txBody>
      </p:sp>
      <p:graphicFrame>
        <p:nvGraphicFramePr>
          <p:cNvPr id="5" name="Content Placeholder 2" descr="linear block process numbered SmartArt">
            <a:extLst>
              <a:ext uri="{FF2B5EF4-FFF2-40B4-BE49-F238E27FC236}">
                <a16:creationId xmlns:a16="http://schemas.microsoft.com/office/drawing/2014/main" id="{65634D7E-F3EC-4C77-B0DA-7AE7B2C92B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5984469"/>
              </p:ext>
            </p:extLst>
          </p:nvPr>
        </p:nvGraphicFramePr>
        <p:xfrm>
          <a:off x="235527" y="1468583"/>
          <a:ext cx="11720946" cy="50846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417013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2DF19-720C-448B-912E-8649ED438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Four Noble Truths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as a Problem-Solving Process</a:t>
            </a:r>
          </a:p>
        </p:txBody>
      </p:sp>
      <p:graphicFrame>
        <p:nvGraphicFramePr>
          <p:cNvPr id="5" name="Content Placeholder 2" descr="linear block process numbered SmartArt">
            <a:extLst>
              <a:ext uri="{FF2B5EF4-FFF2-40B4-BE49-F238E27FC236}">
                <a16:creationId xmlns:a16="http://schemas.microsoft.com/office/drawing/2014/main" id="{65634D7E-F3EC-4C77-B0DA-7AE7B2C92B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8331642"/>
              </p:ext>
            </p:extLst>
          </p:nvPr>
        </p:nvGraphicFramePr>
        <p:xfrm>
          <a:off x="1140143" y="2097608"/>
          <a:ext cx="9995109" cy="18509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76859EFC-C590-A533-1B05-A55F6ADB175D}"/>
              </a:ext>
            </a:extLst>
          </p:cNvPr>
          <p:cNvSpPr/>
          <p:nvPr/>
        </p:nvSpPr>
        <p:spPr>
          <a:xfrm>
            <a:off x="1143000" y="4184074"/>
            <a:ext cx="2328367" cy="2301240"/>
          </a:xfrm>
          <a:prstGeom prst="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2699B4-A9CD-DF2A-4643-59D9445A875B}"/>
              </a:ext>
            </a:extLst>
          </p:cNvPr>
          <p:cNvSpPr txBox="1"/>
          <p:nvPr/>
        </p:nvSpPr>
        <p:spPr>
          <a:xfrm>
            <a:off x="1183269" y="4315722"/>
            <a:ext cx="2328367" cy="220419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9991" tIns="0" rIns="229991" bIns="330200" numCol="1" spcCol="1270" anchor="t" anchorCtr="0">
            <a:noAutofit/>
          </a:bodyPr>
          <a:lstStyle/>
          <a:p>
            <a:pPr marL="0" lvl="0" indent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u="none" kern="1200" dirty="0"/>
              <a:t>Suffering in all its range of afflictions</a:t>
            </a:r>
            <a:endParaRPr lang="en-US" sz="2400" u="sng" kern="12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C8382A-C583-0F06-F214-80D7300ABBF5}"/>
              </a:ext>
            </a:extLst>
          </p:cNvPr>
          <p:cNvSpPr/>
          <p:nvPr/>
        </p:nvSpPr>
        <p:spPr>
          <a:xfrm>
            <a:off x="3640127" y="4184074"/>
            <a:ext cx="2328367" cy="2301240"/>
          </a:xfrm>
          <a:prstGeom prst="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B0E8D0-E7B5-80C6-1802-8011AC5BB800}"/>
              </a:ext>
            </a:extLst>
          </p:cNvPr>
          <p:cNvSpPr txBox="1"/>
          <p:nvPr/>
        </p:nvSpPr>
        <p:spPr>
          <a:xfrm>
            <a:off x="6223507" y="4315722"/>
            <a:ext cx="2328367" cy="241207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9991" tIns="0" rIns="229991" bIns="330200" numCol="1" spcCol="1270" anchor="t" anchorCtr="0">
            <a:noAutofit/>
          </a:bodyPr>
          <a:lstStyle/>
          <a:p>
            <a:pPr marL="0" lvl="0" indent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u="none" kern="1200" dirty="0"/>
              <a:t> Blind Passions AKA Three Poisons</a:t>
            </a:r>
          </a:p>
          <a:p>
            <a:pPr marL="0" lvl="0" indent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400" u="sng" kern="12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00CC2B4-41B8-4459-C6BC-0968153FDDE1}"/>
              </a:ext>
            </a:extLst>
          </p:cNvPr>
          <p:cNvSpPr/>
          <p:nvPr/>
        </p:nvSpPr>
        <p:spPr>
          <a:xfrm>
            <a:off x="6223507" y="4184074"/>
            <a:ext cx="2328367" cy="2301240"/>
          </a:xfrm>
          <a:prstGeom prst="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EE11A9-6675-3CC8-08BA-D579D408E82F}"/>
              </a:ext>
            </a:extLst>
          </p:cNvPr>
          <p:cNvSpPr txBox="1"/>
          <p:nvPr/>
        </p:nvSpPr>
        <p:spPr>
          <a:xfrm>
            <a:off x="6223507" y="4315783"/>
            <a:ext cx="2328367" cy="241207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9991" tIns="0" rIns="229991" bIns="330200" numCol="1" spcCol="1270" anchor="t" anchorCtr="0">
            <a:noAutofit/>
          </a:bodyPr>
          <a:lstStyle/>
          <a:p>
            <a:pPr lvl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u="none" kern="1200" dirty="0"/>
              <a:t>Living </a:t>
            </a:r>
            <a:r>
              <a:rPr lang="en-US" sz="2400" dirty="0"/>
              <a:t>in balance and harmony </a:t>
            </a:r>
            <a:r>
              <a:rPr lang="en-US" sz="2400" u="none" kern="1200" dirty="0"/>
              <a:t>with Dependent Origination</a:t>
            </a:r>
            <a:endParaRPr lang="en-US" sz="2400" u="sng" kern="12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A690E3B-54D5-7DF3-75EA-A9565C3B5E34}"/>
              </a:ext>
            </a:extLst>
          </p:cNvPr>
          <p:cNvSpPr/>
          <p:nvPr/>
        </p:nvSpPr>
        <p:spPr>
          <a:xfrm>
            <a:off x="8806886" y="4184074"/>
            <a:ext cx="2328367" cy="2301240"/>
          </a:xfrm>
          <a:prstGeom prst="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B27BD7C-DE08-0AEE-45D3-9BCB82DDA37C}"/>
              </a:ext>
            </a:extLst>
          </p:cNvPr>
          <p:cNvSpPr txBox="1"/>
          <p:nvPr/>
        </p:nvSpPr>
        <p:spPr>
          <a:xfrm>
            <a:off x="8806886" y="4288076"/>
            <a:ext cx="2328367" cy="230124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9991" tIns="0" rIns="229991" bIns="330200" numCol="1" spcCol="1270" anchor="t" anchorCtr="0">
            <a:noAutofit/>
          </a:bodyPr>
          <a:lstStyle/>
          <a:p>
            <a:pPr marL="0" lvl="0" indent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u="none" kern="1200" dirty="0"/>
              <a:t>Eightfold Path</a:t>
            </a:r>
            <a:endParaRPr lang="en-US" sz="2400" u="sng" kern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7E37DA-06C1-845F-DF4D-B0F799278C47}"/>
              </a:ext>
            </a:extLst>
          </p:cNvPr>
          <p:cNvSpPr txBox="1"/>
          <p:nvPr/>
        </p:nvSpPr>
        <p:spPr>
          <a:xfrm>
            <a:off x="3640126" y="4191032"/>
            <a:ext cx="23283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Three Poisons or Blind Passions: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Greed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Anger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Ignorance</a:t>
            </a:r>
          </a:p>
        </p:txBody>
      </p:sp>
    </p:spTree>
    <p:extLst>
      <p:ext uri="{BB962C8B-B14F-4D97-AF65-F5344CB8AC3E}">
        <p14:creationId xmlns:p14="http://schemas.microsoft.com/office/powerpoint/2010/main" val="22386657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2DF19-720C-448B-912E-8649ED438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Four Noble Truths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1</a:t>
            </a:r>
            <a:r>
              <a:rPr lang="en-US" baseline="30000" dirty="0">
                <a:solidFill>
                  <a:schemeClr val="tx1"/>
                </a:solidFill>
              </a:rPr>
              <a:t>st</a:t>
            </a:r>
            <a:r>
              <a:rPr lang="en-US" dirty="0">
                <a:solidFill>
                  <a:schemeClr val="tx1"/>
                </a:solidFill>
              </a:rPr>
              <a:t> Noble Truth: Suffering</a:t>
            </a:r>
          </a:p>
        </p:txBody>
      </p:sp>
      <p:graphicFrame>
        <p:nvGraphicFramePr>
          <p:cNvPr id="5" name="Content Placeholder 2" descr="linear block process numbered SmartArt">
            <a:extLst>
              <a:ext uri="{FF2B5EF4-FFF2-40B4-BE49-F238E27FC236}">
                <a16:creationId xmlns:a16="http://schemas.microsoft.com/office/drawing/2014/main" id="{65634D7E-F3EC-4C77-B0DA-7AE7B2C92BC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40143" y="2097608"/>
          <a:ext cx="9995109" cy="18509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76859EFC-C590-A533-1B05-A55F6ADB175D}"/>
              </a:ext>
            </a:extLst>
          </p:cNvPr>
          <p:cNvSpPr/>
          <p:nvPr/>
        </p:nvSpPr>
        <p:spPr>
          <a:xfrm>
            <a:off x="1143000" y="4184074"/>
            <a:ext cx="2328367" cy="230124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2699B4-A9CD-DF2A-4643-59D9445A875B}"/>
              </a:ext>
            </a:extLst>
          </p:cNvPr>
          <p:cNvSpPr txBox="1"/>
          <p:nvPr/>
        </p:nvSpPr>
        <p:spPr>
          <a:xfrm>
            <a:off x="1183269" y="4315722"/>
            <a:ext cx="2328367" cy="2204198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9991" tIns="0" rIns="229991" bIns="330200" numCol="1" spcCol="1270" anchor="t" anchorCtr="0">
            <a:noAutofit/>
          </a:bodyPr>
          <a:lstStyle/>
          <a:p>
            <a:pPr marL="0" lvl="0" indent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u="none" kern="1200" dirty="0"/>
              <a:t>Suffering in all its range of afflictions</a:t>
            </a:r>
            <a:endParaRPr lang="en-US" sz="2400" u="sng" kern="12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C8382A-C583-0F06-F214-80D7300ABBF5}"/>
              </a:ext>
            </a:extLst>
          </p:cNvPr>
          <p:cNvSpPr/>
          <p:nvPr/>
        </p:nvSpPr>
        <p:spPr>
          <a:xfrm>
            <a:off x="3640127" y="4184074"/>
            <a:ext cx="2328367" cy="2301240"/>
          </a:xfrm>
          <a:prstGeom prst="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B0E8D0-E7B5-80C6-1802-8011AC5BB800}"/>
              </a:ext>
            </a:extLst>
          </p:cNvPr>
          <p:cNvSpPr txBox="1"/>
          <p:nvPr/>
        </p:nvSpPr>
        <p:spPr>
          <a:xfrm>
            <a:off x="6223507" y="4315722"/>
            <a:ext cx="2328367" cy="241207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9991" tIns="0" rIns="229991" bIns="330200" numCol="1" spcCol="1270" anchor="t" anchorCtr="0">
            <a:noAutofit/>
          </a:bodyPr>
          <a:lstStyle/>
          <a:p>
            <a:pPr marL="0" lvl="0" indent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u="none" kern="1200" dirty="0"/>
              <a:t> Blind Passions AKA Three Poisons</a:t>
            </a:r>
          </a:p>
          <a:p>
            <a:pPr marL="0" lvl="0" indent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400" u="sng" kern="12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00CC2B4-41B8-4459-C6BC-0968153FDDE1}"/>
              </a:ext>
            </a:extLst>
          </p:cNvPr>
          <p:cNvSpPr/>
          <p:nvPr/>
        </p:nvSpPr>
        <p:spPr>
          <a:xfrm>
            <a:off x="6223507" y="4184074"/>
            <a:ext cx="2328367" cy="2301240"/>
          </a:xfrm>
          <a:prstGeom prst="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EE11A9-6675-3CC8-08BA-D579D408E82F}"/>
              </a:ext>
            </a:extLst>
          </p:cNvPr>
          <p:cNvSpPr txBox="1"/>
          <p:nvPr/>
        </p:nvSpPr>
        <p:spPr>
          <a:xfrm>
            <a:off x="6223507" y="4315783"/>
            <a:ext cx="2328367" cy="241207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9991" tIns="0" rIns="229991" bIns="330200" numCol="1" spcCol="1270" anchor="t" anchorCtr="0">
            <a:noAutofit/>
          </a:bodyPr>
          <a:lstStyle/>
          <a:p>
            <a:pPr lvl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u="none" kern="1200" dirty="0"/>
              <a:t>Living </a:t>
            </a:r>
            <a:r>
              <a:rPr lang="en-US" sz="2400" dirty="0"/>
              <a:t>in balance and harmony </a:t>
            </a:r>
            <a:r>
              <a:rPr lang="en-US" sz="2400" u="none" kern="1200" dirty="0"/>
              <a:t>with Dependent Origination</a:t>
            </a:r>
            <a:endParaRPr lang="en-US" sz="2400" u="sng" kern="12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A690E3B-54D5-7DF3-75EA-A9565C3B5E34}"/>
              </a:ext>
            </a:extLst>
          </p:cNvPr>
          <p:cNvSpPr/>
          <p:nvPr/>
        </p:nvSpPr>
        <p:spPr>
          <a:xfrm>
            <a:off x="8806886" y="4184074"/>
            <a:ext cx="2328367" cy="2301240"/>
          </a:xfrm>
          <a:prstGeom prst="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B27BD7C-DE08-0AEE-45D3-9BCB82DDA37C}"/>
              </a:ext>
            </a:extLst>
          </p:cNvPr>
          <p:cNvSpPr txBox="1"/>
          <p:nvPr/>
        </p:nvSpPr>
        <p:spPr>
          <a:xfrm>
            <a:off x="8806886" y="4288076"/>
            <a:ext cx="2328367" cy="230124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9991" tIns="0" rIns="229991" bIns="330200" numCol="1" spcCol="1270" anchor="t" anchorCtr="0">
            <a:noAutofit/>
          </a:bodyPr>
          <a:lstStyle/>
          <a:p>
            <a:pPr marL="0" lvl="0" indent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u="none" kern="1200" dirty="0"/>
              <a:t>Eightfold Path</a:t>
            </a:r>
            <a:endParaRPr lang="en-US" sz="2400" u="sng" kern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7E37DA-06C1-845F-DF4D-B0F799278C47}"/>
              </a:ext>
            </a:extLst>
          </p:cNvPr>
          <p:cNvSpPr txBox="1"/>
          <p:nvPr/>
        </p:nvSpPr>
        <p:spPr>
          <a:xfrm>
            <a:off x="3640126" y="4191032"/>
            <a:ext cx="23283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Three Poisons or Blind Passions: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Greed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Anger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Ignorance</a:t>
            </a:r>
          </a:p>
        </p:txBody>
      </p:sp>
    </p:spTree>
    <p:extLst>
      <p:ext uri="{BB962C8B-B14F-4D97-AF65-F5344CB8AC3E}">
        <p14:creationId xmlns:p14="http://schemas.microsoft.com/office/powerpoint/2010/main" val="23008245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D0E9592A-16DC-414D-BE08-E4C398FE90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3247570" y="793750"/>
            <a:ext cx="5696857" cy="3323166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9F98944-137E-D5B5-F72F-9F56C701D86B}"/>
              </a:ext>
            </a:extLst>
          </p:cNvPr>
          <p:cNvSpPr txBox="1"/>
          <p:nvPr/>
        </p:nvSpPr>
        <p:spPr>
          <a:xfrm>
            <a:off x="304799" y="211092"/>
            <a:ext cx="1158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Suffering was previously explained above</a:t>
            </a:r>
          </a:p>
        </p:txBody>
      </p:sp>
      <p:graphicFrame>
        <p:nvGraphicFramePr>
          <p:cNvPr id="14" name="Content Placeholder 2" descr="linear block process numbered SmartArt">
            <a:extLst>
              <a:ext uri="{FF2B5EF4-FFF2-40B4-BE49-F238E27FC236}">
                <a16:creationId xmlns:a16="http://schemas.microsoft.com/office/drawing/2014/main" id="{CAC7D47A-879E-151E-2733-C841B38AAD9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5285615"/>
              </p:ext>
            </p:extLst>
          </p:nvPr>
        </p:nvGraphicFramePr>
        <p:xfrm>
          <a:off x="1737424" y="3934690"/>
          <a:ext cx="8717148" cy="33231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5291E8C8-DA24-64A9-576C-AF09328B6AAE}"/>
              </a:ext>
            </a:extLst>
          </p:cNvPr>
          <p:cNvSpPr txBox="1"/>
          <p:nvPr/>
        </p:nvSpPr>
        <p:spPr>
          <a:xfrm>
            <a:off x="304799" y="4114799"/>
            <a:ext cx="1158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As a reminder: Below is the Diagram of Values and Beliefs</a:t>
            </a:r>
          </a:p>
        </p:txBody>
      </p:sp>
    </p:spTree>
    <p:extLst>
      <p:ext uri="{BB962C8B-B14F-4D97-AF65-F5344CB8AC3E}">
        <p14:creationId xmlns:p14="http://schemas.microsoft.com/office/powerpoint/2010/main" val="35746804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3FE6F10-B3AD-4403-94CA-F51155286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64D6A39-A4F7-4B00-9F42-3BC67177D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246887"/>
            <a:ext cx="4397755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3553ADF-88A1-4645-B819-890CA3DF7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70284" y="4405863"/>
            <a:ext cx="27630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B5D0D97D-7911-4A25-88E2-4D81FD4AB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AD6598-BEC8-A157-C21F-A46455ACC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0945" y="558800"/>
            <a:ext cx="3891587" cy="31719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2800" b="1" cap="all" dirty="0">
                <a:solidFill>
                  <a:srgbClr val="FFFFFF"/>
                </a:solidFill>
              </a:rPr>
              <a:t>Understanding Values and Beliefs and</a:t>
            </a:r>
            <a:br>
              <a:rPr lang="en-US" sz="2800" b="1" cap="all" dirty="0">
                <a:solidFill>
                  <a:srgbClr val="FFFFFF"/>
                </a:solidFill>
              </a:rPr>
            </a:br>
            <a:r>
              <a:rPr lang="en-US" sz="2800" b="1" cap="all" dirty="0">
                <a:solidFill>
                  <a:srgbClr val="FFFFFF"/>
                </a:solidFill>
              </a:rPr>
              <a:t>four noble truths is the Same as Understanding Love  </a:t>
            </a:r>
          </a:p>
        </p:txBody>
      </p:sp>
      <p:pic>
        <p:nvPicPr>
          <p:cNvPr id="5" name="Content Placeholder 4" descr="Text">
            <a:extLst>
              <a:ext uri="{FF2B5EF4-FFF2-40B4-BE49-F238E27FC236}">
                <a16:creationId xmlns:a16="http://schemas.microsoft.com/office/drawing/2014/main" id="{49AEA56F-2D84-A4BE-C68F-1763055E1A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1279" r="-1" b="16222"/>
          <a:stretch/>
        </p:blipFill>
        <p:spPr>
          <a:xfrm>
            <a:off x="872064" y="857675"/>
            <a:ext cx="6045576" cy="514066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C55C6E5-D85B-0BF1-8466-0BE72D54BAE1}"/>
              </a:ext>
            </a:extLst>
          </p:cNvPr>
          <p:cNvSpPr txBox="1">
            <a:spLocks/>
          </p:cNvSpPr>
          <p:nvPr/>
        </p:nvSpPr>
        <p:spPr>
          <a:xfrm>
            <a:off x="7910945" y="5212340"/>
            <a:ext cx="3891587" cy="6016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en-US" sz="2800" b="1" cap="all" dirty="0">
                <a:solidFill>
                  <a:srgbClr val="FFFFFF"/>
                </a:solidFill>
              </a:rPr>
              <a:t>Thank you! </a:t>
            </a:r>
          </a:p>
        </p:txBody>
      </p:sp>
    </p:spTree>
    <p:extLst>
      <p:ext uri="{BB962C8B-B14F-4D97-AF65-F5344CB8AC3E}">
        <p14:creationId xmlns:p14="http://schemas.microsoft.com/office/powerpoint/2010/main" val="3150615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2DF19-720C-448B-912E-8649ED438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240" y="872836"/>
            <a:ext cx="9875520" cy="85898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Buddhist and Shin Buddhist Values and Beliefs</a:t>
            </a:r>
          </a:p>
        </p:txBody>
      </p:sp>
      <p:graphicFrame>
        <p:nvGraphicFramePr>
          <p:cNvPr id="5" name="Content Placeholder 2" descr="linear block process numbered SmartArt">
            <a:extLst>
              <a:ext uri="{FF2B5EF4-FFF2-40B4-BE49-F238E27FC236}">
                <a16:creationId xmlns:a16="http://schemas.microsoft.com/office/drawing/2014/main" id="{65634D7E-F3EC-4C77-B0DA-7AE7B2C92B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3157973"/>
              </p:ext>
            </p:extLst>
          </p:nvPr>
        </p:nvGraphicFramePr>
        <p:xfrm>
          <a:off x="235527" y="1468583"/>
          <a:ext cx="11720946" cy="50846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696263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1973F-F830-38BF-C268-EA2C7EFEB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193" y="478970"/>
            <a:ext cx="11609614" cy="92528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PAIN IS NOT SUFFERING.</a:t>
            </a:r>
            <a:br>
              <a:rPr lang="en-US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SUFFERING MOSTLY STARTS WITH PAIN.</a:t>
            </a:r>
          </a:p>
        </p:txBody>
      </p:sp>
      <p:pic>
        <p:nvPicPr>
          <p:cNvPr id="5" name="Picture 4" descr="A group of people in garment&#10;&#10;Description automatically generated with medium confidence">
            <a:extLst>
              <a:ext uri="{FF2B5EF4-FFF2-40B4-BE49-F238E27FC236}">
                <a16:creationId xmlns:a16="http://schemas.microsoft.com/office/drawing/2014/main" id="{789CBAD5-EAFE-2AA8-47C3-5CA8A8695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4242" y="1557917"/>
            <a:ext cx="8523515" cy="482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190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2DF19-720C-448B-912E-8649ED438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465" y="249876"/>
            <a:ext cx="10147070" cy="85898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Range of Suffering</a:t>
            </a:r>
          </a:p>
        </p:txBody>
      </p:sp>
      <p:graphicFrame>
        <p:nvGraphicFramePr>
          <p:cNvPr id="5" name="Content Placeholder 2" descr="linear block process numbered SmartArt">
            <a:extLst>
              <a:ext uri="{FF2B5EF4-FFF2-40B4-BE49-F238E27FC236}">
                <a16:creationId xmlns:a16="http://schemas.microsoft.com/office/drawing/2014/main" id="{65634D7E-F3EC-4C77-B0DA-7AE7B2C92B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0736512"/>
              </p:ext>
            </p:extLst>
          </p:nvPr>
        </p:nvGraphicFramePr>
        <p:xfrm>
          <a:off x="380876" y="983673"/>
          <a:ext cx="11430248" cy="55136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05299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04BCB9E2-CEA3-4AED-BDAC-BFD45CE9C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E92B39E-F855-499B-BD7E-36BAB93A97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246887"/>
            <a:ext cx="7314691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0C72FFD-DD89-412D-B569-F9A0F3A69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33843" y="4005950"/>
            <a:ext cx="531902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F294E8CF-7744-4206-9889-C122C30E8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DF7E4A-2602-31B0-5D2B-B83C14728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3553" y="893398"/>
            <a:ext cx="6019601" cy="318720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4500" b="1" cap="all">
                <a:solidFill>
                  <a:srgbClr val="FFFFFF"/>
                </a:solidFill>
              </a:rPr>
              <a:t>The Problem of Suffering was Addressed and Solved by Gautama Buddha</a:t>
            </a:r>
          </a:p>
        </p:txBody>
      </p:sp>
      <p:pic>
        <p:nvPicPr>
          <p:cNvPr id="5" name="Content Placeholder 4" descr="A statue of a person&#10;&#10;Description automatically generated with low confidence">
            <a:extLst>
              <a:ext uri="{FF2B5EF4-FFF2-40B4-BE49-F238E27FC236}">
                <a16:creationId xmlns:a16="http://schemas.microsoft.com/office/drawing/2014/main" id="{4D3ED0D1-70E2-434C-6F4D-5D399E222F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390" r="8881" b="-2"/>
          <a:stretch/>
        </p:blipFill>
        <p:spPr>
          <a:xfrm>
            <a:off x="872065" y="857675"/>
            <a:ext cx="3135414" cy="514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573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2DF19-720C-448B-912E-8649ED438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240" y="872836"/>
            <a:ext cx="9875520" cy="85898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Buddhist and Shin Buddhist Values and Beliefs</a:t>
            </a:r>
          </a:p>
        </p:txBody>
      </p:sp>
      <p:graphicFrame>
        <p:nvGraphicFramePr>
          <p:cNvPr id="5" name="Content Placeholder 2" descr="linear block process numbered SmartArt">
            <a:extLst>
              <a:ext uri="{FF2B5EF4-FFF2-40B4-BE49-F238E27FC236}">
                <a16:creationId xmlns:a16="http://schemas.microsoft.com/office/drawing/2014/main" id="{65634D7E-F3EC-4C77-B0DA-7AE7B2C92B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6988035"/>
              </p:ext>
            </p:extLst>
          </p:nvPr>
        </p:nvGraphicFramePr>
        <p:xfrm>
          <a:off x="235527" y="1468583"/>
          <a:ext cx="11720946" cy="50846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51571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EA23D8C-103B-2FDB-8CF6-7955962AA4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7066" y="1537855"/>
            <a:ext cx="11717867" cy="51874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82DF19-720C-448B-912E-8649ED438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786" y="429491"/>
            <a:ext cx="9875520" cy="85898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Dependent Origination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en-US" dirty="0">
                <a:solidFill>
                  <a:srgbClr val="002060"/>
                </a:solidFill>
              </a:rPr>
              <a:t>Everything Exists in a Web Interdependence</a:t>
            </a:r>
          </a:p>
        </p:txBody>
      </p:sp>
      <p:pic>
        <p:nvPicPr>
          <p:cNvPr id="7" name="Picture 6" descr="A picture containing nature, dewdrop">
            <a:extLst>
              <a:ext uri="{FF2B5EF4-FFF2-40B4-BE49-F238E27FC236}">
                <a16:creationId xmlns:a16="http://schemas.microsoft.com/office/drawing/2014/main" id="{423F1DD2-45B9-3E13-40F7-117932126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7135" y="3569821"/>
            <a:ext cx="2654821" cy="112351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502241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2DF19-720C-448B-912E-8649ED438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786" y="429491"/>
            <a:ext cx="9875520" cy="85898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Dependent Origination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en-US" dirty="0">
                <a:solidFill>
                  <a:srgbClr val="002060"/>
                </a:solidFill>
              </a:rPr>
              <a:t>is a Web of Interdependent Causes and Effects</a:t>
            </a:r>
          </a:p>
        </p:txBody>
      </p:sp>
      <p:graphicFrame>
        <p:nvGraphicFramePr>
          <p:cNvPr id="5" name="Content Placeholder 2" descr="linear block process numbered SmartArt">
            <a:extLst>
              <a:ext uri="{FF2B5EF4-FFF2-40B4-BE49-F238E27FC236}">
                <a16:creationId xmlns:a16="http://schemas.microsoft.com/office/drawing/2014/main" id="{65634D7E-F3EC-4C77-B0DA-7AE7B2C92B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7087461"/>
              </p:ext>
            </p:extLst>
          </p:nvPr>
        </p:nvGraphicFramePr>
        <p:xfrm>
          <a:off x="235527" y="1468582"/>
          <a:ext cx="11720946" cy="5140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32314861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0915EF7-B9F6-4EB7-AA4F-557BE6AB702C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F465D742-03F8-4A07-AD44-2F5940A9609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928E4D0-782D-4812-BE7D-AE5131FD375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Basis design</Template>
  <TotalTime>962</TotalTime>
  <Words>545</Words>
  <Application>Microsoft Macintosh PowerPoint</Application>
  <PresentationFormat>Widescreen</PresentationFormat>
  <Paragraphs>134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Corbel</vt:lpstr>
      <vt:lpstr>Times New Roman</vt:lpstr>
      <vt:lpstr>Basis</vt:lpstr>
      <vt:lpstr>Buddhism to shin Buddhism</vt:lpstr>
      <vt:lpstr>Buddhist and Shin Buddhist Values and Beliefs</vt:lpstr>
      <vt:lpstr>Buddhist and Shin Buddhist Values and Beliefs</vt:lpstr>
      <vt:lpstr>PAIN IS NOT SUFFERING. SUFFERING MOSTLY STARTS WITH PAIN.</vt:lpstr>
      <vt:lpstr>Range of Suffering</vt:lpstr>
      <vt:lpstr>The Problem of Suffering was Addressed and Solved by Gautama Buddha</vt:lpstr>
      <vt:lpstr>Buddhist and Shin Buddhist Values and Beliefs</vt:lpstr>
      <vt:lpstr>Dependent Origination Everything Exists in a Web Interdependence</vt:lpstr>
      <vt:lpstr>Dependent Origination is a Web of Interdependent Causes and Effects</vt:lpstr>
      <vt:lpstr>The “self” is Dependently Originated</vt:lpstr>
      <vt:lpstr>Buddhist and Shin Buddhist Values and Beliefs</vt:lpstr>
      <vt:lpstr>Life is Like a River is Always Changing</vt:lpstr>
      <vt:lpstr>Buddhist and Shin Buddhist Values and Beliefs</vt:lpstr>
      <vt:lpstr>Middle Way  Seeking Wisdom with Balance and an Open Mind</vt:lpstr>
      <vt:lpstr>Buddhist and Shin Buddhist Values and Beliefs</vt:lpstr>
      <vt:lpstr>Relieve Suffering becomes Relieve All Suffering because of Dependent Origination</vt:lpstr>
      <vt:lpstr>To Effectively Relieve One’s Suffering is to also Address the Suffering of Others</vt:lpstr>
      <vt:lpstr>Understanding Values and Beliefs is the Same as Understanding Love  </vt:lpstr>
      <vt:lpstr>The Problem of Suffering was Addressed and Solved by Gautama Buddha</vt:lpstr>
      <vt:lpstr>Four Noble Truths as a Problem-Solving Process</vt:lpstr>
      <vt:lpstr>Four Noble Truths 1st Noble Truth: Suffering</vt:lpstr>
      <vt:lpstr>PowerPoint Presentation</vt:lpstr>
      <vt:lpstr>Understanding Values and Beliefs and four noble truths is the Same as Understanding Love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Buddhism to shin Buddhism</dc:title>
  <dc:creator>Kevin Kuniyuki</dc:creator>
  <cp:lastModifiedBy>Microsoft Office User</cp:lastModifiedBy>
  <cp:revision>19</cp:revision>
  <dcterms:created xsi:type="dcterms:W3CDTF">2022-12-30T00:03:56Z</dcterms:created>
  <dcterms:modified xsi:type="dcterms:W3CDTF">2023-01-30T23:11:52Z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