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3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autoCompressPictures="0">
  <p:sldMasterIdLst>
    <p:sldMasterId id="2147483648" r:id="rId4"/>
  </p:sldMasterIdLst>
  <p:notesMasterIdLst>
    <p:notesMasterId r:id="rId41"/>
  </p:notesMasterIdLst>
  <p:handoutMasterIdLst>
    <p:handoutMasterId r:id="rId42"/>
  </p:handoutMasterIdLst>
  <p:sldIdLst>
    <p:sldId id="256" r:id="rId5"/>
    <p:sldId id="268" r:id="rId6"/>
    <p:sldId id="270" r:id="rId7"/>
    <p:sldId id="271" r:id="rId8"/>
    <p:sldId id="280" r:id="rId9"/>
    <p:sldId id="272" r:id="rId10"/>
    <p:sldId id="281" r:id="rId11"/>
    <p:sldId id="275" r:id="rId12"/>
    <p:sldId id="326" r:id="rId13"/>
    <p:sldId id="363" r:id="rId14"/>
    <p:sldId id="286" r:id="rId15"/>
    <p:sldId id="283" r:id="rId16"/>
    <p:sldId id="327" r:id="rId17"/>
    <p:sldId id="284" r:id="rId18"/>
    <p:sldId id="285" r:id="rId19"/>
    <p:sldId id="290" r:id="rId20"/>
    <p:sldId id="291" r:id="rId21"/>
    <p:sldId id="293" r:id="rId22"/>
    <p:sldId id="295" r:id="rId23"/>
    <p:sldId id="299" r:id="rId24"/>
    <p:sldId id="301" r:id="rId25"/>
    <p:sldId id="310" r:id="rId26"/>
    <p:sldId id="309" r:id="rId27"/>
    <p:sldId id="307" r:id="rId28"/>
    <p:sldId id="304" r:id="rId29"/>
    <p:sldId id="315" r:id="rId30"/>
    <p:sldId id="316" r:id="rId31"/>
    <p:sldId id="364" r:id="rId32"/>
    <p:sldId id="319" r:id="rId33"/>
    <p:sldId id="322" r:id="rId34"/>
    <p:sldId id="320" r:id="rId35"/>
    <p:sldId id="324" r:id="rId36"/>
    <p:sldId id="365" r:id="rId37"/>
    <p:sldId id="361" r:id="rId38"/>
    <p:sldId id="362" r:id="rId39"/>
    <p:sldId id="263" r:id="rId40"/>
  </p:sldIdLst>
  <p:sldSz cx="12192000" cy="6858000"/>
  <p:notesSz cx="6858000" cy="9144000"/>
  <p:embeddedFontLst>
    <p:embeddedFont>
      <p:font typeface="Acumin Pro" panose="020B0604020202020204" charset="0"/>
      <p:regular r:id="rId43"/>
      <p:bold r:id="rId44"/>
      <p:italic r:id="rId45"/>
      <p:boldItalic r:id="rId46"/>
    </p:embeddedFont>
    <p:embeddedFont>
      <p:font typeface="Acumin Pro Condensed" panose="020B0604020202020204" charset="0"/>
      <p:regular r:id="rId47"/>
      <p:bold r:id="rId48"/>
      <p:italic r:id="rId49"/>
      <p:boldItalic r:id="rId50"/>
    </p:embeddedFont>
    <p:embeddedFont>
      <p:font typeface="Alt Gothic Comp ATF" panose="020B0604020202020204" charset="0"/>
      <p:regular r:id="rId51"/>
      <p:bold r:id="rId52"/>
    </p:embeddedFont>
    <p:embeddedFont>
      <p:font typeface="Alt Gothic Comp ATF Blk" panose="020B0604020202020204" charset="0"/>
      <p:bold r:id="rId53"/>
    </p:embeddedFont>
    <p:embeddedFont>
      <p:font typeface="Helvetica" panose="020B0604020202020204" pitchFamily="34" charset="0"/>
      <p:regular r:id="rId54"/>
      <p:bold r:id="rId55"/>
      <p:italic r:id="rId56"/>
      <p:boldItalic r:id="rId57"/>
    </p:embeddedFont>
    <p:embeddedFont>
      <p:font typeface="Obvia" panose="020B0604020202020204" charset="0"/>
      <p:regular r:id="rId58"/>
      <p:bold r:id="rId59"/>
      <p:italic r:id="rId60"/>
      <p:boldItalic r:id="rId61"/>
    </p:embeddedFont>
    <p:embeddedFont>
      <p:font typeface="Obvia Wide Medium" panose="020B0604020202020204" charset="0"/>
      <p:regular r:id="rId62"/>
      <p:bold r:id="rId6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5B"/>
    <a:srgbClr val="97999B"/>
    <a:srgbClr val="53565A"/>
    <a:srgbClr val="C810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5F2D0F9-7E3E-B3E4-0EE4-FBC7E9AC80C0}" v="3" dt="2024-10-02T17:50:37.88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43" autoAdjust="0"/>
    <p:restoredTop sz="72555" autoAdjust="0"/>
  </p:normalViewPr>
  <p:slideViewPr>
    <p:cSldViewPr snapToGrid="0" snapToObjects="1">
      <p:cViewPr varScale="1">
        <p:scale>
          <a:sx n="115" d="100"/>
          <a:sy n="115" d="100"/>
        </p:scale>
        <p:origin x="4194" y="108"/>
      </p:cViewPr>
      <p:guideLst/>
    </p:cSldViewPr>
  </p:slideViewPr>
  <p:notesTextViewPr>
    <p:cViewPr>
      <p:scale>
        <a:sx n="115" d="100"/>
        <a:sy n="115" d="100"/>
      </p:scale>
      <p:origin x="0" y="0"/>
    </p:cViewPr>
  </p:notesTextViewPr>
  <p:sorterViewPr>
    <p:cViewPr>
      <p:scale>
        <a:sx n="120" d="100"/>
        <a:sy n="120" d="100"/>
      </p:scale>
      <p:origin x="0" y="0"/>
    </p:cViewPr>
  </p:sorterViewPr>
  <p:notesViewPr>
    <p:cSldViewPr snapToGrid="0" snapToObjects="1">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handoutMaster" Target="handoutMasters/handoutMaster1.xml"/><Relationship Id="rId47" Type="http://schemas.openxmlformats.org/officeDocument/2006/relationships/font" Target="fonts/font5.fntdata"/><Relationship Id="rId50" Type="http://schemas.openxmlformats.org/officeDocument/2006/relationships/font" Target="fonts/font8.fntdata"/><Relationship Id="rId55" Type="http://schemas.openxmlformats.org/officeDocument/2006/relationships/font" Target="fonts/font13.fntdata"/><Relationship Id="rId63" Type="http://schemas.openxmlformats.org/officeDocument/2006/relationships/font" Target="fonts/font21.fntdata"/><Relationship Id="rId68"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font" Target="fonts/font3.fntdata"/><Relationship Id="rId53" Type="http://schemas.openxmlformats.org/officeDocument/2006/relationships/font" Target="fonts/font11.fntdata"/><Relationship Id="rId58" Type="http://schemas.openxmlformats.org/officeDocument/2006/relationships/font" Target="fonts/font16.fntdata"/><Relationship Id="rId66"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font" Target="fonts/font19.fntdata"/><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1.fntdata"/><Relationship Id="rId48" Type="http://schemas.openxmlformats.org/officeDocument/2006/relationships/font" Target="fonts/font6.fntdata"/><Relationship Id="rId56" Type="http://schemas.openxmlformats.org/officeDocument/2006/relationships/font" Target="fonts/font14.fntdata"/><Relationship Id="rId64"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font" Target="fonts/font9.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4.fntdata"/><Relationship Id="rId59" Type="http://schemas.openxmlformats.org/officeDocument/2006/relationships/font" Target="fonts/font17.fntdata"/><Relationship Id="rId67"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notesMaster" Target="notesMasters/notesMaster1.xml"/><Relationship Id="rId54" Type="http://schemas.openxmlformats.org/officeDocument/2006/relationships/font" Target="fonts/font12.fntdata"/><Relationship Id="rId62" Type="http://schemas.openxmlformats.org/officeDocument/2006/relationships/font" Target="fonts/font20.fntdata"/><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7.fntdata"/><Relationship Id="rId57" Type="http://schemas.openxmlformats.org/officeDocument/2006/relationships/font" Target="fonts/font15.fntdata"/><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font" Target="fonts/font2.fntdata"/><Relationship Id="rId52" Type="http://schemas.openxmlformats.org/officeDocument/2006/relationships/font" Target="fonts/font10.fntdata"/><Relationship Id="rId60" Type="http://schemas.openxmlformats.org/officeDocument/2006/relationships/font" Target="fonts/font18.fntdata"/><Relationship Id="rId65"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diagrams/_rels/data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image" Target="../media/image18.png"/><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diagrams/_rels/data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image" Target="../media/image26.png"/><Relationship Id="rId5" Type="http://schemas.openxmlformats.org/officeDocument/2006/relationships/image" Target="../media/image30.jpeg"/><Relationship Id="rId4" Type="http://schemas.openxmlformats.org/officeDocument/2006/relationships/image" Target="../media/image29.png"/></Relationships>
</file>

<file path=ppt/diagrams/_rels/data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image" Target="../media/image33.png"/><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diagrams/_rels/drawing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image" Target="../media/image18.png"/><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diagrams/_rels/drawing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image" Target="../media/image26.png"/><Relationship Id="rId5" Type="http://schemas.openxmlformats.org/officeDocument/2006/relationships/image" Target="../media/image30.jpeg"/><Relationship Id="rId4" Type="http://schemas.openxmlformats.org/officeDocument/2006/relationships/image" Target="../media/image29.png"/></Relationships>
</file>

<file path=ppt/diagrams/_rels/drawing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image" Target="../media/image33.png"/><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F008C5E-6642-4E21-808A-8C086E450460}"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09E1F193-93E4-4B1A-B19A-107D0DCFD5CA}">
      <dgm:prSet phldrT="[Text]"/>
      <dgm:spPr>
        <a:solidFill>
          <a:srgbClr val="00205B"/>
        </a:solidFill>
      </dgm:spPr>
      <dgm:t>
        <a:bodyPr/>
        <a:lstStyle/>
        <a:p>
          <a:r>
            <a:rPr lang="en-US" dirty="0">
              <a:latin typeface="Obvia" panose="02000503040000020004" pitchFamily="50" charset="0"/>
            </a:rPr>
            <a:t>Position</a:t>
          </a:r>
        </a:p>
      </dgm:t>
    </dgm:pt>
    <dgm:pt modelId="{61FEB79E-3403-4908-BC65-AF9D8EC820A8}" type="parTrans" cxnId="{255786C4-0C3A-4A34-8F3D-E18BDDD4E8D0}">
      <dgm:prSet/>
      <dgm:spPr/>
      <dgm:t>
        <a:bodyPr/>
        <a:lstStyle/>
        <a:p>
          <a:endParaRPr lang="en-US"/>
        </a:p>
      </dgm:t>
    </dgm:pt>
    <dgm:pt modelId="{48CC4C1F-9116-4EAF-8648-27BB4FF43F8A}" type="sibTrans" cxnId="{255786C4-0C3A-4A34-8F3D-E18BDDD4E8D0}">
      <dgm:prSet/>
      <dgm:spPr/>
      <dgm:t>
        <a:bodyPr/>
        <a:lstStyle/>
        <a:p>
          <a:endParaRPr lang="en-US"/>
        </a:p>
      </dgm:t>
    </dgm:pt>
    <dgm:pt modelId="{69146024-52D4-461E-8DC5-6FB92E350625}">
      <dgm:prSet phldrT="[Text]" custT="1"/>
      <dgm:spPr>
        <a:solidFill>
          <a:schemeClr val="bg1">
            <a:lumMod val="75000"/>
            <a:alpha val="90000"/>
          </a:schemeClr>
        </a:solidFill>
      </dgm:spPr>
      <dgm:t>
        <a:bodyPr/>
        <a:lstStyle/>
        <a:p>
          <a:pPr algn="ctr">
            <a:buNone/>
          </a:pPr>
          <a:r>
            <a:rPr lang="en-US" sz="2000" dirty="0">
              <a:solidFill>
                <a:srgbClr val="00205B"/>
              </a:solidFill>
              <a:latin typeface="Obvia" panose="02000503040000020004" pitchFamily="50" charset="0"/>
            </a:rPr>
            <a:t>Be in the be spot to see and make the call</a:t>
          </a:r>
        </a:p>
      </dgm:t>
    </dgm:pt>
    <dgm:pt modelId="{47F65E5B-E708-496B-AF8D-98EF91887660}" type="parTrans" cxnId="{2332862A-1E09-4DD5-9A54-6C4402F3B212}">
      <dgm:prSet/>
      <dgm:spPr/>
      <dgm:t>
        <a:bodyPr/>
        <a:lstStyle/>
        <a:p>
          <a:endParaRPr lang="en-US"/>
        </a:p>
      </dgm:t>
    </dgm:pt>
    <dgm:pt modelId="{83FF729D-9D93-4250-B695-B935E7A221EF}" type="sibTrans" cxnId="{2332862A-1E09-4DD5-9A54-6C4402F3B212}">
      <dgm:prSet/>
      <dgm:spPr/>
      <dgm:t>
        <a:bodyPr/>
        <a:lstStyle/>
        <a:p>
          <a:endParaRPr lang="en-US"/>
        </a:p>
      </dgm:t>
    </dgm:pt>
    <dgm:pt modelId="{33535375-512F-48A9-BFFD-DD61DE4A872C}">
      <dgm:prSet phldrT="[Text]"/>
      <dgm:spPr>
        <a:solidFill>
          <a:srgbClr val="00205B"/>
        </a:solidFill>
      </dgm:spPr>
      <dgm:t>
        <a:bodyPr/>
        <a:lstStyle/>
        <a:p>
          <a:r>
            <a:rPr lang="en-US" dirty="0">
              <a:latin typeface="Obvia" panose="02000503040000020004" pitchFamily="50" charset="0"/>
            </a:rPr>
            <a:t>Consistency</a:t>
          </a:r>
        </a:p>
      </dgm:t>
    </dgm:pt>
    <dgm:pt modelId="{0BAE75C1-10C9-4679-B263-2A19A000C573}" type="parTrans" cxnId="{CA83158E-F761-449B-9CF9-C4CCCF63D46C}">
      <dgm:prSet/>
      <dgm:spPr/>
      <dgm:t>
        <a:bodyPr/>
        <a:lstStyle/>
        <a:p>
          <a:endParaRPr lang="en-US"/>
        </a:p>
      </dgm:t>
    </dgm:pt>
    <dgm:pt modelId="{FC211EA7-4AA0-4129-9667-8A2FBBD6340B}" type="sibTrans" cxnId="{CA83158E-F761-449B-9CF9-C4CCCF63D46C}">
      <dgm:prSet/>
      <dgm:spPr/>
      <dgm:t>
        <a:bodyPr/>
        <a:lstStyle/>
        <a:p>
          <a:endParaRPr lang="en-US"/>
        </a:p>
      </dgm:t>
    </dgm:pt>
    <dgm:pt modelId="{9B681D3E-F7BA-4FBF-AA49-3968A0F6A9F6}">
      <dgm:prSet phldrT="[Text]" custT="1"/>
      <dgm:spPr>
        <a:solidFill>
          <a:schemeClr val="bg1">
            <a:lumMod val="75000"/>
            <a:alpha val="90000"/>
          </a:schemeClr>
        </a:solidFill>
      </dgm:spPr>
      <dgm:t>
        <a:bodyPr/>
        <a:lstStyle/>
        <a:p>
          <a:pPr algn="ctr">
            <a:buNone/>
          </a:pPr>
          <a:r>
            <a:rPr lang="en-US" sz="2000" dirty="0">
              <a:solidFill>
                <a:srgbClr val="00205B"/>
              </a:solidFill>
              <a:latin typeface="Obvia" panose="02000503040000020004" pitchFamily="50" charset="0"/>
            </a:rPr>
            <a:t>Make the same calls during the entire game</a:t>
          </a:r>
        </a:p>
      </dgm:t>
    </dgm:pt>
    <dgm:pt modelId="{04FD8E8A-3A65-4117-99EE-B0FF6A8546CE}" type="parTrans" cxnId="{5B4F76A3-5A24-4039-8B99-3B75C3692DE8}">
      <dgm:prSet/>
      <dgm:spPr/>
      <dgm:t>
        <a:bodyPr/>
        <a:lstStyle/>
        <a:p>
          <a:endParaRPr lang="en-US"/>
        </a:p>
      </dgm:t>
    </dgm:pt>
    <dgm:pt modelId="{CC07FAFD-9F8B-4B2E-805D-B388F68903E3}" type="sibTrans" cxnId="{5B4F76A3-5A24-4039-8B99-3B75C3692DE8}">
      <dgm:prSet/>
      <dgm:spPr/>
      <dgm:t>
        <a:bodyPr/>
        <a:lstStyle/>
        <a:p>
          <a:endParaRPr lang="en-US"/>
        </a:p>
      </dgm:t>
    </dgm:pt>
    <dgm:pt modelId="{A0421644-FA05-497E-8BA0-2A16A330922B}">
      <dgm:prSet phldrT="[Text]"/>
      <dgm:spPr>
        <a:solidFill>
          <a:srgbClr val="00205B"/>
        </a:solidFill>
      </dgm:spPr>
      <dgm:t>
        <a:bodyPr/>
        <a:lstStyle/>
        <a:p>
          <a:r>
            <a:rPr lang="en-US" dirty="0">
              <a:latin typeface="Obvia" panose="02000503040000020004" pitchFamily="50" charset="0"/>
            </a:rPr>
            <a:t>Fairness</a:t>
          </a:r>
        </a:p>
      </dgm:t>
    </dgm:pt>
    <dgm:pt modelId="{3C6517CC-5A86-442D-9879-C80A207A66C1}" type="parTrans" cxnId="{7DA35898-8E77-4EFD-BE07-766E1C24F0D0}">
      <dgm:prSet/>
      <dgm:spPr/>
      <dgm:t>
        <a:bodyPr/>
        <a:lstStyle/>
        <a:p>
          <a:endParaRPr lang="en-US"/>
        </a:p>
      </dgm:t>
    </dgm:pt>
    <dgm:pt modelId="{E37429E8-554C-44C6-8BB1-7C5C23AF7C3A}" type="sibTrans" cxnId="{7DA35898-8E77-4EFD-BE07-766E1C24F0D0}">
      <dgm:prSet/>
      <dgm:spPr/>
      <dgm:t>
        <a:bodyPr/>
        <a:lstStyle/>
        <a:p>
          <a:endParaRPr lang="en-US"/>
        </a:p>
      </dgm:t>
    </dgm:pt>
    <dgm:pt modelId="{26E6F616-8E71-425C-84F8-F8651E66B827}">
      <dgm:prSet phldrT="[Text]" custT="1"/>
      <dgm:spPr>
        <a:solidFill>
          <a:schemeClr val="bg1">
            <a:lumMod val="75000"/>
            <a:alpha val="90000"/>
          </a:schemeClr>
        </a:solidFill>
      </dgm:spPr>
      <dgm:t>
        <a:bodyPr/>
        <a:lstStyle/>
        <a:p>
          <a:pPr algn="ctr">
            <a:buNone/>
          </a:pPr>
          <a:r>
            <a:rPr lang="en-US" sz="2000" b="1" dirty="0">
              <a:solidFill>
                <a:srgbClr val="00205B"/>
              </a:solidFill>
              <a:latin typeface="Obvia" panose="02000503040000020004" pitchFamily="50" charset="0"/>
            </a:rPr>
            <a:t>Rules and game knowledge to promote a fair outcome</a:t>
          </a:r>
        </a:p>
      </dgm:t>
    </dgm:pt>
    <dgm:pt modelId="{310D1E0C-1774-4CD8-B549-34F25957A889}" type="parTrans" cxnId="{79CEAA4B-6B33-42E0-A6F3-EA7239FC5BFD}">
      <dgm:prSet/>
      <dgm:spPr/>
      <dgm:t>
        <a:bodyPr/>
        <a:lstStyle/>
        <a:p>
          <a:endParaRPr lang="en-US"/>
        </a:p>
      </dgm:t>
    </dgm:pt>
    <dgm:pt modelId="{F1B97FBA-75EC-4887-BA56-158086B585AB}" type="sibTrans" cxnId="{79CEAA4B-6B33-42E0-A6F3-EA7239FC5BFD}">
      <dgm:prSet/>
      <dgm:spPr/>
      <dgm:t>
        <a:bodyPr/>
        <a:lstStyle/>
        <a:p>
          <a:endParaRPr lang="en-US"/>
        </a:p>
      </dgm:t>
    </dgm:pt>
    <dgm:pt modelId="{597D0B67-CB09-4F40-8238-743D9DCF7C87}">
      <dgm:prSet phldrT="[Text]"/>
      <dgm:spPr>
        <a:solidFill>
          <a:srgbClr val="00205B"/>
        </a:solidFill>
      </dgm:spPr>
      <dgm:t>
        <a:bodyPr/>
        <a:lstStyle/>
        <a:p>
          <a:r>
            <a:rPr lang="en-US" dirty="0">
              <a:latin typeface="Obvia" panose="02000503040000020004" pitchFamily="50" charset="0"/>
            </a:rPr>
            <a:t>Safety</a:t>
          </a:r>
        </a:p>
      </dgm:t>
    </dgm:pt>
    <dgm:pt modelId="{26221B42-ECEA-4A59-BC0D-6E1062BA7BF2}" type="parTrans" cxnId="{D7ACA7E7-BBE3-49A2-939B-D1879986479E}">
      <dgm:prSet/>
      <dgm:spPr/>
      <dgm:t>
        <a:bodyPr/>
        <a:lstStyle/>
        <a:p>
          <a:endParaRPr lang="en-US"/>
        </a:p>
      </dgm:t>
    </dgm:pt>
    <dgm:pt modelId="{92064B27-926D-44D5-98CF-831BA6E3CBAB}" type="sibTrans" cxnId="{D7ACA7E7-BBE3-49A2-939B-D1879986479E}">
      <dgm:prSet/>
      <dgm:spPr/>
      <dgm:t>
        <a:bodyPr/>
        <a:lstStyle/>
        <a:p>
          <a:endParaRPr lang="en-US"/>
        </a:p>
      </dgm:t>
    </dgm:pt>
    <dgm:pt modelId="{32A016E2-E99B-4B2C-AE5E-4378325FE653}">
      <dgm:prSet phldrT="[Text]" custT="1"/>
      <dgm:spPr>
        <a:solidFill>
          <a:schemeClr val="bg1">
            <a:lumMod val="75000"/>
          </a:schemeClr>
        </a:solidFill>
      </dgm:spPr>
      <dgm:t>
        <a:bodyPr/>
        <a:lstStyle/>
        <a:p>
          <a:pPr algn="ctr">
            <a:buNone/>
          </a:pPr>
          <a:r>
            <a:rPr lang="en-US" sz="2000" dirty="0">
              <a:solidFill>
                <a:srgbClr val="00205B"/>
              </a:solidFill>
              <a:latin typeface="Obvia" panose="02000503040000020004" pitchFamily="50" charset="0"/>
            </a:rPr>
            <a:t>Priority #1 in today’s game. Make the calls</a:t>
          </a:r>
        </a:p>
      </dgm:t>
    </dgm:pt>
    <dgm:pt modelId="{2D5D9C30-71DD-4FA7-AE04-ACFBED911BBC}" type="parTrans" cxnId="{24E98DC7-C5AA-4108-9A10-1AC0F69F043A}">
      <dgm:prSet/>
      <dgm:spPr/>
      <dgm:t>
        <a:bodyPr/>
        <a:lstStyle/>
        <a:p>
          <a:endParaRPr lang="en-US"/>
        </a:p>
      </dgm:t>
    </dgm:pt>
    <dgm:pt modelId="{A46A82DA-88B3-47D8-AFA1-F7C57ECAF434}" type="sibTrans" cxnId="{24E98DC7-C5AA-4108-9A10-1AC0F69F043A}">
      <dgm:prSet/>
      <dgm:spPr/>
      <dgm:t>
        <a:bodyPr/>
        <a:lstStyle/>
        <a:p>
          <a:endParaRPr lang="en-US"/>
        </a:p>
      </dgm:t>
    </dgm:pt>
    <dgm:pt modelId="{390D6AE1-AF85-4B51-88EA-658DED9479CA}" type="pres">
      <dgm:prSet presAssocID="{2F008C5E-6642-4E21-808A-8C086E450460}" presName="Name0" presStyleCnt="0">
        <dgm:presLayoutVars>
          <dgm:dir/>
          <dgm:animLvl val="lvl"/>
          <dgm:resizeHandles val="exact"/>
        </dgm:presLayoutVars>
      </dgm:prSet>
      <dgm:spPr/>
    </dgm:pt>
    <dgm:pt modelId="{582EED04-E5B1-4D27-B32D-355EC2F86CA1}" type="pres">
      <dgm:prSet presAssocID="{09E1F193-93E4-4B1A-B19A-107D0DCFD5CA}" presName="linNode" presStyleCnt="0"/>
      <dgm:spPr/>
    </dgm:pt>
    <dgm:pt modelId="{2AD2CB66-6883-4CC3-9A47-F2B85D320EFB}" type="pres">
      <dgm:prSet presAssocID="{09E1F193-93E4-4B1A-B19A-107D0DCFD5CA}" presName="parentText" presStyleLbl="node1" presStyleIdx="0" presStyleCnt="4">
        <dgm:presLayoutVars>
          <dgm:chMax val="1"/>
          <dgm:bulletEnabled val="1"/>
        </dgm:presLayoutVars>
      </dgm:prSet>
      <dgm:spPr/>
    </dgm:pt>
    <dgm:pt modelId="{C3A94A4B-3FE5-45B7-864C-8FDA6426735D}" type="pres">
      <dgm:prSet presAssocID="{09E1F193-93E4-4B1A-B19A-107D0DCFD5CA}" presName="descendantText" presStyleLbl="alignAccFollowNode1" presStyleIdx="0" presStyleCnt="4">
        <dgm:presLayoutVars>
          <dgm:bulletEnabled val="1"/>
        </dgm:presLayoutVars>
      </dgm:prSet>
      <dgm:spPr/>
    </dgm:pt>
    <dgm:pt modelId="{2FC5028A-25C9-4D77-8372-9A0A85D08496}" type="pres">
      <dgm:prSet presAssocID="{48CC4C1F-9116-4EAF-8648-27BB4FF43F8A}" presName="sp" presStyleCnt="0"/>
      <dgm:spPr/>
    </dgm:pt>
    <dgm:pt modelId="{9F13BA89-8BBF-4128-95BF-3880728E8D08}" type="pres">
      <dgm:prSet presAssocID="{33535375-512F-48A9-BFFD-DD61DE4A872C}" presName="linNode" presStyleCnt="0"/>
      <dgm:spPr/>
    </dgm:pt>
    <dgm:pt modelId="{4EA0C857-CE9A-4874-9622-CC7273AD9970}" type="pres">
      <dgm:prSet presAssocID="{33535375-512F-48A9-BFFD-DD61DE4A872C}" presName="parentText" presStyleLbl="node1" presStyleIdx="1" presStyleCnt="4">
        <dgm:presLayoutVars>
          <dgm:chMax val="1"/>
          <dgm:bulletEnabled val="1"/>
        </dgm:presLayoutVars>
      </dgm:prSet>
      <dgm:spPr/>
    </dgm:pt>
    <dgm:pt modelId="{E6B84048-BDB9-4EF7-8B1D-6873110E773E}" type="pres">
      <dgm:prSet presAssocID="{33535375-512F-48A9-BFFD-DD61DE4A872C}" presName="descendantText" presStyleLbl="alignAccFollowNode1" presStyleIdx="1" presStyleCnt="4">
        <dgm:presLayoutVars>
          <dgm:bulletEnabled val="1"/>
        </dgm:presLayoutVars>
      </dgm:prSet>
      <dgm:spPr/>
    </dgm:pt>
    <dgm:pt modelId="{3752040A-C57F-4094-8400-CCBBED473FB8}" type="pres">
      <dgm:prSet presAssocID="{FC211EA7-4AA0-4129-9667-8A2FBBD6340B}" presName="sp" presStyleCnt="0"/>
      <dgm:spPr/>
    </dgm:pt>
    <dgm:pt modelId="{EF233746-267C-4778-967E-A3C0098FABAD}" type="pres">
      <dgm:prSet presAssocID="{A0421644-FA05-497E-8BA0-2A16A330922B}" presName="linNode" presStyleCnt="0"/>
      <dgm:spPr/>
    </dgm:pt>
    <dgm:pt modelId="{F562F625-0F3D-4C3F-8AC9-783060FA6144}" type="pres">
      <dgm:prSet presAssocID="{A0421644-FA05-497E-8BA0-2A16A330922B}" presName="parentText" presStyleLbl="node1" presStyleIdx="2" presStyleCnt="4">
        <dgm:presLayoutVars>
          <dgm:chMax val="1"/>
          <dgm:bulletEnabled val="1"/>
        </dgm:presLayoutVars>
      </dgm:prSet>
      <dgm:spPr/>
    </dgm:pt>
    <dgm:pt modelId="{0F616F10-2597-4A7D-B4EF-A23B90CB3C3B}" type="pres">
      <dgm:prSet presAssocID="{A0421644-FA05-497E-8BA0-2A16A330922B}" presName="descendantText" presStyleLbl="alignAccFollowNode1" presStyleIdx="2" presStyleCnt="4">
        <dgm:presLayoutVars>
          <dgm:bulletEnabled val="1"/>
        </dgm:presLayoutVars>
      </dgm:prSet>
      <dgm:spPr/>
    </dgm:pt>
    <dgm:pt modelId="{C9E1A03A-990A-4A54-8462-86072F312BE4}" type="pres">
      <dgm:prSet presAssocID="{E37429E8-554C-44C6-8BB1-7C5C23AF7C3A}" presName="sp" presStyleCnt="0"/>
      <dgm:spPr/>
    </dgm:pt>
    <dgm:pt modelId="{87B4F8C9-50BD-400D-A3DB-F0582C06724A}" type="pres">
      <dgm:prSet presAssocID="{597D0B67-CB09-4F40-8238-743D9DCF7C87}" presName="linNode" presStyleCnt="0"/>
      <dgm:spPr/>
    </dgm:pt>
    <dgm:pt modelId="{CC4AF566-9D66-4DF8-9380-6C4336AB9457}" type="pres">
      <dgm:prSet presAssocID="{597D0B67-CB09-4F40-8238-743D9DCF7C87}" presName="parentText" presStyleLbl="node1" presStyleIdx="3" presStyleCnt="4">
        <dgm:presLayoutVars>
          <dgm:chMax val="1"/>
          <dgm:bulletEnabled val="1"/>
        </dgm:presLayoutVars>
      </dgm:prSet>
      <dgm:spPr/>
    </dgm:pt>
    <dgm:pt modelId="{6DD9633D-3000-4B8D-8400-25977439DBDC}" type="pres">
      <dgm:prSet presAssocID="{597D0B67-CB09-4F40-8238-743D9DCF7C87}" presName="descendantText" presStyleLbl="alignAccFollowNode1" presStyleIdx="3" presStyleCnt="4">
        <dgm:presLayoutVars>
          <dgm:bulletEnabled val="1"/>
        </dgm:presLayoutVars>
      </dgm:prSet>
      <dgm:spPr/>
    </dgm:pt>
  </dgm:ptLst>
  <dgm:cxnLst>
    <dgm:cxn modelId="{0607F613-25C1-47E3-9799-E016E980C8DA}" type="presOf" srcId="{32A016E2-E99B-4B2C-AE5E-4378325FE653}" destId="{6DD9633D-3000-4B8D-8400-25977439DBDC}" srcOrd="0" destOrd="0" presId="urn:microsoft.com/office/officeart/2005/8/layout/vList5"/>
    <dgm:cxn modelId="{2332862A-1E09-4DD5-9A54-6C4402F3B212}" srcId="{09E1F193-93E4-4B1A-B19A-107D0DCFD5CA}" destId="{69146024-52D4-461E-8DC5-6FB92E350625}" srcOrd="0" destOrd="0" parTransId="{47F65E5B-E708-496B-AF8D-98EF91887660}" sibTransId="{83FF729D-9D93-4250-B695-B935E7A221EF}"/>
    <dgm:cxn modelId="{118CEC49-9E03-4BE6-9597-FA3A25CAEABA}" type="presOf" srcId="{9B681D3E-F7BA-4FBF-AA49-3968A0F6A9F6}" destId="{E6B84048-BDB9-4EF7-8B1D-6873110E773E}" srcOrd="0" destOrd="0" presId="urn:microsoft.com/office/officeart/2005/8/layout/vList5"/>
    <dgm:cxn modelId="{79CEAA4B-6B33-42E0-A6F3-EA7239FC5BFD}" srcId="{A0421644-FA05-497E-8BA0-2A16A330922B}" destId="{26E6F616-8E71-425C-84F8-F8651E66B827}" srcOrd="0" destOrd="0" parTransId="{310D1E0C-1774-4CD8-B549-34F25957A889}" sibTransId="{F1B97FBA-75EC-4887-BA56-158086B585AB}"/>
    <dgm:cxn modelId="{1C7E2375-03CF-4FBC-918B-91FE65F357A1}" type="presOf" srcId="{A0421644-FA05-497E-8BA0-2A16A330922B}" destId="{F562F625-0F3D-4C3F-8AC9-783060FA6144}" srcOrd="0" destOrd="0" presId="urn:microsoft.com/office/officeart/2005/8/layout/vList5"/>
    <dgm:cxn modelId="{5DDBBA8C-7E56-42AB-8D55-1073811BF6EF}" type="presOf" srcId="{33535375-512F-48A9-BFFD-DD61DE4A872C}" destId="{4EA0C857-CE9A-4874-9622-CC7273AD9970}" srcOrd="0" destOrd="0" presId="urn:microsoft.com/office/officeart/2005/8/layout/vList5"/>
    <dgm:cxn modelId="{CA83158E-F761-449B-9CF9-C4CCCF63D46C}" srcId="{2F008C5E-6642-4E21-808A-8C086E450460}" destId="{33535375-512F-48A9-BFFD-DD61DE4A872C}" srcOrd="1" destOrd="0" parTransId="{0BAE75C1-10C9-4679-B263-2A19A000C573}" sibTransId="{FC211EA7-4AA0-4129-9667-8A2FBBD6340B}"/>
    <dgm:cxn modelId="{7DA35898-8E77-4EFD-BE07-766E1C24F0D0}" srcId="{2F008C5E-6642-4E21-808A-8C086E450460}" destId="{A0421644-FA05-497E-8BA0-2A16A330922B}" srcOrd="2" destOrd="0" parTransId="{3C6517CC-5A86-442D-9879-C80A207A66C1}" sibTransId="{E37429E8-554C-44C6-8BB1-7C5C23AF7C3A}"/>
    <dgm:cxn modelId="{AB3FB09C-CE1E-4BBC-B5ED-A497A9DC7A37}" type="presOf" srcId="{2F008C5E-6642-4E21-808A-8C086E450460}" destId="{390D6AE1-AF85-4B51-88EA-658DED9479CA}" srcOrd="0" destOrd="0" presId="urn:microsoft.com/office/officeart/2005/8/layout/vList5"/>
    <dgm:cxn modelId="{ED44D09E-FD0C-4CBA-9E28-7ED019270110}" type="presOf" srcId="{69146024-52D4-461E-8DC5-6FB92E350625}" destId="{C3A94A4B-3FE5-45B7-864C-8FDA6426735D}" srcOrd="0" destOrd="0" presId="urn:microsoft.com/office/officeart/2005/8/layout/vList5"/>
    <dgm:cxn modelId="{5B4F76A3-5A24-4039-8B99-3B75C3692DE8}" srcId="{33535375-512F-48A9-BFFD-DD61DE4A872C}" destId="{9B681D3E-F7BA-4FBF-AA49-3968A0F6A9F6}" srcOrd="0" destOrd="0" parTransId="{04FD8E8A-3A65-4117-99EE-B0FF6A8546CE}" sibTransId="{CC07FAFD-9F8B-4B2E-805D-B388F68903E3}"/>
    <dgm:cxn modelId="{255786C4-0C3A-4A34-8F3D-E18BDDD4E8D0}" srcId="{2F008C5E-6642-4E21-808A-8C086E450460}" destId="{09E1F193-93E4-4B1A-B19A-107D0DCFD5CA}" srcOrd="0" destOrd="0" parTransId="{61FEB79E-3403-4908-BC65-AF9D8EC820A8}" sibTransId="{48CC4C1F-9116-4EAF-8648-27BB4FF43F8A}"/>
    <dgm:cxn modelId="{E3795EC7-E873-4A60-A8BC-611D1C316C63}" type="presOf" srcId="{09E1F193-93E4-4B1A-B19A-107D0DCFD5CA}" destId="{2AD2CB66-6883-4CC3-9A47-F2B85D320EFB}" srcOrd="0" destOrd="0" presId="urn:microsoft.com/office/officeart/2005/8/layout/vList5"/>
    <dgm:cxn modelId="{24E98DC7-C5AA-4108-9A10-1AC0F69F043A}" srcId="{597D0B67-CB09-4F40-8238-743D9DCF7C87}" destId="{32A016E2-E99B-4B2C-AE5E-4378325FE653}" srcOrd="0" destOrd="0" parTransId="{2D5D9C30-71DD-4FA7-AE04-ACFBED911BBC}" sibTransId="{A46A82DA-88B3-47D8-AFA1-F7C57ECAF434}"/>
    <dgm:cxn modelId="{61F27FDB-AA6D-4377-AF47-027C9D1BB5DF}" type="presOf" srcId="{26E6F616-8E71-425C-84F8-F8651E66B827}" destId="{0F616F10-2597-4A7D-B4EF-A23B90CB3C3B}" srcOrd="0" destOrd="0" presId="urn:microsoft.com/office/officeart/2005/8/layout/vList5"/>
    <dgm:cxn modelId="{D7ACA7E7-BBE3-49A2-939B-D1879986479E}" srcId="{2F008C5E-6642-4E21-808A-8C086E450460}" destId="{597D0B67-CB09-4F40-8238-743D9DCF7C87}" srcOrd="3" destOrd="0" parTransId="{26221B42-ECEA-4A59-BC0D-6E1062BA7BF2}" sibTransId="{92064B27-926D-44D5-98CF-831BA6E3CBAB}"/>
    <dgm:cxn modelId="{2FDAE0F9-9580-4489-B6EF-3CA1DF21803E}" type="presOf" srcId="{597D0B67-CB09-4F40-8238-743D9DCF7C87}" destId="{CC4AF566-9D66-4DF8-9380-6C4336AB9457}" srcOrd="0" destOrd="0" presId="urn:microsoft.com/office/officeart/2005/8/layout/vList5"/>
    <dgm:cxn modelId="{DABFDF85-BD54-401E-8DC8-1A4A4A82836A}" type="presParOf" srcId="{390D6AE1-AF85-4B51-88EA-658DED9479CA}" destId="{582EED04-E5B1-4D27-B32D-355EC2F86CA1}" srcOrd="0" destOrd="0" presId="urn:microsoft.com/office/officeart/2005/8/layout/vList5"/>
    <dgm:cxn modelId="{F5E61F54-DFFE-4433-90B3-A3D306E5B8CB}" type="presParOf" srcId="{582EED04-E5B1-4D27-B32D-355EC2F86CA1}" destId="{2AD2CB66-6883-4CC3-9A47-F2B85D320EFB}" srcOrd="0" destOrd="0" presId="urn:microsoft.com/office/officeart/2005/8/layout/vList5"/>
    <dgm:cxn modelId="{6A677D6A-8A86-4378-A213-863704FD2A86}" type="presParOf" srcId="{582EED04-E5B1-4D27-B32D-355EC2F86CA1}" destId="{C3A94A4B-3FE5-45B7-864C-8FDA6426735D}" srcOrd="1" destOrd="0" presId="urn:microsoft.com/office/officeart/2005/8/layout/vList5"/>
    <dgm:cxn modelId="{06234674-07AB-4C09-899E-DBA15DE5AC01}" type="presParOf" srcId="{390D6AE1-AF85-4B51-88EA-658DED9479CA}" destId="{2FC5028A-25C9-4D77-8372-9A0A85D08496}" srcOrd="1" destOrd="0" presId="urn:microsoft.com/office/officeart/2005/8/layout/vList5"/>
    <dgm:cxn modelId="{2FE8527D-B04B-4508-B407-A7C1450CAA96}" type="presParOf" srcId="{390D6AE1-AF85-4B51-88EA-658DED9479CA}" destId="{9F13BA89-8BBF-4128-95BF-3880728E8D08}" srcOrd="2" destOrd="0" presId="urn:microsoft.com/office/officeart/2005/8/layout/vList5"/>
    <dgm:cxn modelId="{46AD85CF-846B-4F6B-815E-C8A74EF17C31}" type="presParOf" srcId="{9F13BA89-8BBF-4128-95BF-3880728E8D08}" destId="{4EA0C857-CE9A-4874-9622-CC7273AD9970}" srcOrd="0" destOrd="0" presId="urn:microsoft.com/office/officeart/2005/8/layout/vList5"/>
    <dgm:cxn modelId="{AA92E7DB-526C-4E61-85E9-8E25824342A0}" type="presParOf" srcId="{9F13BA89-8BBF-4128-95BF-3880728E8D08}" destId="{E6B84048-BDB9-4EF7-8B1D-6873110E773E}" srcOrd="1" destOrd="0" presId="urn:microsoft.com/office/officeart/2005/8/layout/vList5"/>
    <dgm:cxn modelId="{09BEEC27-578C-469E-9AD4-8BC533DBD7E3}" type="presParOf" srcId="{390D6AE1-AF85-4B51-88EA-658DED9479CA}" destId="{3752040A-C57F-4094-8400-CCBBED473FB8}" srcOrd="3" destOrd="0" presId="urn:microsoft.com/office/officeart/2005/8/layout/vList5"/>
    <dgm:cxn modelId="{30E7D698-B6D4-4FE1-8F8A-81BBD1DF982B}" type="presParOf" srcId="{390D6AE1-AF85-4B51-88EA-658DED9479CA}" destId="{EF233746-267C-4778-967E-A3C0098FABAD}" srcOrd="4" destOrd="0" presId="urn:microsoft.com/office/officeart/2005/8/layout/vList5"/>
    <dgm:cxn modelId="{2414F022-181C-4278-89C8-F5B81454CCC1}" type="presParOf" srcId="{EF233746-267C-4778-967E-A3C0098FABAD}" destId="{F562F625-0F3D-4C3F-8AC9-783060FA6144}" srcOrd="0" destOrd="0" presId="urn:microsoft.com/office/officeart/2005/8/layout/vList5"/>
    <dgm:cxn modelId="{1EF90B6B-B839-48F5-ACF7-E4357AB7472C}" type="presParOf" srcId="{EF233746-267C-4778-967E-A3C0098FABAD}" destId="{0F616F10-2597-4A7D-B4EF-A23B90CB3C3B}" srcOrd="1" destOrd="0" presId="urn:microsoft.com/office/officeart/2005/8/layout/vList5"/>
    <dgm:cxn modelId="{B0CD602B-F9FA-4EF6-BCB9-6A8B5447ECE0}" type="presParOf" srcId="{390D6AE1-AF85-4B51-88EA-658DED9479CA}" destId="{C9E1A03A-990A-4A54-8462-86072F312BE4}" srcOrd="5" destOrd="0" presId="urn:microsoft.com/office/officeart/2005/8/layout/vList5"/>
    <dgm:cxn modelId="{E1CFA4BC-6CE9-4B7A-81B7-AB9FD030569B}" type="presParOf" srcId="{390D6AE1-AF85-4B51-88EA-658DED9479CA}" destId="{87B4F8C9-50BD-400D-A3DB-F0582C06724A}" srcOrd="6" destOrd="0" presId="urn:microsoft.com/office/officeart/2005/8/layout/vList5"/>
    <dgm:cxn modelId="{0D99AD70-77EA-42CB-9437-AA298C7D8F31}" type="presParOf" srcId="{87B4F8C9-50BD-400D-A3DB-F0582C06724A}" destId="{CC4AF566-9D66-4DF8-9380-6C4336AB9457}" srcOrd="0" destOrd="0" presId="urn:microsoft.com/office/officeart/2005/8/layout/vList5"/>
    <dgm:cxn modelId="{EB767470-6945-4B90-A38D-1F0C014201FE}" type="presParOf" srcId="{87B4F8C9-50BD-400D-A3DB-F0582C06724A}" destId="{6DD9633D-3000-4B8D-8400-25977439DBDC}" srcOrd="1" destOrd="0" presId="urn:microsoft.com/office/officeart/2005/8/layout/vList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C4A59F4-C575-4607-B1F3-A4CEC7614778}" type="doc">
      <dgm:prSet loTypeId="urn:microsoft.com/office/officeart/2005/8/layout/hProcess9" loCatId="process" qsTypeId="urn:microsoft.com/office/officeart/2005/8/quickstyle/simple1" qsCatId="simple" csTypeId="urn:microsoft.com/office/officeart/2005/8/colors/accent0_3" csCatId="mainScheme" phldr="1"/>
      <dgm:spPr/>
      <dgm:t>
        <a:bodyPr/>
        <a:lstStyle/>
        <a:p>
          <a:endParaRPr lang="en-US"/>
        </a:p>
      </dgm:t>
    </dgm:pt>
    <dgm:pt modelId="{14D96502-AA9D-41E3-A544-899D76A14C61}">
      <dgm:prSet/>
      <dgm:spPr>
        <a:solidFill>
          <a:srgbClr val="00205B"/>
        </a:solidFill>
      </dgm:spPr>
      <dgm:t>
        <a:bodyPr/>
        <a:lstStyle/>
        <a:p>
          <a:r>
            <a:rPr lang="en-US" dirty="0">
              <a:latin typeface="Acumin Pro" panose="020B0504020202020204" pitchFamily="34" charset="0"/>
            </a:rPr>
            <a:t>Have end of game exit strategy.</a:t>
          </a:r>
        </a:p>
      </dgm:t>
    </dgm:pt>
    <dgm:pt modelId="{42F0B214-0D10-440B-AA5A-778F94944C2C}" type="parTrans" cxnId="{D5783E82-085C-4592-890D-218ECA8E1E33}">
      <dgm:prSet/>
      <dgm:spPr/>
      <dgm:t>
        <a:bodyPr/>
        <a:lstStyle/>
        <a:p>
          <a:endParaRPr lang="en-US"/>
        </a:p>
      </dgm:t>
    </dgm:pt>
    <dgm:pt modelId="{AE39E72D-ED04-4192-B535-553848D4AF39}" type="sibTrans" cxnId="{D5783E82-085C-4592-890D-218ECA8E1E33}">
      <dgm:prSet/>
      <dgm:spPr/>
      <dgm:t>
        <a:bodyPr/>
        <a:lstStyle/>
        <a:p>
          <a:endParaRPr lang="en-US"/>
        </a:p>
      </dgm:t>
    </dgm:pt>
    <dgm:pt modelId="{E3CB6B0C-9339-4A8A-A9C1-90A47D048840}">
      <dgm:prSet/>
      <dgm:spPr>
        <a:solidFill>
          <a:srgbClr val="00205B"/>
        </a:solidFill>
      </dgm:spPr>
      <dgm:t>
        <a:bodyPr/>
        <a:lstStyle/>
        <a:p>
          <a:r>
            <a:rPr lang="en-US">
              <a:latin typeface="Acumin Pro" panose="020B0504020202020204" pitchFamily="34" charset="0"/>
            </a:rPr>
            <a:t>Sign the scorebook.</a:t>
          </a:r>
        </a:p>
      </dgm:t>
    </dgm:pt>
    <dgm:pt modelId="{224D8C29-626F-4585-9E61-635878AA6B62}" type="parTrans" cxnId="{6F7EDA99-110D-410C-ABC3-42124906B884}">
      <dgm:prSet/>
      <dgm:spPr/>
      <dgm:t>
        <a:bodyPr/>
        <a:lstStyle/>
        <a:p>
          <a:endParaRPr lang="en-US"/>
        </a:p>
      </dgm:t>
    </dgm:pt>
    <dgm:pt modelId="{80667F2D-D5A3-4706-B8E1-86F41D31BDEF}" type="sibTrans" cxnId="{6F7EDA99-110D-410C-ABC3-42124906B884}">
      <dgm:prSet/>
      <dgm:spPr/>
      <dgm:t>
        <a:bodyPr/>
        <a:lstStyle/>
        <a:p>
          <a:endParaRPr lang="en-US"/>
        </a:p>
      </dgm:t>
    </dgm:pt>
    <dgm:pt modelId="{645DDF29-5E0A-49D3-9C61-E9545712174F}">
      <dgm:prSet/>
      <dgm:spPr>
        <a:solidFill>
          <a:srgbClr val="00205B"/>
        </a:solidFill>
      </dgm:spPr>
      <dgm:t>
        <a:bodyPr/>
        <a:lstStyle/>
        <a:p>
          <a:r>
            <a:rPr lang="en-US" dirty="0">
              <a:latin typeface="Acumin Pro" panose="020B0504020202020204" pitchFamily="34" charset="0"/>
            </a:rPr>
            <a:t>You job ends when we leave the immediate playing facility.</a:t>
          </a:r>
        </a:p>
      </dgm:t>
    </dgm:pt>
    <dgm:pt modelId="{C48900EB-27D9-47DE-B6E0-8C82CD23C124}" type="parTrans" cxnId="{75114004-1A33-403B-B0A9-AD675EA84582}">
      <dgm:prSet/>
      <dgm:spPr/>
      <dgm:t>
        <a:bodyPr/>
        <a:lstStyle/>
        <a:p>
          <a:endParaRPr lang="en-US"/>
        </a:p>
      </dgm:t>
    </dgm:pt>
    <dgm:pt modelId="{1D36090D-6BED-4299-B31C-75130274D06D}" type="sibTrans" cxnId="{75114004-1A33-403B-B0A9-AD675EA84582}">
      <dgm:prSet/>
      <dgm:spPr/>
      <dgm:t>
        <a:bodyPr/>
        <a:lstStyle/>
        <a:p>
          <a:endParaRPr lang="en-US"/>
        </a:p>
      </dgm:t>
    </dgm:pt>
    <dgm:pt modelId="{8189B383-185F-415E-8310-38174AD74127}">
      <dgm:prSet/>
      <dgm:spPr>
        <a:solidFill>
          <a:srgbClr val="00205B"/>
        </a:solidFill>
      </dgm:spPr>
      <dgm:t>
        <a:bodyPr/>
        <a:lstStyle/>
        <a:p>
          <a:r>
            <a:rPr lang="en-US" dirty="0">
              <a:latin typeface="Acumin Pro" panose="020B0504020202020204" pitchFamily="34" charset="0"/>
            </a:rPr>
            <a:t>Leave the field together.</a:t>
          </a:r>
        </a:p>
      </dgm:t>
    </dgm:pt>
    <dgm:pt modelId="{B7D621D0-630F-475A-B756-748757BCFF4F}" type="parTrans" cxnId="{84FC36DC-6D41-4AF6-B465-446DAB43B660}">
      <dgm:prSet/>
      <dgm:spPr/>
      <dgm:t>
        <a:bodyPr/>
        <a:lstStyle/>
        <a:p>
          <a:endParaRPr lang="en-US"/>
        </a:p>
      </dgm:t>
    </dgm:pt>
    <dgm:pt modelId="{F963A415-1482-4557-868D-F3A77D978DF3}" type="sibTrans" cxnId="{84FC36DC-6D41-4AF6-B465-446DAB43B660}">
      <dgm:prSet/>
      <dgm:spPr/>
      <dgm:t>
        <a:bodyPr/>
        <a:lstStyle/>
        <a:p>
          <a:endParaRPr lang="en-US"/>
        </a:p>
      </dgm:t>
    </dgm:pt>
    <dgm:pt modelId="{CB2FC2A2-B942-4DB7-9AFC-DD2C5CE50D6B}">
      <dgm:prSet/>
      <dgm:spPr>
        <a:solidFill>
          <a:srgbClr val="00205B"/>
        </a:solidFill>
      </dgm:spPr>
      <dgm:t>
        <a:bodyPr/>
        <a:lstStyle/>
        <a:p>
          <a:r>
            <a:rPr lang="en-US" dirty="0">
              <a:latin typeface="Acumin Pro" panose="020B0504020202020204" pitchFamily="34" charset="0"/>
            </a:rPr>
            <a:t>Acknowledging the coaches is ok.</a:t>
          </a:r>
        </a:p>
      </dgm:t>
    </dgm:pt>
    <dgm:pt modelId="{5360225D-006E-4450-8A8C-B53768A61C54}" type="parTrans" cxnId="{5CDA38BE-4C17-44A2-A86A-1C4B3F85E7C6}">
      <dgm:prSet/>
      <dgm:spPr/>
      <dgm:t>
        <a:bodyPr/>
        <a:lstStyle/>
        <a:p>
          <a:endParaRPr lang="en-US"/>
        </a:p>
      </dgm:t>
    </dgm:pt>
    <dgm:pt modelId="{31D11A72-5F61-4618-B0CA-45F502401595}" type="sibTrans" cxnId="{5CDA38BE-4C17-44A2-A86A-1C4B3F85E7C6}">
      <dgm:prSet/>
      <dgm:spPr/>
      <dgm:t>
        <a:bodyPr/>
        <a:lstStyle/>
        <a:p>
          <a:endParaRPr lang="en-US"/>
        </a:p>
      </dgm:t>
    </dgm:pt>
    <dgm:pt modelId="{016860C4-629C-4258-9A29-96DE829A9984}" type="pres">
      <dgm:prSet presAssocID="{EC4A59F4-C575-4607-B1F3-A4CEC7614778}" presName="CompostProcess" presStyleCnt="0">
        <dgm:presLayoutVars>
          <dgm:dir/>
          <dgm:resizeHandles val="exact"/>
        </dgm:presLayoutVars>
      </dgm:prSet>
      <dgm:spPr/>
    </dgm:pt>
    <dgm:pt modelId="{8C283714-272E-4037-AED6-4F0136D11D59}" type="pres">
      <dgm:prSet presAssocID="{EC4A59F4-C575-4607-B1F3-A4CEC7614778}" presName="arrow" presStyleLbl="bgShp" presStyleIdx="0" presStyleCnt="1"/>
      <dgm:spPr/>
    </dgm:pt>
    <dgm:pt modelId="{DDA55DB1-B956-4BC8-ACF3-EB9C9E9C3C62}" type="pres">
      <dgm:prSet presAssocID="{EC4A59F4-C575-4607-B1F3-A4CEC7614778}" presName="linearProcess" presStyleCnt="0"/>
      <dgm:spPr/>
    </dgm:pt>
    <dgm:pt modelId="{C3FF8C5B-F911-4116-9D3F-71957C6AFEC6}" type="pres">
      <dgm:prSet presAssocID="{14D96502-AA9D-41E3-A544-899D76A14C61}" presName="textNode" presStyleLbl="node1" presStyleIdx="0" presStyleCnt="5">
        <dgm:presLayoutVars>
          <dgm:bulletEnabled val="1"/>
        </dgm:presLayoutVars>
      </dgm:prSet>
      <dgm:spPr/>
    </dgm:pt>
    <dgm:pt modelId="{75DC2B3F-5456-40EF-B992-3DDE504F373F}" type="pres">
      <dgm:prSet presAssocID="{AE39E72D-ED04-4192-B535-553848D4AF39}" presName="sibTrans" presStyleCnt="0"/>
      <dgm:spPr/>
    </dgm:pt>
    <dgm:pt modelId="{C0789B6F-6449-4E24-81F0-093B0855A695}" type="pres">
      <dgm:prSet presAssocID="{E3CB6B0C-9339-4A8A-A9C1-90A47D048840}" presName="textNode" presStyleLbl="node1" presStyleIdx="1" presStyleCnt="5">
        <dgm:presLayoutVars>
          <dgm:bulletEnabled val="1"/>
        </dgm:presLayoutVars>
      </dgm:prSet>
      <dgm:spPr/>
    </dgm:pt>
    <dgm:pt modelId="{A967C49A-4738-42F9-B6C0-140A40691E59}" type="pres">
      <dgm:prSet presAssocID="{80667F2D-D5A3-4706-B8E1-86F41D31BDEF}" presName="sibTrans" presStyleCnt="0"/>
      <dgm:spPr/>
    </dgm:pt>
    <dgm:pt modelId="{4D2508A5-9035-4D7B-A386-226694068770}" type="pres">
      <dgm:prSet presAssocID="{645DDF29-5E0A-49D3-9C61-E9545712174F}" presName="textNode" presStyleLbl="node1" presStyleIdx="2" presStyleCnt="5">
        <dgm:presLayoutVars>
          <dgm:bulletEnabled val="1"/>
        </dgm:presLayoutVars>
      </dgm:prSet>
      <dgm:spPr/>
    </dgm:pt>
    <dgm:pt modelId="{747D288A-A331-4E65-AF42-8E6F2EE7A1B4}" type="pres">
      <dgm:prSet presAssocID="{1D36090D-6BED-4299-B31C-75130274D06D}" presName="sibTrans" presStyleCnt="0"/>
      <dgm:spPr/>
    </dgm:pt>
    <dgm:pt modelId="{9359135E-8CAB-4822-8ADA-BDA4554C20F8}" type="pres">
      <dgm:prSet presAssocID="{8189B383-185F-415E-8310-38174AD74127}" presName="textNode" presStyleLbl="node1" presStyleIdx="3" presStyleCnt="5">
        <dgm:presLayoutVars>
          <dgm:bulletEnabled val="1"/>
        </dgm:presLayoutVars>
      </dgm:prSet>
      <dgm:spPr/>
    </dgm:pt>
    <dgm:pt modelId="{EC43F1B6-F886-47A1-9FD9-933411CC3330}" type="pres">
      <dgm:prSet presAssocID="{F963A415-1482-4557-868D-F3A77D978DF3}" presName="sibTrans" presStyleCnt="0"/>
      <dgm:spPr/>
    </dgm:pt>
    <dgm:pt modelId="{EBD811E1-CDC6-445B-BB38-626728C2AA87}" type="pres">
      <dgm:prSet presAssocID="{CB2FC2A2-B942-4DB7-9AFC-DD2C5CE50D6B}" presName="textNode" presStyleLbl="node1" presStyleIdx="4" presStyleCnt="5">
        <dgm:presLayoutVars>
          <dgm:bulletEnabled val="1"/>
        </dgm:presLayoutVars>
      </dgm:prSet>
      <dgm:spPr/>
    </dgm:pt>
  </dgm:ptLst>
  <dgm:cxnLst>
    <dgm:cxn modelId="{75114004-1A33-403B-B0A9-AD675EA84582}" srcId="{EC4A59F4-C575-4607-B1F3-A4CEC7614778}" destId="{645DDF29-5E0A-49D3-9C61-E9545712174F}" srcOrd="2" destOrd="0" parTransId="{C48900EB-27D9-47DE-B6E0-8C82CD23C124}" sibTransId="{1D36090D-6BED-4299-B31C-75130274D06D}"/>
    <dgm:cxn modelId="{1BA76D05-4EE1-4854-A900-76BB50B1C36C}" type="presOf" srcId="{8189B383-185F-415E-8310-38174AD74127}" destId="{9359135E-8CAB-4822-8ADA-BDA4554C20F8}" srcOrd="0" destOrd="0" presId="urn:microsoft.com/office/officeart/2005/8/layout/hProcess9"/>
    <dgm:cxn modelId="{BCC04025-4E0E-45D9-AD22-BBE2E9291982}" type="presOf" srcId="{EC4A59F4-C575-4607-B1F3-A4CEC7614778}" destId="{016860C4-629C-4258-9A29-96DE829A9984}" srcOrd="0" destOrd="0" presId="urn:microsoft.com/office/officeart/2005/8/layout/hProcess9"/>
    <dgm:cxn modelId="{2FEBE676-8AF6-4987-99C1-16342C43260D}" type="presOf" srcId="{CB2FC2A2-B942-4DB7-9AFC-DD2C5CE50D6B}" destId="{EBD811E1-CDC6-445B-BB38-626728C2AA87}" srcOrd="0" destOrd="0" presId="urn:microsoft.com/office/officeart/2005/8/layout/hProcess9"/>
    <dgm:cxn modelId="{D5783E82-085C-4592-890D-218ECA8E1E33}" srcId="{EC4A59F4-C575-4607-B1F3-A4CEC7614778}" destId="{14D96502-AA9D-41E3-A544-899D76A14C61}" srcOrd="0" destOrd="0" parTransId="{42F0B214-0D10-440B-AA5A-778F94944C2C}" sibTransId="{AE39E72D-ED04-4192-B535-553848D4AF39}"/>
    <dgm:cxn modelId="{B5C3DB8D-0346-4A47-ABF2-83EAF55EA78E}" type="presOf" srcId="{E3CB6B0C-9339-4A8A-A9C1-90A47D048840}" destId="{C0789B6F-6449-4E24-81F0-093B0855A695}" srcOrd="0" destOrd="0" presId="urn:microsoft.com/office/officeart/2005/8/layout/hProcess9"/>
    <dgm:cxn modelId="{6F7EDA99-110D-410C-ABC3-42124906B884}" srcId="{EC4A59F4-C575-4607-B1F3-A4CEC7614778}" destId="{E3CB6B0C-9339-4A8A-A9C1-90A47D048840}" srcOrd="1" destOrd="0" parTransId="{224D8C29-626F-4585-9E61-635878AA6B62}" sibTransId="{80667F2D-D5A3-4706-B8E1-86F41D31BDEF}"/>
    <dgm:cxn modelId="{48AA4D9E-0D0A-485E-A3BE-D98068F8A413}" type="presOf" srcId="{14D96502-AA9D-41E3-A544-899D76A14C61}" destId="{C3FF8C5B-F911-4116-9D3F-71957C6AFEC6}" srcOrd="0" destOrd="0" presId="urn:microsoft.com/office/officeart/2005/8/layout/hProcess9"/>
    <dgm:cxn modelId="{5CDA38BE-4C17-44A2-A86A-1C4B3F85E7C6}" srcId="{EC4A59F4-C575-4607-B1F3-A4CEC7614778}" destId="{CB2FC2A2-B942-4DB7-9AFC-DD2C5CE50D6B}" srcOrd="4" destOrd="0" parTransId="{5360225D-006E-4450-8A8C-B53768A61C54}" sibTransId="{31D11A72-5F61-4618-B0CA-45F502401595}"/>
    <dgm:cxn modelId="{84FC36DC-6D41-4AF6-B465-446DAB43B660}" srcId="{EC4A59F4-C575-4607-B1F3-A4CEC7614778}" destId="{8189B383-185F-415E-8310-38174AD74127}" srcOrd="3" destOrd="0" parTransId="{B7D621D0-630F-475A-B756-748757BCFF4F}" sibTransId="{F963A415-1482-4557-868D-F3A77D978DF3}"/>
    <dgm:cxn modelId="{174910EB-F512-4642-81DC-6C4D1256D3CA}" type="presOf" srcId="{645DDF29-5E0A-49D3-9C61-E9545712174F}" destId="{4D2508A5-9035-4D7B-A386-226694068770}" srcOrd="0" destOrd="0" presId="urn:microsoft.com/office/officeart/2005/8/layout/hProcess9"/>
    <dgm:cxn modelId="{D201B166-A526-4F0E-A7F4-913AC4347C45}" type="presParOf" srcId="{016860C4-629C-4258-9A29-96DE829A9984}" destId="{8C283714-272E-4037-AED6-4F0136D11D59}" srcOrd="0" destOrd="0" presId="urn:microsoft.com/office/officeart/2005/8/layout/hProcess9"/>
    <dgm:cxn modelId="{4C99ADB1-F041-483D-8C5C-3D1B13C7C333}" type="presParOf" srcId="{016860C4-629C-4258-9A29-96DE829A9984}" destId="{DDA55DB1-B956-4BC8-ACF3-EB9C9E9C3C62}" srcOrd="1" destOrd="0" presId="urn:microsoft.com/office/officeart/2005/8/layout/hProcess9"/>
    <dgm:cxn modelId="{014239FC-372C-40CC-9A4A-324EE277C9DC}" type="presParOf" srcId="{DDA55DB1-B956-4BC8-ACF3-EB9C9E9C3C62}" destId="{C3FF8C5B-F911-4116-9D3F-71957C6AFEC6}" srcOrd="0" destOrd="0" presId="urn:microsoft.com/office/officeart/2005/8/layout/hProcess9"/>
    <dgm:cxn modelId="{53612A04-5D35-45B1-9A84-DA955735D3D8}" type="presParOf" srcId="{DDA55DB1-B956-4BC8-ACF3-EB9C9E9C3C62}" destId="{75DC2B3F-5456-40EF-B992-3DDE504F373F}" srcOrd="1" destOrd="0" presId="urn:microsoft.com/office/officeart/2005/8/layout/hProcess9"/>
    <dgm:cxn modelId="{5B3BBB68-EEC3-4AC5-864C-23BA16087B01}" type="presParOf" srcId="{DDA55DB1-B956-4BC8-ACF3-EB9C9E9C3C62}" destId="{C0789B6F-6449-4E24-81F0-093B0855A695}" srcOrd="2" destOrd="0" presId="urn:microsoft.com/office/officeart/2005/8/layout/hProcess9"/>
    <dgm:cxn modelId="{DA3D775E-63C7-4145-BF6F-488B38CDE028}" type="presParOf" srcId="{DDA55DB1-B956-4BC8-ACF3-EB9C9E9C3C62}" destId="{A967C49A-4738-42F9-B6C0-140A40691E59}" srcOrd="3" destOrd="0" presId="urn:microsoft.com/office/officeart/2005/8/layout/hProcess9"/>
    <dgm:cxn modelId="{6666B85E-097B-45D8-9D67-B6843493A632}" type="presParOf" srcId="{DDA55DB1-B956-4BC8-ACF3-EB9C9E9C3C62}" destId="{4D2508A5-9035-4D7B-A386-226694068770}" srcOrd="4" destOrd="0" presId="urn:microsoft.com/office/officeart/2005/8/layout/hProcess9"/>
    <dgm:cxn modelId="{68F8C281-25EC-4732-B2AD-2620C99A0EFF}" type="presParOf" srcId="{DDA55DB1-B956-4BC8-ACF3-EB9C9E9C3C62}" destId="{747D288A-A331-4E65-AF42-8E6F2EE7A1B4}" srcOrd="5" destOrd="0" presId="urn:microsoft.com/office/officeart/2005/8/layout/hProcess9"/>
    <dgm:cxn modelId="{732E90C4-5EF2-4C4C-998B-9BCC0A0BCE67}" type="presParOf" srcId="{DDA55DB1-B956-4BC8-ACF3-EB9C9E9C3C62}" destId="{9359135E-8CAB-4822-8ADA-BDA4554C20F8}" srcOrd="6" destOrd="0" presId="urn:microsoft.com/office/officeart/2005/8/layout/hProcess9"/>
    <dgm:cxn modelId="{0AC2038E-8617-473F-A4A2-98F3A5763167}" type="presParOf" srcId="{DDA55DB1-B956-4BC8-ACF3-EB9C9E9C3C62}" destId="{EC43F1B6-F886-47A1-9FD9-933411CC3330}" srcOrd="7" destOrd="0" presId="urn:microsoft.com/office/officeart/2005/8/layout/hProcess9"/>
    <dgm:cxn modelId="{BD93D15E-FBD2-44AC-97B6-750716454D3A}" type="presParOf" srcId="{DDA55DB1-B956-4BC8-ACF3-EB9C9E9C3C62}" destId="{EBD811E1-CDC6-445B-BB38-626728C2AA87}" srcOrd="8"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FB98B81-932F-4563-A1BD-DEF2116D3BA9}" type="doc">
      <dgm:prSet loTypeId="urn:microsoft.com/office/officeart/2005/8/layout/vList3" loCatId="list" qsTypeId="urn:microsoft.com/office/officeart/2005/8/quickstyle/simple1" qsCatId="simple" csTypeId="urn:microsoft.com/office/officeart/2005/8/colors/accent0_3" csCatId="mainScheme" phldr="1"/>
      <dgm:spPr/>
      <dgm:t>
        <a:bodyPr/>
        <a:lstStyle/>
        <a:p>
          <a:endParaRPr lang="en-US"/>
        </a:p>
      </dgm:t>
    </dgm:pt>
    <dgm:pt modelId="{43089E2E-E58A-48CA-9B6F-F484109F05F7}">
      <dgm:prSet/>
      <dgm:spPr/>
      <dgm:t>
        <a:bodyPr/>
        <a:lstStyle/>
        <a:p>
          <a:r>
            <a:rPr lang="en-US" dirty="0">
              <a:latin typeface="Obvia" panose="02000503040000020004" pitchFamily="50" charset="0"/>
            </a:rPr>
            <a:t>Coaches</a:t>
          </a:r>
        </a:p>
      </dgm:t>
    </dgm:pt>
    <dgm:pt modelId="{DD4DC840-93F7-4A98-A8ED-472B37FE471B}" type="parTrans" cxnId="{1CFB9C88-C126-448B-8853-E1AA278045BB}">
      <dgm:prSet/>
      <dgm:spPr/>
      <dgm:t>
        <a:bodyPr/>
        <a:lstStyle/>
        <a:p>
          <a:endParaRPr lang="en-US"/>
        </a:p>
      </dgm:t>
    </dgm:pt>
    <dgm:pt modelId="{11BE9588-4F03-410F-9687-C05B5EE90157}" type="sibTrans" cxnId="{1CFB9C88-C126-448B-8853-E1AA278045BB}">
      <dgm:prSet/>
      <dgm:spPr/>
      <dgm:t>
        <a:bodyPr/>
        <a:lstStyle/>
        <a:p>
          <a:endParaRPr lang="en-US"/>
        </a:p>
      </dgm:t>
    </dgm:pt>
    <dgm:pt modelId="{E12238AF-1D73-4810-A8AF-B33388DFB45F}">
      <dgm:prSet/>
      <dgm:spPr/>
      <dgm:t>
        <a:bodyPr/>
        <a:lstStyle/>
        <a:p>
          <a:r>
            <a:rPr lang="en-US">
              <a:latin typeface="Obvia" panose="02000503040000020004" pitchFamily="50" charset="0"/>
            </a:rPr>
            <a:t>Table Staff, Game Clock &amp; Penalties </a:t>
          </a:r>
        </a:p>
      </dgm:t>
    </dgm:pt>
    <dgm:pt modelId="{333749D9-ECAD-4F44-A2A6-57D9EA56DBC1}" type="parTrans" cxnId="{8E43DEA7-67FE-420E-B28D-C9AA6EB73F2E}">
      <dgm:prSet/>
      <dgm:spPr/>
      <dgm:t>
        <a:bodyPr/>
        <a:lstStyle/>
        <a:p>
          <a:endParaRPr lang="en-US"/>
        </a:p>
      </dgm:t>
    </dgm:pt>
    <dgm:pt modelId="{9548719B-E4CE-413F-9161-A444700D8CE8}" type="sibTrans" cxnId="{8E43DEA7-67FE-420E-B28D-C9AA6EB73F2E}">
      <dgm:prSet/>
      <dgm:spPr/>
      <dgm:t>
        <a:bodyPr/>
        <a:lstStyle/>
        <a:p>
          <a:endParaRPr lang="en-US"/>
        </a:p>
      </dgm:t>
    </dgm:pt>
    <dgm:pt modelId="{504727D0-A5AD-4B5C-A075-7093A75C21A1}">
      <dgm:prSet/>
      <dgm:spPr/>
      <dgm:t>
        <a:bodyPr/>
        <a:lstStyle/>
        <a:p>
          <a:r>
            <a:rPr lang="en-US">
              <a:latin typeface="Obvia" panose="02000503040000020004" pitchFamily="50" charset="0"/>
            </a:rPr>
            <a:t>Captains coin toss</a:t>
          </a:r>
        </a:p>
      </dgm:t>
    </dgm:pt>
    <dgm:pt modelId="{30F602C4-DC4A-4FBD-80E8-D7610B856987}" type="parTrans" cxnId="{61A9D15D-DFBE-43B3-999A-0C15A8EA4D6F}">
      <dgm:prSet/>
      <dgm:spPr/>
      <dgm:t>
        <a:bodyPr/>
        <a:lstStyle/>
        <a:p>
          <a:endParaRPr lang="en-US"/>
        </a:p>
      </dgm:t>
    </dgm:pt>
    <dgm:pt modelId="{D2BB926C-BD6B-46E7-8FBE-32A47C033604}" type="sibTrans" cxnId="{61A9D15D-DFBE-43B3-999A-0C15A8EA4D6F}">
      <dgm:prSet/>
      <dgm:spPr/>
      <dgm:t>
        <a:bodyPr/>
        <a:lstStyle/>
        <a:p>
          <a:endParaRPr lang="en-US"/>
        </a:p>
      </dgm:t>
    </dgm:pt>
    <dgm:pt modelId="{63EBE886-4454-4FB2-ADD1-4A87E40E13CD}">
      <dgm:prSet/>
      <dgm:spPr/>
      <dgm:t>
        <a:bodyPr/>
        <a:lstStyle/>
        <a:p>
          <a:r>
            <a:rPr lang="en-US">
              <a:latin typeface="Obvia" panose="02000503040000020004" pitchFamily="50" charset="0"/>
            </a:rPr>
            <a:t>Face Off Players</a:t>
          </a:r>
        </a:p>
      </dgm:t>
    </dgm:pt>
    <dgm:pt modelId="{5A4EAEE1-2E69-4DAC-9D01-5B3FA7EA2D06}" type="parTrans" cxnId="{80914551-1B93-4744-A17F-E59821CC17C3}">
      <dgm:prSet/>
      <dgm:spPr/>
      <dgm:t>
        <a:bodyPr/>
        <a:lstStyle/>
        <a:p>
          <a:endParaRPr lang="en-US"/>
        </a:p>
      </dgm:t>
    </dgm:pt>
    <dgm:pt modelId="{BB520D2D-AD31-46C4-A8AA-768074988B35}" type="sibTrans" cxnId="{80914551-1B93-4744-A17F-E59821CC17C3}">
      <dgm:prSet/>
      <dgm:spPr/>
      <dgm:t>
        <a:bodyPr/>
        <a:lstStyle/>
        <a:p>
          <a:endParaRPr lang="en-US"/>
        </a:p>
      </dgm:t>
    </dgm:pt>
    <dgm:pt modelId="{9AF78879-E95C-476B-AD00-7D373A04D671}">
      <dgm:prSet/>
      <dgm:spPr/>
      <dgm:t>
        <a:bodyPr/>
        <a:lstStyle/>
        <a:p>
          <a:r>
            <a:rPr lang="en-US">
              <a:latin typeface="Obvia" panose="02000503040000020004" pitchFamily="50" charset="0"/>
            </a:rPr>
            <a:t>Pre-game team line up, in-home on the field</a:t>
          </a:r>
        </a:p>
      </dgm:t>
    </dgm:pt>
    <dgm:pt modelId="{5C4F42CD-7FE3-45AB-B44B-697E260B4C13}" type="parTrans" cxnId="{17107389-A0E4-4D8C-B2B1-C1255F74B9C6}">
      <dgm:prSet/>
      <dgm:spPr/>
      <dgm:t>
        <a:bodyPr/>
        <a:lstStyle/>
        <a:p>
          <a:endParaRPr lang="en-US"/>
        </a:p>
      </dgm:t>
    </dgm:pt>
    <dgm:pt modelId="{D920DCAD-D79E-4A4B-88BF-BBF48D977E27}" type="sibTrans" cxnId="{17107389-A0E4-4D8C-B2B1-C1255F74B9C6}">
      <dgm:prSet/>
      <dgm:spPr/>
      <dgm:t>
        <a:bodyPr/>
        <a:lstStyle/>
        <a:p>
          <a:endParaRPr lang="en-US"/>
        </a:p>
      </dgm:t>
    </dgm:pt>
    <dgm:pt modelId="{3A63C381-4070-4423-A36D-17593925F319}">
      <dgm:prSet/>
      <dgm:spPr/>
      <dgm:t>
        <a:bodyPr/>
        <a:lstStyle/>
        <a:p>
          <a:r>
            <a:rPr lang="en-US" dirty="0">
              <a:latin typeface="Obvia" panose="02000503040000020004" pitchFamily="50" charset="0"/>
            </a:rPr>
            <a:t>Time outs and between quarters</a:t>
          </a:r>
        </a:p>
      </dgm:t>
    </dgm:pt>
    <dgm:pt modelId="{8D9B033B-7595-4B74-A677-8EBE44FA7800}" type="parTrans" cxnId="{3BEFA6CD-2712-427F-9DF0-E84988D1EEB4}">
      <dgm:prSet/>
      <dgm:spPr/>
      <dgm:t>
        <a:bodyPr/>
        <a:lstStyle/>
        <a:p>
          <a:endParaRPr lang="en-US"/>
        </a:p>
      </dgm:t>
    </dgm:pt>
    <dgm:pt modelId="{87D39D65-7303-49A5-9823-BF9E568F1EE4}" type="sibTrans" cxnId="{3BEFA6CD-2712-427F-9DF0-E84988D1EEB4}">
      <dgm:prSet/>
      <dgm:spPr/>
      <dgm:t>
        <a:bodyPr/>
        <a:lstStyle/>
        <a:p>
          <a:endParaRPr lang="en-US"/>
        </a:p>
      </dgm:t>
    </dgm:pt>
    <dgm:pt modelId="{BB03A2B4-B932-48E8-A05B-9272B34408A6}" type="pres">
      <dgm:prSet presAssocID="{0FB98B81-932F-4563-A1BD-DEF2116D3BA9}" presName="linearFlow" presStyleCnt="0">
        <dgm:presLayoutVars>
          <dgm:dir/>
          <dgm:resizeHandles val="exact"/>
        </dgm:presLayoutVars>
      </dgm:prSet>
      <dgm:spPr/>
    </dgm:pt>
    <dgm:pt modelId="{1FF9C099-190D-4386-9E58-EECA9912A7E4}" type="pres">
      <dgm:prSet presAssocID="{43089E2E-E58A-48CA-9B6F-F484109F05F7}" presName="composite" presStyleCnt="0"/>
      <dgm:spPr/>
    </dgm:pt>
    <dgm:pt modelId="{93293740-DAD3-48C1-AA9B-7AFBB584C95F}" type="pres">
      <dgm:prSet presAssocID="{43089E2E-E58A-48CA-9B6F-F484109F05F7}" presName="imgShp" presStyleLbl="fgImgPlace1" presStyleIdx="0" presStyleCnt="6"/>
      <dgm:spPr>
        <a:blipFill>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dgm:spPr>
    </dgm:pt>
    <dgm:pt modelId="{3662E608-F8DA-4F88-9BD4-B6EBB59207F6}" type="pres">
      <dgm:prSet presAssocID="{43089E2E-E58A-48CA-9B6F-F484109F05F7}" presName="txShp" presStyleLbl="node1" presStyleIdx="0" presStyleCnt="6">
        <dgm:presLayoutVars>
          <dgm:bulletEnabled val="1"/>
        </dgm:presLayoutVars>
      </dgm:prSet>
      <dgm:spPr/>
    </dgm:pt>
    <dgm:pt modelId="{4421DC83-8BB2-4998-B118-E60F6E089E16}" type="pres">
      <dgm:prSet presAssocID="{11BE9588-4F03-410F-9687-C05B5EE90157}" presName="spacing" presStyleCnt="0"/>
      <dgm:spPr/>
    </dgm:pt>
    <dgm:pt modelId="{593433AA-8FDC-4068-9C65-DB9A85B2EF81}" type="pres">
      <dgm:prSet presAssocID="{E12238AF-1D73-4810-A8AF-B33388DFB45F}" presName="composite" presStyleCnt="0"/>
      <dgm:spPr/>
    </dgm:pt>
    <dgm:pt modelId="{C283B525-7C42-42B8-9CF9-F6A8AF551C2B}" type="pres">
      <dgm:prSet presAssocID="{E12238AF-1D73-4810-A8AF-B33388DFB45F}" presName="imgShp" presStyleLbl="fgImgPlace1" presStyleIdx="1" presStyleCnt="6"/>
      <dgm:spPr>
        <a:blipFill>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dgm:spPr>
    </dgm:pt>
    <dgm:pt modelId="{50B50F07-6CD7-465D-AFC0-008698DF1435}" type="pres">
      <dgm:prSet presAssocID="{E12238AF-1D73-4810-A8AF-B33388DFB45F}" presName="txShp" presStyleLbl="node1" presStyleIdx="1" presStyleCnt="6">
        <dgm:presLayoutVars>
          <dgm:bulletEnabled val="1"/>
        </dgm:presLayoutVars>
      </dgm:prSet>
      <dgm:spPr/>
    </dgm:pt>
    <dgm:pt modelId="{1347FD70-3FCB-4B3D-B496-D58A005F5C78}" type="pres">
      <dgm:prSet presAssocID="{9548719B-E4CE-413F-9161-A444700D8CE8}" presName="spacing" presStyleCnt="0"/>
      <dgm:spPr/>
    </dgm:pt>
    <dgm:pt modelId="{89B31D44-5770-44F6-AC0A-F7E65DB7B0B8}" type="pres">
      <dgm:prSet presAssocID="{504727D0-A5AD-4B5C-A075-7093A75C21A1}" presName="composite" presStyleCnt="0"/>
      <dgm:spPr/>
    </dgm:pt>
    <dgm:pt modelId="{A2958A41-A62B-4756-8DA4-17C9BCAF815D}" type="pres">
      <dgm:prSet presAssocID="{504727D0-A5AD-4B5C-A075-7093A75C21A1}" presName="imgShp" presStyleLbl="fgImgPlace1" presStyleIdx="2" presStyleCnt="6"/>
      <dgm:spPr>
        <a:blipFill>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dgm:spPr>
    </dgm:pt>
    <dgm:pt modelId="{B021E4E0-E698-43B6-B6A5-48993E76F860}" type="pres">
      <dgm:prSet presAssocID="{504727D0-A5AD-4B5C-A075-7093A75C21A1}" presName="txShp" presStyleLbl="node1" presStyleIdx="2" presStyleCnt="6">
        <dgm:presLayoutVars>
          <dgm:bulletEnabled val="1"/>
        </dgm:presLayoutVars>
      </dgm:prSet>
      <dgm:spPr/>
    </dgm:pt>
    <dgm:pt modelId="{A9753D00-C7E1-4251-B3C2-95E45BC8E453}" type="pres">
      <dgm:prSet presAssocID="{D2BB926C-BD6B-46E7-8FBE-32A47C033604}" presName="spacing" presStyleCnt="0"/>
      <dgm:spPr/>
    </dgm:pt>
    <dgm:pt modelId="{263988FF-5C83-4096-A65B-07D43191C620}" type="pres">
      <dgm:prSet presAssocID="{63EBE886-4454-4FB2-ADD1-4A87E40E13CD}" presName="composite" presStyleCnt="0"/>
      <dgm:spPr/>
    </dgm:pt>
    <dgm:pt modelId="{F229BEE3-0CDC-45B2-90B1-0471F776453F}" type="pres">
      <dgm:prSet presAssocID="{63EBE886-4454-4FB2-ADD1-4A87E40E13CD}" presName="imgShp" presStyleLbl="fgImgPlace1" presStyleIdx="3" presStyleCnt="6"/>
      <dgm:spPr>
        <a:blipFill>
          <a:blip xmlns:r="http://schemas.openxmlformats.org/officeDocument/2006/relationships" r:embed="rId4" cstate="screen">
            <a:extLst>
              <a:ext uri="{28A0092B-C50C-407E-A947-70E740481C1C}">
                <a14:useLocalDpi xmlns:a14="http://schemas.microsoft.com/office/drawing/2010/main"/>
              </a:ext>
            </a:extLst>
          </a:blip>
          <a:srcRect/>
          <a:stretch>
            <a:fillRect/>
          </a:stretch>
        </a:blipFill>
      </dgm:spPr>
    </dgm:pt>
    <dgm:pt modelId="{3C8A8001-482A-471E-A024-A760D95CA277}" type="pres">
      <dgm:prSet presAssocID="{63EBE886-4454-4FB2-ADD1-4A87E40E13CD}" presName="txShp" presStyleLbl="node1" presStyleIdx="3" presStyleCnt="6">
        <dgm:presLayoutVars>
          <dgm:bulletEnabled val="1"/>
        </dgm:presLayoutVars>
      </dgm:prSet>
      <dgm:spPr/>
    </dgm:pt>
    <dgm:pt modelId="{9B4E5B5F-FBFE-480C-BB76-10C33FF5032D}" type="pres">
      <dgm:prSet presAssocID="{BB520D2D-AD31-46C4-A8AA-768074988B35}" presName="spacing" presStyleCnt="0"/>
      <dgm:spPr/>
    </dgm:pt>
    <dgm:pt modelId="{17AF6CF1-6FB3-40CE-B6C4-0C73DAF027ED}" type="pres">
      <dgm:prSet presAssocID="{9AF78879-E95C-476B-AD00-7D373A04D671}" presName="composite" presStyleCnt="0"/>
      <dgm:spPr/>
    </dgm:pt>
    <dgm:pt modelId="{50E29813-FE0E-4569-A7DB-D5F80C903976}" type="pres">
      <dgm:prSet presAssocID="{9AF78879-E95C-476B-AD00-7D373A04D671}" presName="imgShp" presStyleLbl="fgImgPlace1" presStyleIdx="4" presStyleCnt="6"/>
      <dgm:spPr>
        <a:blipFill>
          <a:blip xmlns:r="http://schemas.openxmlformats.org/officeDocument/2006/relationships" r:embed="rId5" cstate="screen">
            <a:extLst>
              <a:ext uri="{28A0092B-C50C-407E-A947-70E740481C1C}">
                <a14:useLocalDpi xmlns:a14="http://schemas.microsoft.com/office/drawing/2010/main"/>
              </a:ext>
            </a:extLst>
          </a:blip>
          <a:srcRect/>
          <a:stretch>
            <a:fillRect/>
          </a:stretch>
        </a:blipFill>
      </dgm:spPr>
    </dgm:pt>
    <dgm:pt modelId="{6DC9B38C-50FA-4560-A6EB-18F5AD665740}" type="pres">
      <dgm:prSet presAssocID="{9AF78879-E95C-476B-AD00-7D373A04D671}" presName="txShp" presStyleLbl="node1" presStyleIdx="4" presStyleCnt="6">
        <dgm:presLayoutVars>
          <dgm:bulletEnabled val="1"/>
        </dgm:presLayoutVars>
      </dgm:prSet>
      <dgm:spPr/>
    </dgm:pt>
    <dgm:pt modelId="{D034B8A9-18AA-4A62-A8E3-521EE03543BD}" type="pres">
      <dgm:prSet presAssocID="{D920DCAD-D79E-4A4B-88BF-BBF48D977E27}" presName="spacing" presStyleCnt="0"/>
      <dgm:spPr/>
    </dgm:pt>
    <dgm:pt modelId="{07B7468F-FE2A-4DB6-9418-CBDAA44C1ABC}" type="pres">
      <dgm:prSet presAssocID="{3A63C381-4070-4423-A36D-17593925F319}" presName="composite" presStyleCnt="0"/>
      <dgm:spPr/>
    </dgm:pt>
    <dgm:pt modelId="{046FB466-2A14-447B-B1F9-2135AA7EE8B0}" type="pres">
      <dgm:prSet presAssocID="{3A63C381-4070-4423-A36D-17593925F319}" presName="imgShp" presStyleLbl="fgImgPlace1" presStyleIdx="5" presStyleCnt="6"/>
      <dgm:spPr>
        <a:blipFill>
          <a:blip xmlns:r="http://schemas.openxmlformats.org/officeDocument/2006/relationships" r:embed="rId6" cstate="screen">
            <a:extLst>
              <a:ext uri="{28A0092B-C50C-407E-A947-70E740481C1C}">
                <a14:useLocalDpi xmlns:a14="http://schemas.microsoft.com/office/drawing/2010/main"/>
              </a:ext>
            </a:extLst>
          </a:blip>
          <a:srcRect/>
          <a:stretch>
            <a:fillRect/>
          </a:stretch>
        </a:blipFill>
      </dgm:spPr>
    </dgm:pt>
    <dgm:pt modelId="{54BFDEF0-2D0D-4771-A7C1-EBA095222AE8}" type="pres">
      <dgm:prSet presAssocID="{3A63C381-4070-4423-A36D-17593925F319}" presName="txShp" presStyleLbl="node1" presStyleIdx="5" presStyleCnt="6">
        <dgm:presLayoutVars>
          <dgm:bulletEnabled val="1"/>
        </dgm:presLayoutVars>
      </dgm:prSet>
      <dgm:spPr/>
    </dgm:pt>
  </dgm:ptLst>
  <dgm:cxnLst>
    <dgm:cxn modelId="{056AE831-9DC6-4BCA-AB35-8DACF9DC11CE}" type="presOf" srcId="{9AF78879-E95C-476B-AD00-7D373A04D671}" destId="{6DC9B38C-50FA-4560-A6EB-18F5AD665740}" srcOrd="0" destOrd="0" presId="urn:microsoft.com/office/officeart/2005/8/layout/vList3"/>
    <dgm:cxn modelId="{61A9D15D-DFBE-43B3-999A-0C15A8EA4D6F}" srcId="{0FB98B81-932F-4563-A1BD-DEF2116D3BA9}" destId="{504727D0-A5AD-4B5C-A075-7093A75C21A1}" srcOrd="2" destOrd="0" parTransId="{30F602C4-DC4A-4FBD-80E8-D7610B856987}" sibTransId="{D2BB926C-BD6B-46E7-8FBE-32A47C033604}"/>
    <dgm:cxn modelId="{5C105648-9C32-41FE-9B94-F8958C0DF004}" type="presOf" srcId="{E12238AF-1D73-4810-A8AF-B33388DFB45F}" destId="{50B50F07-6CD7-465D-AFC0-008698DF1435}" srcOrd="0" destOrd="0" presId="urn:microsoft.com/office/officeart/2005/8/layout/vList3"/>
    <dgm:cxn modelId="{80914551-1B93-4744-A17F-E59821CC17C3}" srcId="{0FB98B81-932F-4563-A1BD-DEF2116D3BA9}" destId="{63EBE886-4454-4FB2-ADD1-4A87E40E13CD}" srcOrd="3" destOrd="0" parTransId="{5A4EAEE1-2E69-4DAC-9D01-5B3FA7EA2D06}" sibTransId="{BB520D2D-AD31-46C4-A8AA-768074988B35}"/>
    <dgm:cxn modelId="{1CFB9C88-C126-448B-8853-E1AA278045BB}" srcId="{0FB98B81-932F-4563-A1BD-DEF2116D3BA9}" destId="{43089E2E-E58A-48CA-9B6F-F484109F05F7}" srcOrd="0" destOrd="0" parTransId="{DD4DC840-93F7-4A98-A8ED-472B37FE471B}" sibTransId="{11BE9588-4F03-410F-9687-C05B5EE90157}"/>
    <dgm:cxn modelId="{17107389-A0E4-4D8C-B2B1-C1255F74B9C6}" srcId="{0FB98B81-932F-4563-A1BD-DEF2116D3BA9}" destId="{9AF78879-E95C-476B-AD00-7D373A04D671}" srcOrd="4" destOrd="0" parTransId="{5C4F42CD-7FE3-45AB-B44B-697E260B4C13}" sibTransId="{D920DCAD-D79E-4A4B-88BF-BBF48D977E27}"/>
    <dgm:cxn modelId="{8E43DEA7-67FE-420E-B28D-C9AA6EB73F2E}" srcId="{0FB98B81-932F-4563-A1BD-DEF2116D3BA9}" destId="{E12238AF-1D73-4810-A8AF-B33388DFB45F}" srcOrd="1" destOrd="0" parTransId="{333749D9-ECAD-4F44-A2A6-57D9EA56DBC1}" sibTransId="{9548719B-E4CE-413F-9161-A444700D8CE8}"/>
    <dgm:cxn modelId="{83EB6CBB-7439-4510-92F4-A8057FA5B03F}" type="presOf" srcId="{0FB98B81-932F-4563-A1BD-DEF2116D3BA9}" destId="{BB03A2B4-B932-48E8-A05B-9272B34408A6}" srcOrd="0" destOrd="0" presId="urn:microsoft.com/office/officeart/2005/8/layout/vList3"/>
    <dgm:cxn modelId="{D5606BBC-15BD-42DE-A1CA-289D2445B8FF}" type="presOf" srcId="{504727D0-A5AD-4B5C-A075-7093A75C21A1}" destId="{B021E4E0-E698-43B6-B6A5-48993E76F860}" srcOrd="0" destOrd="0" presId="urn:microsoft.com/office/officeart/2005/8/layout/vList3"/>
    <dgm:cxn modelId="{3BEFA6CD-2712-427F-9DF0-E84988D1EEB4}" srcId="{0FB98B81-932F-4563-A1BD-DEF2116D3BA9}" destId="{3A63C381-4070-4423-A36D-17593925F319}" srcOrd="5" destOrd="0" parTransId="{8D9B033B-7595-4B74-A677-8EBE44FA7800}" sibTransId="{87D39D65-7303-49A5-9823-BF9E568F1EE4}"/>
    <dgm:cxn modelId="{6846BCD6-02E7-45AD-952E-8466787450C0}" type="presOf" srcId="{3A63C381-4070-4423-A36D-17593925F319}" destId="{54BFDEF0-2D0D-4771-A7C1-EBA095222AE8}" srcOrd="0" destOrd="0" presId="urn:microsoft.com/office/officeart/2005/8/layout/vList3"/>
    <dgm:cxn modelId="{060DCFD9-4E2B-4B9C-86D1-3066C7C5488E}" type="presOf" srcId="{63EBE886-4454-4FB2-ADD1-4A87E40E13CD}" destId="{3C8A8001-482A-471E-A024-A760D95CA277}" srcOrd="0" destOrd="0" presId="urn:microsoft.com/office/officeart/2005/8/layout/vList3"/>
    <dgm:cxn modelId="{838F4EF8-FD71-4DAE-9BA0-9A4F9F663438}" type="presOf" srcId="{43089E2E-E58A-48CA-9B6F-F484109F05F7}" destId="{3662E608-F8DA-4F88-9BD4-B6EBB59207F6}" srcOrd="0" destOrd="0" presId="urn:microsoft.com/office/officeart/2005/8/layout/vList3"/>
    <dgm:cxn modelId="{64703681-A0E3-4273-A016-F338D4A87D7D}" type="presParOf" srcId="{BB03A2B4-B932-48E8-A05B-9272B34408A6}" destId="{1FF9C099-190D-4386-9E58-EECA9912A7E4}" srcOrd="0" destOrd="0" presId="urn:microsoft.com/office/officeart/2005/8/layout/vList3"/>
    <dgm:cxn modelId="{6C5BAAC7-3096-465F-8C4F-A89248B2B53E}" type="presParOf" srcId="{1FF9C099-190D-4386-9E58-EECA9912A7E4}" destId="{93293740-DAD3-48C1-AA9B-7AFBB584C95F}" srcOrd="0" destOrd="0" presId="urn:microsoft.com/office/officeart/2005/8/layout/vList3"/>
    <dgm:cxn modelId="{841B6A88-43FB-4466-B02F-5A14D55B8D6C}" type="presParOf" srcId="{1FF9C099-190D-4386-9E58-EECA9912A7E4}" destId="{3662E608-F8DA-4F88-9BD4-B6EBB59207F6}" srcOrd="1" destOrd="0" presId="urn:microsoft.com/office/officeart/2005/8/layout/vList3"/>
    <dgm:cxn modelId="{EF8F06BF-39D6-4A94-92FA-3C4BF81CD351}" type="presParOf" srcId="{BB03A2B4-B932-48E8-A05B-9272B34408A6}" destId="{4421DC83-8BB2-4998-B118-E60F6E089E16}" srcOrd="1" destOrd="0" presId="urn:microsoft.com/office/officeart/2005/8/layout/vList3"/>
    <dgm:cxn modelId="{C64ABB6A-EB54-46DA-BB54-8C64A32E90A7}" type="presParOf" srcId="{BB03A2B4-B932-48E8-A05B-9272B34408A6}" destId="{593433AA-8FDC-4068-9C65-DB9A85B2EF81}" srcOrd="2" destOrd="0" presId="urn:microsoft.com/office/officeart/2005/8/layout/vList3"/>
    <dgm:cxn modelId="{15FC774B-A48C-467D-8009-0119B4B43CB1}" type="presParOf" srcId="{593433AA-8FDC-4068-9C65-DB9A85B2EF81}" destId="{C283B525-7C42-42B8-9CF9-F6A8AF551C2B}" srcOrd="0" destOrd="0" presId="urn:microsoft.com/office/officeart/2005/8/layout/vList3"/>
    <dgm:cxn modelId="{47195A8D-2AF0-4DF8-9BF4-8661D7B8B47B}" type="presParOf" srcId="{593433AA-8FDC-4068-9C65-DB9A85B2EF81}" destId="{50B50F07-6CD7-465D-AFC0-008698DF1435}" srcOrd="1" destOrd="0" presId="urn:microsoft.com/office/officeart/2005/8/layout/vList3"/>
    <dgm:cxn modelId="{A1F5F422-1623-4A21-8872-8C6B8B835820}" type="presParOf" srcId="{BB03A2B4-B932-48E8-A05B-9272B34408A6}" destId="{1347FD70-3FCB-4B3D-B496-D58A005F5C78}" srcOrd="3" destOrd="0" presId="urn:microsoft.com/office/officeart/2005/8/layout/vList3"/>
    <dgm:cxn modelId="{52AFC702-D3E2-49B6-8E73-6FD28127D260}" type="presParOf" srcId="{BB03A2B4-B932-48E8-A05B-9272B34408A6}" destId="{89B31D44-5770-44F6-AC0A-F7E65DB7B0B8}" srcOrd="4" destOrd="0" presId="urn:microsoft.com/office/officeart/2005/8/layout/vList3"/>
    <dgm:cxn modelId="{95F98AB5-9816-4D1A-B7B4-D9468DC4912D}" type="presParOf" srcId="{89B31D44-5770-44F6-AC0A-F7E65DB7B0B8}" destId="{A2958A41-A62B-4756-8DA4-17C9BCAF815D}" srcOrd="0" destOrd="0" presId="urn:microsoft.com/office/officeart/2005/8/layout/vList3"/>
    <dgm:cxn modelId="{F94F0828-7835-45A5-B0B1-2184B0DF9B4F}" type="presParOf" srcId="{89B31D44-5770-44F6-AC0A-F7E65DB7B0B8}" destId="{B021E4E0-E698-43B6-B6A5-48993E76F860}" srcOrd="1" destOrd="0" presId="urn:microsoft.com/office/officeart/2005/8/layout/vList3"/>
    <dgm:cxn modelId="{291D6D22-7B0A-45A6-BAD6-94EAFBFE529D}" type="presParOf" srcId="{BB03A2B4-B932-48E8-A05B-9272B34408A6}" destId="{A9753D00-C7E1-4251-B3C2-95E45BC8E453}" srcOrd="5" destOrd="0" presId="urn:microsoft.com/office/officeart/2005/8/layout/vList3"/>
    <dgm:cxn modelId="{CA597D1D-B70E-4980-9414-82C651DE1C45}" type="presParOf" srcId="{BB03A2B4-B932-48E8-A05B-9272B34408A6}" destId="{263988FF-5C83-4096-A65B-07D43191C620}" srcOrd="6" destOrd="0" presId="urn:microsoft.com/office/officeart/2005/8/layout/vList3"/>
    <dgm:cxn modelId="{A8ABE29F-8EA4-42D3-A86F-FAFAB3F93B76}" type="presParOf" srcId="{263988FF-5C83-4096-A65B-07D43191C620}" destId="{F229BEE3-0CDC-45B2-90B1-0471F776453F}" srcOrd="0" destOrd="0" presId="urn:microsoft.com/office/officeart/2005/8/layout/vList3"/>
    <dgm:cxn modelId="{56A33992-7F3F-4112-BAA1-95B5F03E74F1}" type="presParOf" srcId="{263988FF-5C83-4096-A65B-07D43191C620}" destId="{3C8A8001-482A-471E-A024-A760D95CA277}" srcOrd="1" destOrd="0" presId="urn:microsoft.com/office/officeart/2005/8/layout/vList3"/>
    <dgm:cxn modelId="{6F8AF57F-A57E-486A-B04C-2B64644ECDDE}" type="presParOf" srcId="{BB03A2B4-B932-48E8-A05B-9272B34408A6}" destId="{9B4E5B5F-FBFE-480C-BB76-10C33FF5032D}" srcOrd="7" destOrd="0" presId="urn:microsoft.com/office/officeart/2005/8/layout/vList3"/>
    <dgm:cxn modelId="{D4E64FAB-D1AD-4078-A5D2-EC429A4C2F2A}" type="presParOf" srcId="{BB03A2B4-B932-48E8-A05B-9272B34408A6}" destId="{17AF6CF1-6FB3-40CE-B6C4-0C73DAF027ED}" srcOrd="8" destOrd="0" presId="urn:microsoft.com/office/officeart/2005/8/layout/vList3"/>
    <dgm:cxn modelId="{B6B163A7-02BE-4DF7-90BF-A2A703D61808}" type="presParOf" srcId="{17AF6CF1-6FB3-40CE-B6C4-0C73DAF027ED}" destId="{50E29813-FE0E-4569-A7DB-D5F80C903976}" srcOrd="0" destOrd="0" presId="urn:microsoft.com/office/officeart/2005/8/layout/vList3"/>
    <dgm:cxn modelId="{E09D7161-4D13-43B4-A65C-A9407368B1AD}" type="presParOf" srcId="{17AF6CF1-6FB3-40CE-B6C4-0C73DAF027ED}" destId="{6DC9B38C-50FA-4560-A6EB-18F5AD665740}" srcOrd="1" destOrd="0" presId="urn:microsoft.com/office/officeart/2005/8/layout/vList3"/>
    <dgm:cxn modelId="{476EEDCD-2C1A-427C-9FD1-DDE349CF6DEB}" type="presParOf" srcId="{BB03A2B4-B932-48E8-A05B-9272B34408A6}" destId="{D034B8A9-18AA-4A62-A8E3-521EE03543BD}" srcOrd="9" destOrd="0" presId="urn:microsoft.com/office/officeart/2005/8/layout/vList3"/>
    <dgm:cxn modelId="{D9A236AF-AD67-4E1A-A575-4A229E6CCB06}" type="presParOf" srcId="{BB03A2B4-B932-48E8-A05B-9272B34408A6}" destId="{07B7468F-FE2A-4DB6-9418-CBDAA44C1ABC}" srcOrd="10" destOrd="0" presId="urn:microsoft.com/office/officeart/2005/8/layout/vList3"/>
    <dgm:cxn modelId="{5571646F-1CE4-4F78-9224-4D788A6A4992}" type="presParOf" srcId="{07B7468F-FE2A-4DB6-9418-CBDAA44C1ABC}" destId="{046FB466-2A14-447B-B1F9-2135AA7EE8B0}" srcOrd="0" destOrd="0" presId="urn:microsoft.com/office/officeart/2005/8/layout/vList3"/>
    <dgm:cxn modelId="{1D53571A-DCB2-4F76-B964-CCFEB5D242A3}" type="presParOf" srcId="{07B7468F-FE2A-4DB6-9418-CBDAA44C1ABC}" destId="{54BFDEF0-2D0D-4771-A7C1-EBA095222AE8}"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4C3E5A0-2155-4D99-8754-ADAED824F055}" type="doc">
      <dgm:prSet loTypeId="urn:microsoft.com/office/officeart/2005/8/layout/lProcess3" loCatId="process" qsTypeId="urn:microsoft.com/office/officeart/2005/8/quickstyle/simple1" qsCatId="simple" csTypeId="urn:microsoft.com/office/officeart/2005/8/colors/accent0_3" csCatId="mainScheme" phldr="1"/>
      <dgm:spPr/>
      <dgm:t>
        <a:bodyPr/>
        <a:lstStyle/>
        <a:p>
          <a:endParaRPr lang="en-US"/>
        </a:p>
      </dgm:t>
    </dgm:pt>
    <dgm:pt modelId="{E3B3EF34-E555-4198-8780-06DE886E7E54}">
      <dgm:prSet/>
      <dgm:spPr>
        <a:solidFill>
          <a:srgbClr val="00205B"/>
        </a:solidFill>
      </dgm:spPr>
      <dgm:t>
        <a:bodyPr/>
        <a:lstStyle/>
        <a:p>
          <a:r>
            <a:rPr lang="en-US" dirty="0">
              <a:latin typeface="Acumin Pro" panose="020B0504020202020204" pitchFamily="34" charset="0"/>
            </a:rPr>
            <a:t>Penalty Clock and Scorekeeper </a:t>
          </a:r>
        </a:p>
      </dgm:t>
    </dgm:pt>
    <dgm:pt modelId="{9D4070BB-2274-4EFE-8425-AF43CDD67F4A}" type="parTrans" cxnId="{3652CF65-51D2-4FFC-939A-CEBC9CF192FA}">
      <dgm:prSet/>
      <dgm:spPr/>
      <dgm:t>
        <a:bodyPr/>
        <a:lstStyle/>
        <a:p>
          <a:endParaRPr lang="en-US"/>
        </a:p>
      </dgm:t>
    </dgm:pt>
    <dgm:pt modelId="{1C99D95A-CC02-45D3-BE27-6A05C6326300}" type="sibTrans" cxnId="{3652CF65-51D2-4FFC-939A-CEBC9CF192FA}">
      <dgm:prSet/>
      <dgm:spPr/>
      <dgm:t>
        <a:bodyPr/>
        <a:lstStyle/>
        <a:p>
          <a:endParaRPr lang="en-US"/>
        </a:p>
      </dgm:t>
    </dgm:pt>
    <dgm:pt modelId="{4BACA105-67D2-4954-972B-28290D1BC9DE}">
      <dgm:prSet/>
      <dgm:spPr/>
      <dgm:t>
        <a:bodyPr/>
        <a:lstStyle/>
        <a:p>
          <a:r>
            <a:rPr lang="en-US" dirty="0">
              <a:latin typeface="Acumin Pro" panose="020B0504020202020204" pitchFamily="34" charset="0"/>
            </a:rPr>
            <a:t>Prefer to use the game clock for penalties.</a:t>
          </a:r>
        </a:p>
      </dgm:t>
    </dgm:pt>
    <dgm:pt modelId="{D546F434-5627-4737-A9CD-C947690792B0}" type="parTrans" cxnId="{A8C5B972-3EC3-46E6-8137-404D0A9CCB5C}">
      <dgm:prSet/>
      <dgm:spPr/>
      <dgm:t>
        <a:bodyPr/>
        <a:lstStyle/>
        <a:p>
          <a:endParaRPr lang="en-US"/>
        </a:p>
      </dgm:t>
    </dgm:pt>
    <dgm:pt modelId="{80D688F0-0E00-4A45-A9D3-01F7FC5655DA}" type="sibTrans" cxnId="{A8C5B972-3EC3-46E6-8137-404D0A9CCB5C}">
      <dgm:prSet/>
      <dgm:spPr/>
      <dgm:t>
        <a:bodyPr/>
        <a:lstStyle/>
        <a:p>
          <a:endParaRPr lang="en-US"/>
        </a:p>
      </dgm:t>
    </dgm:pt>
    <dgm:pt modelId="{0E1AAE61-B7FD-4F87-926F-B28C78DED3A9}">
      <dgm:prSet/>
      <dgm:spPr/>
      <dgm:t>
        <a:bodyPr/>
        <a:lstStyle/>
        <a:p>
          <a:r>
            <a:rPr lang="en-US" dirty="0">
              <a:latin typeface="Acumin Pro" panose="020B0504020202020204" pitchFamily="34" charset="0"/>
            </a:rPr>
            <a:t>Know who we will be communicating penalties to.</a:t>
          </a:r>
        </a:p>
      </dgm:t>
    </dgm:pt>
    <dgm:pt modelId="{BE6CF939-98B6-405B-B5EB-1B6EDBA9D34C}" type="parTrans" cxnId="{3B887BE4-A088-418D-8CC4-93F3A625A916}">
      <dgm:prSet/>
      <dgm:spPr/>
      <dgm:t>
        <a:bodyPr/>
        <a:lstStyle/>
        <a:p>
          <a:endParaRPr lang="en-US"/>
        </a:p>
      </dgm:t>
    </dgm:pt>
    <dgm:pt modelId="{DB82ACE4-E65D-4B46-94C1-76376923E921}" type="sibTrans" cxnId="{3B887BE4-A088-418D-8CC4-93F3A625A916}">
      <dgm:prSet/>
      <dgm:spPr/>
      <dgm:t>
        <a:bodyPr/>
        <a:lstStyle/>
        <a:p>
          <a:endParaRPr lang="en-US"/>
        </a:p>
      </dgm:t>
    </dgm:pt>
    <dgm:pt modelId="{C7C9B8A3-DF50-4E80-80F9-59C981D9F5C5}">
      <dgm:prSet/>
      <dgm:spPr/>
      <dgm:t>
        <a:bodyPr/>
        <a:lstStyle/>
        <a:p>
          <a:r>
            <a:rPr lang="en-US">
              <a:latin typeface="Acumin Pro" panose="020B0504020202020204" pitchFamily="34" charset="0"/>
            </a:rPr>
            <a:t>Ask the penalty statistician to acknowledge our signals.</a:t>
          </a:r>
        </a:p>
      </dgm:t>
    </dgm:pt>
    <dgm:pt modelId="{35782C18-FA0B-4612-A6C2-16DDF36AA0A8}" type="parTrans" cxnId="{52515D35-88F7-4FCE-A5D3-667AB55C453A}">
      <dgm:prSet/>
      <dgm:spPr/>
      <dgm:t>
        <a:bodyPr/>
        <a:lstStyle/>
        <a:p>
          <a:endParaRPr lang="en-US"/>
        </a:p>
      </dgm:t>
    </dgm:pt>
    <dgm:pt modelId="{45612E27-B4D2-4DA6-87C9-FB4DC9F7D0DC}" type="sibTrans" cxnId="{52515D35-88F7-4FCE-A5D3-667AB55C453A}">
      <dgm:prSet/>
      <dgm:spPr/>
      <dgm:t>
        <a:bodyPr/>
        <a:lstStyle/>
        <a:p>
          <a:endParaRPr lang="en-US"/>
        </a:p>
      </dgm:t>
    </dgm:pt>
    <dgm:pt modelId="{83D3E7A0-2071-4CE5-985E-9F7439558738}">
      <dgm:prSet/>
      <dgm:spPr>
        <a:solidFill>
          <a:srgbClr val="00205B"/>
        </a:solidFill>
      </dgm:spPr>
      <dgm:t>
        <a:bodyPr/>
        <a:lstStyle/>
        <a:p>
          <a:r>
            <a:rPr lang="en-US">
              <a:latin typeface="Acumin Pro" panose="020B0504020202020204" pitchFamily="34" charset="0"/>
            </a:rPr>
            <a:t>Go over the conditions for a penalty to release. </a:t>
          </a:r>
        </a:p>
      </dgm:t>
    </dgm:pt>
    <dgm:pt modelId="{E5865E19-053C-480C-AB80-8045D831A182}" type="parTrans" cxnId="{4A9C478A-6C1B-4B8A-8ACE-9E060A30D317}">
      <dgm:prSet/>
      <dgm:spPr/>
      <dgm:t>
        <a:bodyPr/>
        <a:lstStyle/>
        <a:p>
          <a:endParaRPr lang="en-US"/>
        </a:p>
      </dgm:t>
    </dgm:pt>
    <dgm:pt modelId="{5258834B-BF31-433A-8A71-1ED599961476}" type="sibTrans" cxnId="{4A9C478A-6C1B-4B8A-8ACE-9E060A30D317}">
      <dgm:prSet/>
      <dgm:spPr/>
      <dgm:t>
        <a:bodyPr/>
        <a:lstStyle/>
        <a:p>
          <a:endParaRPr lang="en-US"/>
        </a:p>
      </dgm:t>
    </dgm:pt>
    <dgm:pt modelId="{EACE5ABB-C701-4748-9B90-85C09833C464}">
      <dgm:prSet/>
      <dgm:spPr/>
      <dgm:t>
        <a:bodyPr/>
        <a:lstStyle/>
        <a:p>
          <a:r>
            <a:rPr lang="en-US">
              <a:latin typeface="Acumin Pro" panose="020B0504020202020204" pitchFamily="34" charset="0"/>
            </a:rPr>
            <a:t>Penalties released AFTER possession on a face off.</a:t>
          </a:r>
        </a:p>
      </dgm:t>
    </dgm:pt>
    <dgm:pt modelId="{DCC8BC6F-9B02-4050-8565-87089D7F7138}" type="parTrans" cxnId="{E2CA188A-D60C-4194-B700-DDB72D557DA9}">
      <dgm:prSet/>
      <dgm:spPr/>
      <dgm:t>
        <a:bodyPr/>
        <a:lstStyle/>
        <a:p>
          <a:endParaRPr lang="en-US"/>
        </a:p>
      </dgm:t>
    </dgm:pt>
    <dgm:pt modelId="{D955E923-B706-4CAE-8BCB-17EBAAB8474B}" type="sibTrans" cxnId="{E2CA188A-D60C-4194-B700-DDB72D557DA9}">
      <dgm:prSet/>
      <dgm:spPr/>
      <dgm:t>
        <a:bodyPr/>
        <a:lstStyle/>
        <a:p>
          <a:endParaRPr lang="en-US"/>
        </a:p>
      </dgm:t>
    </dgm:pt>
    <dgm:pt modelId="{67BA0565-53A5-4B76-8DE7-F297B70B5B76}">
      <dgm:prSet/>
      <dgm:spPr/>
      <dgm:t>
        <a:bodyPr/>
        <a:lstStyle/>
        <a:p>
          <a:r>
            <a:rPr lang="en-US">
              <a:latin typeface="Acumin Pro" panose="020B0504020202020204" pitchFamily="34" charset="0"/>
            </a:rPr>
            <a:t>Penalties usually released after a goal by the man up team.</a:t>
          </a:r>
        </a:p>
      </dgm:t>
    </dgm:pt>
    <dgm:pt modelId="{C45E5487-9241-460D-9251-F730361D37BA}" type="parTrans" cxnId="{70D81BDD-7D82-4B8A-82BD-81AC80CBDF1D}">
      <dgm:prSet/>
      <dgm:spPr/>
      <dgm:t>
        <a:bodyPr/>
        <a:lstStyle/>
        <a:p>
          <a:endParaRPr lang="en-US"/>
        </a:p>
      </dgm:t>
    </dgm:pt>
    <dgm:pt modelId="{4E75165C-B591-433E-9410-E2067AAD5AC9}" type="sibTrans" cxnId="{70D81BDD-7D82-4B8A-82BD-81AC80CBDF1D}">
      <dgm:prSet/>
      <dgm:spPr/>
      <dgm:t>
        <a:bodyPr/>
        <a:lstStyle/>
        <a:p>
          <a:endParaRPr lang="en-US"/>
        </a:p>
      </dgm:t>
    </dgm:pt>
    <dgm:pt modelId="{58D58149-A234-4BD4-88AC-7F9381DABACC}">
      <dgm:prSet/>
      <dgm:spPr/>
      <dgm:t>
        <a:bodyPr/>
        <a:lstStyle/>
        <a:p>
          <a:r>
            <a:rPr lang="en-US">
              <a:latin typeface="Acumin Pro" panose="020B0504020202020204" pitchFamily="34" charset="0"/>
            </a:rPr>
            <a:t>Non releasable penalty situations</a:t>
          </a:r>
        </a:p>
      </dgm:t>
    </dgm:pt>
    <dgm:pt modelId="{C61CB1A9-2DED-493C-A4E4-808CAB6D1403}" type="parTrans" cxnId="{E441EDD8-7094-4BA7-A8EB-43EAA4A1FA94}">
      <dgm:prSet/>
      <dgm:spPr/>
      <dgm:t>
        <a:bodyPr/>
        <a:lstStyle/>
        <a:p>
          <a:endParaRPr lang="en-US"/>
        </a:p>
      </dgm:t>
    </dgm:pt>
    <dgm:pt modelId="{570E65CF-68AC-43C7-88BE-BFC665872477}" type="sibTrans" cxnId="{E441EDD8-7094-4BA7-A8EB-43EAA4A1FA94}">
      <dgm:prSet/>
      <dgm:spPr/>
      <dgm:t>
        <a:bodyPr/>
        <a:lstStyle/>
        <a:p>
          <a:endParaRPr lang="en-US"/>
        </a:p>
      </dgm:t>
    </dgm:pt>
    <dgm:pt modelId="{89E8FFB0-671E-46F8-A404-C649930EEB73}">
      <dgm:prSet/>
      <dgm:spPr>
        <a:solidFill>
          <a:srgbClr val="00205B"/>
        </a:solidFill>
      </dgm:spPr>
      <dgm:t>
        <a:bodyPr/>
        <a:lstStyle/>
        <a:p>
          <a:r>
            <a:rPr lang="en-US" dirty="0">
              <a:latin typeface="Acumin Pro" panose="020B0504020202020204" pitchFamily="34" charset="0"/>
            </a:rPr>
            <a:t>Review “early” release procedures.</a:t>
          </a:r>
        </a:p>
      </dgm:t>
    </dgm:pt>
    <dgm:pt modelId="{AEA7781C-03D5-4E3A-8216-84615F324BDD}" type="parTrans" cxnId="{D80C1680-EC2D-4F02-9318-845EA11DFBAF}">
      <dgm:prSet/>
      <dgm:spPr/>
      <dgm:t>
        <a:bodyPr/>
        <a:lstStyle/>
        <a:p>
          <a:endParaRPr lang="en-US"/>
        </a:p>
      </dgm:t>
    </dgm:pt>
    <dgm:pt modelId="{75FA3AEA-B5D7-4EA5-A4E2-AC6DA07CF9D5}" type="sibTrans" cxnId="{D80C1680-EC2D-4F02-9318-845EA11DFBAF}">
      <dgm:prSet/>
      <dgm:spPr/>
      <dgm:t>
        <a:bodyPr/>
        <a:lstStyle/>
        <a:p>
          <a:endParaRPr lang="en-US"/>
        </a:p>
      </dgm:t>
    </dgm:pt>
    <dgm:pt modelId="{F8749B85-2AB6-4E0C-96ED-64E8225C7CED}">
      <dgm:prSet/>
      <dgm:spPr>
        <a:solidFill>
          <a:schemeClr val="bg1">
            <a:lumMod val="85000"/>
          </a:schemeClr>
        </a:solidFill>
      </dgm:spPr>
      <dgm:t>
        <a:bodyPr/>
        <a:lstStyle/>
        <a:p>
          <a:r>
            <a:rPr lang="en-US" dirty="0">
              <a:latin typeface="Acumin Pro" panose="020B0504020202020204" pitchFamily="34" charset="0"/>
            </a:rPr>
            <a:t>Double horn next dead ball</a:t>
          </a:r>
        </a:p>
      </dgm:t>
    </dgm:pt>
    <dgm:pt modelId="{07415B1A-0546-4E3A-9CEF-11A41B34C2B2}" type="parTrans" cxnId="{B3C3FD19-8156-4E01-80ED-B4EE537A9909}">
      <dgm:prSet/>
      <dgm:spPr/>
      <dgm:t>
        <a:bodyPr/>
        <a:lstStyle/>
        <a:p>
          <a:endParaRPr lang="en-US"/>
        </a:p>
      </dgm:t>
    </dgm:pt>
    <dgm:pt modelId="{EE9ECBBC-5A5F-4506-B78D-F90B9FC4A67A}" type="sibTrans" cxnId="{B3C3FD19-8156-4E01-80ED-B4EE537A9909}">
      <dgm:prSet/>
      <dgm:spPr/>
      <dgm:t>
        <a:bodyPr/>
        <a:lstStyle/>
        <a:p>
          <a:endParaRPr lang="en-US"/>
        </a:p>
      </dgm:t>
    </dgm:pt>
    <dgm:pt modelId="{87D38F33-E121-42B0-AB8F-66DF0B3569D6}">
      <dgm:prSet/>
      <dgm:spPr>
        <a:solidFill>
          <a:schemeClr val="bg1">
            <a:lumMod val="85000"/>
          </a:schemeClr>
        </a:solidFill>
      </dgm:spPr>
      <dgm:t>
        <a:bodyPr/>
        <a:lstStyle/>
        <a:p>
          <a:r>
            <a:rPr lang="en-US" dirty="0">
              <a:latin typeface="Acumin Pro" panose="020B0504020202020204" pitchFamily="34" charset="0"/>
            </a:rPr>
            <a:t>Know the time remaining</a:t>
          </a:r>
        </a:p>
      </dgm:t>
    </dgm:pt>
    <dgm:pt modelId="{E2F095B4-9449-4B19-9408-FAD935DC0229}" type="parTrans" cxnId="{E688B131-7506-4CA9-8DE8-EAED71D78157}">
      <dgm:prSet/>
      <dgm:spPr/>
      <dgm:t>
        <a:bodyPr/>
        <a:lstStyle/>
        <a:p>
          <a:endParaRPr lang="en-US"/>
        </a:p>
      </dgm:t>
    </dgm:pt>
    <dgm:pt modelId="{16D813EB-0F92-4E42-A9D8-F3B6A67264A7}" type="sibTrans" cxnId="{E688B131-7506-4CA9-8DE8-EAED71D78157}">
      <dgm:prSet/>
      <dgm:spPr/>
      <dgm:t>
        <a:bodyPr/>
        <a:lstStyle/>
        <a:p>
          <a:endParaRPr lang="en-US"/>
        </a:p>
      </dgm:t>
    </dgm:pt>
    <dgm:pt modelId="{98F5E302-9C82-4C84-9CF4-7A776639DDF8}">
      <dgm:prSet/>
      <dgm:spPr>
        <a:solidFill>
          <a:schemeClr val="bg1">
            <a:lumMod val="85000"/>
          </a:schemeClr>
        </a:solidFill>
      </dgm:spPr>
      <dgm:t>
        <a:bodyPr/>
        <a:lstStyle/>
        <a:p>
          <a:r>
            <a:rPr lang="en-US" dirty="0">
              <a:latin typeface="Acumin Pro" panose="020B0504020202020204" pitchFamily="34" charset="0"/>
            </a:rPr>
            <a:t>Get it right</a:t>
          </a:r>
        </a:p>
      </dgm:t>
    </dgm:pt>
    <dgm:pt modelId="{F8AD6FF6-DF2B-44E3-9CA8-8BCA717C8A82}" type="parTrans" cxnId="{63C47D8A-3250-479C-A175-08634B2BCFF4}">
      <dgm:prSet/>
      <dgm:spPr/>
      <dgm:t>
        <a:bodyPr/>
        <a:lstStyle/>
        <a:p>
          <a:endParaRPr lang="en-US"/>
        </a:p>
      </dgm:t>
    </dgm:pt>
    <dgm:pt modelId="{9036D2B9-9E31-4FDB-BA23-1B96E770CB0D}" type="sibTrans" cxnId="{63C47D8A-3250-479C-A175-08634B2BCFF4}">
      <dgm:prSet/>
      <dgm:spPr/>
      <dgm:t>
        <a:bodyPr/>
        <a:lstStyle/>
        <a:p>
          <a:endParaRPr lang="en-US"/>
        </a:p>
      </dgm:t>
    </dgm:pt>
    <dgm:pt modelId="{C179CE29-EF1A-4C7F-B2EC-762C8DBEA023}" type="pres">
      <dgm:prSet presAssocID="{F4C3E5A0-2155-4D99-8754-ADAED824F055}" presName="Name0" presStyleCnt="0">
        <dgm:presLayoutVars>
          <dgm:chPref val="3"/>
          <dgm:dir/>
          <dgm:animLvl val="lvl"/>
          <dgm:resizeHandles/>
        </dgm:presLayoutVars>
      </dgm:prSet>
      <dgm:spPr/>
    </dgm:pt>
    <dgm:pt modelId="{6AA7FCD6-F3AF-4594-8EFC-87785C5286A0}" type="pres">
      <dgm:prSet presAssocID="{E3B3EF34-E555-4198-8780-06DE886E7E54}" presName="horFlow" presStyleCnt="0"/>
      <dgm:spPr/>
    </dgm:pt>
    <dgm:pt modelId="{1E408579-89E1-43FE-B3B5-F0BF993B3506}" type="pres">
      <dgm:prSet presAssocID="{E3B3EF34-E555-4198-8780-06DE886E7E54}" presName="bigChev" presStyleLbl="node1" presStyleIdx="0" presStyleCnt="3"/>
      <dgm:spPr/>
    </dgm:pt>
    <dgm:pt modelId="{647AB284-23B4-4E86-9C81-AC062C50A822}" type="pres">
      <dgm:prSet presAssocID="{D546F434-5627-4737-A9CD-C947690792B0}" presName="parTrans" presStyleCnt="0"/>
      <dgm:spPr/>
    </dgm:pt>
    <dgm:pt modelId="{9DC699CF-033A-488B-9AC1-EB38E8D4832C}" type="pres">
      <dgm:prSet presAssocID="{4BACA105-67D2-4954-972B-28290D1BC9DE}" presName="node" presStyleLbl="alignAccFollowNode1" presStyleIdx="0" presStyleCnt="9">
        <dgm:presLayoutVars>
          <dgm:bulletEnabled val="1"/>
        </dgm:presLayoutVars>
      </dgm:prSet>
      <dgm:spPr/>
    </dgm:pt>
    <dgm:pt modelId="{959A2560-6954-49F3-BF6C-955574C3A366}" type="pres">
      <dgm:prSet presAssocID="{80D688F0-0E00-4A45-A9D3-01F7FC5655DA}" presName="sibTrans" presStyleCnt="0"/>
      <dgm:spPr/>
    </dgm:pt>
    <dgm:pt modelId="{0C123B09-EA37-4830-AE3C-C4D6268071AA}" type="pres">
      <dgm:prSet presAssocID="{0E1AAE61-B7FD-4F87-926F-B28C78DED3A9}" presName="node" presStyleLbl="alignAccFollowNode1" presStyleIdx="1" presStyleCnt="9">
        <dgm:presLayoutVars>
          <dgm:bulletEnabled val="1"/>
        </dgm:presLayoutVars>
      </dgm:prSet>
      <dgm:spPr/>
    </dgm:pt>
    <dgm:pt modelId="{A484D62B-AE2B-4FF6-9B86-1E89F2FAA0EC}" type="pres">
      <dgm:prSet presAssocID="{DB82ACE4-E65D-4B46-94C1-76376923E921}" presName="sibTrans" presStyleCnt="0"/>
      <dgm:spPr/>
    </dgm:pt>
    <dgm:pt modelId="{218CBA7B-8C3F-434C-86BA-3761E0D25004}" type="pres">
      <dgm:prSet presAssocID="{C7C9B8A3-DF50-4E80-80F9-59C981D9F5C5}" presName="node" presStyleLbl="alignAccFollowNode1" presStyleIdx="2" presStyleCnt="9">
        <dgm:presLayoutVars>
          <dgm:bulletEnabled val="1"/>
        </dgm:presLayoutVars>
      </dgm:prSet>
      <dgm:spPr/>
    </dgm:pt>
    <dgm:pt modelId="{4D36FD73-97C5-4D45-A9B4-49BB6CC03129}" type="pres">
      <dgm:prSet presAssocID="{E3B3EF34-E555-4198-8780-06DE886E7E54}" presName="vSp" presStyleCnt="0"/>
      <dgm:spPr/>
    </dgm:pt>
    <dgm:pt modelId="{6CFE2D2E-9F1C-4AFE-80A4-CEFC993BC89C}" type="pres">
      <dgm:prSet presAssocID="{83D3E7A0-2071-4CE5-985E-9F7439558738}" presName="horFlow" presStyleCnt="0"/>
      <dgm:spPr/>
    </dgm:pt>
    <dgm:pt modelId="{2185B427-E25D-48BB-9E59-C714F00E15AA}" type="pres">
      <dgm:prSet presAssocID="{83D3E7A0-2071-4CE5-985E-9F7439558738}" presName="bigChev" presStyleLbl="node1" presStyleIdx="1" presStyleCnt="3"/>
      <dgm:spPr/>
    </dgm:pt>
    <dgm:pt modelId="{E51B0F94-48D2-4400-BB59-9ABEA82377D0}" type="pres">
      <dgm:prSet presAssocID="{DCC8BC6F-9B02-4050-8565-87089D7F7138}" presName="parTrans" presStyleCnt="0"/>
      <dgm:spPr/>
    </dgm:pt>
    <dgm:pt modelId="{BB3595E6-3D95-4063-822A-AE3D936B4F91}" type="pres">
      <dgm:prSet presAssocID="{EACE5ABB-C701-4748-9B90-85C09833C464}" presName="node" presStyleLbl="alignAccFollowNode1" presStyleIdx="3" presStyleCnt="9">
        <dgm:presLayoutVars>
          <dgm:bulletEnabled val="1"/>
        </dgm:presLayoutVars>
      </dgm:prSet>
      <dgm:spPr/>
    </dgm:pt>
    <dgm:pt modelId="{2C97C491-BF6B-42F5-B1DB-A168BD7DD7AA}" type="pres">
      <dgm:prSet presAssocID="{D955E923-B706-4CAE-8BCB-17EBAAB8474B}" presName="sibTrans" presStyleCnt="0"/>
      <dgm:spPr/>
    </dgm:pt>
    <dgm:pt modelId="{D4186D7B-EA77-4202-B6E6-8D1E5CCDCA19}" type="pres">
      <dgm:prSet presAssocID="{67BA0565-53A5-4B76-8DE7-F297B70B5B76}" presName="node" presStyleLbl="alignAccFollowNode1" presStyleIdx="4" presStyleCnt="9">
        <dgm:presLayoutVars>
          <dgm:bulletEnabled val="1"/>
        </dgm:presLayoutVars>
      </dgm:prSet>
      <dgm:spPr/>
    </dgm:pt>
    <dgm:pt modelId="{E945F195-23A0-4289-99BC-FA331267E611}" type="pres">
      <dgm:prSet presAssocID="{4E75165C-B591-433E-9410-E2067AAD5AC9}" presName="sibTrans" presStyleCnt="0"/>
      <dgm:spPr/>
    </dgm:pt>
    <dgm:pt modelId="{E4F919FC-6E1A-4E5F-811B-E7566FF1BA4A}" type="pres">
      <dgm:prSet presAssocID="{58D58149-A234-4BD4-88AC-7F9381DABACC}" presName="node" presStyleLbl="alignAccFollowNode1" presStyleIdx="5" presStyleCnt="9">
        <dgm:presLayoutVars>
          <dgm:bulletEnabled val="1"/>
        </dgm:presLayoutVars>
      </dgm:prSet>
      <dgm:spPr/>
    </dgm:pt>
    <dgm:pt modelId="{5F4F8FCD-E780-4983-94BD-C238B74C9974}" type="pres">
      <dgm:prSet presAssocID="{83D3E7A0-2071-4CE5-985E-9F7439558738}" presName="vSp" presStyleCnt="0"/>
      <dgm:spPr/>
    </dgm:pt>
    <dgm:pt modelId="{648FFD3A-1E42-4B6D-B8CE-3040C083FEF6}" type="pres">
      <dgm:prSet presAssocID="{89E8FFB0-671E-46F8-A404-C649930EEB73}" presName="horFlow" presStyleCnt="0"/>
      <dgm:spPr/>
    </dgm:pt>
    <dgm:pt modelId="{9FEC5687-9206-4A71-B7A0-6C0A221CFE3A}" type="pres">
      <dgm:prSet presAssocID="{89E8FFB0-671E-46F8-A404-C649930EEB73}" presName="bigChev" presStyleLbl="node1" presStyleIdx="2" presStyleCnt="3"/>
      <dgm:spPr/>
    </dgm:pt>
    <dgm:pt modelId="{74CA8C15-5C88-43F8-B899-3727F7188C02}" type="pres">
      <dgm:prSet presAssocID="{07415B1A-0546-4E3A-9CEF-11A41B34C2B2}" presName="parTrans" presStyleCnt="0"/>
      <dgm:spPr/>
    </dgm:pt>
    <dgm:pt modelId="{28113488-BBA6-4A9A-8306-B1C379B185F7}" type="pres">
      <dgm:prSet presAssocID="{F8749B85-2AB6-4E0C-96ED-64E8225C7CED}" presName="node" presStyleLbl="alignAccFollowNode1" presStyleIdx="6" presStyleCnt="9">
        <dgm:presLayoutVars>
          <dgm:bulletEnabled val="1"/>
        </dgm:presLayoutVars>
      </dgm:prSet>
      <dgm:spPr/>
    </dgm:pt>
    <dgm:pt modelId="{F2D195D4-B938-4AA4-A905-CC8F95A3C362}" type="pres">
      <dgm:prSet presAssocID="{EE9ECBBC-5A5F-4506-B78D-F90B9FC4A67A}" presName="sibTrans" presStyleCnt="0"/>
      <dgm:spPr/>
    </dgm:pt>
    <dgm:pt modelId="{7427A16F-DB55-458F-8FB3-F4BCD609466F}" type="pres">
      <dgm:prSet presAssocID="{87D38F33-E121-42B0-AB8F-66DF0B3569D6}" presName="node" presStyleLbl="alignAccFollowNode1" presStyleIdx="7" presStyleCnt="9">
        <dgm:presLayoutVars>
          <dgm:bulletEnabled val="1"/>
        </dgm:presLayoutVars>
      </dgm:prSet>
      <dgm:spPr/>
    </dgm:pt>
    <dgm:pt modelId="{018D0AE2-E35B-450E-B193-E730ADF33EEC}" type="pres">
      <dgm:prSet presAssocID="{16D813EB-0F92-4E42-A9D8-F3B6A67264A7}" presName="sibTrans" presStyleCnt="0"/>
      <dgm:spPr/>
    </dgm:pt>
    <dgm:pt modelId="{F84FC8C9-741C-40E6-A8F0-066FE427BF85}" type="pres">
      <dgm:prSet presAssocID="{98F5E302-9C82-4C84-9CF4-7A776639DDF8}" presName="node" presStyleLbl="alignAccFollowNode1" presStyleIdx="8" presStyleCnt="9">
        <dgm:presLayoutVars>
          <dgm:bulletEnabled val="1"/>
        </dgm:presLayoutVars>
      </dgm:prSet>
      <dgm:spPr/>
    </dgm:pt>
  </dgm:ptLst>
  <dgm:cxnLst>
    <dgm:cxn modelId="{491E5A15-1233-408E-AE59-C9851874A216}" type="presOf" srcId="{C7C9B8A3-DF50-4E80-80F9-59C981D9F5C5}" destId="{218CBA7B-8C3F-434C-86BA-3761E0D25004}" srcOrd="0" destOrd="0" presId="urn:microsoft.com/office/officeart/2005/8/layout/lProcess3"/>
    <dgm:cxn modelId="{B3C3FD19-8156-4E01-80ED-B4EE537A9909}" srcId="{89E8FFB0-671E-46F8-A404-C649930EEB73}" destId="{F8749B85-2AB6-4E0C-96ED-64E8225C7CED}" srcOrd="0" destOrd="0" parTransId="{07415B1A-0546-4E3A-9CEF-11A41B34C2B2}" sibTransId="{EE9ECBBC-5A5F-4506-B78D-F90B9FC4A67A}"/>
    <dgm:cxn modelId="{E688B131-7506-4CA9-8DE8-EAED71D78157}" srcId="{89E8FFB0-671E-46F8-A404-C649930EEB73}" destId="{87D38F33-E121-42B0-AB8F-66DF0B3569D6}" srcOrd="1" destOrd="0" parTransId="{E2F095B4-9449-4B19-9408-FAD935DC0229}" sibTransId="{16D813EB-0F92-4E42-A9D8-F3B6A67264A7}"/>
    <dgm:cxn modelId="{52515D35-88F7-4FCE-A5D3-667AB55C453A}" srcId="{E3B3EF34-E555-4198-8780-06DE886E7E54}" destId="{C7C9B8A3-DF50-4E80-80F9-59C981D9F5C5}" srcOrd="2" destOrd="0" parTransId="{35782C18-FA0B-4612-A6C2-16DDF36AA0A8}" sibTransId="{45612E27-B4D2-4DA6-87C9-FB4DC9F7D0DC}"/>
    <dgm:cxn modelId="{8D2FB136-2F05-4484-920B-BEB5B537CA71}" type="presOf" srcId="{F4C3E5A0-2155-4D99-8754-ADAED824F055}" destId="{C179CE29-EF1A-4C7F-B2EC-762C8DBEA023}" srcOrd="0" destOrd="0" presId="urn:microsoft.com/office/officeart/2005/8/layout/lProcess3"/>
    <dgm:cxn modelId="{E4827939-3436-4DD1-9CDF-70C3D3DDE542}" type="presOf" srcId="{E3B3EF34-E555-4198-8780-06DE886E7E54}" destId="{1E408579-89E1-43FE-B3B5-F0BF993B3506}" srcOrd="0" destOrd="0" presId="urn:microsoft.com/office/officeart/2005/8/layout/lProcess3"/>
    <dgm:cxn modelId="{73C55964-148F-414C-984C-78ABEF68DD03}" type="presOf" srcId="{89E8FFB0-671E-46F8-A404-C649930EEB73}" destId="{9FEC5687-9206-4A71-B7A0-6C0A221CFE3A}" srcOrd="0" destOrd="0" presId="urn:microsoft.com/office/officeart/2005/8/layout/lProcess3"/>
    <dgm:cxn modelId="{3652CF65-51D2-4FFC-939A-CEBC9CF192FA}" srcId="{F4C3E5A0-2155-4D99-8754-ADAED824F055}" destId="{E3B3EF34-E555-4198-8780-06DE886E7E54}" srcOrd="0" destOrd="0" parTransId="{9D4070BB-2274-4EFE-8425-AF43CDD67F4A}" sibTransId="{1C99D95A-CC02-45D3-BE27-6A05C6326300}"/>
    <dgm:cxn modelId="{A8C5B972-3EC3-46E6-8137-404D0A9CCB5C}" srcId="{E3B3EF34-E555-4198-8780-06DE886E7E54}" destId="{4BACA105-67D2-4954-972B-28290D1BC9DE}" srcOrd="0" destOrd="0" parTransId="{D546F434-5627-4737-A9CD-C947690792B0}" sibTransId="{80D688F0-0E00-4A45-A9D3-01F7FC5655DA}"/>
    <dgm:cxn modelId="{24663F56-8F2D-4CC9-9B83-FD39E7C4A3A1}" type="presOf" srcId="{87D38F33-E121-42B0-AB8F-66DF0B3569D6}" destId="{7427A16F-DB55-458F-8FB3-F4BCD609466F}" srcOrd="0" destOrd="0" presId="urn:microsoft.com/office/officeart/2005/8/layout/lProcess3"/>
    <dgm:cxn modelId="{D80C1680-EC2D-4F02-9318-845EA11DFBAF}" srcId="{F4C3E5A0-2155-4D99-8754-ADAED824F055}" destId="{89E8FFB0-671E-46F8-A404-C649930EEB73}" srcOrd="2" destOrd="0" parTransId="{AEA7781C-03D5-4E3A-8216-84615F324BDD}" sibTransId="{75FA3AEA-B5D7-4EA5-A4E2-AC6DA07CF9D5}"/>
    <dgm:cxn modelId="{30698983-CC6C-4580-B8B9-3B67E1F11981}" type="presOf" srcId="{98F5E302-9C82-4C84-9CF4-7A776639DDF8}" destId="{F84FC8C9-741C-40E6-A8F0-066FE427BF85}" srcOrd="0" destOrd="0" presId="urn:microsoft.com/office/officeart/2005/8/layout/lProcess3"/>
    <dgm:cxn modelId="{E2CA188A-D60C-4194-B700-DDB72D557DA9}" srcId="{83D3E7A0-2071-4CE5-985E-9F7439558738}" destId="{EACE5ABB-C701-4748-9B90-85C09833C464}" srcOrd="0" destOrd="0" parTransId="{DCC8BC6F-9B02-4050-8565-87089D7F7138}" sibTransId="{D955E923-B706-4CAE-8BCB-17EBAAB8474B}"/>
    <dgm:cxn modelId="{4A9C478A-6C1B-4B8A-8ACE-9E060A30D317}" srcId="{F4C3E5A0-2155-4D99-8754-ADAED824F055}" destId="{83D3E7A0-2071-4CE5-985E-9F7439558738}" srcOrd="1" destOrd="0" parTransId="{E5865E19-053C-480C-AB80-8045D831A182}" sibTransId="{5258834B-BF31-433A-8A71-1ED599961476}"/>
    <dgm:cxn modelId="{63C47D8A-3250-479C-A175-08634B2BCFF4}" srcId="{89E8FFB0-671E-46F8-A404-C649930EEB73}" destId="{98F5E302-9C82-4C84-9CF4-7A776639DDF8}" srcOrd="2" destOrd="0" parTransId="{F8AD6FF6-DF2B-44E3-9CA8-8BCA717C8A82}" sibTransId="{9036D2B9-9E31-4FDB-BA23-1B96E770CB0D}"/>
    <dgm:cxn modelId="{8CF527A4-75EC-4B5F-9540-6B2E180EE123}" type="presOf" srcId="{83D3E7A0-2071-4CE5-985E-9F7439558738}" destId="{2185B427-E25D-48BB-9E59-C714F00E15AA}" srcOrd="0" destOrd="0" presId="urn:microsoft.com/office/officeart/2005/8/layout/lProcess3"/>
    <dgm:cxn modelId="{BA9396A7-CDBE-4DD8-903F-9E44634FF9D7}" type="presOf" srcId="{EACE5ABB-C701-4748-9B90-85C09833C464}" destId="{BB3595E6-3D95-4063-822A-AE3D936B4F91}" srcOrd="0" destOrd="0" presId="urn:microsoft.com/office/officeart/2005/8/layout/lProcess3"/>
    <dgm:cxn modelId="{D36FE9AD-5AB3-43CE-81D2-07DE9CEB7CBD}" type="presOf" srcId="{F8749B85-2AB6-4E0C-96ED-64E8225C7CED}" destId="{28113488-BBA6-4A9A-8306-B1C379B185F7}" srcOrd="0" destOrd="0" presId="urn:microsoft.com/office/officeart/2005/8/layout/lProcess3"/>
    <dgm:cxn modelId="{F9132FB0-12C7-4E55-BD06-1497256AB64D}" type="presOf" srcId="{4BACA105-67D2-4954-972B-28290D1BC9DE}" destId="{9DC699CF-033A-488B-9AC1-EB38E8D4832C}" srcOrd="0" destOrd="0" presId="urn:microsoft.com/office/officeart/2005/8/layout/lProcess3"/>
    <dgm:cxn modelId="{F47F00C7-99E6-4AFD-B832-E518A77B5860}" type="presOf" srcId="{0E1AAE61-B7FD-4F87-926F-B28C78DED3A9}" destId="{0C123B09-EA37-4830-AE3C-C4D6268071AA}" srcOrd="0" destOrd="0" presId="urn:microsoft.com/office/officeart/2005/8/layout/lProcess3"/>
    <dgm:cxn modelId="{F7D9A5D1-3B77-4A94-86D1-B79EE371126C}" type="presOf" srcId="{58D58149-A234-4BD4-88AC-7F9381DABACC}" destId="{E4F919FC-6E1A-4E5F-811B-E7566FF1BA4A}" srcOrd="0" destOrd="0" presId="urn:microsoft.com/office/officeart/2005/8/layout/lProcess3"/>
    <dgm:cxn modelId="{E441EDD8-7094-4BA7-A8EB-43EAA4A1FA94}" srcId="{83D3E7A0-2071-4CE5-985E-9F7439558738}" destId="{58D58149-A234-4BD4-88AC-7F9381DABACC}" srcOrd="2" destOrd="0" parTransId="{C61CB1A9-2DED-493C-A4E4-808CAB6D1403}" sibTransId="{570E65CF-68AC-43C7-88BE-BFC665872477}"/>
    <dgm:cxn modelId="{70D81BDD-7D82-4B8A-82BD-81AC80CBDF1D}" srcId="{83D3E7A0-2071-4CE5-985E-9F7439558738}" destId="{67BA0565-53A5-4B76-8DE7-F297B70B5B76}" srcOrd="1" destOrd="0" parTransId="{C45E5487-9241-460D-9251-F730361D37BA}" sibTransId="{4E75165C-B591-433E-9410-E2067AAD5AC9}"/>
    <dgm:cxn modelId="{3B887BE4-A088-418D-8CC4-93F3A625A916}" srcId="{E3B3EF34-E555-4198-8780-06DE886E7E54}" destId="{0E1AAE61-B7FD-4F87-926F-B28C78DED3A9}" srcOrd="1" destOrd="0" parTransId="{BE6CF939-98B6-405B-B5EB-1B6EDBA9D34C}" sibTransId="{DB82ACE4-E65D-4B46-94C1-76376923E921}"/>
    <dgm:cxn modelId="{D05366EC-B6DC-427E-9B25-BC9D0E456709}" type="presOf" srcId="{67BA0565-53A5-4B76-8DE7-F297B70B5B76}" destId="{D4186D7B-EA77-4202-B6E6-8D1E5CCDCA19}" srcOrd="0" destOrd="0" presId="urn:microsoft.com/office/officeart/2005/8/layout/lProcess3"/>
    <dgm:cxn modelId="{E98B1035-2391-4C9D-B85C-F000AC242617}" type="presParOf" srcId="{C179CE29-EF1A-4C7F-B2EC-762C8DBEA023}" destId="{6AA7FCD6-F3AF-4594-8EFC-87785C5286A0}" srcOrd="0" destOrd="0" presId="urn:microsoft.com/office/officeart/2005/8/layout/lProcess3"/>
    <dgm:cxn modelId="{506D5A1D-5430-4883-8934-04A1AE6D1722}" type="presParOf" srcId="{6AA7FCD6-F3AF-4594-8EFC-87785C5286A0}" destId="{1E408579-89E1-43FE-B3B5-F0BF993B3506}" srcOrd="0" destOrd="0" presId="urn:microsoft.com/office/officeart/2005/8/layout/lProcess3"/>
    <dgm:cxn modelId="{804616E8-82E2-4C9F-AF48-1562483EEB17}" type="presParOf" srcId="{6AA7FCD6-F3AF-4594-8EFC-87785C5286A0}" destId="{647AB284-23B4-4E86-9C81-AC062C50A822}" srcOrd="1" destOrd="0" presId="urn:microsoft.com/office/officeart/2005/8/layout/lProcess3"/>
    <dgm:cxn modelId="{BF324E31-58A1-46B1-895B-814F2673E2CB}" type="presParOf" srcId="{6AA7FCD6-F3AF-4594-8EFC-87785C5286A0}" destId="{9DC699CF-033A-488B-9AC1-EB38E8D4832C}" srcOrd="2" destOrd="0" presId="urn:microsoft.com/office/officeart/2005/8/layout/lProcess3"/>
    <dgm:cxn modelId="{BF11B43D-577D-4E35-8885-3625DF2D52B2}" type="presParOf" srcId="{6AA7FCD6-F3AF-4594-8EFC-87785C5286A0}" destId="{959A2560-6954-49F3-BF6C-955574C3A366}" srcOrd="3" destOrd="0" presId="urn:microsoft.com/office/officeart/2005/8/layout/lProcess3"/>
    <dgm:cxn modelId="{1815B1DE-458A-4A43-81B5-1D88C86632ED}" type="presParOf" srcId="{6AA7FCD6-F3AF-4594-8EFC-87785C5286A0}" destId="{0C123B09-EA37-4830-AE3C-C4D6268071AA}" srcOrd="4" destOrd="0" presId="urn:microsoft.com/office/officeart/2005/8/layout/lProcess3"/>
    <dgm:cxn modelId="{F6FE5848-A3D5-4372-8BCB-256F7DD49C5A}" type="presParOf" srcId="{6AA7FCD6-F3AF-4594-8EFC-87785C5286A0}" destId="{A484D62B-AE2B-4FF6-9B86-1E89F2FAA0EC}" srcOrd="5" destOrd="0" presId="urn:microsoft.com/office/officeart/2005/8/layout/lProcess3"/>
    <dgm:cxn modelId="{3649C290-EC34-4365-8615-472D4B293FC2}" type="presParOf" srcId="{6AA7FCD6-F3AF-4594-8EFC-87785C5286A0}" destId="{218CBA7B-8C3F-434C-86BA-3761E0D25004}" srcOrd="6" destOrd="0" presId="urn:microsoft.com/office/officeart/2005/8/layout/lProcess3"/>
    <dgm:cxn modelId="{622D6969-D15E-48B9-AE3A-08B9BB910A0A}" type="presParOf" srcId="{C179CE29-EF1A-4C7F-B2EC-762C8DBEA023}" destId="{4D36FD73-97C5-4D45-A9B4-49BB6CC03129}" srcOrd="1" destOrd="0" presId="urn:microsoft.com/office/officeart/2005/8/layout/lProcess3"/>
    <dgm:cxn modelId="{EB01987F-F7F2-4EA1-ADEB-58B3F0F8DF57}" type="presParOf" srcId="{C179CE29-EF1A-4C7F-B2EC-762C8DBEA023}" destId="{6CFE2D2E-9F1C-4AFE-80A4-CEFC993BC89C}" srcOrd="2" destOrd="0" presId="urn:microsoft.com/office/officeart/2005/8/layout/lProcess3"/>
    <dgm:cxn modelId="{E8D22867-0A3C-4C10-8C68-03DD2F92194C}" type="presParOf" srcId="{6CFE2D2E-9F1C-4AFE-80A4-CEFC993BC89C}" destId="{2185B427-E25D-48BB-9E59-C714F00E15AA}" srcOrd="0" destOrd="0" presId="urn:microsoft.com/office/officeart/2005/8/layout/lProcess3"/>
    <dgm:cxn modelId="{FFF75915-D05C-4122-8BE8-269C51802290}" type="presParOf" srcId="{6CFE2D2E-9F1C-4AFE-80A4-CEFC993BC89C}" destId="{E51B0F94-48D2-4400-BB59-9ABEA82377D0}" srcOrd="1" destOrd="0" presId="urn:microsoft.com/office/officeart/2005/8/layout/lProcess3"/>
    <dgm:cxn modelId="{AD843FE0-D963-4F3B-AD89-D04EB84C610F}" type="presParOf" srcId="{6CFE2D2E-9F1C-4AFE-80A4-CEFC993BC89C}" destId="{BB3595E6-3D95-4063-822A-AE3D936B4F91}" srcOrd="2" destOrd="0" presId="urn:microsoft.com/office/officeart/2005/8/layout/lProcess3"/>
    <dgm:cxn modelId="{5B7326AD-EEB5-4FDB-BAC1-9B32775BA16B}" type="presParOf" srcId="{6CFE2D2E-9F1C-4AFE-80A4-CEFC993BC89C}" destId="{2C97C491-BF6B-42F5-B1DB-A168BD7DD7AA}" srcOrd="3" destOrd="0" presId="urn:microsoft.com/office/officeart/2005/8/layout/lProcess3"/>
    <dgm:cxn modelId="{AE82D514-0F12-4B62-A698-65ABEE6B79E1}" type="presParOf" srcId="{6CFE2D2E-9F1C-4AFE-80A4-CEFC993BC89C}" destId="{D4186D7B-EA77-4202-B6E6-8D1E5CCDCA19}" srcOrd="4" destOrd="0" presId="urn:microsoft.com/office/officeart/2005/8/layout/lProcess3"/>
    <dgm:cxn modelId="{CF25526A-56D4-4719-8E27-833C12548FAF}" type="presParOf" srcId="{6CFE2D2E-9F1C-4AFE-80A4-CEFC993BC89C}" destId="{E945F195-23A0-4289-99BC-FA331267E611}" srcOrd="5" destOrd="0" presId="urn:microsoft.com/office/officeart/2005/8/layout/lProcess3"/>
    <dgm:cxn modelId="{6DA2A312-99E2-435C-8A1C-A0A73AEC7F85}" type="presParOf" srcId="{6CFE2D2E-9F1C-4AFE-80A4-CEFC993BC89C}" destId="{E4F919FC-6E1A-4E5F-811B-E7566FF1BA4A}" srcOrd="6" destOrd="0" presId="urn:microsoft.com/office/officeart/2005/8/layout/lProcess3"/>
    <dgm:cxn modelId="{02107A3C-61A9-49FA-9EE2-B2C1E6E39F38}" type="presParOf" srcId="{C179CE29-EF1A-4C7F-B2EC-762C8DBEA023}" destId="{5F4F8FCD-E780-4983-94BD-C238B74C9974}" srcOrd="3" destOrd="0" presId="urn:microsoft.com/office/officeart/2005/8/layout/lProcess3"/>
    <dgm:cxn modelId="{C3571B51-5BD9-4BD4-BEA6-E7600A3FFAB8}" type="presParOf" srcId="{C179CE29-EF1A-4C7F-B2EC-762C8DBEA023}" destId="{648FFD3A-1E42-4B6D-B8CE-3040C083FEF6}" srcOrd="4" destOrd="0" presId="urn:microsoft.com/office/officeart/2005/8/layout/lProcess3"/>
    <dgm:cxn modelId="{B71E19CB-3A94-47E8-A94C-05D3B1068C2E}" type="presParOf" srcId="{648FFD3A-1E42-4B6D-B8CE-3040C083FEF6}" destId="{9FEC5687-9206-4A71-B7A0-6C0A221CFE3A}" srcOrd="0" destOrd="0" presId="urn:microsoft.com/office/officeart/2005/8/layout/lProcess3"/>
    <dgm:cxn modelId="{D7E7E877-4C9E-46F5-9F83-D62F4B319D24}" type="presParOf" srcId="{648FFD3A-1E42-4B6D-B8CE-3040C083FEF6}" destId="{74CA8C15-5C88-43F8-B899-3727F7188C02}" srcOrd="1" destOrd="0" presId="urn:microsoft.com/office/officeart/2005/8/layout/lProcess3"/>
    <dgm:cxn modelId="{14DC397A-207B-40D9-BC72-BD7C298F2CC3}" type="presParOf" srcId="{648FFD3A-1E42-4B6D-B8CE-3040C083FEF6}" destId="{28113488-BBA6-4A9A-8306-B1C379B185F7}" srcOrd="2" destOrd="0" presId="urn:microsoft.com/office/officeart/2005/8/layout/lProcess3"/>
    <dgm:cxn modelId="{C5E346B1-481B-4CFD-B996-0B252BAECF71}" type="presParOf" srcId="{648FFD3A-1E42-4B6D-B8CE-3040C083FEF6}" destId="{F2D195D4-B938-4AA4-A905-CC8F95A3C362}" srcOrd="3" destOrd="0" presId="urn:microsoft.com/office/officeart/2005/8/layout/lProcess3"/>
    <dgm:cxn modelId="{8BABC4BD-7AA9-42D4-941A-FDA592DE333D}" type="presParOf" srcId="{648FFD3A-1E42-4B6D-B8CE-3040C083FEF6}" destId="{7427A16F-DB55-458F-8FB3-F4BCD609466F}" srcOrd="4" destOrd="0" presId="urn:microsoft.com/office/officeart/2005/8/layout/lProcess3"/>
    <dgm:cxn modelId="{6D215212-9538-43AB-ABC9-591BF2009C8C}" type="presParOf" srcId="{648FFD3A-1E42-4B6D-B8CE-3040C083FEF6}" destId="{018D0AE2-E35B-450E-B193-E730ADF33EEC}" srcOrd="5" destOrd="0" presId="urn:microsoft.com/office/officeart/2005/8/layout/lProcess3"/>
    <dgm:cxn modelId="{97B5F3AD-CC4C-4AF8-B1CF-1CE2CBA8600F}" type="presParOf" srcId="{648FFD3A-1E42-4B6D-B8CE-3040C083FEF6}" destId="{F84FC8C9-741C-40E6-A8F0-066FE427BF85}" srcOrd="6"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4865C5F-BB97-4CE5-AD75-E8ED9E412B3C}" type="doc">
      <dgm:prSet loTypeId="urn:microsoft.com/office/officeart/2005/8/layout/hList7" loCatId="list" qsTypeId="urn:microsoft.com/office/officeart/2005/8/quickstyle/simple1" qsCatId="simple" csTypeId="urn:microsoft.com/office/officeart/2005/8/colors/accent1_2" csCatId="accent1" phldr="1"/>
      <dgm:spPr/>
      <dgm:t>
        <a:bodyPr/>
        <a:lstStyle/>
        <a:p>
          <a:endParaRPr lang="en-US"/>
        </a:p>
      </dgm:t>
    </dgm:pt>
    <dgm:pt modelId="{23360630-6607-442A-B5D6-877C598887CC}">
      <dgm:prSet/>
      <dgm:spPr>
        <a:solidFill>
          <a:srgbClr val="00205B"/>
        </a:solidFill>
      </dgm:spPr>
      <dgm:t>
        <a:bodyPr/>
        <a:lstStyle/>
        <a:p>
          <a:r>
            <a:rPr lang="en-US" dirty="0">
              <a:latin typeface="Acumin Pro" panose="020B0504020202020204" pitchFamily="34" charset="0"/>
            </a:rPr>
            <a:t>Makes sure both players are in a legal set-up position</a:t>
          </a:r>
        </a:p>
      </dgm:t>
    </dgm:pt>
    <dgm:pt modelId="{15702C56-FE22-4489-9F82-B1D591B38CA5}" type="parTrans" cxnId="{0084ACA0-DAA5-4B42-8A82-8D11DAC42E2A}">
      <dgm:prSet/>
      <dgm:spPr/>
      <dgm:t>
        <a:bodyPr/>
        <a:lstStyle/>
        <a:p>
          <a:endParaRPr lang="en-US"/>
        </a:p>
      </dgm:t>
    </dgm:pt>
    <dgm:pt modelId="{0AC73DFC-D927-4A67-B589-A09448562A40}" type="sibTrans" cxnId="{0084ACA0-DAA5-4B42-8A82-8D11DAC42E2A}">
      <dgm:prSet/>
      <dgm:spPr/>
      <dgm:t>
        <a:bodyPr/>
        <a:lstStyle/>
        <a:p>
          <a:endParaRPr lang="en-US"/>
        </a:p>
      </dgm:t>
    </dgm:pt>
    <dgm:pt modelId="{365D089B-FA75-435E-8149-CD0068CEE49D}">
      <dgm:prSet/>
      <dgm:spPr>
        <a:solidFill>
          <a:srgbClr val="00205B"/>
        </a:solidFill>
      </dgm:spPr>
      <dgm:t>
        <a:bodyPr/>
        <a:lstStyle/>
        <a:p>
          <a:r>
            <a:rPr lang="en-US" dirty="0">
              <a:latin typeface="Acumin Pro" panose="020B0504020202020204" pitchFamily="34" charset="0"/>
            </a:rPr>
            <a:t>Backs out diagonally to be clear of the players paths.</a:t>
          </a:r>
        </a:p>
      </dgm:t>
    </dgm:pt>
    <dgm:pt modelId="{943052D3-B464-460D-B314-3B1D37840423}" type="parTrans" cxnId="{1C859D4E-802B-429B-9498-67A21502EAB1}">
      <dgm:prSet/>
      <dgm:spPr/>
      <dgm:t>
        <a:bodyPr/>
        <a:lstStyle/>
        <a:p>
          <a:endParaRPr lang="en-US"/>
        </a:p>
      </dgm:t>
    </dgm:pt>
    <dgm:pt modelId="{1AB9671C-6104-4070-821A-BCB57456F6FB}" type="sibTrans" cxnId="{1C859D4E-802B-429B-9498-67A21502EAB1}">
      <dgm:prSet/>
      <dgm:spPr/>
      <dgm:t>
        <a:bodyPr/>
        <a:lstStyle/>
        <a:p>
          <a:endParaRPr lang="en-US"/>
        </a:p>
      </dgm:t>
    </dgm:pt>
    <dgm:pt modelId="{83F28C5F-31A7-4F8D-991E-415AEDB78CBC}">
      <dgm:prSet/>
      <dgm:spPr>
        <a:solidFill>
          <a:srgbClr val="00205B"/>
        </a:solidFill>
      </dgm:spPr>
      <dgm:t>
        <a:bodyPr/>
        <a:lstStyle/>
        <a:p>
          <a:r>
            <a:rPr lang="en-US">
              <a:latin typeface="Acumin Pro" panose="020B0504020202020204" pitchFamily="34" charset="0"/>
            </a:rPr>
            <a:t>Watches player facing for early movement and other violations.</a:t>
          </a:r>
        </a:p>
      </dgm:t>
    </dgm:pt>
    <dgm:pt modelId="{B5ECC705-8CFF-400E-AC76-9DCCF6850FA8}" type="parTrans" cxnId="{DAB7DBFD-4B25-4093-ACD9-B68C4B9B4D8B}">
      <dgm:prSet/>
      <dgm:spPr/>
      <dgm:t>
        <a:bodyPr/>
        <a:lstStyle/>
        <a:p>
          <a:endParaRPr lang="en-US"/>
        </a:p>
      </dgm:t>
    </dgm:pt>
    <dgm:pt modelId="{E0F273CC-7514-41AB-A609-F64D670BCB0A}" type="sibTrans" cxnId="{DAB7DBFD-4B25-4093-ACD9-B68C4B9B4D8B}">
      <dgm:prSet/>
      <dgm:spPr/>
      <dgm:t>
        <a:bodyPr/>
        <a:lstStyle/>
        <a:p>
          <a:endParaRPr lang="en-US"/>
        </a:p>
      </dgm:t>
    </dgm:pt>
    <dgm:pt modelId="{669F10B8-6D3B-4029-BA76-87E5D5D2686E}">
      <dgm:prSet/>
      <dgm:spPr>
        <a:solidFill>
          <a:srgbClr val="00205B"/>
        </a:solidFill>
      </dgm:spPr>
      <dgm:t>
        <a:bodyPr/>
        <a:lstStyle/>
        <a:p>
          <a:r>
            <a:rPr lang="en-US" dirty="0">
              <a:latin typeface="Acumin Pro" panose="020B0504020202020204" pitchFamily="34" charset="0"/>
            </a:rPr>
            <a:t>Knows where the far side wing players are before you put the ball down.</a:t>
          </a:r>
        </a:p>
      </dgm:t>
    </dgm:pt>
    <dgm:pt modelId="{77772629-A7DB-4C96-9B3E-B306FF2571EE}" type="parTrans" cxnId="{4C04964C-B17D-441B-93CB-7AC5988E8F05}">
      <dgm:prSet/>
      <dgm:spPr/>
      <dgm:t>
        <a:bodyPr/>
        <a:lstStyle/>
        <a:p>
          <a:endParaRPr lang="en-US"/>
        </a:p>
      </dgm:t>
    </dgm:pt>
    <dgm:pt modelId="{2480E5CD-C581-45F5-9AF6-5E6682A7FE2B}" type="sibTrans" cxnId="{4C04964C-B17D-441B-93CB-7AC5988E8F05}">
      <dgm:prSet/>
      <dgm:spPr/>
      <dgm:t>
        <a:bodyPr/>
        <a:lstStyle/>
        <a:p>
          <a:endParaRPr lang="en-US"/>
        </a:p>
      </dgm:t>
    </dgm:pt>
    <dgm:pt modelId="{B6C5EB97-6341-45F8-AF80-BFAB83F86A64}">
      <dgm:prSet/>
      <dgm:spPr>
        <a:solidFill>
          <a:srgbClr val="00205B"/>
        </a:solidFill>
      </dgm:spPr>
      <dgm:t>
        <a:bodyPr/>
        <a:lstStyle/>
        <a:p>
          <a:r>
            <a:rPr lang="en-US" dirty="0">
              <a:latin typeface="Acumin Pro" panose="020B0504020202020204" pitchFamily="34" charset="0"/>
            </a:rPr>
            <a:t>Restarts play after all violations</a:t>
          </a:r>
        </a:p>
      </dgm:t>
    </dgm:pt>
    <dgm:pt modelId="{D246AAD5-6D65-47D2-B2DA-B8F8B28CC1E0}" type="parTrans" cxnId="{ABC1D322-683B-405A-AB0A-47A9A6008533}">
      <dgm:prSet/>
      <dgm:spPr/>
      <dgm:t>
        <a:bodyPr/>
        <a:lstStyle/>
        <a:p>
          <a:endParaRPr lang="en-US"/>
        </a:p>
      </dgm:t>
    </dgm:pt>
    <dgm:pt modelId="{0310B0C9-9AFE-4BB0-9153-1A88B6052471}" type="sibTrans" cxnId="{ABC1D322-683B-405A-AB0A-47A9A6008533}">
      <dgm:prSet/>
      <dgm:spPr/>
      <dgm:t>
        <a:bodyPr/>
        <a:lstStyle/>
        <a:p>
          <a:endParaRPr lang="en-US"/>
        </a:p>
      </dgm:t>
    </dgm:pt>
    <dgm:pt modelId="{D678E43B-7488-441C-BFF8-39EF77FFD4EC}" type="pres">
      <dgm:prSet presAssocID="{34865C5F-BB97-4CE5-AD75-E8ED9E412B3C}" presName="Name0" presStyleCnt="0">
        <dgm:presLayoutVars>
          <dgm:dir/>
          <dgm:resizeHandles val="exact"/>
        </dgm:presLayoutVars>
      </dgm:prSet>
      <dgm:spPr/>
    </dgm:pt>
    <dgm:pt modelId="{B555AC3D-CC12-4F0B-9784-9AC61CA87DEA}" type="pres">
      <dgm:prSet presAssocID="{34865C5F-BB97-4CE5-AD75-E8ED9E412B3C}" presName="fgShape" presStyleLbl="fgShp" presStyleIdx="0" presStyleCnt="1"/>
      <dgm:spPr/>
    </dgm:pt>
    <dgm:pt modelId="{845B85BD-8969-4235-8DAA-1EC6014A66CD}" type="pres">
      <dgm:prSet presAssocID="{34865C5F-BB97-4CE5-AD75-E8ED9E412B3C}" presName="linComp" presStyleCnt="0"/>
      <dgm:spPr/>
    </dgm:pt>
    <dgm:pt modelId="{10B4B8C9-1731-419C-B4B1-8903AA26B346}" type="pres">
      <dgm:prSet presAssocID="{23360630-6607-442A-B5D6-877C598887CC}" presName="compNode" presStyleCnt="0"/>
      <dgm:spPr/>
    </dgm:pt>
    <dgm:pt modelId="{D8742F06-E481-462F-A83C-13EE0F6200E3}" type="pres">
      <dgm:prSet presAssocID="{23360630-6607-442A-B5D6-877C598887CC}" presName="bkgdShape" presStyleLbl="node1" presStyleIdx="0" presStyleCnt="5"/>
      <dgm:spPr/>
    </dgm:pt>
    <dgm:pt modelId="{F42155AA-2DA6-4056-B982-CE7C8A6427D0}" type="pres">
      <dgm:prSet presAssocID="{23360630-6607-442A-B5D6-877C598887CC}" presName="nodeTx" presStyleLbl="node1" presStyleIdx="0" presStyleCnt="5">
        <dgm:presLayoutVars>
          <dgm:bulletEnabled val="1"/>
        </dgm:presLayoutVars>
      </dgm:prSet>
      <dgm:spPr/>
    </dgm:pt>
    <dgm:pt modelId="{B03BAD71-2567-4D66-AEDB-89CB1354288E}" type="pres">
      <dgm:prSet presAssocID="{23360630-6607-442A-B5D6-877C598887CC}" presName="invisiNode" presStyleLbl="node1" presStyleIdx="0" presStyleCnt="5"/>
      <dgm:spPr/>
    </dgm:pt>
    <dgm:pt modelId="{AFB8A296-61FC-43B2-A3F6-91D7DD2E35A2}" type="pres">
      <dgm:prSet presAssocID="{23360630-6607-442A-B5D6-877C598887CC}" presName="imagNode" presStyleLbl="fgImgPlace1" presStyleIdx="0" presStyleCnt="5"/>
      <dgm:spPr>
        <a:blipFill>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dgm:spPr>
    </dgm:pt>
    <dgm:pt modelId="{4A144CD1-A92D-42EB-8A49-9088608C0571}" type="pres">
      <dgm:prSet presAssocID="{0AC73DFC-D927-4A67-B589-A09448562A40}" presName="sibTrans" presStyleLbl="sibTrans2D1" presStyleIdx="0" presStyleCnt="0"/>
      <dgm:spPr/>
    </dgm:pt>
    <dgm:pt modelId="{AF3F2153-E148-4DA0-8C07-51EC2F561B32}" type="pres">
      <dgm:prSet presAssocID="{365D089B-FA75-435E-8149-CD0068CEE49D}" presName="compNode" presStyleCnt="0"/>
      <dgm:spPr/>
    </dgm:pt>
    <dgm:pt modelId="{35F4A4FA-90EB-4606-9AF3-C17EC1495271}" type="pres">
      <dgm:prSet presAssocID="{365D089B-FA75-435E-8149-CD0068CEE49D}" presName="bkgdShape" presStyleLbl="node1" presStyleIdx="1" presStyleCnt="5"/>
      <dgm:spPr/>
    </dgm:pt>
    <dgm:pt modelId="{F1E6B322-6885-4CDD-8A5B-DDE2D57ED717}" type="pres">
      <dgm:prSet presAssocID="{365D089B-FA75-435E-8149-CD0068CEE49D}" presName="nodeTx" presStyleLbl="node1" presStyleIdx="1" presStyleCnt="5">
        <dgm:presLayoutVars>
          <dgm:bulletEnabled val="1"/>
        </dgm:presLayoutVars>
      </dgm:prSet>
      <dgm:spPr/>
    </dgm:pt>
    <dgm:pt modelId="{11A94F52-6B9A-4A7D-8204-52BAB589CE62}" type="pres">
      <dgm:prSet presAssocID="{365D089B-FA75-435E-8149-CD0068CEE49D}" presName="invisiNode" presStyleLbl="node1" presStyleIdx="1" presStyleCnt="5"/>
      <dgm:spPr/>
    </dgm:pt>
    <dgm:pt modelId="{BBCA8532-93A0-4AAE-B8FA-8AAF6EF92B5B}" type="pres">
      <dgm:prSet presAssocID="{365D089B-FA75-435E-8149-CD0068CEE49D}" presName="imagNode" presStyleLbl="fgImgPlace1" presStyleIdx="1" presStyleCnt="5"/>
      <dgm:spPr>
        <a:blipFill>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dgm:spPr>
    </dgm:pt>
    <dgm:pt modelId="{E85A1E85-EA77-4F37-A13B-5C7CF7A96629}" type="pres">
      <dgm:prSet presAssocID="{1AB9671C-6104-4070-821A-BCB57456F6FB}" presName="sibTrans" presStyleLbl="sibTrans2D1" presStyleIdx="0" presStyleCnt="0"/>
      <dgm:spPr/>
    </dgm:pt>
    <dgm:pt modelId="{04D12A38-BBE1-44BB-85B0-AC85DF82EF17}" type="pres">
      <dgm:prSet presAssocID="{83F28C5F-31A7-4F8D-991E-415AEDB78CBC}" presName="compNode" presStyleCnt="0"/>
      <dgm:spPr/>
    </dgm:pt>
    <dgm:pt modelId="{C677A794-5800-4D89-9804-ED22E6D969BD}" type="pres">
      <dgm:prSet presAssocID="{83F28C5F-31A7-4F8D-991E-415AEDB78CBC}" presName="bkgdShape" presStyleLbl="node1" presStyleIdx="2" presStyleCnt="5"/>
      <dgm:spPr/>
    </dgm:pt>
    <dgm:pt modelId="{95FF0CAC-9508-45E7-9C08-62DB8BB77138}" type="pres">
      <dgm:prSet presAssocID="{83F28C5F-31A7-4F8D-991E-415AEDB78CBC}" presName="nodeTx" presStyleLbl="node1" presStyleIdx="2" presStyleCnt="5">
        <dgm:presLayoutVars>
          <dgm:bulletEnabled val="1"/>
        </dgm:presLayoutVars>
      </dgm:prSet>
      <dgm:spPr/>
    </dgm:pt>
    <dgm:pt modelId="{5088C4B4-7593-411E-A6DD-168E49980871}" type="pres">
      <dgm:prSet presAssocID="{83F28C5F-31A7-4F8D-991E-415AEDB78CBC}" presName="invisiNode" presStyleLbl="node1" presStyleIdx="2" presStyleCnt="5"/>
      <dgm:spPr/>
    </dgm:pt>
    <dgm:pt modelId="{0DEACE51-E5B6-4E5D-A347-26A1FBE4DF24}" type="pres">
      <dgm:prSet presAssocID="{83F28C5F-31A7-4F8D-991E-415AEDB78CBC}" presName="imagNode" presStyleLbl="fgImgPlace1" presStyleIdx="2" presStyleCnt="5"/>
      <dgm:spPr>
        <a:blipFill>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dgm:spPr>
    </dgm:pt>
    <dgm:pt modelId="{7336D62E-1E67-4026-851E-C01763A3A47A}" type="pres">
      <dgm:prSet presAssocID="{E0F273CC-7514-41AB-A609-F64D670BCB0A}" presName="sibTrans" presStyleLbl="sibTrans2D1" presStyleIdx="0" presStyleCnt="0"/>
      <dgm:spPr/>
    </dgm:pt>
    <dgm:pt modelId="{D68DA226-B59F-4524-BD69-192CE57FBC73}" type="pres">
      <dgm:prSet presAssocID="{669F10B8-6D3B-4029-BA76-87E5D5D2686E}" presName="compNode" presStyleCnt="0"/>
      <dgm:spPr/>
    </dgm:pt>
    <dgm:pt modelId="{4AEAA15B-A41A-4A31-A86A-41EF62ADC88F}" type="pres">
      <dgm:prSet presAssocID="{669F10B8-6D3B-4029-BA76-87E5D5D2686E}" presName="bkgdShape" presStyleLbl="node1" presStyleIdx="3" presStyleCnt="5"/>
      <dgm:spPr/>
    </dgm:pt>
    <dgm:pt modelId="{ED3348F9-2894-43CA-A2AF-B040ED02EDB6}" type="pres">
      <dgm:prSet presAssocID="{669F10B8-6D3B-4029-BA76-87E5D5D2686E}" presName="nodeTx" presStyleLbl="node1" presStyleIdx="3" presStyleCnt="5">
        <dgm:presLayoutVars>
          <dgm:bulletEnabled val="1"/>
        </dgm:presLayoutVars>
      </dgm:prSet>
      <dgm:spPr/>
    </dgm:pt>
    <dgm:pt modelId="{6EBB266E-C574-4033-9357-692C5B8B468D}" type="pres">
      <dgm:prSet presAssocID="{669F10B8-6D3B-4029-BA76-87E5D5D2686E}" presName="invisiNode" presStyleLbl="node1" presStyleIdx="3" presStyleCnt="5"/>
      <dgm:spPr/>
    </dgm:pt>
    <dgm:pt modelId="{E9819431-A742-4D65-A789-DA97D087E8DC}" type="pres">
      <dgm:prSet presAssocID="{669F10B8-6D3B-4029-BA76-87E5D5D2686E}" presName="imagNode" presStyleLbl="fgImgPlace1" presStyleIdx="3" presStyleCnt="5"/>
      <dgm:spPr>
        <a:blipFill>
          <a:blip xmlns:r="http://schemas.openxmlformats.org/officeDocument/2006/relationships" r:embed="rId4" cstate="screen">
            <a:extLst>
              <a:ext uri="{28A0092B-C50C-407E-A947-70E740481C1C}">
                <a14:useLocalDpi xmlns:a14="http://schemas.microsoft.com/office/drawing/2010/main"/>
              </a:ext>
            </a:extLst>
          </a:blip>
          <a:srcRect/>
          <a:stretch>
            <a:fillRect/>
          </a:stretch>
        </a:blipFill>
      </dgm:spPr>
    </dgm:pt>
    <dgm:pt modelId="{916C7044-8C63-4E84-B2A6-061E514D8DEB}" type="pres">
      <dgm:prSet presAssocID="{2480E5CD-C581-45F5-9AF6-5E6682A7FE2B}" presName="sibTrans" presStyleLbl="sibTrans2D1" presStyleIdx="0" presStyleCnt="0"/>
      <dgm:spPr/>
    </dgm:pt>
    <dgm:pt modelId="{7F9FDED5-1F27-42F1-9C18-E054AB0FFA0C}" type="pres">
      <dgm:prSet presAssocID="{B6C5EB97-6341-45F8-AF80-BFAB83F86A64}" presName="compNode" presStyleCnt="0"/>
      <dgm:spPr/>
    </dgm:pt>
    <dgm:pt modelId="{B336B7B3-AD7A-486F-9B8B-7868B352E310}" type="pres">
      <dgm:prSet presAssocID="{B6C5EB97-6341-45F8-AF80-BFAB83F86A64}" presName="bkgdShape" presStyleLbl="node1" presStyleIdx="4" presStyleCnt="5"/>
      <dgm:spPr/>
    </dgm:pt>
    <dgm:pt modelId="{AD9D0AFC-E2EC-47CD-9B63-1CCC319DAC9C}" type="pres">
      <dgm:prSet presAssocID="{B6C5EB97-6341-45F8-AF80-BFAB83F86A64}" presName="nodeTx" presStyleLbl="node1" presStyleIdx="4" presStyleCnt="5">
        <dgm:presLayoutVars>
          <dgm:bulletEnabled val="1"/>
        </dgm:presLayoutVars>
      </dgm:prSet>
      <dgm:spPr/>
    </dgm:pt>
    <dgm:pt modelId="{FCE20F41-8F0E-4CDB-AC82-C3DC615464EA}" type="pres">
      <dgm:prSet presAssocID="{B6C5EB97-6341-45F8-AF80-BFAB83F86A64}" presName="invisiNode" presStyleLbl="node1" presStyleIdx="4" presStyleCnt="5"/>
      <dgm:spPr/>
    </dgm:pt>
    <dgm:pt modelId="{87CCE6BE-6F25-4283-9D24-CBBBBB41F009}" type="pres">
      <dgm:prSet presAssocID="{B6C5EB97-6341-45F8-AF80-BFAB83F86A64}" presName="imagNode" presStyleLbl="fgImgPlace1" presStyleIdx="4" presStyleCnt="5"/>
      <dgm:spPr>
        <a:blipFill>
          <a:blip xmlns:r="http://schemas.openxmlformats.org/officeDocument/2006/relationships" r:embed="rId5" cstate="screen">
            <a:extLst>
              <a:ext uri="{28A0092B-C50C-407E-A947-70E740481C1C}">
                <a14:useLocalDpi xmlns:a14="http://schemas.microsoft.com/office/drawing/2010/main"/>
              </a:ext>
            </a:extLst>
          </a:blip>
          <a:srcRect/>
          <a:stretch>
            <a:fillRect/>
          </a:stretch>
        </a:blipFill>
      </dgm:spPr>
    </dgm:pt>
  </dgm:ptLst>
  <dgm:cxnLst>
    <dgm:cxn modelId="{ABC1D322-683B-405A-AB0A-47A9A6008533}" srcId="{34865C5F-BB97-4CE5-AD75-E8ED9E412B3C}" destId="{B6C5EB97-6341-45F8-AF80-BFAB83F86A64}" srcOrd="4" destOrd="0" parTransId="{D246AAD5-6D65-47D2-B2DA-B8F8B28CC1E0}" sibTransId="{0310B0C9-9AFE-4BB0-9153-1A88B6052471}"/>
    <dgm:cxn modelId="{4BC2142B-8DA0-4D2A-93DB-D1CA002A308F}" type="presOf" srcId="{23360630-6607-442A-B5D6-877C598887CC}" destId="{D8742F06-E481-462F-A83C-13EE0F6200E3}" srcOrd="0" destOrd="0" presId="urn:microsoft.com/office/officeart/2005/8/layout/hList7"/>
    <dgm:cxn modelId="{50E91C2C-E3FD-47FD-997B-E002EB159714}" type="presOf" srcId="{1AB9671C-6104-4070-821A-BCB57456F6FB}" destId="{E85A1E85-EA77-4F37-A13B-5C7CF7A96629}" srcOrd="0" destOrd="0" presId="urn:microsoft.com/office/officeart/2005/8/layout/hList7"/>
    <dgm:cxn modelId="{3DF08A31-9DCC-486D-BE80-FD7021D4DB6B}" type="presOf" srcId="{34865C5F-BB97-4CE5-AD75-E8ED9E412B3C}" destId="{D678E43B-7488-441C-BFF8-39EF77FFD4EC}" srcOrd="0" destOrd="0" presId="urn:microsoft.com/office/officeart/2005/8/layout/hList7"/>
    <dgm:cxn modelId="{8A9E1035-4390-4541-B58C-AF09B9628FBB}" type="presOf" srcId="{83F28C5F-31A7-4F8D-991E-415AEDB78CBC}" destId="{C677A794-5800-4D89-9804-ED22E6D969BD}" srcOrd="0" destOrd="0" presId="urn:microsoft.com/office/officeart/2005/8/layout/hList7"/>
    <dgm:cxn modelId="{7E2B233E-D27A-4CD2-B71D-1CF485B2992C}" type="presOf" srcId="{365D089B-FA75-435E-8149-CD0068CEE49D}" destId="{35F4A4FA-90EB-4606-9AF3-C17EC1495271}" srcOrd="0" destOrd="0" presId="urn:microsoft.com/office/officeart/2005/8/layout/hList7"/>
    <dgm:cxn modelId="{A80A6B5F-E2B4-41EC-A881-E14F7CF4704B}" type="presOf" srcId="{23360630-6607-442A-B5D6-877C598887CC}" destId="{F42155AA-2DA6-4056-B982-CE7C8A6427D0}" srcOrd="1" destOrd="0" presId="urn:microsoft.com/office/officeart/2005/8/layout/hList7"/>
    <dgm:cxn modelId="{264C7264-9778-47D4-8E77-4D3512EF3739}" type="presOf" srcId="{669F10B8-6D3B-4029-BA76-87E5D5D2686E}" destId="{4AEAA15B-A41A-4A31-A86A-41EF62ADC88F}" srcOrd="0" destOrd="0" presId="urn:microsoft.com/office/officeart/2005/8/layout/hList7"/>
    <dgm:cxn modelId="{B227FD4B-DFD4-4EE9-9799-04E1BD3DDDE9}" type="presOf" srcId="{365D089B-FA75-435E-8149-CD0068CEE49D}" destId="{F1E6B322-6885-4CDD-8A5B-DDE2D57ED717}" srcOrd="1" destOrd="0" presId="urn:microsoft.com/office/officeart/2005/8/layout/hList7"/>
    <dgm:cxn modelId="{4C04964C-B17D-441B-93CB-7AC5988E8F05}" srcId="{34865C5F-BB97-4CE5-AD75-E8ED9E412B3C}" destId="{669F10B8-6D3B-4029-BA76-87E5D5D2686E}" srcOrd="3" destOrd="0" parTransId="{77772629-A7DB-4C96-9B3E-B306FF2571EE}" sibTransId="{2480E5CD-C581-45F5-9AF6-5E6682A7FE2B}"/>
    <dgm:cxn modelId="{1C859D4E-802B-429B-9498-67A21502EAB1}" srcId="{34865C5F-BB97-4CE5-AD75-E8ED9E412B3C}" destId="{365D089B-FA75-435E-8149-CD0068CEE49D}" srcOrd="1" destOrd="0" parTransId="{943052D3-B464-460D-B314-3B1D37840423}" sibTransId="{1AB9671C-6104-4070-821A-BCB57456F6FB}"/>
    <dgm:cxn modelId="{A71B3982-87C5-4C6E-BB4A-1944BD45DC8A}" type="presOf" srcId="{B6C5EB97-6341-45F8-AF80-BFAB83F86A64}" destId="{AD9D0AFC-E2EC-47CD-9B63-1CCC319DAC9C}" srcOrd="1" destOrd="0" presId="urn:microsoft.com/office/officeart/2005/8/layout/hList7"/>
    <dgm:cxn modelId="{46CB1589-CEDE-4C0B-AE81-487271DEAA00}" type="presOf" srcId="{0AC73DFC-D927-4A67-B589-A09448562A40}" destId="{4A144CD1-A92D-42EB-8A49-9088608C0571}" srcOrd="0" destOrd="0" presId="urn:microsoft.com/office/officeart/2005/8/layout/hList7"/>
    <dgm:cxn modelId="{6FD31F8F-6836-4940-B85A-DA36A25085DC}" type="presOf" srcId="{83F28C5F-31A7-4F8D-991E-415AEDB78CBC}" destId="{95FF0CAC-9508-45E7-9C08-62DB8BB77138}" srcOrd="1" destOrd="0" presId="urn:microsoft.com/office/officeart/2005/8/layout/hList7"/>
    <dgm:cxn modelId="{A3DDF29A-FF1E-403C-82D8-DA25FC48952D}" type="presOf" srcId="{B6C5EB97-6341-45F8-AF80-BFAB83F86A64}" destId="{B336B7B3-AD7A-486F-9B8B-7868B352E310}" srcOrd="0" destOrd="0" presId="urn:microsoft.com/office/officeart/2005/8/layout/hList7"/>
    <dgm:cxn modelId="{0084ACA0-DAA5-4B42-8A82-8D11DAC42E2A}" srcId="{34865C5F-BB97-4CE5-AD75-E8ED9E412B3C}" destId="{23360630-6607-442A-B5D6-877C598887CC}" srcOrd="0" destOrd="0" parTransId="{15702C56-FE22-4489-9F82-B1D591B38CA5}" sibTransId="{0AC73DFC-D927-4A67-B589-A09448562A40}"/>
    <dgm:cxn modelId="{35BB52AB-19E7-482C-A84D-309A80B38EF9}" type="presOf" srcId="{669F10B8-6D3B-4029-BA76-87E5D5D2686E}" destId="{ED3348F9-2894-43CA-A2AF-B040ED02EDB6}" srcOrd="1" destOrd="0" presId="urn:microsoft.com/office/officeart/2005/8/layout/hList7"/>
    <dgm:cxn modelId="{A50E34F3-09EB-4C2C-B738-E4A99794459D}" type="presOf" srcId="{2480E5CD-C581-45F5-9AF6-5E6682A7FE2B}" destId="{916C7044-8C63-4E84-B2A6-061E514D8DEB}" srcOrd="0" destOrd="0" presId="urn:microsoft.com/office/officeart/2005/8/layout/hList7"/>
    <dgm:cxn modelId="{DAB7DBFD-4B25-4093-ACD9-B68C4B9B4D8B}" srcId="{34865C5F-BB97-4CE5-AD75-E8ED9E412B3C}" destId="{83F28C5F-31A7-4F8D-991E-415AEDB78CBC}" srcOrd="2" destOrd="0" parTransId="{B5ECC705-8CFF-400E-AC76-9DCCF6850FA8}" sibTransId="{E0F273CC-7514-41AB-A609-F64D670BCB0A}"/>
    <dgm:cxn modelId="{9CFE1DFF-010F-435F-9D27-2DD9475FE337}" type="presOf" srcId="{E0F273CC-7514-41AB-A609-F64D670BCB0A}" destId="{7336D62E-1E67-4026-851E-C01763A3A47A}" srcOrd="0" destOrd="0" presId="urn:microsoft.com/office/officeart/2005/8/layout/hList7"/>
    <dgm:cxn modelId="{D5B3E4CC-9BA7-469B-888F-03C05335C61A}" type="presParOf" srcId="{D678E43B-7488-441C-BFF8-39EF77FFD4EC}" destId="{B555AC3D-CC12-4F0B-9784-9AC61CA87DEA}" srcOrd="0" destOrd="0" presId="urn:microsoft.com/office/officeart/2005/8/layout/hList7"/>
    <dgm:cxn modelId="{B95AF3B0-730A-4777-AAFF-BF122E70B81C}" type="presParOf" srcId="{D678E43B-7488-441C-BFF8-39EF77FFD4EC}" destId="{845B85BD-8969-4235-8DAA-1EC6014A66CD}" srcOrd="1" destOrd="0" presId="urn:microsoft.com/office/officeart/2005/8/layout/hList7"/>
    <dgm:cxn modelId="{114FBA00-E1C7-4D18-8145-1EBCDE23ED6D}" type="presParOf" srcId="{845B85BD-8969-4235-8DAA-1EC6014A66CD}" destId="{10B4B8C9-1731-419C-B4B1-8903AA26B346}" srcOrd="0" destOrd="0" presId="urn:microsoft.com/office/officeart/2005/8/layout/hList7"/>
    <dgm:cxn modelId="{92396F14-3D00-46C4-BA9A-17EBC79E4EA1}" type="presParOf" srcId="{10B4B8C9-1731-419C-B4B1-8903AA26B346}" destId="{D8742F06-E481-462F-A83C-13EE0F6200E3}" srcOrd="0" destOrd="0" presId="urn:microsoft.com/office/officeart/2005/8/layout/hList7"/>
    <dgm:cxn modelId="{B1F3F66C-FC3B-4E8F-972B-7958D648DA5E}" type="presParOf" srcId="{10B4B8C9-1731-419C-B4B1-8903AA26B346}" destId="{F42155AA-2DA6-4056-B982-CE7C8A6427D0}" srcOrd="1" destOrd="0" presId="urn:microsoft.com/office/officeart/2005/8/layout/hList7"/>
    <dgm:cxn modelId="{F2F8C3AB-77E2-4804-BFB0-F96C3EBEA9E9}" type="presParOf" srcId="{10B4B8C9-1731-419C-B4B1-8903AA26B346}" destId="{B03BAD71-2567-4D66-AEDB-89CB1354288E}" srcOrd="2" destOrd="0" presId="urn:microsoft.com/office/officeart/2005/8/layout/hList7"/>
    <dgm:cxn modelId="{16114519-F687-4CAE-B5D6-96AFE5AF4D5D}" type="presParOf" srcId="{10B4B8C9-1731-419C-B4B1-8903AA26B346}" destId="{AFB8A296-61FC-43B2-A3F6-91D7DD2E35A2}" srcOrd="3" destOrd="0" presId="urn:microsoft.com/office/officeart/2005/8/layout/hList7"/>
    <dgm:cxn modelId="{0F225195-FAF0-4BAA-A618-6A20F7F7CAF3}" type="presParOf" srcId="{845B85BD-8969-4235-8DAA-1EC6014A66CD}" destId="{4A144CD1-A92D-42EB-8A49-9088608C0571}" srcOrd="1" destOrd="0" presId="urn:microsoft.com/office/officeart/2005/8/layout/hList7"/>
    <dgm:cxn modelId="{E180CED7-9260-4EE7-95CE-2B97D8906216}" type="presParOf" srcId="{845B85BD-8969-4235-8DAA-1EC6014A66CD}" destId="{AF3F2153-E148-4DA0-8C07-51EC2F561B32}" srcOrd="2" destOrd="0" presId="urn:microsoft.com/office/officeart/2005/8/layout/hList7"/>
    <dgm:cxn modelId="{B7165FC7-E0DA-465D-AACF-C382712E668E}" type="presParOf" srcId="{AF3F2153-E148-4DA0-8C07-51EC2F561B32}" destId="{35F4A4FA-90EB-4606-9AF3-C17EC1495271}" srcOrd="0" destOrd="0" presId="urn:microsoft.com/office/officeart/2005/8/layout/hList7"/>
    <dgm:cxn modelId="{B15140DF-63D2-4633-BE84-AE18FC276330}" type="presParOf" srcId="{AF3F2153-E148-4DA0-8C07-51EC2F561B32}" destId="{F1E6B322-6885-4CDD-8A5B-DDE2D57ED717}" srcOrd="1" destOrd="0" presId="urn:microsoft.com/office/officeart/2005/8/layout/hList7"/>
    <dgm:cxn modelId="{3EB22066-D976-4C3B-A21D-A903D4B34F0A}" type="presParOf" srcId="{AF3F2153-E148-4DA0-8C07-51EC2F561B32}" destId="{11A94F52-6B9A-4A7D-8204-52BAB589CE62}" srcOrd="2" destOrd="0" presId="urn:microsoft.com/office/officeart/2005/8/layout/hList7"/>
    <dgm:cxn modelId="{98982764-3B30-4745-97C2-734619D8AA7B}" type="presParOf" srcId="{AF3F2153-E148-4DA0-8C07-51EC2F561B32}" destId="{BBCA8532-93A0-4AAE-B8FA-8AAF6EF92B5B}" srcOrd="3" destOrd="0" presId="urn:microsoft.com/office/officeart/2005/8/layout/hList7"/>
    <dgm:cxn modelId="{7F5F32E7-CEE6-42A0-9AF5-B6F8C7FDC444}" type="presParOf" srcId="{845B85BD-8969-4235-8DAA-1EC6014A66CD}" destId="{E85A1E85-EA77-4F37-A13B-5C7CF7A96629}" srcOrd="3" destOrd="0" presId="urn:microsoft.com/office/officeart/2005/8/layout/hList7"/>
    <dgm:cxn modelId="{85C20936-4D2F-4064-B074-0FC234AFC473}" type="presParOf" srcId="{845B85BD-8969-4235-8DAA-1EC6014A66CD}" destId="{04D12A38-BBE1-44BB-85B0-AC85DF82EF17}" srcOrd="4" destOrd="0" presId="urn:microsoft.com/office/officeart/2005/8/layout/hList7"/>
    <dgm:cxn modelId="{A08108A2-E6C2-45BC-8E07-C4562BDDCA63}" type="presParOf" srcId="{04D12A38-BBE1-44BB-85B0-AC85DF82EF17}" destId="{C677A794-5800-4D89-9804-ED22E6D969BD}" srcOrd="0" destOrd="0" presId="urn:microsoft.com/office/officeart/2005/8/layout/hList7"/>
    <dgm:cxn modelId="{C1B186C7-8297-4D7A-A28C-AC100EFF1BC1}" type="presParOf" srcId="{04D12A38-BBE1-44BB-85B0-AC85DF82EF17}" destId="{95FF0CAC-9508-45E7-9C08-62DB8BB77138}" srcOrd="1" destOrd="0" presId="urn:microsoft.com/office/officeart/2005/8/layout/hList7"/>
    <dgm:cxn modelId="{1841BA51-385B-4DA4-A7CA-05AA1C573688}" type="presParOf" srcId="{04D12A38-BBE1-44BB-85B0-AC85DF82EF17}" destId="{5088C4B4-7593-411E-A6DD-168E49980871}" srcOrd="2" destOrd="0" presId="urn:microsoft.com/office/officeart/2005/8/layout/hList7"/>
    <dgm:cxn modelId="{8A18FEBC-ADE2-457E-835C-39748671B566}" type="presParOf" srcId="{04D12A38-BBE1-44BB-85B0-AC85DF82EF17}" destId="{0DEACE51-E5B6-4E5D-A347-26A1FBE4DF24}" srcOrd="3" destOrd="0" presId="urn:microsoft.com/office/officeart/2005/8/layout/hList7"/>
    <dgm:cxn modelId="{AA80593A-80D0-4B01-A509-E82C9B0192AD}" type="presParOf" srcId="{845B85BD-8969-4235-8DAA-1EC6014A66CD}" destId="{7336D62E-1E67-4026-851E-C01763A3A47A}" srcOrd="5" destOrd="0" presId="urn:microsoft.com/office/officeart/2005/8/layout/hList7"/>
    <dgm:cxn modelId="{DB8D94FB-1C2B-4482-9B84-748D5F18E06F}" type="presParOf" srcId="{845B85BD-8969-4235-8DAA-1EC6014A66CD}" destId="{D68DA226-B59F-4524-BD69-192CE57FBC73}" srcOrd="6" destOrd="0" presId="urn:microsoft.com/office/officeart/2005/8/layout/hList7"/>
    <dgm:cxn modelId="{E40FCC38-02CB-4CC2-8B5D-F5396AC9B4F3}" type="presParOf" srcId="{D68DA226-B59F-4524-BD69-192CE57FBC73}" destId="{4AEAA15B-A41A-4A31-A86A-41EF62ADC88F}" srcOrd="0" destOrd="0" presId="urn:microsoft.com/office/officeart/2005/8/layout/hList7"/>
    <dgm:cxn modelId="{BE2B8371-7402-4955-B0E2-ED788829C100}" type="presParOf" srcId="{D68DA226-B59F-4524-BD69-192CE57FBC73}" destId="{ED3348F9-2894-43CA-A2AF-B040ED02EDB6}" srcOrd="1" destOrd="0" presId="urn:microsoft.com/office/officeart/2005/8/layout/hList7"/>
    <dgm:cxn modelId="{F31B482C-3E68-4AC7-81D5-3CAA641FFE62}" type="presParOf" srcId="{D68DA226-B59F-4524-BD69-192CE57FBC73}" destId="{6EBB266E-C574-4033-9357-692C5B8B468D}" srcOrd="2" destOrd="0" presId="urn:microsoft.com/office/officeart/2005/8/layout/hList7"/>
    <dgm:cxn modelId="{AEED0FCF-860F-49F9-BF41-E865F5ACCDB4}" type="presParOf" srcId="{D68DA226-B59F-4524-BD69-192CE57FBC73}" destId="{E9819431-A742-4D65-A789-DA97D087E8DC}" srcOrd="3" destOrd="0" presId="urn:microsoft.com/office/officeart/2005/8/layout/hList7"/>
    <dgm:cxn modelId="{19E86BF2-03D1-4C7F-B5BD-ADB19C09A969}" type="presParOf" srcId="{845B85BD-8969-4235-8DAA-1EC6014A66CD}" destId="{916C7044-8C63-4E84-B2A6-061E514D8DEB}" srcOrd="7" destOrd="0" presId="urn:microsoft.com/office/officeart/2005/8/layout/hList7"/>
    <dgm:cxn modelId="{E98AFC76-5377-4645-A543-171337CFE330}" type="presParOf" srcId="{845B85BD-8969-4235-8DAA-1EC6014A66CD}" destId="{7F9FDED5-1F27-42F1-9C18-E054AB0FFA0C}" srcOrd="8" destOrd="0" presId="urn:microsoft.com/office/officeart/2005/8/layout/hList7"/>
    <dgm:cxn modelId="{C58BEDA7-00C2-4B1A-A2D8-5B69BD05E821}" type="presParOf" srcId="{7F9FDED5-1F27-42F1-9C18-E054AB0FFA0C}" destId="{B336B7B3-AD7A-486F-9B8B-7868B352E310}" srcOrd="0" destOrd="0" presId="urn:microsoft.com/office/officeart/2005/8/layout/hList7"/>
    <dgm:cxn modelId="{B9E49E24-161C-4FB0-A3B3-A64BAF0A1D8A}" type="presParOf" srcId="{7F9FDED5-1F27-42F1-9C18-E054AB0FFA0C}" destId="{AD9D0AFC-E2EC-47CD-9B63-1CCC319DAC9C}" srcOrd="1" destOrd="0" presId="urn:microsoft.com/office/officeart/2005/8/layout/hList7"/>
    <dgm:cxn modelId="{4051A83D-4C6C-44F4-BBCC-74E88CE83B54}" type="presParOf" srcId="{7F9FDED5-1F27-42F1-9C18-E054AB0FFA0C}" destId="{FCE20F41-8F0E-4CDB-AC82-C3DC615464EA}" srcOrd="2" destOrd="0" presId="urn:microsoft.com/office/officeart/2005/8/layout/hList7"/>
    <dgm:cxn modelId="{A259D633-5312-49D9-9445-B4799FB7791B}" type="presParOf" srcId="{7F9FDED5-1F27-42F1-9C18-E054AB0FFA0C}" destId="{87CCE6BE-6F25-4283-9D24-CBBBBB41F009}"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A95017D-D1B7-4769-8DA1-4554C3FB0BE2}"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n-US"/>
        </a:p>
      </dgm:t>
    </dgm:pt>
    <dgm:pt modelId="{238AE39C-B34F-4889-829E-D9D43B7C0A4C}">
      <dgm:prSet custT="1"/>
      <dgm:spPr>
        <a:solidFill>
          <a:srgbClr val="97999B"/>
        </a:solidFill>
      </dgm:spPr>
      <dgm:t>
        <a:bodyPr/>
        <a:lstStyle/>
        <a:p>
          <a:r>
            <a:rPr lang="en-US" sz="1800" b="1" dirty="0">
              <a:solidFill>
                <a:srgbClr val="00205B"/>
              </a:solidFill>
              <a:latin typeface="Obvia" panose="02000503040000020004" pitchFamily="50" charset="0"/>
            </a:rPr>
            <a:t>Straddles midline where faceoff will be  </a:t>
          </a:r>
        </a:p>
      </dgm:t>
    </dgm:pt>
    <dgm:pt modelId="{ECDBEE9B-7ACD-417D-8BD4-4C03E8B651E1}" type="parTrans" cxnId="{A2A2EEDD-0FE0-40F3-A38C-D9363C858241}">
      <dgm:prSet/>
      <dgm:spPr/>
      <dgm:t>
        <a:bodyPr/>
        <a:lstStyle/>
        <a:p>
          <a:endParaRPr lang="en-US"/>
        </a:p>
      </dgm:t>
    </dgm:pt>
    <dgm:pt modelId="{1204D13E-7073-4D46-BC7A-D35F04261E52}" type="sibTrans" cxnId="{A2A2EEDD-0FE0-40F3-A38C-D9363C858241}">
      <dgm:prSet/>
      <dgm:spPr/>
      <dgm:t>
        <a:bodyPr/>
        <a:lstStyle/>
        <a:p>
          <a:endParaRPr lang="en-US"/>
        </a:p>
      </dgm:t>
    </dgm:pt>
    <dgm:pt modelId="{E4D83BFC-61BC-4442-98DD-F113B0FC9D23}">
      <dgm:prSet custT="1"/>
      <dgm:spPr>
        <a:solidFill>
          <a:srgbClr val="97999B"/>
        </a:solidFill>
      </dgm:spPr>
      <dgm:t>
        <a:bodyPr/>
        <a:lstStyle/>
        <a:p>
          <a:r>
            <a:rPr lang="en-US" sz="1800" b="1" dirty="0">
              <a:solidFill>
                <a:srgbClr val="00205B"/>
              </a:solidFill>
              <a:latin typeface="Obvia" panose="02000503040000020004" pitchFamily="50" charset="0"/>
            </a:rPr>
            <a:t>Places ball on the midline, waiting for partners to signal “Ready” </a:t>
          </a:r>
        </a:p>
      </dgm:t>
    </dgm:pt>
    <dgm:pt modelId="{8C73C8EE-CB85-424B-8DBE-AC477ECE0DCF}" type="parTrans" cxnId="{5999C929-F533-4270-B556-C0A534082028}">
      <dgm:prSet/>
      <dgm:spPr/>
      <dgm:t>
        <a:bodyPr/>
        <a:lstStyle/>
        <a:p>
          <a:endParaRPr lang="en-US"/>
        </a:p>
      </dgm:t>
    </dgm:pt>
    <dgm:pt modelId="{9C2BA525-B190-4F77-97DE-82E49EAF8750}" type="sibTrans" cxnId="{5999C929-F533-4270-B556-C0A534082028}">
      <dgm:prSet/>
      <dgm:spPr/>
      <dgm:t>
        <a:bodyPr/>
        <a:lstStyle/>
        <a:p>
          <a:endParaRPr lang="en-US"/>
        </a:p>
      </dgm:t>
    </dgm:pt>
    <dgm:pt modelId="{43E80AD7-8C8A-4F6A-B504-4756BA208E47}">
      <dgm:prSet custT="1"/>
      <dgm:spPr>
        <a:solidFill>
          <a:srgbClr val="97999B"/>
        </a:solidFill>
      </dgm:spPr>
      <dgm:t>
        <a:bodyPr/>
        <a:lstStyle/>
        <a:p>
          <a:r>
            <a:rPr lang="en-US" sz="1800" b="1" dirty="0">
              <a:solidFill>
                <a:srgbClr val="00205B"/>
              </a:solidFill>
              <a:latin typeface="Obvia" panose="02000503040000020004" pitchFamily="50" charset="0"/>
            </a:rPr>
            <a:t>Initiates FO by giving “Down” command</a:t>
          </a:r>
        </a:p>
      </dgm:t>
    </dgm:pt>
    <dgm:pt modelId="{FE06BFAE-F10B-4A2E-80CE-006320A39B70}" type="parTrans" cxnId="{EF33184C-BC57-493C-B14E-86512DF4E654}">
      <dgm:prSet/>
      <dgm:spPr/>
      <dgm:t>
        <a:bodyPr/>
        <a:lstStyle/>
        <a:p>
          <a:endParaRPr lang="en-US"/>
        </a:p>
      </dgm:t>
    </dgm:pt>
    <dgm:pt modelId="{AF631405-32DF-4610-BF6F-1587EE5F9844}" type="sibTrans" cxnId="{EF33184C-BC57-493C-B14E-86512DF4E654}">
      <dgm:prSet/>
      <dgm:spPr/>
      <dgm:t>
        <a:bodyPr/>
        <a:lstStyle/>
        <a:p>
          <a:endParaRPr lang="en-US"/>
        </a:p>
      </dgm:t>
    </dgm:pt>
    <dgm:pt modelId="{EC5DC58B-E590-4D9A-9E07-F1111F939D67}">
      <dgm:prSet custT="1"/>
      <dgm:spPr>
        <a:solidFill>
          <a:srgbClr val="97999B"/>
        </a:solidFill>
      </dgm:spPr>
      <dgm:t>
        <a:bodyPr/>
        <a:lstStyle/>
        <a:p>
          <a:r>
            <a:rPr lang="en-US" sz="1800" b="1" dirty="0">
              <a:solidFill>
                <a:srgbClr val="00205B"/>
              </a:solidFill>
              <a:latin typeface="Obvia" panose="02000503040000020004" pitchFamily="50" charset="0"/>
            </a:rPr>
            <a:t>Visually checks both players are in legal FO position</a:t>
          </a:r>
          <a:br>
            <a:rPr lang="en-US" sz="1800" b="1" dirty="0">
              <a:solidFill>
                <a:srgbClr val="00205B"/>
              </a:solidFill>
              <a:latin typeface="Obvia" panose="02000503040000020004" pitchFamily="50" charset="0"/>
            </a:rPr>
          </a:br>
          <a:r>
            <a:rPr lang="en-US" sz="1800" b="1" dirty="0">
              <a:solidFill>
                <a:srgbClr val="00205B"/>
              </a:solidFill>
              <a:latin typeface="Obvia" panose="02000503040000020004" pitchFamily="50" charset="0"/>
            </a:rPr>
            <a:t>If needed, should verbally adjust and may physically adjust players positioning (including crosses)</a:t>
          </a:r>
        </a:p>
      </dgm:t>
    </dgm:pt>
    <dgm:pt modelId="{8041562A-C3F2-4CCD-8878-B3120C8BA7B5}" type="parTrans" cxnId="{FEC9D897-D3AE-4BC9-8C30-A54467C4A860}">
      <dgm:prSet/>
      <dgm:spPr/>
      <dgm:t>
        <a:bodyPr/>
        <a:lstStyle/>
        <a:p>
          <a:endParaRPr lang="en-US"/>
        </a:p>
      </dgm:t>
    </dgm:pt>
    <dgm:pt modelId="{BD98737A-FD1C-4B23-838B-9951436CACFE}" type="sibTrans" cxnId="{FEC9D897-D3AE-4BC9-8C30-A54467C4A860}">
      <dgm:prSet/>
      <dgm:spPr/>
      <dgm:t>
        <a:bodyPr/>
        <a:lstStyle/>
        <a:p>
          <a:endParaRPr lang="en-US"/>
        </a:p>
      </dgm:t>
    </dgm:pt>
    <dgm:pt modelId="{94C31DF3-8715-41A0-947F-4DDFD8B2ADC6}">
      <dgm:prSet custT="1"/>
      <dgm:spPr>
        <a:solidFill>
          <a:srgbClr val="97999B"/>
        </a:solidFill>
      </dgm:spPr>
      <dgm:t>
        <a:bodyPr/>
        <a:lstStyle/>
        <a:p>
          <a:r>
            <a:rPr lang="en-US" sz="1800" b="1" dirty="0">
              <a:solidFill>
                <a:srgbClr val="00205B"/>
              </a:solidFill>
              <a:latin typeface="Obvia" panose="02000503040000020004" pitchFamily="50" charset="0"/>
            </a:rPr>
            <a:t>Gives “Set” command.</a:t>
          </a:r>
        </a:p>
      </dgm:t>
    </dgm:pt>
    <dgm:pt modelId="{B7DB8FE5-91C2-482A-AA75-63C5BE63A799}" type="parTrans" cxnId="{B8EAC60F-15F2-4137-8206-74CE6E5F742D}">
      <dgm:prSet/>
      <dgm:spPr/>
      <dgm:t>
        <a:bodyPr/>
        <a:lstStyle/>
        <a:p>
          <a:endParaRPr lang="en-US"/>
        </a:p>
      </dgm:t>
    </dgm:pt>
    <dgm:pt modelId="{749DAEEE-57ED-4F98-932E-1D31A9B7CAF4}" type="sibTrans" cxnId="{B8EAC60F-15F2-4137-8206-74CE6E5F742D}">
      <dgm:prSet/>
      <dgm:spPr/>
      <dgm:t>
        <a:bodyPr/>
        <a:lstStyle/>
        <a:p>
          <a:endParaRPr lang="en-US"/>
        </a:p>
      </dgm:t>
    </dgm:pt>
    <dgm:pt modelId="{CA4092B2-3950-45F5-A5B6-93EFDE3F5CE2}">
      <dgm:prSet custT="1"/>
      <dgm:spPr>
        <a:solidFill>
          <a:srgbClr val="97999B"/>
        </a:solidFill>
      </dgm:spPr>
      <dgm:t>
        <a:bodyPr/>
        <a:lstStyle/>
        <a:p>
          <a:r>
            <a:rPr lang="en-US" sz="1800" b="1" dirty="0">
              <a:solidFill>
                <a:srgbClr val="00205B"/>
              </a:solidFill>
              <a:latin typeface="Obvia" panose="02000503040000020004" pitchFamily="50" charset="0"/>
            </a:rPr>
            <a:t>Motionless and sounds whistle (avoid “</a:t>
          </a:r>
          <a:r>
            <a:rPr lang="en-US" sz="1800" b="1" dirty="0" err="1">
              <a:solidFill>
                <a:srgbClr val="00205B"/>
              </a:solidFill>
              <a:latin typeface="Obvia" panose="02000503040000020004" pitchFamily="50" charset="0"/>
            </a:rPr>
            <a:t>swhistles</a:t>
          </a:r>
          <a:r>
            <a:rPr lang="en-US" sz="1800" b="1" dirty="0">
              <a:solidFill>
                <a:srgbClr val="00205B"/>
              </a:solidFill>
              <a:latin typeface="Obvia" panose="02000503040000020004" pitchFamily="50" charset="0"/>
            </a:rPr>
            <a:t>”) </a:t>
          </a:r>
          <a:br>
            <a:rPr lang="en-US" sz="1800" b="1" dirty="0">
              <a:solidFill>
                <a:srgbClr val="00205B"/>
              </a:solidFill>
              <a:latin typeface="Obvia" panose="02000503040000020004" pitchFamily="50" charset="0"/>
            </a:rPr>
          </a:br>
          <a:r>
            <a:rPr lang="en-US" sz="1800" b="1" dirty="0">
              <a:solidFill>
                <a:srgbClr val="00205B"/>
              </a:solidFill>
              <a:latin typeface="Obvia" panose="02000503040000020004" pitchFamily="50" charset="0"/>
            </a:rPr>
            <a:t>Concentrating on FO players actions, moving with the play as necessary.</a:t>
          </a:r>
        </a:p>
      </dgm:t>
    </dgm:pt>
    <dgm:pt modelId="{B31B1027-D90C-4649-8410-7B4407C8208E}" type="parTrans" cxnId="{135DE995-49FD-4D62-AED5-1D6EF5A726D9}">
      <dgm:prSet/>
      <dgm:spPr/>
      <dgm:t>
        <a:bodyPr/>
        <a:lstStyle/>
        <a:p>
          <a:endParaRPr lang="en-US"/>
        </a:p>
      </dgm:t>
    </dgm:pt>
    <dgm:pt modelId="{ABED6030-00DB-4E8D-95C6-398AF117EE5F}" type="sibTrans" cxnId="{135DE995-49FD-4D62-AED5-1D6EF5A726D9}">
      <dgm:prSet/>
      <dgm:spPr/>
      <dgm:t>
        <a:bodyPr/>
        <a:lstStyle/>
        <a:p>
          <a:endParaRPr lang="en-US"/>
        </a:p>
      </dgm:t>
    </dgm:pt>
    <dgm:pt modelId="{0D25A449-BD7C-4392-88D1-4EF4C377BAC8}" type="pres">
      <dgm:prSet presAssocID="{3A95017D-D1B7-4769-8DA1-4554C3FB0BE2}" presName="Name0" presStyleCnt="0">
        <dgm:presLayoutVars>
          <dgm:dir/>
          <dgm:animLvl val="lvl"/>
          <dgm:resizeHandles val="exact"/>
        </dgm:presLayoutVars>
      </dgm:prSet>
      <dgm:spPr/>
    </dgm:pt>
    <dgm:pt modelId="{66053458-4AE2-4C54-A264-54B11B429B0E}" type="pres">
      <dgm:prSet presAssocID="{CA4092B2-3950-45F5-A5B6-93EFDE3F5CE2}" presName="boxAndChildren" presStyleCnt="0"/>
      <dgm:spPr/>
    </dgm:pt>
    <dgm:pt modelId="{86002AFB-5F2A-45A0-A180-BC2C4D521024}" type="pres">
      <dgm:prSet presAssocID="{CA4092B2-3950-45F5-A5B6-93EFDE3F5CE2}" presName="parentTextBox" presStyleLbl="node1" presStyleIdx="0" presStyleCnt="6"/>
      <dgm:spPr/>
    </dgm:pt>
    <dgm:pt modelId="{76F916D0-933B-4652-A671-159D7F0E9556}" type="pres">
      <dgm:prSet presAssocID="{749DAEEE-57ED-4F98-932E-1D31A9B7CAF4}" presName="sp" presStyleCnt="0"/>
      <dgm:spPr/>
    </dgm:pt>
    <dgm:pt modelId="{E686810B-96E2-441F-9805-8793D44C1CF8}" type="pres">
      <dgm:prSet presAssocID="{94C31DF3-8715-41A0-947F-4DDFD8B2ADC6}" presName="arrowAndChildren" presStyleCnt="0"/>
      <dgm:spPr/>
    </dgm:pt>
    <dgm:pt modelId="{DB93E9F7-01BB-4B7A-988C-8CFFDBBFA297}" type="pres">
      <dgm:prSet presAssocID="{94C31DF3-8715-41A0-947F-4DDFD8B2ADC6}" presName="parentTextArrow" presStyleLbl="node1" presStyleIdx="1" presStyleCnt="6"/>
      <dgm:spPr/>
    </dgm:pt>
    <dgm:pt modelId="{737B6B39-762D-4B0A-92AE-9F9C428B1309}" type="pres">
      <dgm:prSet presAssocID="{BD98737A-FD1C-4B23-838B-9951436CACFE}" presName="sp" presStyleCnt="0"/>
      <dgm:spPr/>
    </dgm:pt>
    <dgm:pt modelId="{EACA839B-1C8A-4019-8EA4-56A11FE2D2DB}" type="pres">
      <dgm:prSet presAssocID="{EC5DC58B-E590-4D9A-9E07-F1111F939D67}" presName="arrowAndChildren" presStyleCnt="0"/>
      <dgm:spPr/>
    </dgm:pt>
    <dgm:pt modelId="{F7E2DC49-D954-41BA-97CB-1C476BFB2833}" type="pres">
      <dgm:prSet presAssocID="{EC5DC58B-E590-4D9A-9E07-F1111F939D67}" presName="parentTextArrow" presStyleLbl="node1" presStyleIdx="2" presStyleCnt="6"/>
      <dgm:spPr/>
    </dgm:pt>
    <dgm:pt modelId="{8D98D1F4-E251-464D-B3C1-AD51AF648DDC}" type="pres">
      <dgm:prSet presAssocID="{AF631405-32DF-4610-BF6F-1587EE5F9844}" presName="sp" presStyleCnt="0"/>
      <dgm:spPr/>
    </dgm:pt>
    <dgm:pt modelId="{2BB0A481-C2B1-4B58-85D0-A63AD993D2A8}" type="pres">
      <dgm:prSet presAssocID="{43E80AD7-8C8A-4F6A-B504-4756BA208E47}" presName="arrowAndChildren" presStyleCnt="0"/>
      <dgm:spPr/>
    </dgm:pt>
    <dgm:pt modelId="{AFFE6EE8-099B-4936-AD4C-52654E9327C8}" type="pres">
      <dgm:prSet presAssocID="{43E80AD7-8C8A-4F6A-B504-4756BA208E47}" presName="parentTextArrow" presStyleLbl="node1" presStyleIdx="3" presStyleCnt="6"/>
      <dgm:spPr/>
    </dgm:pt>
    <dgm:pt modelId="{FD24DD16-CE6E-4FB5-AE35-E8790EE57B9F}" type="pres">
      <dgm:prSet presAssocID="{9C2BA525-B190-4F77-97DE-82E49EAF8750}" presName="sp" presStyleCnt="0"/>
      <dgm:spPr/>
    </dgm:pt>
    <dgm:pt modelId="{1C28D024-36EB-4ABA-83A7-97907B4CD7B1}" type="pres">
      <dgm:prSet presAssocID="{E4D83BFC-61BC-4442-98DD-F113B0FC9D23}" presName="arrowAndChildren" presStyleCnt="0"/>
      <dgm:spPr/>
    </dgm:pt>
    <dgm:pt modelId="{6546C5F7-C129-47FF-89DC-CF212E239130}" type="pres">
      <dgm:prSet presAssocID="{E4D83BFC-61BC-4442-98DD-F113B0FC9D23}" presName="parentTextArrow" presStyleLbl="node1" presStyleIdx="4" presStyleCnt="6"/>
      <dgm:spPr/>
    </dgm:pt>
    <dgm:pt modelId="{6A746935-97F6-44B4-84E1-D67691950F58}" type="pres">
      <dgm:prSet presAssocID="{1204D13E-7073-4D46-BC7A-D35F04261E52}" presName="sp" presStyleCnt="0"/>
      <dgm:spPr/>
    </dgm:pt>
    <dgm:pt modelId="{095B38FC-73E9-4241-A5DF-D76399DBA504}" type="pres">
      <dgm:prSet presAssocID="{238AE39C-B34F-4889-829E-D9D43B7C0A4C}" presName="arrowAndChildren" presStyleCnt="0"/>
      <dgm:spPr/>
    </dgm:pt>
    <dgm:pt modelId="{F3852A41-8561-4654-B726-6DE20411497E}" type="pres">
      <dgm:prSet presAssocID="{238AE39C-B34F-4889-829E-D9D43B7C0A4C}" presName="parentTextArrow" presStyleLbl="node1" presStyleIdx="5" presStyleCnt="6"/>
      <dgm:spPr/>
    </dgm:pt>
  </dgm:ptLst>
  <dgm:cxnLst>
    <dgm:cxn modelId="{B8EAC60F-15F2-4137-8206-74CE6E5F742D}" srcId="{3A95017D-D1B7-4769-8DA1-4554C3FB0BE2}" destId="{94C31DF3-8715-41A0-947F-4DDFD8B2ADC6}" srcOrd="4" destOrd="0" parTransId="{B7DB8FE5-91C2-482A-AA75-63C5BE63A799}" sibTransId="{749DAEEE-57ED-4F98-932E-1D31A9B7CAF4}"/>
    <dgm:cxn modelId="{06E5C817-E664-446C-AF67-C8FC7BEAA7C1}" type="presOf" srcId="{43E80AD7-8C8A-4F6A-B504-4756BA208E47}" destId="{AFFE6EE8-099B-4936-AD4C-52654E9327C8}" srcOrd="0" destOrd="0" presId="urn:microsoft.com/office/officeart/2005/8/layout/process4"/>
    <dgm:cxn modelId="{5999C929-F533-4270-B556-C0A534082028}" srcId="{3A95017D-D1B7-4769-8DA1-4554C3FB0BE2}" destId="{E4D83BFC-61BC-4442-98DD-F113B0FC9D23}" srcOrd="1" destOrd="0" parTransId="{8C73C8EE-CB85-424B-8DBE-AC477ECE0DCF}" sibTransId="{9C2BA525-B190-4F77-97DE-82E49EAF8750}"/>
    <dgm:cxn modelId="{EE8BC02D-E2A4-43A6-BD1D-0A6C754DC806}" type="presOf" srcId="{94C31DF3-8715-41A0-947F-4DDFD8B2ADC6}" destId="{DB93E9F7-01BB-4B7A-988C-8CFFDBBFA297}" srcOrd="0" destOrd="0" presId="urn:microsoft.com/office/officeart/2005/8/layout/process4"/>
    <dgm:cxn modelId="{F78F1748-A1A4-4FAB-89BC-7E3FAE7547D6}" type="presOf" srcId="{238AE39C-B34F-4889-829E-D9D43B7C0A4C}" destId="{F3852A41-8561-4654-B726-6DE20411497E}" srcOrd="0" destOrd="0" presId="urn:microsoft.com/office/officeart/2005/8/layout/process4"/>
    <dgm:cxn modelId="{EF33184C-BC57-493C-B14E-86512DF4E654}" srcId="{3A95017D-D1B7-4769-8DA1-4554C3FB0BE2}" destId="{43E80AD7-8C8A-4F6A-B504-4756BA208E47}" srcOrd="2" destOrd="0" parTransId="{FE06BFAE-F10B-4A2E-80CE-006320A39B70}" sibTransId="{AF631405-32DF-4610-BF6F-1587EE5F9844}"/>
    <dgm:cxn modelId="{135DE995-49FD-4D62-AED5-1D6EF5A726D9}" srcId="{3A95017D-D1B7-4769-8DA1-4554C3FB0BE2}" destId="{CA4092B2-3950-45F5-A5B6-93EFDE3F5CE2}" srcOrd="5" destOrd="0" parTransId="{B31B1027-D90C-4649-8410-7B4407C8208E}" sibTransId="{ABED6030-00DB-4E8D-95C6-398AF117EE5F}"/>
    <dgm:cxn modelId="{FEC9D897-D3AE-4BC9-8C30-A54467C4A860}" srcId="{3A95017D-D1B7-4769-8DA1-4554C3FB0BE2}" destId="{EC5DC58B-E590-4D9A-9E07-F1111F939D67}" srcOrd="3" destOrd="0" parTransId="{8041562A-C3F2-4CCD-8878-B3120C8BA7B5}" sibTransId="{BD98737A-FD1C-4B23-838B-9951436CACFE}"/>
    <dgm:cxn modelId="{FFCBC1CF-E6FF-4A8D-8D84-3B6A6272E235}" type="presOf" srcId="{3A95017D-D1B7-4769-8DA1-4554C3FB0BE2}" destId="{0D25A449-BD7C-4392-88D1-4EF4C377BAC8}" srcOrd="0" destOrd="0" presId="urn:microsoft.com/office/officeart/2005/8/layout/process4"/>
    <dgm:cxn modelId="{44F8E7DA-0134-4492-BA66-E4BF2C09EEC2}" type="presOf" srcId="{E4D83BFC-61BC-4442-98DD-F113B0FC9D23}" destId="{6546C5F7-C129-47FF-89DC-CF212E239130}" srcOrd="0" destOrd="0" presId="urn:microsoft.com/office/officeart/2005/8/layout/process4"/>
    <dgm:cxn modelId="{A2A2EEDD-0FE0-40F3-A38C-D9363C858241}" srcId="{3A95017D-D1B7-4769-8DA1-4554C3FB0BE2}" destId="{238AE39C-B34F-4889-829E-D9D43B7C0A4C}" srcOrd="0" destOrd="0" parTransId="{ECDBEE9B-7ACD-417D-8BD4-4C03E8B651E1}" sibTransId="{1204D13E-7073-4D46-BC7A-D35F04261E52}"/>
    <dgm:cxn modelId="{B18C9AE1-CC35-4102-B184-3EEC3CFDB2BA}" type="presOf" srcId="{EC5DC58B-E590-4D9A-9E07-F1111F939D67}" destId="{F7E2DC49-D954-41BA-97CB-1C476BFB2833}" srcOrd="0" destOrd="0" presId="urn:microsoft.com/office/officeart/2005/8/layout/process4"/>
    <dgm:cxn modelId="{E44D8EF7-2006-4B90-AC98-51123F23A567}" type="presOf" srcId="{CA4092B2-3950-45F5-A5B6-93EFDE3F5CE2}" destId="{86002AFB-5F2A-45A0-A180-BC2C4D521024}" srcOrd="0" destOrd="0" presId="urn:microsoft.com/office/officeart/2005/8/layout/process4"/>
    <dgm:cxn modelId="{4E02CCB7-0320-443C-85AB-059A8DD8EFE9}" type="presParOf" srcId="{0D25A449-BD7C-4392-88D1-4EF4C377BAC8}" destId="{66053458-4AE2-4C54-A264-54B11B429B0E}" srcOrd="0" destOrd="0" presId="urn:microsoft.com/office/officeart/2005/8/layout/process4"/>
    <dgm:cxn modelId="{9B0D3109-B742-48A5-8AB2-E5120B473C1F}" type="presParOf" srcId="{66053458-4AE2-4C54-A264-54B11B429B0E}" destId="{86002AFB-5F2A-45A0-A180-BC2C4D521024}" srcOrd="0" destOrd="0" presId="urn:microsoft.com/office/officeart/2005/8/layout/process4"/>
    <dgm:cxn modelId="{6EB6A136-660D-4F16-81EA-150359686845}" type="presParOf" srcId="{0D25A449-BD7C-4392-88D1-4EF4C377BAC8}" destId="{76F916D0-933B-4652-A671-159D7F0E9556}" srcOrd="1" destOrd="0" presId="urn:microsoft.com/office/officeart/2005/8/layout/process4"/>
    <dgm:cxn modelId="{2E6010ED-443E-4099-AD79-BC3205A9EF6F}" type="presParOf" srcId="{0D25A449-BD7C-4392-88D1-4EF4C377BAC8}" destId="{E686810B-96E2-441F-9805-8793D44C1CF8}" srcOrd="2" destOrd="0" presId="urn:microsoft.com/office/officeart/2005/8/layout/process4"/>
    <dgm:cxn modelId="{A51FB3A2-6C34-4F1B-B273-F7C6CA898E32}" type="presParOf" srcId="{E686810B-96E2-441F-9805-8793D44C1CF8}" destId="{DB93E9F7-01BB-4B7A-988C-8CFFDBBFA297}" srcOrd="0" destOrd="0" presId="urn:microsoft.com/office/officeart/2005/8/layout/process4"/>
    <dgm:cxn modelId="{E4B7F79D-9D13-48B6-86BE-7460B0BD4501}" type="presParOf" srcId="{0D25A449-BD7C-4392-88D1-4EF4C377BAC8}" destId="{737B6B39-762D-4B0A-92AE-9F9C428B1309}" srcOrd="3" destOrd="0" presId="urn:microsoft.com/office/officeart/2005/8/layout/process4"/>
    <dgm:cxn modelId="{7BACAF34-1D3D-4E6B-8853-870820AE2A86}" type="presParOf" srcId="{0D25A449-BD7C-4392-88D1-4EF4C377BAC8}" destId="{EACA839B-1C8A-4019-8EA4-56A11FE2D2DB}" srcOrd="4" destOrd="0" presId="urn:microsoft.com/office/officeart/2005/8/layout/process4"/>
    <dgm:cxn modelId="{9BCA97DB-DF76-4B3F-A448-5B429130AC37}" type="presParOf" srcId="{EACA839B-1C8A-4019-8EA4-56A11FE2D2DB}" destId="{F7E2DC49-D954-41BA-97CB-1C476BFB2833}" srcOrd="0" destOrd="0" presId="urn:microsoft.com/office/officeart/2005/8/layout/process4"/>
    <dgm:cxn modelId="{92A77169-675E-4252-8BB5-2AE00EAB94BE}" type="presParOf" srcId="{0D25A449-BD7C-4392-88D1-4EF4C377BAC8}" destId="{8D98D1F4-E251-464D-B3C1-AD51AF648DDC}" srcOrd="5" destOrd="0" presId="urn:microsoft.com/office/officeart/2005/8/layout/process4"/>
    <dgm:cxn modelId="{656C0CF9-6D63-4708-AE86-93DF600E0CF6}" type="presParOf" srcId="{0D25A449-BD7C-4392-88D1-4EF4C377BAC8}" destId="{2BB0A481-C2B1-4B58-85D0-A63AD993D2A8}" srcOrd="6" destOrd="0" presId="urn:microsoft.com/office/officeart/2005/8/layout/process4"/>
    <dgm:cxn modelId="{EDF77037-D5D0-4205-85F6-6A0C70B4250F}" type="presParOf" srcId="{2BB0A481-C2B1-4B58-85D0-A63AD993D2A8}" destId="{AFFE6EE8-099B-4936-AD4C-52654E9327C8}" srcOrd="0" destOrd="0" presId="urn:microsoft.com/office/officeart/2005/8/layout/process4"/>
    <dgm:cxn modelId="{881E7DA1-D6AF-4E84-8367-58188B82CCC5}" type="presParOf" srcId="{0D25A449-BD7C-4392-88D1-4EF4C377BAC8}" destId="{FD24DD16-CE6E-4FB5-AE35-E8790EE57B9F}" srcOrd="7" destOrd="0" presId="urn:microsoft.com/office/officeart/2005/8/layout/process4"/>
    <dgm:cxn modelId="{19C2493F-4962-4644-B6D8-DAE24B3308AB}" type="presParOf" srcId="{0D25A449-BD7C-4392-88D1-4EF4C377BAC8}" destId="{1C28D024-36EB-4ABA-83A7-97907B4CD7B1}" srcOrd="8" destOrd="0" presId="urn:microsoft.com/office/officeart/2005/8/layout/process4"/>
    <dgm:cxn modelId="{071FD451-6F05-4D51-BD87-48B0E4BAC426}" type="presParOf" srcId="{1C28D024-36EB-4ABA-83A7-97907B4CD7B1}" destId="{6546C5F7-C129-47FF-89DC-CF212E239130}" srcOrd="0" destOrd="0" presId="urn:microsoft.com/office/officeart/2005/8/layout/process4"/>
    <dgm:cxn modelId="{78FD56E4-0D27-4AE7-9DD1-49C1479CAAFB}" type="presParOf" srcId="{0D25A449-BD7C-4392-88D1-4EF4C377BAC8}" destId="{6A746935-97F6-44B4-84E1-D67691950F58}" srcOrd="9" destOrd="0" presId="urn:microsoft.com/office/officeart/2005/8/layout/process4"/>
    <dgm:cxn modelId="{12787E04-D735-4A1A-8112-925B67726F24}" type="presParOf" srcId="{0D25A449-BD7C-4392-88D1-4EF4C377BAC8}" destId="{095B38FC-73E9-4241-A5DF-D76399DBA504}" srcOrd="10" destOrd="0" presId="urn:microsoft.com/office/officeart/2005/8/layout/process4"/>
    <dgm:cxn modelId="{F43BC737-856C-42AD-AA3E-11FE1F4062A2}" type="presParOf" srcId="{095B38FC-73E9-4241-A5DF-D76399DBA504}" destId="{F3852A41-8561-4654-B726-6DE20411497E}"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9A175BA-330F-4445-BDE5-33E53CA34F15}"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5B665BB2-BB54-4DE2-94E4-36AEE42FA3B5}">
      <dgm:prSet/>
      <dgm:spPr>
        <a:solidFill>
          <a:srgbClr val="00205B"/>
        </a:solidFill>
      </dgm:spPr>
      <dgm:t>
        <a:bodyPr/>
        <a:lstStyle/>
        <a:p>
          <a:r>
            <a:rPr lang="en-US" dirty="0">
              <a:latin typeface="Obvia" panose="02000503040000020004" pitchFamily="50" charset="0"/>
            </a:rPr>
            <a:t>Assists with face-off set up</a:t>
          </a:r>
        </a:p>
      </dgm:t>
    </dgm:pt>
    <dgm:pt modelId="{CD5F7DAE-189F-4E3A-A52C-BDAA31BC4C53}" type="parTrans" cxnId="{01B6D8D0-929C-4D98-85BB-981F9105ABAF}">
      <dgm:prSet/>
      <dgm:spPr/>
      <dgm:t>
        <a:bodyPr/>
        <a:lstStyle/>
        <a:p>
          <a:endParaRPr lang="en-US"/>
        </a:p>
      </dgm:t>
    </dgm:pt>
    <dgm:pt modelId="{1BED23C2-FC0E-47A0-920C-E0E43F65B838}" type="sibTrans" cxnId="{01B6D8D0-929C-4D98-85BB-981F9105ABAF}">
      <dgm:prSet/>
      <dgm:spPr/>
      <dgm:t>
        <a:bodyPr/>
        <a:lstStyle/>
        <a:p>
          <a:endParaRPr lang="en-US"/>
        </a:p>
      </dgm:t>
    </dgm:pt>
    <dgm:pt modelId="{3C6C05C8-2EAA-4B00-BE0F-0D714FE88FD1}">
      <dgm:prSet/>
      <dgm:spPr>
        <a:solidFill>
          <a:srgbClr val="00205B"/>
        </a:solidFill>
      </dgm:spPr>
      <dgm:t>
        <a:bodyPr/>
        <a:lstStyle/>
        <a:p>
          <a:r>
            <a:rPr lang="en-US">
              <a:latin typeface="Obvia" panose="02000503040000020004" pitchFamily="50" charset="0"/>
            </a:rPr>
            <a:t>Backs out diagonally</a:t>
          </a:r>
        </a:p>
      </dgm:t>
    </dgm:pt>
    <dgm:pt modelId="{8168914B-E974-4E85-BB1D-80300F4987EC}" type="parTrans" cxnId="{07866B4C-3226-4C43-92E5-587C15E00FE6}">
      <dgm:prSet/>
      <dgm:spPr/>
      <dgm:t>
        <a:bodyPr/>
        <a:lstStyle/>
        <a:p>
          <a:endParaRPr lang="en-US"/>
        </a:p>
      </dgm:t>
    </dgm:pt>
    <dgm:pt modelId="{F8C102A1-B081-41E7-9E75-AA163680D648}" type="sibTrans" cxnId="{07866B4C-3226-4C43-92E5-587C15E00FE6}">
      <dgm:prSet/>
      <dgm:spPr/>
      <dgm:t>
        <a:bodyPr/>
        <a:lstStyle/>
        <a:p>
          <a:endParaRPr lang="en-US"/>
        </a:p>
      </dgm:t>
    </dgm:pt>
    <dgm:pt modelId="{5B8EB617-985B-4363-BABB-177C8714AE4B}">
      <dgm:prSet/>
      <dgm:spPr>
        <a:solidFill>
          <a:srgbClr val="00205B"/>
        </a:solidFill>
      </dgm:spPr>
      <dgm:t>
        <a:bodyPr/>
        <a:lstStyle/>
        <a:p>
          <a:r>
            <a:rPr lang="en-US" dirty="0">
              <a:latin typeface="Obvia" panose="02000503040000020004" pitchFamily="50" charset="0"/>
            </a:rPr>
            <a:t>Responsible for left goal</a:t>
          </a:r>
        </a:p>
      </dgm:t>
    </dgm:pt>
    <dgm:pt modelId="{2333D228-7D48-4DA5-AE95-E4147EE59542}" type="parTrans" cxnId="{9785CAAF-DD4C-42F2-8C85-D4F801937872}">
      <dgm:prSet/>
      <dgm:spPr/>
      <dgm:t>
        <a:bodyPr/>
        <a:lstStyle/>
        <a:p>
          <a:endParaRPr lang="en-US"/>
        </a:p>
      </dgm:t>
    </dgm:pt>
    <dgm:pt modelId="{7D80254D-7124-444D-95EB-6D6EF7755F35}" type="sibTrans" cxnId="{9785CAAF-DD4C-42F2-8C85-D4F801937872}">
      <dgm:prSet/>
      <dgm:spPr/>
      <dgm:t>
        <a:bodyPr/>
        <a:lstStyle/>
        <a:p>
          <a:endParaRPr lang="en-US"/>
        </a:p>
      </dgm:t>
    </dgm:pt>
    <dgm:pt modelId="{62A4CB00-D873-4B16-8B9C-B65F210F23D0}">
      <dgm:prSet/>
      <dgm:spPr>
        <a:solidFill>
          <a:srgbClr val="00205B"/>
        </a:solidFill>
      </dgm:spPr>
      <dgm:t>
        <a:bodyPr/>
        <a:lstStyle/>
        <a:p>
          <a:r>
            <a:rPr lang="en-US" dirty="0">
              <a:latin typeface="Obvia" panose="02000503040000020004" pitchFamily="50" charset="0"/>
            </a:rPr>
            <a:t>Watches for early movement and violations</a:t>
          </a:r>
        </a:p>
      </dgm:t>
    </dgm:pt>
    <dgm:pt modelId="{7619A595-D436-48A7-BCB0-94F97F1354B4}" type="parTrans" cxnId="{93D2255F-82BB-4270-A0C0-EC6BC30C36DD}">
      <dgm:prSet/>
      <dgm:spPr/>
      <dgm:t>
        <a:bodyPr/>
        <a:lstStyle/>
        <a:p>
          <a:endParaRPr lang="en-US"/>
        </a:p>
      </dgm:t>
    </dgm:pt>
    <dgm:pt modelId="{EC4DFD7F-5CD3-46FD-8C7F-A40CE9A4D171}" type="sibTrans" cxnId="{93D2255F-82BB-4270-A0C0-EC6BC30C36DD}">
      <dgm:prSet/>
      <dgm:spPr/>
      <dgm:t>
        <a:bodyPr/>
        <a:lstStyle/>
        <a:p>
          <a:endParaRPr lang="en-US"/>
        </a:p>
      </dgm:t>
    </dgm:pt>
    <dgm:pt modelId="{5C845D4C-730C-4D3C-82BB-AA3839881E8A}">
      <dgm:prSet/>
      <dgm:spPr>
        <a:solidFill>
          <a:srgbClr val="00205B"/>
        </a:solidFill>
      </dgm:spPr>
      <dgm:t>
        <a:bodyPr/>
        <a:lstStyle/>
        <a:p>
          <a:r>
            <a:rPr lang="en-US">
              <a:latin typeface="Obvia" panose="02000503040000020004" pitchFamily="50" charset="0"/>
            </a:rPr>
            <a:t>Can stop play and call violations</a:t>
          </a:r>
        </a:p>
      </dgm:t>
    </dgm:pt>
    <dgm:pt modelId="{C7B17423-E904-4D13-9953-FD4E149609D0}" type="parTrans" cxnId="{D06E0DBB-E2D4-4984-935C-6E88B2B4E195}">
      <dgm:prSet/>
      <dgm:spPr/>
      <dgm:t>
        <a:bodyPr/>
        <a:lstStyle/>
        <a:p>
          <a:endParaRPr lang="en-US"/>
        </a:p>
      </dgm:t>
    </dgm:pt>
    <dgm:pt modelId="{7CF6565B-97DA-4E1F-B39F-787F8ED13D4C}" type="sibTrans" cxnId="{D06E0DBB-E2D4-4984-935C-6E88B2B4E195}">
      <dgm:prSet/>
      <dgm:spPr/>
      <dgm:t>
        <a:bodyPr/>
        <a:lstStyle/>
        <a:p>
          <a:endParaRPr lang="en-US"/>
        </a:p>
      </dgm:t>
    </dgm:pt>
    <dgm:pt modelId="{D254855F-26C5-4C9D-ACEF-D10F11253AFC}">
      <dgm:prSet/>
      <dgm:spPr>
        <a:solidFill>
          <a:srgbClr val="00205B"/>
        </a:solidFill>
      </dgm:spPr>
      <dgm:t>
        <a:bodyPr/>
        <a:lstStyle/>
        <a:p>
          <a:r>
            <a:rPr lang="en-US">
              <a:latin typeface="Obvia" panose="02000503040000020004" pitchFamily="50" charset="0"/>
            </a:rPr>
            <a:t>Watches for early release from restraining ling</a:t>
          </a:r>
        </a:p>
      </dgm:t>
    </dgm:pt>
    <dgm:pt modelId="{60E1ACD7-35A5-4122-9C89-267563973181}" type="parTrans" cxnId="{2C2373CC-30D6-4903-AD10-580B3AD5F43A}">
      <dgm:prSet/>
      <dgm:spPr/>
      <dgm:t>
        <a:bodyPr/>
        <a:lstStyle/>
        <a:p>
          <a:endParaRPr lang="en-US"/>
        </a:p>
      </dgm:t>
    </dgm:pt>
    <dgm:pt modelId="{C5884055-DFD2-4F7C-8F41-1C2AAFC429F8}" type="sibTrans" cxnId="{2C2373CC-30D6-4903-AD10-580B3AD5F43A}">
      <dgm:prSet/>
      <dgm:spPr/>
      <dgm:t>
        <a:bodyPr/>
        <a:lstStyle/>
        <a:p>
          <a:endParaRPr lang="en-US"/>
        </a:p>
      </dgm:t>
    </dgm:pt>
    <dgm:pt modelId="{7185CF83-38D7-4CF1-9ED5-FD41FE1C38D4}">
      <dgm:prSet/>
      <dgm:spPr>
        <a:solidFill>
          <a:srgbClr val="00205B"/>
        </a:solidFill>
      </dgm:spPr>
      <dgm:t>
        <a:bodyPr/>
        <a:lstStyle/>
        <a:p>
          <a:r>
            <a:rPr lang="en-US" dirty="0">
              <a:latin typeface="Obvia" panose="02000503040000020004" pitchFamily="50" charset="0"/>
            </a:rPr>
            <a:t>Locks players behind restraining line on violations</a:t>
          </a:r>
        </a:p>
      </dgm:t>
    </dgm:pt>
    <dgm:pt modelId="{D82C957E-1358-463D-856D-8B6730FDE765}" type="parTrans" cxnId="{07477B0F-F14D-4AF2-BAAE-0E1110A19938}">
      <dgm:prSet/>
      <dgm:spPr/>
      <dgm:t>
        <a:bodyPr/>
        <a:lstStyle/>
        <a:p>
          <a:endParaRPr lang="en-US"/>
        </a:p>
      </dgm:t>
    </dgm:pt>
    <dgm:pt modelId="{E2E39FA6-3FF1-4641-8CD9-2095F8274DCC}" type="sibTrans" cxnId="{07477B0F-F14D-4AF2-BAAE-0E1110A19938}">
      <dgm:prSet/>
      <dgm:spPr/>
      <dgm:t>
        <a:bodyPr/>
        <a:lstStyle/>
        <a:p>
          <a:endParaRPr lang="en-US"/>
        </a:p>
      </dgm:t>
    </dgm:pt>
    <dgm:pt modelId="{64A47365-7687-4720-956B-DF328FD31757}" type="pres">
      <dgm:prSet presAssocID="{C9A175BA-330F-4445-BDE5-33E53CA34F15}" presName="Name0" presStyleCnt="0">
        <dgm:presLayoutVars>
          <dgm:chMax val="7"/>
          <dgm:chPref val="7"/>
          <dgm:dir/>
        </dgm:presLayoutVars>
      </dgm:prSet>
      <dgm:spPr/>
    </dgm:pt>
    <dgm:pt modelId="{1370F831-CDDB-43B4-A0EF-1C0C0500956C}" type="pres">
      <dgm:prSet presAssocID="{C9A175BA-330F-4445-BDE5-33E53CA34F15}" presName="Name1" presStyleCnt="0"/>
      <dgm:spPr/>
    </dgm:pt>
    <dgm:pt modelId="{1CC7639D-5F1A-4C82-95F4-8F0FC4FC59B4}" type="pres">
      <dgm:prSet presAssocID="{C9A175BA-330F-4445-BDE5-33E53CA34F15}" presName="cycle" presStyleCnt="0"/>
      <dgm:spPr/>
    </dgm:pt>
    <dgm:pt modelId="{7BA15E0A-4C75-4E03-9168-5B92D0DCD49F}" type="pres">
      <dgm:prSet presAssocID="{C9A175BA-330F-4445-BDE5-33E53CA34F15}" presName="srcNode" presStyleLbl="node1" presStyleIdx="0" presStyleCnt="7"/>
      <dgm:spPr/>
    </dgm:pt>
    <dgm:pt modelId="{CB1181D5-7767-4DAD-94BD-60A4E27FA299}" type="pres">
      <dgm:prSet presAssocID="{C9A175BA-330F-4445-BDE5-33E53CA34F15}" presName="conn" presStyleLbl="parChTrans1D2" presStyleIdx="0" presStyleCnt="1"/>
      <dgm:spPr/>
    </dgm:pt>
    <dgm:pt modelId="{ED74C3D6-4179-4D02-AFDB-2FEE36B799AB}" type="pres">
      <dgm:prSet presAssocID="{C9A175BA-330F-4445-BDE5-33E53CA34F15}" presName="extraNode" presStyleLbl="node1" presStyleIdx="0" presStyleCnt="7"/>
      <dgm:spPr/>
    </dgm:pt>
    <dgm:pt modelId="{27603647-AC99-4ABC-BEAA-DBD1AC09AAF0}" type="pres">
      <dgm:prSet presAssocID="{C9A175BA-330F-4445-BDE5-33E53CA34F15}" presName="dstNode" presStyleLbl="node1" presStyleIdx="0" presStyleCnt="7"/>
      <dgm:spPr/>
    </dgm:pt>
    <dgm:pt modelId="{4E46B781-1429-4530-9C4A-3C19CEF8FA0B}" type="pres">
      <dgm:prSet presAssocID="{5B665BB2-BB54-4DE2-94E4-36AEE42FA3B5}" presName="text_1" presStyleLbl="node1" presStyleIdx="0" presStyleCnt="7">
        <dgm:presLayoutVars>
          <dgm:bulletEnabled val="1"/>
        </dgm:presLayoutVars>
      </dgm:prSet>
      <dgm:spPr/>
    </dgm:pt>
    <dgm:pt modelId="{5F577691-55BF-49FC-B1DA-54123433B627}" type="pres">
      <dgm:prSet presAssocID="{5B665BB2-BB54-4DE2-94E4-36AEE42FA3B5}" presName="accent_1" presStyleCnt="0"/>
      <dgm:spPr/>
    </dgm:pt>
    <dgm:pt modelId="{985ECA38-BA6E-447D-8D46-E5224E5D1556}" type="pres">
      <dgm:prSet presAssocID="{5B665BB2-BB54-4DE2-94E4-36AEE42FA3B5}" presName="accentRepeatNode" presStyleLbl="solidFgAcc1" presStyleIdx="0" presStyleCnt="7"/>
      <dgm:spPr/>
    </dgm:pt>
    <dgm:pt modelId="{EAE0A4AE-048A-457A-A655-20F827BFB8E1}" type="pres">
      <dgm:prSet presAssocID="{3C6C05C8-2EAA-4B00-BE0F-0D714FE88FD1}" presName="text_2" presStyleLbl="node1" presStyleIdx="1" presStyleCnt="7">
        <dgm:presLayoutVars>
          <dgm:bulletEnabled val="1"/>
        </dgm:presLayoutVars>
      </dgm:prSet>
      <dgm:spPr/>
    </dgm:pt>
    <dgm:pt modelId="{FE8E806A-1F68-43CE-A72C-C6DEBFF32971}" type="pres">
      <dgm:prSet presAssocID="{3C6C05C8-2EAA-4B00-BE0F-0D714FE88FD1}" presName="accent_2" presStyleCnt="0"/>
      <dgm:spPr/>
    </dgm:pt>
    <dgm:pt modelId="{DF7005C9-3567-4238-8352-1D874C80EA69}" type="pres">
      <dgm:prSet presAssocID="{3C6C05C8-2EAA-4B00-BE0F-0D714FE88FD1}" presName="accentRepeatNode" presStyleLbl="solidFgAcc1" presStyleIdx="1" presStyleCnt="7"/>
      <dgm:spPr/>
    </dgm:pt>
    <dgm:pt modelId="{5CA82C2B-F9D7-4D2F-A8B6-EF19BEAD1318}" type="pres">
      <dgm:prSet presAssocID="{5B8EB617-985B-4363-BABB-177C8714AE4B}" presName="text_3" presStyleLbl="node1" presStyleIdx="2" presStyleCnt="7">
        <dgm:presLayoutVars>
          <dgm:bulletEnabled val="1"/>
        </dgm:presLayoutVars>
      </dgm:prSet>
      <dgm:spPr/>
    </dgm:pt>
    <dgm:pt modelId="{FFA0C400-703F-43FF-BC07-CCB65ED2C847}" type="pres">
      <dgm:prSet presAssocID="{5B8EB617-985B-4363-BABB-177C8714AE4B}" presName="accent_3" presStyleCnt="0"/>
      <dgm:spPr/>
    </dgm:pt>
    <dgm:pt modelId="{0DA732BB-B3FA-4FA0-8D38-CD08C1FFBA06}" type="pres">
      <dgm:prSet presAssocID="{5B8EB617-985B-4363-BABB-177C8714AE4B}" presName="accentRepeatNode" presStyleLbl="solidFgAcc1" presStyleIdx="2" presStyleCnt="7"/>
      <dgm:spPr/>
    </dgm:pt>
    <dgm:pt modelId="{4E9F79FE-878D-4A32-8C7D-469915E9260F}" type="pres">
      <dgm:prSet presAssocID="{62A4CB00-D873-4B16-8B9C-B65F210F23D0}" presName="text_4" presStyleLbl="node1" presStyleIdx="3" presStyleCnt="7">
        <dgm:presLayoutVars>
          <dgm:bulletEnabled val="1"/>
        </dgm:presLayoutVars>
      </dgm:prSet>
      <dgm:spPr/>
    </dgm:pt>
    <dgm:pt modelId="{42A02308-9A22-40BB-AE23-48219F8B7E8E}" type="pres">
      <dgm:prSet presAssocID="{62A4CB00-D873-4B16-8B9C-B65F210F23D0}" presName="accent_4" presStyleCnt="0"/>
      <dgm:spPr/>
    </dgm:pt>
    <dgm:pt modelId="{C35C1A88-EB86-4801-89E9-BE013C77952E}" type="pres">
      <dgm:prSet presAssocID="{62A4CB00-D873-4B16-8B9C-B65F210F23D0}" presName="accentRepeatNode" presStyleLbl="solidFgAcc1" presStyleIdx="3" presStyleCnt="7"/>
      <dgm:spPr/>
    </dgm:pt>
    <dgm:pt modelId="{59F194CF-2913-4F40-8E84-DE2C51F3BAE4}" type="pres">
      <dgm:prSet presAssocID="{5C845D4C-730C-4D3C-82BB-AA3839881E8A}" presName="text_5" presStyleLbl="node1" presStyleIdx="4" presStyleCnt="7">
        <dgm:presLayoutVars>
          <dgm:bulletEnabled val="1"/>
        </dgm:presLayoutVars>
      </dgm:prSet>
      <dgm:spPr/>
    </dgm:pt>
    <dgm:pt modelId="{3BEF6B93-3276-4E6E-BA01-23045247F511}" type="pres">
      <dgm:prSet presAssocID="{5C845D4C-730C-4D3C-82BB-AA3839881E8A}" presName="accent_5" presStyleCnt="0"/>
      <dgm:spPr/>
    </dgm:pt>
    <dgm:pt modelId="{BA7B281B-5DA8-43D7-A5F1-4E809B457D26}" type="pres">
      <dgm:prSet presAssocID="{5C845D4C-730C-4D3C-82BB-AA3839881E8A}" presName="accentRepeatNode" presStyleLbl="solidFgAcc1" presStyleIdx="4" presStyleCnt="7"/>
      <dgm:spPr/>
    </dgm:pt>
    <dgm:pt modelId="{193B2912-88E2-4390-A3B8-C75A43A82A5F}" type="pres">
      <dgm:prSet presAssocID="{D254855F-26C5-4C9D-ACEF-D10F11253AFC}" presName="text_6" presStyleLbl="node1" presStyleIdx="5" presStyleCnt="7">
        <dgm:presLayoutVars>
          <dgm:bulletEnabled val="1"/>
        </dgm:presLayoutVars>
      </dgm:prSet>
      <dgm:spPr/>
    </dgm:pt>
    <dgm:pt modelId="{579254E4-693F-4A04-9C56-51C78E8ABCAB}" type="pres">
      <dgm:prSet presAssocID="{D254855F-26C5-4C9D-ACEF-D10F11253AFC}" presName="accent_6" presStyleCnt="0"/>
      <dgm:spPr/>
    </dgm:pt>
    <dgm:pt modelId="{271A083C-545F-4664-9AEC-ECF073390096}" type="pres">
      <dgm:prSet presAssocID="{D254855F-26C5-4C9D-ACEF-D10F11253AFC}" presName="accentRepeatNode" presStyleLbl="solidFgAcc1" presStyleIdx="5" presStyleCnt="7"/>
      <dgm:spPr/>
    </dgm:pt>
    <dgm:pt modelId="{8CC8E971-D5C2-4F6C-B3AF-83721A692018}" type="pres">
      <dgm:prSet presAssocID="{7185CF83-38D7-4CF1-9ED5-FD41FE1C38D4}" presName="text_7" presStyleLbl="node1" presStyleIdx="6" presStyleCnt="7">
        <dgm:presLayoutVars>
          <dgm:bulletEnabled val="1"/>
        </dgm:presLayoutVars>
      </dgm:prSet>
      <dgm:spPr/>
    </dgm:pt>
    <dgm:pt modelId="{FE38C98D-B878-484F-8ED8-2E257F656FE1}" type="pres">
      <dgm:prSet presAssocID="{7185CF83-38D7-4CF1-9ED5-FD41FE1C38D4}" presName="accent_7" presStyleCnt="0"/>
      <dgm:spPr/>
    </dgm:pt>
    <dgm:pt modelId="{CFB53571-665A-4C25-9F62-E92DC6479193}" type="pres">
      <dgm:prSet presAssocID="{7185CF83-38D7-4CF1-9ED5-FD41FE1C38D4}" presName="accentRepeatNode" presStyleLbl="solidFgAcc1" presStyleIdx="6" presStyleCnt="7"/>
      <dgm:spPr/>
    </dgm:pt>
  </dgm:ptLst>
  <dgm:cxnLst>
    <dgm:cxn modelId="{07477B0F-F14D-4AF2-BAAE-0E1110A19938}" srcId="{C9A175BA-330F-4445-BDE5-33E53CA34F15}" destId="{7185CF83-38D7-4CF1-9ED5-FD41FE1C38D4}" srcOrd="6" destOrd="0" parTransId="{D82C957E-1358-463D-856D-8B6730FDE765}" sibTransId="{E2E39FA6-3FF1-4641-8CD9-2095F8274DCC}"/>
    <dgm:cxn modelId="{A1D78820-A9A2-48B3-947B-90C898029F5C}" type="presOf" srcId="{62A4CB00-D873-4B16-8B9C-B65F210F23D0}" destId="{4E9F79FE-878D-4A32-8C7D-469915E9260F}" srcOrd="0" destOrd="0" presId="urn:microsoft.com/office/officeart/2008/layout/VerticalCurvedList"/>
    <dgm:cxn modelId="{CE8F335C-3E53-47FE-9613-18414C0FA24E}" type="presOf" srcId="{5B8EB617-985B-4363-BABB-177C8714AE4B}" destId="{5CA82C2B-F9D7-4D2F-A8B6-EF19BEAD1318}" srcOrd="0" destOrd="0" presId="urn:microsoft.com/office/officeart/2008/layout/VerticalCurvedList"/>
    <dgm:cxn modelId="{93D2255F-82BB-4270-A0C0-EC6BC30C36DD}" srcId="{C9A175BA-330F-4445-BDE5-33E53CA34F15}" destId="{62A4CB00-D873-4B16-8B9C-B65F210F23D0}" srcOrd="3" destOrd="0" parTransId="{7619A595-D436-48A7-BCB0-94F97F1354B4}" sibTransId="{EC4DFD7F-5CD3-46FD-8C7F-A40CE9A4D171}"/>
    <dgm:cxn modelId="{07866B4C-3226-4C43-92E5-587C15E00FE6}" srcId="{C9A175BA-330F-4445-BDE5-33E53CA34F15}" destId="{3C6C05C8-2EAA-4B00-BE0F-0D714FE88FD1}" srcOrd="1" destOrd="0" parTransId="{8168914B-E974-4E85-BB1D-80300F4987EC}" sibTransId="{F8C102A1-B081-41E7-9E75-AA163680D648}"/>
    <dgm:cxn modelId="{5DF4FF57-2A38-4D74-A998-1DE78C524876}" type="presOf" srcId="{D254855F-26C5-4C9D-ACEF-D10F11253AFC}" destId="{193B2912-88E2-4390-A3B8-C75A43A82A5F}" srcOrd="0" destOrd="0" presId="urn:microsoft.com/office/officeart/2008/layout/VerticalCurvedList"/>
    <dgm:cxn modelId="{AB52687A-21FA-4434-BC08-08EEBEC4AA8E}" type="presOf" srcId="{3C6C05C8-2EAA-4B00-BE0F-0D714FE88FD1}" destId="{EAE0A4AE-048A-457A-A655-20F827BFB8E1}" srcOrd="0" destOrd="0" presId="urn:microsoft.com/office/officeart/2008/layout/VerticalCurvedList"/>
    <dgm:cxn modelId="{7AA9CDAE-CDCB-4230-A04C-5E7BE4B16E3A}" type="presOf" srcId="{C9A175BA-330F-4445-BDE5-33E53CA34F15}" destId="{64A47365-7687-4720-956B-DF328FD31757}" srcOrd="0" destOrd="0" presId="urn:microsoft.com/office/officeart/2008/layout/VerticalCurvedList"/>
    <dgm:cxn modelId="{9785CAAF-DD4C-42F2-8C85-D4F801937872}" srcId="{C9A175BA-330F-4445-BDE5-33E53CA34F15}" destId="{5B8EB617-985B-4363-BABB-177C8714AE4B}" srcOrd="2" destOrd="0" parTransId="{2333D228-7D48-4DA5-AE95-E4147EE59542}" sibTransId="{7D80254D-7124-444D-95EB-6D6EF7755F35}"/>
    <dgm:cxn modelId="{FBFA91B6-EFD4-498C-8CAD-FC544209818A}" type="presOf" srcId="{7185CF83-38D7-4CF1-9ED5-FD41FE1C38D4}" destId="{8CC8E971-D5C2-4F6C-B3AF-83721A692018}" srcOrd="0" destOrd="0" presId="urn:microsoft.com/office/officeart/2008/layout/VerticalCurvedList"/>
    <dgm:cxn modelId="{D06E0DBB-E2D4-4984-935C-6E88B2B4E195}" srcId="{C9A175BA-330F-4445-BDE5-33E53CA34F15}" destId="{5C845D4C-730C-4D3C-82BB-AA3839881E8A}" srcOrd="4" destOrd="0" parTransId="{C7B17423-E904-4D13-9953-FD4E149609D0}" sibTransId="{7CF6565B-97DA-4E1F-B39F-787F8ED13D4C}"/>
    <dgm:cxn modelId="{2C2373CC-30D6-4903-AD10-580B3AD5F43A}" srcId="{C9A175BA-330F-4445-BDE5-33E53CA34F15}" destId="{D254855F-26C5-4C9D-ACEF-D10F11253AFC}" srcOrd="5" destOrd="0" parTransId="{60E1ACD7-35A5-4122-9C89-267563973181}" sibTransId="{C5884055-DFD2-4F7C-8F41-1C2AAFC429F8}"/>
    <dgm:cxn modelId="{01B6D8D0-929C-4D98-85BB-981F9105ABAF}" srcId="{C9A175BA-330F-4445-BDE5-33E53CA34F15}" destId="{5B665BB2-BB54-4DE2-94E4-36AEE42FA3B5}" srcOrd="0" destOrd="0" parTransId="{CD5F7DAE-189F-4E3A-A52C-BDAA31BC4C53}" sibTransId="{1BED23C2-FC0E-47A0-920C-E0E43F65B838}"/>
    <dgm:cxn modelId="{501AFAF1-8428-40F2-AD44-01D868F7DBA8}" type="presOf" srcId="{5B665BB2-BB54-4DE2-94E4-36AEE42FA3B5}" destId="{4E46B781-1429-4530-9C4A-3C19CEF8FA0B}" srcOrd="0" destOrd="0" presId="urn:microsoft.com/office/officeart/2008/layout/VerticalCurvedList"/>
    <dgm:cxn modelId="{ECEEE9F3-9C1B-4BF1-9BC6-E1800E44420D}" type="presOf" srcId="{1BED23C2-FC0E-47A0-920C-E0E43F65B838}" destId="{CB1181D5-7767-4DAD-94BD-60A4E27FA299}" srcOrd="0" destOrd="0" presId="urn:microsoft.com/office/officeart/2008/layout/VerticalCurvedList"/>
    <dgm:cxn modelId="{DCABBEF4-CB14-4ABC-A023-D5EA38338A91}" type="presOf" srcId="{5C845D4C-730C-4D3C-82BB-AA3839881E8A}" destId="{59F194CF-2913-4F40-8E84-DE2C51F3BAE4}" srcOrd="0" destOrd="0" presId="urn:microsoft.com/office/officeart/2008/layout/VerticalCurvedList"/>
    <dgm:cxn modelId="{6FD80D21-BB95-416C-8DC3-7D60CF2BE79D}" type="presParOf" srcId="{64A47365-7687-4720-956B-DF328FD31757}" destId="{1370F831-CDDB-43B4-A0EF-1C0C0500956C}" srcOrd="0" destOrd="0" presId="urn:microsoft.com/office/officeart/2008/layout/VerticalCurvedList"/>
    <dgm:cxn modelId="{1C0F8C5D-289A-4A3F-90C8-25CF7DC52914}" type="presParOf" srcId="{1370F831-CDDB-43B4-A0EF-1C0C0500956C}" destId="{1CC7639D-5F1A-4C82-95F4-8F0FC4FC59B4}" srcOrd="0" destOrd="0" presId="urn:microsoft.com/office/officeart/2008/layout/VerticalCurvedList"/>
    <dgm:cxn modelId="{A6BDDE5B-B027-4322-8FD5-572C99E2DD8B}" type="presParOf" srcId="{1CC7639D-5F1A-4C82-95F4-8F0FC4FC59B4}" destId="{7BA15E0A-4C75-4E03-9168-5B92D0DCD49F}" srcOrd="0" destOrd="0" presId="urn:microsoft.com/office/officeart/2008/layout/VerticalCurvedList"/>
    <dgm:cxn modelId="{73E1E849-7ADE-4662-A3A3-4E9A70E31989}" type="presParOf" srcId="{1CC7639D-5F1A-4C82-95F4-8F0FC4FC59B4}" destId="{CB1181D5-7767-4DAD-94BD-60A4E27FA299}" srcOrd="1" destOrd="0" presId="urn:microsoft.com/office/officeart/2008/layout/VerticalCurvedList"/>
    <dgm:cxn modelId="{38C0F4ED-9B59-45C4-A320-87928CE3E905}" type="presParOf" srcId="{1CC7639D-5F1A-4C82-95F4-8F0FC4FC59B4}" destId="{ED74C3D6-4179-4D02-AFDB-2FEE36B799AB}" srcOrd="2" destOrd="0" presId="urn:microsoft.com/office/officeart/2008/layout/VerticalCurvedList"/>
    <dgm:cxn modelId="{70A232C2-6D05-4EAA-AB92-8D683D074BC4}" type="presParOf" srcId="{1CC7639D-5F1A-4C82-95F4-8F0FC4FC59B4}" destId="{27603647-AC99-4ABC-BEAA-DBD1AC09AAF0}" srcOrd="3" destOrd="0" presId="urn:microsoft.com/office/officeart/2008/layout/VerticalCurvedList"/>
    <dgm:cxn modelId="{AD85A517-ED88-4A25-8DA9-1494709D1B98}" type="presParOf" srcId="{1370F831-CDDB-43B4-A0EF-1C0C0500956C}" destId="{4E46B781-1429-4530-9C4A-3C19CEF8FA0B}" srcOrd="1" destOrd="0" presId="urn:microsoft.com/office/officeart/2008/layout/VerticalCurvedList"/>
    <dgm:cxn modelId="{336D1FCE-3B3C-4E89-B834-5AB4733BE8A8}" type="presParOf" srcId="{1370F831-CDDB-43B4-A0EF-1C0C0500956C}" destId="{5F577691-55BF-49FC-B1DA-54123433B627}" srcOrd="2" destOrd="0" presId="urn:microsoft.com/office/officeart/2008/layout/VerticalCurvedList"/>
    <dgm:cxn modelId="{74C15328-2292-4D8F-BC10-29FEF5EFC5B1}" type="presParOf" srcId="{5F577691-55BF-49FC-B1DA-54123433B627}" destId="{985ECA38-BA6E-447D-8D46-E5224E5D1556}" srcOrd="0" destOrd="0" presId="urn:microsoft.com/office/officeart/2008/layout/VerticalCurvedList"/>
    <dgm:cxn modelId="{D2618AAA-0844-407F-8FCA-3811844F8EEE}" type="presParOf" srcId="{1370F831-CDDB-43B4-A0EF-1C0C0500956C}" destId="{EAE0A4AE-048A-457A-A655-20F827BFB8E1}" srcOrd="3" destOrd="0" presId="urn:microsoft.com/office/officeart/2008/layout/VerticalCurvedList"/>
    <dgm:cxn modelId="{54C13719-BA4C-4699-A5B9-2EC811BE91E2}" type="presParOf" srcId="{1370F831-CDDB-43B4-A0EF-1C0C0500956C}" destId="{FE8E806A-1F68-43CE-A72C-C6DEBFF32971}" srcOrd="4" destOrd="0" presId="urn:microsoft.com/office/officeart/2008/layout/VerticalCurvedList"/>
    <dgm:cxn modelId="{32DEF64C-A837-4A40-AC17-EC440172439E}" type="presParOf" srcId="{FE8E806A-1F68-43CE-A72C-C6DEBFF32971}" destId="{DF7005C9-3567-4238-8352-1D874C80EA69}" srcOrd="0" destOrd="0" presId="urn:microsoft.com/office/officeart/2008/layout/VerticalCurvedList"/>
    <dgm:cxn modelId="{167CB580-F8D6-44A8-B533-97699C5247B2}" type="presParOf" srcId="{1370F831-CDDB-43B4-A0EF-1C0C0500956C}" destId="{5CA82C2B-F9D7-4D2F-A8B6-EF19BEAD1318}" srcOrd="5" destOrd="0" presId="urn:microsoft.com/office/officeart/2008/layout/VerticalCurvedList"/>
    <dgm:cxn modelId="{CEE13D13-F44A-4CD8-B86A-D1DD596D88F7}" type="presParOf" srcId="{1370F831-CDDB-43B4-A0EF-1C0C0500956C}" destId="{FFA0C400-703F-43FF-BC07-CCB65ED2C847}" srcOrd="6" destOrd="0" presId="urn:microsoft.com/office/officeart/2008/layout/VerticalCurvedList"/>
    <dgm:cxn modelId="{C2B95D48-1326-4216-8420-0E03D0966D25}" type="presParOf" srcId="{FFA0C400-703F-43FF-BC07-CCB65ED2C847}" destId="{0DA732BB-B3FA-4FA0-8D38-CD08C1FFBA06}" srcOrd="0" destOrd="0" presId="urn:microsoft.com/office/officeart/2008/layout/VerticalCurvedList"/>
    <dgm:cxn modelId="{1AB46E01-66B1-4B41-B0E2-2F6CB68B755F}" type="presParOf" srcId="{1370F831-CDDB-43B4-A0EF-1C0C0500956C}" destId="{4E9F79FE-878D-4A32-8C7D-469915E9260F}" srcOrd="7" destOrd="0" presId="urn:microsoft.com/office/officeart/2008/layout/VerticalCurvedList"/>
    <dgm:cxn modelId="{C7E23AAA-6564-489D-81A6-4AA69E374C85}" type="presParOf" srcId="{1370F831-CDDB-43B4-A0EF-1C0C0500956C}" destId="{42A02308-9A22-40BB-AE23-48219F8B7E8E}" srcOrd="8" destOrd="0" presId="urn:microsoft.com/office/officeart/2008/layout/VerticalCurvedList"/>
    <dgm:cxn modelId="{078C8ABD-7719-43F1-BF2A-787B17AB69CC}" type="presParOf" srcId="{42A02308-9A22-40BB-AE23-48219F8B7E8E}" destId="{C35C1A88-EB86-4801-89E9-BE013C77952E}" srcOrd="0" destOrd="0" presId="urn:microsoft.com/office/officeart/2008/layout/VerticalCurvedList"/>
    <dgm:cxn modelId="{46262F42-C6B8-4DC6-AE35-0646A9DD4A47}" type="presParOf" srcId="{1370F831-CDDB-43B4-A0EF-1C0C0500956C}" destId="{59F194CF-2913-4F40-8E84-DE2C51F3BAE4}" srcOrd="9" destOrd="0" presId="urn:microsoft.com/office/officeart/2008/layout/VerticalCurvedList"/>
    <dgm:cxn modelId="{9EED8A5B-74CF-42D7-AF68-3F85C9C4AE39}" type="presParOf" srcId="{1370F831-CDDB-43B4-A0EF-1C0C0500956C}" destId="{3BEF6B93-3276-4E6E-BA01-23045247F511}" srcOrd="10" destOrd="0" presId="urn:microsoft.com/office/officeart/2008/layout/VerticalCurvedList"/>
    <dgm:cxn modelId="{3CB85253-0E0F-4896-85B7-F52FCB7B76F2}" type="presParOf" srcId="{3BEF6B93-3276-4E6E-BA01-23045247F511}" destId="{BA7B281B-5DA8-43D7-A5F1-4E809B457D26}" srcOrd="0" destOrd="0" presId="urn:microsoft.com/office/officeart/2008/layout/VerticalCurvedList"/>
    <dgm:cxn modelId="{98362B3C-9475-4D69-BC05-D5F92A68C161}" type="presParOf" srcId="{1370F831-CDDB-43B4-A0EF-1C0C0500956C}" destId="{193B2912-88E2-4390-A3B8-C75A43A82A5F}" srcOrd="11" destOrd="0" presId="urn:microsoft.com/office/officeart/2008/layout/VerticalCurvedList"/>
    <dgm:cxn modelId="{6CB7E414-A1A2-406D-ABD2-E6D47ED08C07}" type="presParOf" srcId="{1370F831-CDDB-43B4-A0EF-1C0C0500956C}" destId="{579254E4-693F-4A04-9C56-51C78E8ABCAB}" srcOrd="12" destOrd="0" presId="urn:microsoft.com/office/officeart/2008/layout/VerticalCurvedList"/>
    <dgm:cxn modelId="{FA70105F-B2F2-4E3A-90FD-BF01C53DDC58}" type="presParOf" srcId="{579254E4-693F-4A04-9C56-51C78E8ABCAB}" destId="{271A083C-545F-4664-9AEC-ECF073390096}" srcOrd="0" destOrd="0" presId="urn:microsoft.com/office/officeart/2008/layout/VerticalCurvedList"/>
    <dgm:cxn modelId="{B5C7FD26-9DD9-44D9-AEF6-FFE9A7608EF4}" type="presParOf" srcId="{1370F831-CDDB-43B4-A0EF-1C0C0500956C}" destId="{8CC8E971-D5C2-4F6C-B3AF-83721A692018}" srcOrd="13" destOrd="0" presId="urn:microsoft.com/office/officeart/2008/layout/VerticalCurvedList"/>
    <dgm:cxn modelId="{24406065-8456-4255-8560-24ABD4037A22}" type="presParOf" srcId="{1370F831-CDDB-43B4-A0EF-1C0C0500956C}" destId="{FE38C98D-B878-484F-8ED8-2E257F656FE1}" srcOrd="14" destOrd="0" presId="urn:microsoft.com/office/officeart/2008/layout/VerticalCurvedList"/>
    <dgm:cxn modelId="{EE0C204C-1CC4-43FB-B88C-BCA576DCD039}" type="presParOf" srcId="{FE38C98D-B878-484F-8ED8-2E257F656FE1}" destId="{CFB53571-665A-4C25-9F62-E92DC6479193}"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F668300-7DBE-4FE8-BE21-2854A7F5E5DD}"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B3D2BE15-1B39-426A-8F56-10E381717AE4}">
      <dgm:prSet/>
      <dgm:spPr>
        <a:solidFill>
          <a:srgbClr val="00205B"/>
        </a:solidFill>
      </dgm:spPr>
      <dgm:t>
        <a:bodyPr/>
        <a:lstStyle/>
        <a:p>
          <a:r>
            <a:rPr lang="en-US" dirty="0">
              <a:latin typeface="Acumin Pro" panose="020B0504020202020204" pitchFamily="34" charset="0"/>
            </a:rPr>
            <a:t>Responsible for watching wings and all other players</a:t>
          </a:r>
        </a:p>
      </dgm:t>
    </dgm:pt>
    <dgm:pt modelId="{332FD75F-F222-4B9B-9162-C866CCB449DD}" type="parTrans" cxnId="{81E0CE15-A9D5-4768-9F78-7D3ADECDB68F}">
      <dgm:prSet/>
      <dgm:spPr/>
      <dgm:t>
        <a:bodyPr/>
        <a:lstStyle/>
        <a:p>
          <a:endParaRPr lang="en-US"/>
        </a:p>
      </dgm:t>
    </dgm:pt>
    <dgm:pt modelId="{9050DD14-F63D-4E37-B6E3-8A5C70B08B26}" type="sibTrans" cxnId="{81E0CE15-A9D5-4768-9F78-7D3ADECDB68F}">
      <dgm:prSet/>
      <dgm:spPr/>
      <dgm:t>
        <a:bodyPr/>
        <a:lstStyle/>
        <a:p>
          <a:endParaRPr lang="en-US"/>
        </a:p>
      </dgm:t>
    </dgm:pt>
    <dgm:pt modelId="{07C8FCFF-1345-4CEA-BB11-1373F7AD4AA1}">
      <dgm:prSet/>
      <dgm:spPr>
        <a:solidFill>
          <a:srgbClr val="00205B"/>
        </a:solidFill>
      </dgm:spPr>
      <dgm:t>
        <a:bodyPr/>
        <a:lstStyle/>
        <a:p>
          <a:r>
            <a:rPr lang="en-US" dirty="0">
              <a:latin typeface="Acumin Pro" panose="020B0504020202020204" pitchFamily="34" charset="0"/>
            </a:rPr>
            <a:t>Aware of players lined up next to each other for possible interference violations</a:t>
          </a:r>
        </a:p>
      </dgm:t>
    </dgm:pt>
    <dgm:pt modelId="{932AA0BF-ED2C-4198-9303-A66B3173F503}" type="parTrans" cxnId="{F69EC2ED-9D3A-45CF-8572-BB0E4034AAB5}">
      <dgm:prSet/>
      <dgm:spPr/>
      <dgm:t>
        <a:bodyPr/>
        <a:lstStyle/>
        <a:p>
          <a:endParaRPr lang="en-US"/>
        </a:p>
      </dgm:t>
    </dgm:pt>
    <dgm:pt modelId="{B45CBF8B-51F0-407D-BEA5-412FEA136536}" type="sibTrans" cxnId="{F69EC2ED-9D3A-45CF-8572-BB0E4034AAB5}">
      <dgm:prSet/>
      <dgm:spPr/>
      <dgm:t>
        <a:bodyPr/>
        <a:lstStyle/>
        <a:p>
          <a:endParaRPr lang="en-US"/>
        </a:p>
      </dgm:t>
    </dgm:pt>
    <dgm:pt modelId="{B9B5EB81-0A45-4FD6-AADE-E87BEA972143}">
      <dgm:prSet/>
      <dgm:spPr>
        <a:solidFill>
          <a:srgbClr val="00205B"/>
        </a:solidFill>
      </dgm:spPr>
      <dgm:t>
        <a:bodyPr/>
        <a:lstStyle/>
        <a:p>
          <a:r>
            <a:rPr lang="en-US" dirty="0">
              <a:latin typeface="Acumin Pro" panose="020B0504020202020204" pitchFamily="34" charset="0"/>
            </a:rPr>
            <a:t>Keeps all other players behind the restraining line</a:t>
          </a:r>
        </a:p>
      </dgm:t>
    </dgm:pt>
    <dgm:pt modelId="{2B16E744-58C9-408E-A77A-E0F506369396}" type="parTrans" cxnId="{45102ACA-A691-4060-95B7-FAE7209A2876}">
      <dgm:prSet/>
      <dgm:spPr/>
      <dgm:t>
        <a:bodyPr/>
        <a:lstStyle/>
        <a:p>
          <a:endParaRPr lang="en-US"/>
        </a:p>
      </dgm:t>
    </dgm:pt>
    <dgm:pt modelId="{6667E8BC-A410-4EBF-92A3-32DDCC9F67B7}" type="sibTrans" cxnId="{45102ACA-A691-4060-95B7-FAE7209A2876}">
      <dgm:prSet/>
      <dgm:spPr/>
      <dgm:t>
        <a:bodyPr/>
        <a:lstStyle/>
        <a:p>
          <a:endParaRPr lang="en-US"/>
        </a:p>
      </dgm:t>
    </dgm:pt>
    <dgm:pt modelId="{AF6250AC-0915-4DA2-85CF-DC6FA1E0F746}">
      <dgm:prSet/>
      <dgm:spPr>
        <a:solidFill>
          <a:srgbClr val="00205B"/>
        </a:solidFill>
      </dgm:spPr>
      <dgm:t>
        <a:bodyPr/>
        <a:lstStyle/>
        <a:p>
          <a:r>
            <a:rPr lang="en-US">
              <a:latin typeface="Acumin Pro" panose="020B0504020202020204" pitchFamily="34" charset="0"/>
            </a:rPr>
            <a:t>Watches for early release from restraining line</a:t>
          </a:r>
        </a:p>
      </dgm:t>
    </dgm:pt>
    <dgm:pt modelId="{C044DB0F-AE50-4FE3-ACDF-D93D96C356CA}" type="parTrans" cxnId="{5A9EE1B3-B30C-4903-ACB8-42026C4383BA}">
      <dgm:prSet/>
      <dgm:spPr/>
      <dgm:t>
        <a:bodyPr/>
        <a:lstStyle/>
        <a:p>
          <a:endParaRPr lang="en-US"/>
        </a:p>
      </dgm:t>
    </dgm:pt>
    <dgm:pt modelId="{E2759799-BBDE-404E-B80F-C4894AAB625A}" type="sibTrans" cxnId="{5A9EE1B3-B30C-4903-ACB8-42026C4383BA}">
      <dgm:prSet/>
      <dgm:spPr/>
      <dgm:t>
        <a:bodyPr/>
        <a:lstStyle/>
        <a:p>
          <a:endParaRPr lang="en-US"/>
        </a:p>
      </dgm:t>
    </dgm:pt>
    <dgm:pt modelId="{66ADF829-29EB-4972-9B4C-5A4D3202B0DF}">
      <dgm:prSet/>
      <dgm:spPr>
        <a:solidFill>
          <a:srgbClr val="00205B"/>
        </a:solidFill>
      </dgm:spPr>
      <dgm:t>
        <a:bodyPr/>
        <a:lstStyle/>
        <a:p>
          <a:r>
            <a:rPr lang="en-US" dirty="0">
              <a:latin typeface="Acumin Pro" panose="020B0504020202020204" pitchFamily="34" charset="0"/>
            </a:rPr>
            <a:t>Locks players behind restraining line on violations</a:t>
          </a:r>
        </a:p>
      </dgm:t>
    </dgm:pt>
    <dgm:pt modelId="{C54DAD2E-0203-46AD-AE14-F2E1E6C1D341}" type="parTrans" cxnId="{2D0884A0-2B3B-484D-BCD6-A0F0F58E9843}">
      <dgm:prSet/>
      <dgm:spPr/>
      <dgm:t>
        <a:bodyPr/>
        <a:lstStyle/>
        <a:p>
          <a:endParaRPr lang="en-US"/>
        </a:p>
      </dgm:t>
    </dgm:pt>
    <dgm:pt modelId="{69426068-2F78-4CC1-85BC-0961CCF6A355}" type="sibTrans" cxnId="{2D0884A0-2B3B-484D-BCD6-A0F0F58E9843}">
      <dgm:prSet/>
      <dgm:spPr/>
      <dgm:t>
        <a:bodyPr/>
        <a:lstStyle/>
        <a:p>
          <a:endParaRPr lang="en-US"/>
        </a:p>
      </dgm:t>
    </dgm:pt>
    <dgm:pt modelId="{4C6952E0-BC53-487F-9140-2405CBE51F2F}" type="pres">
      <dgm:prSet presAssocID="{7F668300-7DBE-4FE8-BE21-2854A7F5E5DD}" presName="CompostProcess" presStyleCnt="0">
        <dgm:presLayoutVars>
          <dgm:dir/>
          <dgm:resizeHandles val="exact"/>
        </dgm:presLayoutVars>
      </dgm:prSet>
      <dgm:spPr/>
    </dgm:pt>
    <dgm:pt modelId="{76FF4470-CA0A-4EF5-B5CC-0D97301A19A0}" type="pres">
      <dgm:prSet presAssocID="{7F668300-7DBE-4FE8-BE21-2854A7F5E5DD}" presName="arrow" presStyleLbl="bgShp" presStyleIdx="0" presStyleCnt="1"/>
      <dgm:spPr/>
    </dgm:pt>
    <dgm:pt modelId="{72B8341E-99E8-42DD-ABC3-484BF4B23186}" type="pres">
      <dgm:prSet presAssocID="{7F668300-7DBE-4FE8-BE21-2854A7F5E5DD}" presName="linearProcess" presStyleCnt="0"/>
      <dgm:spPr/>
    </dgm:pt>
    <dgm:pt modelId="{F123C233-6717-4424-BF84-E0AC33DD3413}" type="pres">
      <dgm:prSet presAssocID="{B3D2BE15-1B39-426A-8F56-10E381717AE4}" presName="textNode" presStyleLbl="node1" presStyleIdx="0" presStyleCnt="5">
        <dgm:presLayoutVars>
          <dgm:bulletEnabled val="1"/>
        </dgm:presLayoutVars>
      </dgm:prSet>
      <dgm:spPr/>
    </dgm:pt>
    <dgm:pt modelId="{58083A56-DB28-47C5-B89F-8E335C1ECE6E}" type="pres">
      <dgm:prSet presAssocID="{9050DD14-F63D-4E37-B6E3-8A5C70B08B26}" presName="sibTrans" presStyleCnt="0"/>
      <dgm:spPr/>
    </dgm:pt>
    <dgm:pt modelId="{8FB19F63-93CC-417C-9337-7A05262CCAA1}" type="pres">
      <dgm:prSet presAssocID="{07C8FCFF-1345-4CEA-BB11-1373F7AD4AA1}" presName="textNode" presStyleLbl="node1" presStyleIdx="1" presStyleCnt="5">
        <dgm:presLayoutVars>
          <dgm:bulletEnabled val="1"/>
        </dgm:presLayoutVars>
      </dgm:prSet>
      <dgm:spPr/>
    </dgm:pt>
    <dgm:pt modelId="{53AEB3F2-5014-4C36-9719-8D81B140D438}" type="pres">
      <dgm:prSet presAssocID="{B45CBF8B-51F0-407D-BEA5-412FEA136536}" presName="sibTrans" presStyleCnt="0"/>
      <dgm:spPr/>
    </dgm:pt>
    <dgm:pt modelId="{09F4017F-5E23-4112-9362-59AD4C6B63D2}" type="pres">
      <dgm:prSet presAssocID="{B9B5EB81-0A45-4FD6-AADE-E87BEA972143}" presName="textNode" presStyleLbl="node1" presStyleIdx="2" presStyleCnt="5">
        <dgm:presLayoutVars>
          <dgm:bulletEnabled val="1"/>
        </dgm:presLayoutVars>
      </dgm:prSet>
      <dgm:spPr/>
    </dgm:pt>
    <dgm:pt modelId="{CA540EC3-DF40-4810-9318-A2BFEF80E385}" type="pres">
      <dgm:prSet presAssocID="{6667E8BC-A410-4EBF-92A3-32DDCC9F67B7}" presName="sibTrans" presStyleCnt="0"/>
      <dgm:spPr/>
    </dgm:pt>
    <dgm:pt modelId="{401E8FC1-BE55-4924-9F51-E9366173F4DC}" type="pres">
      <dgm:prSet presAssocID="{AF6250AC-0915-4DA2-85CF-DC6FA1E0F746}" presName="textNode" presStyleLbl="node1" presStyleIdx="3" presStyleCnt="5">
        <dgm:presLayoutVars>
          <dgm:bulletEnabled val="1"/>
        </dgm:presLayoutVars>
      </dgm:prSet>
      <dgm:spPr/>
    </dgm:pt>
    <dgm:pt modelId="{774F4D59-5263-4F4C-A592-DC242D336D03}" type="pres">
      <dgm:prSet presAssocID="{E2759799-BBDE-404E-B80F-C4894AAB625A}" presName="sibTrans" presStyleCnt="0"/>
      <dgm:spPr/>
    </dgm:pt>
    <dgm:pt modelId="{3A3BB9E8-0854-44AB-B65E-169A73C57847}" type="pres">
      <dgm:prSet presAssocID="{66ADF829-29EB-4972-9B4C-5A4D3202B0DF}" presName="textNode" presStyleLbl="node1" presStyleIdx="4" presStyleCnt="5">
        <dgm:presLayoutVars>
          <dgm:bulletEnabled val="1"/>
        </dgm:presLayoutVars>
      </dgm:prSet>
      <dgm:spPr/>
    </dgm:pt>
  </dgm:ptLst>
  <dgm:cxnLst>
    <dgm:cxn modelId="{81E0CE15-A9D5-4768-9F78-7D3ADECDB68F}" srcId="{7F668300-7DBE-4FE8-BE21-2854A7F5E5DD}" destId="{B3D2BE15-1B39-426A-8F56-10E381717AE4}" srcOrd="0" destOrd="0" parTransId="{332FD75F-F222-4B9B-9162-C866CCB449DD}" sibTransId="{9050DD14-F63D-4E37-B6E3-8A5C70B08B26}"/>
    <dgm:cxn modelId="{478A442B-4DE5-4F65-8781-B3762EDC06C4}" type="presOf" srcId="{AF6250AC-0915-4DA2-85CF-DC6FA1E0F746}" destId="{401E8FC1-BE55-4924-9F51-E9366173F4DC}" srcOrd="0" destOrd="0" presId="urn:microsoft.com/office/officeart/2005/8/layout/hProcess9"/>
    <dgm:cxn modelId="{50D3C031-7009-4B9C-A85B-92BF3214F425}" type="presOf" srcId="{B3D2BE15-1B39-426A-8F56-10E381717AE4}" destId="{F123C233-6717-4424-BF84-E0AC33DD3413}" srcOrd="0" destOrd="0" presId="urn:microsoft.com/office/officeart/2005/8/layout/hProcess9"/>
    <dgm:cxn modelId="{C74F8D48-A046-452F-BF6F-C93DF2E76712}" type="presOf" srcId="{66ADF829-29EB-4972-9B4C-5A4D3202B0DF}" destId="{3A3BB9E8-0854-44AB-B65E-169A73C57847}" srcOrd="0" destOrd="0" presId="urn:microsoft.com/office/officeart/2005/8/layout/hProcess9"/>
    <dgm:cxn modelId="{980D077B-DA99-4E17-A019-6D8CB82AF232}" type="presOf" srcId="{B9B5EB81-0A45-4FD6-AADE-E87BEA972143}" destId="{09F4017F-5E23-4112-9362-59AD4C6B63D2}" srcOrd="0" destOrd="0" presId="urn:microsoft.com/office/officeart/2005/8/layout/hProcess9"/>
    <dgm:cxn modelId="{C3FAE57C-58FD-496B-9CE7-3C7A4310E886}" type="presOf" srcId="{07C8FCFF-1345-4CEA-BB11-1373F7AD4AA1}" destId="{8FB19F63-93CC-417C-9337-7A05262CCAA1}" srcOrd="0" destOrd="0" presId="urn:microsoft.com/office/officeart/2005/8/layout/hProcess9"/>
    <dgm:cxn modelId="{2D0884A0-2B3B-484D-BCD6-A0F0F58E9843}" srcId="{7F668300-7DBE-4FE8-BE21-2854A7F5E5DD}" destId="{66ADF829-29EB-4972-9B4C-5A4D3202B0DF}" srcOrd="4" destOrd="0" parTransId="{C54DAD2E-0203-46AD-AE14-F2E1E6C1D341}" sibTransId="{69426068-2F78-4CC1-85BC-0961CCF6A355}"/>
    <dgm:cxn modelId="{5A9EE1B3-B30C-4903-ACB8-42026C4383BA}" srcId="{7F668300-7DBE-4FE8-BE21-2854A7F5E5DD}" destId="{AF6250AC-0915-4DA2-85CF-DC6FA1E0F746}" srcOrd="3" destOrd="0" parTransId="{C044DB0F-AE50-4FE3-ACDF-D93D96C356CA}" sibTransId="{E2759799-BBDE-404E-B80F-C4894AAB625A}"/>
    <dgm:cxn modelId="{45102ACA-A691-4060-95B7-FAE7209A2876}" srcId="{7F668300-7DBE-4FE8-BE21-2854A7F5E5DD}" destId="{B9B5EB81-0A45-4FD6-AADE-E87BEA972143}" srcOrd="2" destOrd="0" parTransId="{2B16E744-58C9-408E-A77A-E0F506369396}" sibTransId="{6667E8BC-A410-4EBF-92A3-32DDCC9F67B7}"/>
    <dgm:cxn modelId="{F69EC2ED-9D3A-45CF-8572-BB0E4034AAB5}" srcId="{7F668300-7DBE-4FE8-BE21-2854A7F5E5DD}" destId="{07C8FCFF-1345-4CEA-BB11-1373F7AD4AA1}" srcOrd="1" destOrd="0" parTransId="{932AA0BF-ED2C-4198-9303-A66B3173F503}" sibTransId="{B45CBF8B-51F0-407D-BEA5-412FEA136536}"/>
    <dgm:cxn modelId="{FB9373F1-FC92-42E7-BD83-495588D04F54}" type="presOf" srcId="{7F668300-7DBE-4FE8-BE21-2854A7F5E5DD}" destId="{4C6952E0-BC53-487F-9140-2405CBE51F2F}" srcOrd="0" destOrd="0" presId="urn:microsoft.com/office/officeart/2005/8/layout/hProcess9"/>
    <dgm:cxn modelId="{0DD82F92-7BD9-4032-8EF3-643B07A26CE6}" type="presParOf" srcId="{4C6952E0-BC53-487F-9140-2405CBE51F2F}" destId="{76FF4470-CA0A-4EF5-B5CC-0D97301A19A0}" srcOrd="0" destOrd="0" presId="urn:microsoft.com/office/officeart/2005/8/layout/hProcess9"/>
    <dgm:cxn modelId="{AD6FA47C-306C-4D13-9174-E3385A6F2F01}" type="presParOf" srcId="{4C6952E0-BC53-487F-9140-2405CBE51F2F}" destId="{72B8341E-99E8-42DD-ABC3-484BF4B23186}" srcOrd="1" destOrd="0" presId="urn:microsoft.com/office/officeart/2005/8/layout/hProcess9"/>
    <dgm:cxn modelId="{5A3B63C3-1A47-45BD-B230-7C03513B024C}" type="presParOf" srcId="{72B8341E-99E8-42DD-ABC3-484BF4B23186}" destId="{F123C233-6717-4424-BF84-E0AC33DD3413}" srcOrd="0" destOrd="0" presId="urn:microsoft.com/office/officeart/2005/8/layout/hProcess9"/>
    <dgm:cxn modelId="{887F26D7-DA48-4E16-B23F-2786C77589F7}" type="presParOf" srcId="{72B8341E-99E8-42DD-ABC3-484BF4B23186}" destId="{58083A56-DB28-47C5-B89F-8E335C1ECE6E}" srcOrd="1" destOrd="0" presId="urn:microsoft.com/office/officeart/2005/8/layout/hProcess9"/>
    <dgm:cxn modelId="{33E1C902-EBC8-4EA9-BF8F-36A4471973E2}" type="presParOf" srcId="{72B8341E-99E8-42DD-ABC3-484BF4B23186}" destId="{8FB19F63-93CC-417C-9337-7A05262CCAA1}" srcOrd="2" destOrd="0" presId="urn:microsoft.com/office/officeart/2005/8/layout/hProcess9"/>
    <dgm:cxn modelId="{040EFD67-6065-4938-9C3E-377DD414B610}" type="presParOf" srcId="{72B8341E-99E8-42DD-ABC3-484BF4B23186}" destId="{53AEB3F2-5014-4C36-9719-8D81B140D438}" srcOrd="3" destOrd="0" presId="urn:microsoft.com/office/officeart/2005/8/layout/hProcess9"/>
    <dgm:cxn modelId="{E59AA962-BC0E-4B97-8B7C-740A37F78786}" type="presParOf" srcId="{72B8341E-99E8-42DD-ABC3-484BF4B23186}" destId="{09F4017F-5E23-4112-9362-59AD4C6B63D2}" srcOrd="4" destOrd="0" presId="urn:microsoft.com/office/officeart/2005/8/layout/hProcess9"/>
    <dgm:cxn modelId="{B7C1A28A-DF6E-43C3-989E-44EB5DF0E521}" type="presParOf" srcId="{72B8341E-99E8-42DD-ABC3-484BF4B23186}" destId="{CA540EC3-DF40-4810-9318-A2BFEF80E385}" srcOrd="5" destOrd="0" presId="urn:microsoft.com/office/officeart/2005/8/layout/hProcess9"/>
    <dgm:cxn modelId="{4F028EA8-AE93-415E-90DB-CA5390854483}" type="presParOf" srcId="{72B8341E-99E8-42DD-ABC3-484BF4B23186}" destId="{401E8FC1-BE55-4924-9F51-E9366173F4DC}" srcOrd="6" destOrd="0" presId="urn:microsoft.com/office/officeart/2005/8/layout/hProcess9"/>
    <dgm:cxn modelId="{7A86AE2E-6B01-4464-89A5-32D3C069BA72}" type="presParOf" srcId="{72B8341E-99E8-42DD-ABC3-484BF4B23186}" destId="{774F4D59-5263-4F4C-A592-DC242D336D03}" srcOrd="7" destOrd="0" presId="urn:microsoft.com/office/officeart/2005/8/layout/hProcess9"/>
    <dgm:cxn modelId="{B5A5D1CA-CCA9-414D-B419-C8047BDC8C87}" type="presParOf" srcId="{72B8341E-99E8-42DD-ABC3-484BF4B23186}" destId="{3A3BB9E8-0854-44AB-B65E-169A73C57847}" srcOrd="8"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78B3B00-878F-48A2-8869-D4460BD7760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D2DAF926-4397-47C2-A4C7-EA67574D7048}">
      <dgm:prSet/>
      <dgm:spPr>
        <a:solidFill>
          <a:srgbClr val="00205B"/>
        </a:solidFill>
      </dgm:spPr>
      <dgm:t>
        <a:bodyPr/>
        <a:lstStyle/>
        <a:p>
          <a:r>
            <a:rPr lang="en-US" dirty="0">
              <a:latin typeface="Obvia" panose="02000503040000020004" pitchFamily="50" charset="0"/>
            </a:rPr>
            <a:t>Pre-whistle – stand the players up without a whistle, signal/state the violation. </a:t>
          </a:r>
        </a:p>
      </dgm:t>
    </dgm:pt>
    <dgm:pt modelId="{2C3D8E15-555F-4C83-95B0-F86956166E2B}" type="parTrans" cxnId="{1B2D2E14-0B82-462E-A04A-75E87822274B}">
      <dgm:prSet/>
      <dgm:spPr/>
      <dgm:t>
        <a:bodyPr/>
        <a:lstStyle/>
        <a:p>
          <a:endParaRPr lang="en-US"/>
        </a:p>
      </dgm:t>
    </dgm:pt>
    <dgm:pt modelId="{08D7D816-A270-4BFE-9444-77FDB04DACA1}" type="sibTrans" cxnId="{1B2D2E14-0B82-462E-A04A-75E87822274B}">
      <dgm:prSet/>
      <dgm:spPr/>
      <dgm:t>
        <a:bodyPr/>
        <a:lstStyle/>
        <a:p>
          <a:endParaRPr lang="en-US"/>
        </a:p>
      </dgm:t>
    </dgm:pt>
    <dgm:pt modelId="{25B02FF8-9EC5-4C3A-AB20-48B7BDE33430}">
      <dgm:prSet/>
      <dgm:spPr>
        <a:solidFill>
          <a:srgbClr val="00205B"/>
        </a:solidFill>
      </dgm:spPr>
      <dgm:t>
        <a:bodyPr/>
        <a:lstStyle/>
        <a:p>
          <a:r>
            <a:rPr lang="en-US" dirty="0">
              <a:latin typeface="Obvia" panose="02000503040000020004" pitchFamily="50" charset="0"/>
            </a:rPr>
            <a:t>Post-whistle – blow the whistle immediately, and signal/state the violation. </a:t>
          </a:r>
        </a:p>
      </dgm:t>
    </dgm:pt>
    <dgm:pt modelId="{90D5C9F7-AC8E-4EA1-B398-11B2B328B707}" type="parTrans" cxnId="{208A7454-CF5C-40F6-98D7-884E27AE158B}">
      <dgm:prSet/>
      <dgm:spPr/>
      <dgm:t>
        <a:bodyPr/>
        <a:lstStyle/>
        <a:p>
          <a:endParaRPr lang="en-US"/>
        </a:p>
      </dgm:t>
    </dgm:pt>
    <dgm:pt modelId="{1D7B9389-E8DF-4109-A1C6-AEA8481983EA}" type="sibTrans" cxnId="{208A7454-CF5C-40F6-98D7-884E27AE158B}">
      <dgm:prSet/>
      <dgm:spPr/>
      <dgm:t>
        <a:bodyPr/>
        <a:lstStyle/>
        <a:p>
          <a:endParaRPr lang="en-US"/>
        </a:p>
      </dgm:t>
    </dgm:pt>
    <dgm:pt modelId="{BF796AA8-E282-44F5-8421-46642C64469B}">
      <dgm:prSet/>
      <dgm:spPr>
        <a:solidFill>
          <a:srgbClr val="00205B"/>
        </a:solidFill>
      </dgm:spPr>
      <dgm:t>
        <a:bodyPr/>
        <a:lstStyle/>
        <a:p>
          <a:r>
            <a:rPr lang="en-US" dirty="0">
              <a:latin typeface="Obvia" panose="02000503040000020004" pitchFamily="50" charset="0"/>
            </a:rPr>
            <a:t>Single Side Official handles all restarts</a:t>
          </a:r>
        </a:p>
      </dgm:t>
    </dgm:pt>
    <dgm:pt modelId="{B5D03675-F246-4050-8C48-0686AF9C095E}" type="parTrans" cxnId="{2D688D05-42D6-41B4-AE05-C5E3763FA69E}">
      <dgm:prSet/>
      <dgm:spPr/>
      <dgm:t>
        <a:bodyPr/>
        <a:lstStyle/>
        <a:p>
          <a:endParaRPr lang="en-US"/>
        </a:p>
      </dgm:t>
    </dgm:pt>
    <dgm:pt modelId="{CECFD41D-E5EA-419E-BB30-8A843E50C264}" type="sibTrans" cxnId="{2D688D05-42D6-41B4-AE05-C5E3763FA69E}">
      <dgm:prSet/>
      <dgm:spPr/>
      <dgm:t>
        <a:bodyPr/>
        <a:lstStyle/>
        <a:p>
          <a:endParaRPr lang="en-US"/>
        </a:p>
      </dgm:t>
    </dgm:pt>
    <dgm:pt modelId="{F82D0F45-6819-4C18-A37A-FBC41C739C3F}">
      <dgm:prSet/>
      <dgm:spPr>
        <a:solidFill>
          <a:srgbClr val="00205B"/>
        </a:solidFill>
      </dgm:spPr>
      <dgm:t>
        <a:bodyPr/>
        <a:lstStyle/>
        <a:p>
          <a:r>
            <a:rPr lang="en-US">
              <a:latin typeface="Obvia" panose="02000503040000020004" pitchFamily="50" charset="0"/>
            </a:rPr>
            <a:t>Restart from spot of violation</a:t>
          </a:r>
        </a:p>
      </dgm:t>
    </dgm:pt>
    <dgm:pt modelId="{D246B5AF-3B6D-418B-BBA6-0636C76DB3A4}" type="parTrans" cxnId="{13917F2D-5303-4399-8A90-A5519B959FB3}">
      <dgm:prSet/>
      <dgm:spPr/>
      <dgm:t>
        <a:bodyPr/>
        <a:lstStyle/>
        <a:p>
          <a:endParaRPr lang="en-US"/>
        </a:p>
      </dgm:t>
    </dgm:pt>
    <dgm:pt modelId="{B5944EFF-22B6-43D6-801E-45956770A696}" type="sibTrans" cxnId="{13917F2D-5303-4399-8A90-A5519B959FB3}">
      <dgm:prSet/>
      <dgm:spPr/>
      <dgm:t>
        <a:bodyPr/>
        <a:lstStyle/>
        <a:p>
          <a:endParaRPr lang="en-US"/>
        </a:p>
      </dgm:t>
    </dgm:pt>
    <dgm:pt modelId="{A2427FC3-0BC9-49D8-A83D-541DE9EC4150}">
      <dgm:prSet/>
      <dgm:spPr>
        <a:solidFill>
          <a:srgbClr val="00205B"/>
        </a:solidFill>
      </dgm:spPr>
      <dgm:t>
        <a:bodyPr/>
        <a:lstStyle/>
        <a:p>
          <a:r>
            <a:rPr lang="en-US" dirty="0">
              <a:latin typeface="Obvia" panose="02000503040000020004" pitchFamily="50" charset="0"/>
            </a:rPr>
            <a:t>Lead Left and Lead Right make sure boxes are locked (no release) and delays restarts if necessary</a:t>
          </a:r>
        </a:p>
      </dgm:t>
    </dgm:pt>
    <dgm:pt modelId="{386A24F6-F75B-4EF9-98BF-933932CE7398}" type="parTrans" cxnId="{B1A837DC-15E1-4D5A-B4A9-83A5BD0A8199}">
      <dgm:prSet/>
      <dgm:spPr/>
      <dgm:t>
        <a:bodyPr/>
        <a:lstStyle/>
        <a:p>
          <a:endParaRPr lang="en-US"/>
        </a:p>
      </dgm:t>
    </dgm:pt>
    <dgm:pt modelId="{69DDA3CD-F3B7-46D5-9E69-382FB9B1BBB9}" type="sibTrans" cxnId="{B1A837DC-15E1-4D5A-B4A9-83A5BD0A8199}">
      <dgm:prSet/>
      <dgm:spPr/>
      <dgm:t>
        <a:bodyPr/>
        <a:lstStyle/>
        <a:p>
          <a:endParaRPr lang="en-US"/>
        </a:p>
      </dgm:t>
    </dgm:pt>
    <dgm:pt modelId="{D3288F7D-04FA-4435-84E2-C32F25DA4B90}" type="pres">
      <dgm:prSet presAssocID="{E78B3B00-878F-48A2-8869-D4460BD7760F}" presName="linear" presStyleCnt="0">
        <dgm:presLayoutVars>
          <dgm:animLvl val="lvl"/>
          <dgm:resizeHandles val="exact"/>
        </dgm:presLayoutVars>
      </dgm:prSet>
      <dgm:spPr/>
    </dgm:pt>
    <dgm:pt modelId="{4BFF62F8-A417-41E2-8D5D-AA0B00BBBE5A}" type="pres">
      <dgm:prSet presAssocID="{D2DAF926-4397-47C2-A4C7-EA67574D7048}" presName="parentText" presStyleLbl="node1" presStyleIdx="0" presStyleCnt="5">
        <dgm:presLayoutVars>
          <dgm:chMax val="0"/>
          <dgm:bulletEnabled val="1"/>
        </dgm:presLayoutVars>
      </dgm:prSet>
      <dgm:spPr/>
    </dgm:pt>
    <dgm:pt modelId="{A489231C-8BAE-4A0A-96FF-0F7F2E418ABA}" type="pres">
      <dgm:prSet presAssocID="{08D7D816-A270-4BFE-9444-77FDB04DACA1}" presName="spacer" presStyleCnt="0"/>
      <dgm:spPr/>
    </dgm:pt>
    <dgm:pt modelId="{8234DD90-D772-4823-BEDA-25162743B888}" type="pres">
      <dgm:prSet presAssocID="{25B02FF8-9EC5-4C3A-AB20-48B7BDE33430}" presName="parentText" presStyleLbl="node1" presStyleIdx="1" presStyleCnt="5">
        <dgm:presLayoutVars>
          <dgm:chMax val="0"/>
          <dgm:bulletEnabled val="1"/>
        </dgm:presLayoutVars>
      </dgm:prSet>
      <dgm:spPr/>
    </dgm:pt>
    <dgm:pt modelId="{CBE6A51F-CB38-47C4-ACCB-CE05657B105E}" type="pres">
      <dgm:prSet presAssocID="{1D7B9389-E8DF-4109-A1C6-AEA8481983EA}" presName="spacer" presStyleCnt="0"/>
      <dgm:spPr/>
    </dgm:pt>
    <dgm:pt modelId="{6733A9BF-01DC-4A54-AEBB-42D0999F0DF8}" type="pres">
      <dgm:prSet presAssocID="{BF796AA8-E282-44F5-8421-46642C64469B}" presName="parentText" presStyleLbl="node1" presStyleIdx="2" presStyleCnt="5">
        <dgm:presLayoutVars>
          <dgm:chMax val="0"/>
          <dgm:bulletEnabled val="1"/>
        </dgm:presLayoutVars>
      </dgm:prSet>
      <dgm:spPr/>
    </dgm:pt>
    <dgm:pt modelId="{2A7A0153-20D6-4BD6-BE5E-1E39BCAFDD81}" type="pres">
      <dgm:prSet presAssocID="{CECFD41D-E5EA-419E-BB30-8A843E50C264}" presName="spacer" presStyleCnt="0"/>
      <dgm:spPr/>
    </dgm:pt>
    <dgm:pt modelId="{BE1A3207-E8D8-4D97-9A5D-0356319E709D}" type="pres">
      <dgm:prSet presAssocID="{F82D0F45-6819-4C18-A37A-FBC41C739C3F}" presName="parentText" presStyleLbl="node1" presStyleIdx="3" presStyleCnt="5">
        <dgm:presLayoutVars>
          <dgm:chMax val="0"/>
          <dgm:bulletEnabled val="1"/>
        </dgm:presLayoutVars>
      </dgm:prSet>
      <dgm:spPr/>
    </dgm:pt>
    <dgm:pt modelId="{8F1CCC30-E1CB-4E70-8C70-629EFDBEE8C6}" type="pres">
      <dgm:prSet presAssocID="{B5944EFF-22B6-43D6-801E-45956770A696}" presName="spacer" presStyleCnt="0"/>
      <dgm:spPr/>
    </dgm:pt>
    <dgm:pt modelId="{91D12A4C-4D86-4DC3-8D24-6B6EAF119203}" type="pres">
      <dgm:prSet presAssocID="{A2427FC3-0BC9-49D8-A83D-541DE9EC4150}" presName="parentText" presStyleLbl="node1" presStyleIdx="4" presStyleCnt="5">
        <dgm:presLayoutVars>
          <dgm:chMax val="0"/>
          <dgm:bulletEnabled val="1"/>
        </dgm:presLayoutVars>
      </dgm:prSet>
      <dgm:spPr/>
    </dgm:pt>
  </dgm:ptLst>
  <dgm:cxnLst>
    <dgm:cxn modelId="{2D688D05-42D6-41B4-AE05-C5E3763FA69E}" srcId="{E78B3B00-878F-48A2-8869-D4460BD7760F}" destId="{BF796AA8-E282-44F5-8421-46642C64469B}" srcOrd="2" destOrd="0" parTransId="{B5D03675-F246-4050-8C48-0686AF9C095E}" sibTransId="{CECFD41D-E5EA-419E-BB30-8A843E50C264}"/>
    <dgm:cxn modelId="{3E76F10E-1218-4104-BA61-2AE41BB03C63}" type="presOf" srcId="{E78B3B00-878F-48A2-8869-D4460BD7760F}" destId="{D3288F7D-04FA-4435-84E2-C32F25DA4B90}" srcOrd="0" destOrd="0" presId="urn:microsoft.com/office/officeart/2005/8/layout/vList2"/>
    <dgm:cxn modelId="{1B2D2E14-0B82-462E-A04A-75E87822274B}" srcId="{E78B3B00-878F-48A2-8869-D4460BD7760F}" destId="{D2DAF926-4397-47C2-A4C7-EA67574D7048}" srcOrd="0" destOrd="0" parTransId="{2C3D8E15-555F-4C83-95B0-F86956166E2B}" sibTransId="{08D7D816-A270-4BFE-9444-77FDB04DACA1}"/>
    <dgm:cxn modelId="{43453320-F345-424E-A187-BA006F3A86CD}" type="presOf" srcId="{25B02FF8-9EC5-4C3A-AB20-48B7BDE33430}" destId="{8234DD90-D772-4823-BEDA-25162743B888}" srcOrd="0" destOrd="0" presId="urn:microsoft.com/office/officeart/2005/8/layout/vList2"/>
    <dgm:cxn modelId="{13917F2D-5303-4399-8A90-A5519B959FB3}" srcId="{E78B3B00-878F-48A2-8869-D4460BD7760F}" destId="{F82D0F45-6819-4C18-A37A-FBC41C739C3F}" srcOrd="3" destOrd="0" parTransId="{D246B5AF-3B6D-418B-BBA6-0636C76DB3A4}" sibTransId="{B5944EFF-22B6-43D6-801E-45956770A696}"/>
    <dgm:cxn modelId="{208A7454-CF5C-40F6-98D7-884E27AE158B}" srcId="{E78B3B00-878F-48A2-8869-D4460BD7760F}" destId="{25B02FF8-9EC5-4C3A-AB20-48B7BDE33430}" srcOrd="1" destOrd="0" parTransId="{90D5C9F7-AC8E-4EA1-B398-11B2B328B707}" sibTransId="{1D7B9389-E8DF-4109-A1C6-AEA8481983EA}"/>
    <dgm:cxn modelId="{1272BA80-77D6-4FCC-8652-7B01BD39E6C8}" type="presOf" srcId="{A2427FC3-0BC9-49D8-A83D-541DE9EC4150}" destId="{91D12A4C-4D86-4DC3-8D24-6B6EAF119203}" srcOrd="0" destOrd="0" presId="urn:microsoft.com/office/officeart/2005/8/layout/vList2"/>
    <dgm:cxn modelId="{56656FA6-BA7F-4CFC-8C85-2C31932CAB28}" type="presOf" srcId="{D2DAF926-4397-47C2-A4C7-EA67574D7048}" destId="{4BFF62F8-A417-41E2-8D5D-AA0B00BBBE5A}" srcOrd="0" destOrd="0" presId="urn:microsoft.com/office/officeart/2005/8/layout/vList2"/>
    <dgm:cxn modelId="{860613D8-A7C1-4D2F-BE9D-99A8512CA566}" type="presOf" srcId="{F82D0F45-6819-4C18-A37A-FBC41C739C3F}" destId="{BE1A3207-E8D8-4D97-9A5D-0356319E709D}" srcOrd="0" destOrd="0" presId="urn:microsoft.com/office/officeart/2005/8/layout/vList2"/>
    <dgm:cxn modelId="{B1A837DC-15E1-4D5A-B4A9-83A5BD0A8199}" srcId="{E78B3B00-878F-48A2-8869-D4460BD7760F}" destId="{A2427FC3-0BC9-49D8-A83D-541DE9EC4150}" srcOrd="4" destOrd="0" parTransId="{386A24F6-F75B-4EF9-98BF-933932CE7398}" sibTransId="{69DDA3CD-F3B7-46D5-9E69-382FB9B1BBB9}"/>
    <dgm:cxn modelId="{BC355CEF-50FC-4AF2-8B0A-E0CFEF477680}" type="presOf" srcId="{BF796AA8-E282-44F5-8421-46642C64469B}" destId="{6733A9BF-01DC-4A54-AEBB-42D0999F0DF8}" srcOrd="0" destOrd="0" presId="urn:microsoft.com/office/officeart/2005/8/layout/vList2"/>
    <dgm:cxn modelId="{4BCB8857-7BF5-4822-8033-842F4354D778}" type="presParOf" srcId="{D3288F7D-04FA-4435-84E2-C32F25DA4B90}" destId="{4BFF62F8-A417-41E2-8D5D-AA0B00BBBE5A}" srcOrd="0" destOrd="0" presId="urn:microsoft.com/office/officeart/2005/8/layout/vList2"/>
    <dgm:cxn modelId="{A9BDCBE3-64CF-44FA-BA7B-7C68A9B82AB3}" type="presParOf" srcId="{D3288F7D-04FA-4435-84E2-C32F25DA4B90}" destId="{A489231C-8BAE-4A0A-96FF-0F7F2E418ABA}" srcOrd="1" destOrd="0" presId="urn:microsoft.com/office/officeart/2005/8/layout/vList2"/>
    <dgm:cxn modelId="{8E650619-BAE7-4575-AFBF-2A381DCBF380}" type="presParOf" srcId="{D3288F7D-04FA-4435-84E2-C32F25DA4B90}" destId="{8234DD90-D772-4823-BEDA-25162743B888}" srcOrd="2" destOrd="0" presId="urn:microsoft.com/office/officeart/2005/8/layout/vList2"/>
    <dgm:cxn modelId="{44CD8B5A-9A6E-4789-BFCE-7886F1967546}" type="presParOf" srcId="{D3288F7D-04FA-4435-84E2-C32F25DA4B90}" destId="{CBE6A51F-CB38-47C4-ACCB-CE05657B105E}" srcOrd="3" destOrd="0" presId="urn:microsoft.com/office/officeart/2005/8/layout/vList2"/>
    <dgm:cxn modelId="{73ED62EF-82FE-40A4-8253-D87525526B02}" type="presParOf" srcId="{D3288F7D-04FA-4435-84E2-C32F25DA4B90}" destId="{6733A9BF-01DC-4A54-AEBB-42D0999F0DF8}" srcOrd="4" destOrd="0" presId="urn:microsoft.com/office/officeart/2005/8/layout/vList2"/>
    <dgm:cxn modelId="{9464F01B-F3DA-4686-9E97-5470CC7B4219}" type="presParOf" srcId="{D3288F7D-04FA-4435-84E2-C32F25DA4B90}" destId="{2A7A0153-20D6-4BD6-BE5E-1E39BCAFDD81}" srcOrd="5" destOrd="0" presId="urn:microsoft.com/office/officeart/2005/8/layout/vList2"/>
    <dgm:cxn modelId="{6F09C654-EED3-4E15-B787-B806FB318940}" type="presParOf" srcId="{D3288F7D-04FA-4435-84E2-C32F25DA4B90}" destId="{BE1A3207-E8D8-4D97-9A5D-0356319E709D}" srcOrd="6" destOrd="0" presId="urn:microsoft.com/office/officeart/2005/8/layout/vList2"/>
    <dgm:cxn modelId="{53A86237-53F4-4777-9DCE-5FA135B5FF47}" type="presParOf" srcId="{D3288F7D-04FA-4435-84E2-C32F25DA4B90}" destId="{8F1CCC30-E1CB-4E70-8C70-629EFDBEE8C6}" srcOrd="7" destOrd="0" presId="urn:microsoft.com/office/officeart/2005/8/layout/vList2"/>
    <dgm:cxn modelId="{E504E38C-C9A3-449B-8B5D-8B1EAA8B7A84}" type="presParOf" srcId="{D3288F7D-04FA-4435-84E2-C32F25DA4B90}" destId="{91D12A4C-4D86-4DC3-8D24-6B6EAF119203}"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A88DE55-E93A-44C9-8585-848081340FA5}"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E97F6AFD-6F30-4FE4-A387-A73B8DD777E7}">
      <dgm:prSet/>
      <dgm:spPr>
        <a:solidFill>
          <a:srgbClr val="00205B"/>
        </a:solidFill>
      </dgm:spPr>
      <dgm:t>
        <a:bodyPr/>
        <a:lstStyle/>
        <a:p>
          <a:r>
            <a:rPr lang="en-US" dirty="0">
              <a:latin typeface="Obvia" panose="02000503040000020004" pitchFamily="50" charset="0"/>
            </a:rPr>
            <a:t>Inform your partners and the players</a:t>
          </a:r>
        </a:p>
      </dgm:t>
    </dgm:pt>
    <dgm:pt modelId="{7FEAFC77-418F-4A56-B5B7-F59CDB6FD129}" type="parTrans" cxnId="{DE00130C-85DB-4E54-A992-A9AF946FF733}">
      <dgm:prSet/>
      <dgm:spPr/>
      <dgm:t>
        <a:bodyPr/>
        <a:lstStyle/>
        <a:p>
          <a:endParaRPr lang="en-US"/>
        </a:p>
      </dgm:t>
    </dgm:pt>
    <dgm:pt modelId="{8B848B41-8F27-44B9-BB08-A4C949810742}" type="sibTrans" cxnId="{DE00130C-85DB-4E54-A992-A9AF946FF733}">
      <dgm:prSet/>
      <dgm:spPr/>
      <dgm:t>
        <a:bodyPr/>
        <a:lstStyle/>
        <a:p>
          <a:endParaRPr lang="en-US"/>
        </a:p>
      </dgm:t>
    </dgm:pt>
    <dgm:pt modelId="{B226A77E-F3D8-4C8C-8834-E97ED04F84C6}">
      <dgm:prSet/>
      <dgm:spPr>
        <a:solidFill>
          <a:srgbClr val="00205B"/>
        </a:solidFill>
      </dgm:spPr>
      <dgm:t>
        <a:bodyPr/>
        <a:lstStyle/>
        <a:p>
          <a:r>
            <a:rPr lang="en-US" dirty="0">
              <a:latin typeface="Obvia" panose="02000503040000020004" pitchFamily="50" charset="0"/>
            </a:rPr>
            <a:t>Get to open space, facing the table, at the wing/midfield intersection</a:t>
          </a:r>
        </a:p>
      </dgm:t>
    </dgm:pt>
    <dgm:pt modelId="{A831FD1D-64F5-4E31-B2B4-8CC866B80694}" type="parTrans" cxnId="{DF3D83ED-4B07-4F33-8120-C473F75441A8}">
      <dgm:prSet/>
      <dgm:spPr/>
      <dgm:t>
        <a:bodyPr/>
        <a:lstStyle/>
        <a:p>
          <a:endParaRPr lang="en-US"/>
        </a:p>
      </dgm:t>
    </dgm:pt>
    <dgm:pt modelId="{E6690A65-C0A5-4B46-8807-67DC9105AB4F}" type="sibTrans" cxnId="{DF3D83ED-4B07-4F33-8120-C473F75441A8}">
      <dgm:prSet/>
      <dgm:spPr/>
      <dgm:t>
        <a:bodyPr/>
        <a:lstStyle/>
        <a:p>
          <a:endParaRPr lang="en-US"/>
        </a:p>
      </dgm:t>
    </dgm:pt>
    <dgm:pt modelId="{98496866-D09A-43C4-8E77-92C2C3067124}">
      <dgm:prSet/>
      <dgm:spPr>
        <a:solidFill>
          <a:srgbClr val="00205B"/>
        </a:solidFill>
      </dgm:spPr>
      <dgm:t>
        <a:bodyPr/>
        <a:lstStyle/>
        <a:p>
          <a:r>
            <a:rPr lang="en-US">
              <a:latin typeface="Obvia" panose="02000503040000020004" pitchFamily="50" charset="0"/>
            </a:rPr>
            <a:t>Take a breath</a:t>
          </a:r>
        </a:p>
      </dgm:t>
    </dgm:pt>
    <dgm:pt modelId="{7A939907-9851-4CFC-AD41-D04C63E9AB0A}" type="parTrans" cxnId="{7BB1BDE2-FDF9-45B5-8D5A-3415706D4D67}">
      <dgm:prSet/>
      <dgm:spPr/>
      <dgm:t>
        <a:bodyPr/>
        <a:lstStyle/>
        <a:p>
          <a:endParaRPr lang="en-US"/>
        </a:p>
      </dgm:t>
    </dgm:pt>
    <dgm:pt modelId="{3B2D2218-143D-4FF1-AE72-F4D98158D4BA}" type="sibTrans" cxnId="{7BB1BDE2-FDF9-45B5-8D5A-3415706D4D67}">
      <dgm:prSet/>
      <dgm:spPr/>
      <dgm:t>
        <a:bodyPr/>
        <a:lstStyle/>
        <a:p>
          <a:endParaRPr lang="en-US"/>
        </a:p>
      </dgm:t>
    </dgm:pt>
    <dgm:pt modelId="{CDDC5FAF-7EAA-4545-8F37-0024038B422B}">
      <dgm:prSet/>
      <dgm:spPr>
        <a:solidFill>
          <a:srgbClr val="00205B"/>
        </a:solidFill>
      </dgm:spPr>
      <dgm:t>
        <a:bodyPr/>
        <a:lstStyle/>
        <a:p>
          <a:r>
            <a:rPr lang="en-US">
              <a:latin typeface="Obvia" panose="02000503040000020004" pitchFamily="50" charset="0"/>
            </a:rPr>
            <a:t>Be aware of Pace, Tone, Volume: Slow, Calm Relaxed</a:t>
          </a:r>
        </a:p>
      </dgm:t>
    </dgm:pt>
    <dgm:pt modelId="{00D9BED9-BC23-45D5-88A2-75BD0737D491}" type="parTrans" cxnId="{DB0D6526-A610-40A0-8CBA-2B3D8574006A}">
      <dgm:prSet/>
      <dgm:spPr/>
      <dgm:t>
        <a:bodyPr/>
        <a:lstStyle/>
        <a:p>
          <a:endParaRPr lang="en-US"/>
        </a:p>
      </dgm:t>
    </dgm:pt>
    <dgm:pt modelId="{5EB906A5-063A-42B9-B5EF-22D35E047980}" type="sibTrans" cxnId="{DB0D6526-A610-40A0-8CBA-2B3D8574006A}">
      <dgm:prSet/>
      <dgm:spPr/>
      <dgm:t>
        <a:bodyPr/>
        <a:lstStyle/>
        <a:p>
          <a:endParaRPr lang="en-US"/>
        </a:p>
      </dgm:t>
    </dgm:pt>
    <dgm:pt modelId="{9F74E122-5D41-4643-A8BA-CB3BEFE7C04E}">
      <dgm:prSet/>
      <dgm:spPr>
        <a:solidFill>
          <a:srgbClr val="00205B"/>
        </a:solidFill>
      </dgm:spPr>
      <dgm:t>
        <a:bodyPr/>
        <a:lstStyle/>
        <a:p>
          <a:r>
            <a:rPr lang="en-US" dirty="0" err="1">
              <a:latin typeface="Obvia" panose="02000503040000020004" pitchFamily="50" charset="0"/>
            </a:rPr>
            <a:t>CNOTe</a:t>
          </a:r>
          <a:endParaRPr lang="en-US" dirty="0">
            <a:latin typeface="Obvia" panose="02000503040000020004" pitchFamily="50" charset="0"/>
          </a:endParaRPr>
        </a:p>
      </dgm:t>
    </dgm:pt>
    <dgm:pt modelId="{4193A027-88CB-4DEC-B354-1F88E181298B}" type="parTrans" cxnId="{6439E862-E3ED-4985-BDBF-B31C74445637}">
      <dgm:prSet/>
      <dgm:spPr/>
      <dgm:t>
        <a:bodyPr/>
        <a:lstStyle/>
        <a:p>
          <a:endParaRPr lang="en-US"/>
        </a:p>
      </dgm:t>
    </dgm:pt>
    <dgm:pt modelId="{D7362E45-F8BB-4F3F-92B9-2C109A5BC3E8}" type="sibTrans" cxnId="{6439E862-E3ED-4985-BDBF-B31C74445637}">
      <dgm:prSet/>
      <dgm:spPr/>
      <dgm:t>
        <a:bodyPr/>
        <a:lstStyle/>
        <a:p>
          <a:endParaRPr lang="en-US"/>
        </a:p>
      </dgm:t>
    </dgm:pt>
    <dgm:pt modelId="{3256ED5C-276E-483B-AF9F-773E69CBDB7A}">
      <dgm:prSet/>
      <dgm:spPr>
        <a:solidFill>
          <a:srgbClr val="00205B"/>
        </a:solidFill>
      </dgm:spPr>
      <dgm:t>
        <a:bodyPr/>
        <a:lstStyle/>
        <a:p>
          <a:r>
            <a:rPr lang="en-US" dirty="0">
              <a:latin typeface="Obvia" panose="02000503040000020004" pitchFamily="50" charset="0"/>
            </a:rPr>
            <a:t>When and Why the “E”</a:t>
          </a:r>
        </a:p>
      </dgm:t>
    </dgm:pt>
    <dgm:pt modelId="{E47FC30F-C025-4E90-AE33-30F34FD45033}" type="parTrans" cxnId="{B8741776-F7B4-4426-A053-FC70823B7CF6}">
      <dgm:prSet/>
      <dgm:spPr/>
      <dgm:t>
        <a:bodyPr/>
        <a:lstStyle/>
        <a:p>
          <a:endParaRPr lang="en-US"/>
        </a:p>
      </dgm:t>
    </dgm:pt>
    <dgm:pt modelId="{F4CD128F-9062-4310-8627-CFC5A7852BA5}" type="sibTrans" cxnId="{B8741776-F7B4-4426-A053-FC70823B7CF6}">
      <dgm:prSet/>
      <dgm:spPr/>
      <dgm:t>
        <a:bodyPr/>
        <a:lstStyle/>
        <a:p>
          <a:endParaRPr lang="en-US"/>
        </a:p>
      </dgm:t>
    </dgm:pt>
    <dgm:pt modelId="{014C4D72-8FBA-4F83-8D1A-2A5060359FA7}" type="pres">
      <dgm:prSet presAssocID="{7A88DE55-E93A-44C9-8585-848081340FA5}" presName="linearFlow" presStyleCnt="0">
        <dgm:presLayoutVars>
          <dgm:dir/>
          <dgm:resizeHandles val="exact"/>
        </dgm:presLayoutVars>
      </dgm:prSet>
      <dgm:spPr/>
    </dgm:pt>
    <dgm:pt modelId="{33357F79-E505-4515-A8F9-E67AAB31DE36}" type="pres">
      <dgm:prSet presAssocID="{E97F6AFD-6F30-4FE4-A387-A73B8DD777E7}" presName="composite" presStyleCnt="0"/>
      <dgm:spPr/>
    </dgm:pt>
    <dgm:pt modelId="{8A6FFC5C-4A1A-4C1C-8B59-07FA26FC0D7D}" type="pres">
      <dgm:prSet presAssocID="{E97F6AFD-6F30-4FE4-A387-A73B8DD777E7}" presName="imgShp" presStyleLbl="fgImgPlace1" presStyleIdx="0" presStyleCnt="6"/>
      <dgm:spPr>
        <a:blipFill>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dgm:spPr>
    </dgm:pt>
    <dgm:pt modelId="{0D7BBDC1-1158-4922-9E58-077456179302}" type="pres">
      <dgm:prSet presAssocID="{E97F6AFD-6F30-4FE4-A387-A73B8DD777E7}" presName="txShp" presStyleLbl="node1" presStyleIdx="0" presStyleCnt="6">
        <dgm:presLayoutVars>
          <dgm:bulletEnabled val="1"/>
        </dgm:presLayoutVars>
      </dgm:prSet>
      <dgm:spPr/>
    </dgm:pt>
    <dgm:pt modelId="{8670C229-1E46-4789-B071-EF60D1168AA1}" type="pres">
      <dgm:prSet presAssocID="{8B848B41-8F27-44B9-BB08-A4C949810742}" presName="spacing" presStyleCnt="0"/>
      <dgm:spPr/>
    </dgm:pt>
    <dgm:pt modelId="{CCB58226-7C7C-4C84-9EDE-F33ED13F49C3}" type="pres">
      <dgm:prSet presAssocID="{B226A77E-F3D8-4C8C-8834-E97ED04F84C6}" presName="composite" presStyleCnt="0"/>
      <dgm:spPr/>
    </dgm:pt>
    <dgm:pt modelId="{B05AB83A-013B-46B0-8363-ADBF154952E6}" type="pres">
      <dgm:prSet presAssocID="{B226A77E-F3D8-4C8C-8834-E97ED04F84C6}" presName="imgShp" presStyleLbl="fgImgPlace1" presStyleIdx="1" presStyleCnt="6"/>
      <dgm:spPr>
        <a:blipFill>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dgm:spPr>
    </dgm:pt>
    <dgm:pt modelId="{2A1CD1EA-FAF9-4501-A340-6665DEF080E4}" type="pres">
      <dgm:prSet presAssocID="{B226A77E-F3D8-4C8C-8834-E97ED04F84C6}" presName="txShp" presStyleLbl="node1" presStyleIdx="1" presStyleCnt="6">
        <dgm:presLayoutVars>
          <dgm:bulletEnabled val="1"/>
        </dgm:presLayoutVars>
      </dgm:prSet>
      <dgm:spPr/>
    </dgm:pt>
    <dgm:pt modelId="{DCEAB8B5-E6D5-4B64-8E92-584A8FAF9B4D}" type="pres">
      <dgm:prSet presAssocID="{E6690A65-C0A5-4B46-8807-67DC9105AB4F}" presName="spacing" presStyleCnt="0"/>
      <dgm:spPr/>
    </dgm:pt>
    <dgm:pt modelId="{BBFF5C56-E2DE-4E11-89BE-C875C480C802}" type="pres">
      <dgm:prSet presAssocID="{98496866-D09A-43C4-8E77-92C2C3067124}" presName="composite" presStyleCnt="0"/>
      <dgm:spPr/>
    </dgm:pt>
    <dgm:pt modelId="{270EE9DE-BC03-4AB3-8527-EB5CF2496A4B}" type="pres">
      <dgm:prSet presAssocID="{98496866-D09A-43C4-8E77-92C2C3067124}" presName="imgShp" presStyleLbl="fgImgPlace1" presStyleIdx="2" presStyleCnt="6"/>
      <dgm:spPr>
        <a:blipFill>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dgm:spPr>
    </dgm:pt>
    <dgm:pt modelId="{BD2BA094-9114-46B4-8C8E-7E9E658F62EF}" type="pres">
      <dgm:prSet presAssocID="{98496866-D09A-43C4-8E77-92C2C3067124}" presName="txShp" presStyleLbl="node1" presStyleIdx="2" presStyleCnt="6">
        <dgm:presLayoutVars>
          <dgm:bulletEnabled val="1"/>
        </dgm:presLayoutVars>
      </dgm:prSet>
      <dgm:spPr/>
    </dgm:pt>
    <dgm:pt modelId="{B79B8634-1E43-4642-A9FA-639EB7A3C65A}" type="pres">
      <dgm:prSet presAssocID="{3B2D2218-143D-4FF1-AE72-F4D98158D4BA}" presName="spacing" presStyleCnt="0"/>
      <dgm:spPr/>
    </dgm:pt>
    <dgm:pt modelId="{39B2E97A-336E-4819-AA36-3AC0FF19C9CF}" type="pres">
      <dgm:prSet presAssocID="{CDDC5FAF-7EAA-4545-8F37-0024038B422B}" presName="composite" presStyleCnt="0"/>
      <dgm:spPr/>
    </dgm:pt>
    <dgm:pt modelId="{7A602364-2256-4912-9C6F-07DA0028A8D3}" type="pres">
      <dgm:prSet presAssocID="{CDDC5FAF-7EAA-4545-8F37-0024038B422B}" presName="imgShp" presStyleLbl="fgImgPlace1" presStyleIdx="3" presStyleCnt="6"/>
      <dgm:spPr>
        <a:blipFill>
          <a:blip xmlns:r="http://schemas.openxmlformats.org/officeDocument/2006/relationships" r:embed="rId4" cstate="screen">
            <a:extLst>
              <a:ext uri="{28A0092B-C50C-407E-A947-70E740481C1C}">
                <a14:useLocalDpi xmlns:a14="http://schemas.microsoft.com/office/drawing/2010/main"/>
              </a:ext>
            </a:extLst>
          </a:blip>
          <a:srcRect/>
          <a:stretch>
            <a:fillRect/>
          </a:stretch>
        </a:blipFill>
      </dgm:spPr>
    </dgm:pt>
    <dgm:pt modelId="{B0D0B411-7089-4B11-A541-72F8D103A5E2}" type="pres">
      <dgm:prSet presAssocID="{CDDC5FAF-7EAA-4545-8F37-0024038B422B}" presName="txShp" presStyleLbl="node1" presStyleIdx="3" presStyleCnt="6">
        <dgm:presLayoutVars>
          <dgm:bulletEnabled val="1"/>
        </dgm:presLayoutVars>
      </dgm:prSet>
      <dgm:spPr/>
    </dgm:pt>
    <dgm:pt modelId="{9FCCB4B0-A02F-4831-AB30-2E889A86AC42}" type="pres">
      <dgm:prSet presAssocID="{5EB906A5-063A-42B9-B5EF-22D35E047980}" presName="spacing" presStyleCnt="0"/>
      <dgm:spPr/>
    </dgm:pt>
    <dgm:pt modelId="{F2EBCC4B-C7FA-4715-B426-31A5E2095CC3}" type="pres">
      <dgm:prSet presAssocID="{9F74E122-5D41-4643-A8BA-CB3BEFE7C04E}" presName="composite" presStyleCnt="0"/>
      <dgm:spPr/>
    </dgm:pt>
    <dgm:pt modelId="{FF46A946-E843-4855-8900-FBB8150137EF}" type="pres">
      <dgm:prSet presAssocID="{9F74E122-5D41-4643-A8BA-CB3BEFE7C04E}" presName="imgShp" presStyleLbl="fgImgPlace1" presStyleIdx="4" presStyleCnt="6"/>
      <dgm:spPr>
        <a:blipFill>
          <a:blip xmlns:r="http://schemas.openxmlformats.org/officeDocument/2006/relationships" r:embed="rId5" cstate="screen">
            <a:extLst>
              <a:ext uri="{28A0092B-C50C-407E-A947-70E740481C1C}">
                <a14:useLocalDpi xmlns:a14="http://schemas.microsoft.com/office/drawing/2010/main"/>
              </a:ext>
            </a:extLst>
          </a:blip>
          <a:srcRect/>
          <a:stretch>
            <a:fillRect/>
          </a:stretch>
        </a:blipFill>
      </dgm:spPr>
    </dgm:pt>
    <dgm:pt modelId="{061CA4E9-8626-4D19-9EA2-238E83CD8102}" type="pres">
      <dgm:prSet presAssocID="{9F74E122-5D41-4643-A8BA-CB3BEFE7C04E}" presName="txShp" presStyleLbl="node1" presStyleIdx="4" presStyleCnt="6">
        <dgm:presLayoutVars>
          <dgm:bulletEnabled val="1"/>
        </dgm:presLayoutVars>
      </dgm:prSet>
      <dgm:spPr/>
    </dgm:pt>
    <dgm:pt modelId="{9349A3EA-271F-440A-9611-BFFC0523FD98}" type="pres">
      <dgm:prSet presAssocID="{D7362E45-F8BB-4F3F-92B9-2C109A5BC3E8}" presName="spacing" presStyleCnt="0"/>
      <dgm:spPr/>
    </dgm:pt>
    <dgm:pt modelId="{C81C67E4-7760-4B97-8D5E-A1D8A6F1E6A0}" type="pres">
      <dgm:prSet presAssocID="{3256ED5C-276E-483B-AF9F-773E69CBDB7A}" presName="composite" presStyleCnt="0"/>
      <dgm:spPr/>
    </dgm:pt>
    <dgm:pt modelId="{C32A5E1D-4C96-4656-8078-5C435A6B373C}" type="pres">
      <dgm:prSet presAssocID="{3256ED5C-276E-483B-AF9F-773E69CBDB7A}" presName="imgShp" presStyleLbl="fgImgPlace1" presStyleIdx="5" presStyleCnt="6"/>
      <dgm:spPr>
        <a:blipFill>
          <a:blip xmlns:r="http://schemas.openxmlformats.org/officeDocument/2006/relationships" r:embed="rId6" cstate="screen">
            <a:extLst>
              <a:ext uri="{28A0092B-C50C-407E-A947-70E740481C1C}">
                <a14:useLocalDpi xmlns:a14="http://schemas.microsoft.com/office/drawing/2010/main"/>
              </a:ext>
            </a:extLst>
          </a:blip>
          <a:srcRect/>
          <a:stretch>
            <a:fillRect/>
          </a:stretch>
        </a:blipFill>
      </dgm:spPr>
    </dgm:pt>
    <dgm:pt modelId="{5B977E0E-A182-4A81-BEFB-37F4C3E6527C}" type="pres">
      <dgm:prSet presAssocID="{3256ED5C-276E-483B-AF9F-773E69CBDB7A}" presName="txShp" presStyleLbl="node1" presStyleIdx="5" presStyleCnt="6">
        <dgm:presLayoutVars>
          <dgm:bulletEnabled val="1"/>
        </dgm:presLayoutVars>
      </dgm:prSet>
      <dgm:spPr/>
    </dgm:pt>
  </dgm:ptLst>
  <dgm:cxnLst>
    <dgm:cxn modelId="{DE00130C-85DB-4E54-A992-A9AF946FF733}" srcId="{7A88DE55-E93A-44C9-8585-848081340FA5}" destId="{E97F6AFD-6F30-4FE4-A387-A73B8DD777E7}" srcOrd="0" destOrd="0" parTransId="{7FEAFC77-418F-4A56-B5B7-F59CDB6FD129}" sibTransId="{8B848B41-8F27-44B9-BB08-A4C949810742}"/>
    <dgm:cxn modelId="{F9261A16-81D5-413E-899E-E032BBE04DE0}" type="presOf" srcId="{3256ED5C-276E-483B-AF9F-773E69CBDB7A}" destId="{5B977E0E-A182-4A81-BEFB-37F4C3E6527C}" srcOrd="0" destOrd="0" presId="urn:microsoft.com/office/officeart/2005/8/layout/vList3"/>
    <dgm:cxn modelId="{7ACFCD1B-547A-4BCF-B5F1-431D0169016B}" type="presOf" srcId="{CDDC5FAF-7EAA-4545-8F37-0024038B422B}" destId="{B0D0B411-7089-4B11-A541-72F8D103A5E2}" srcOrd="0" destOrd="0" presId="urn:microsoft.com/office/officeart/2005/8/layout/vList3"/>
    <dgm:cxn modelId="{7D6A2323-1F49-4C67-89D9-D91D8E8A76B0}" type="presOf" srcId="{B226A77E-F3D8-4C8C-8834-E97ED04F84C6}" destId="{2A1CD1EA-FAF9-4501-A340-6665DEF080E4}" srcOrd="0" destOrd="0" presId="urn:microsoft.com/office/officeart/2005/8/layout/vList3"/>
    <dgm:cxn modelId="{DB0D6526-A610-40A0-8CBA-2B3D8574006A}" srcId="{7A88DE55-E93A-44C9-8585-848081340FA5}" destId="{CDDC5FAF-7EAA-4545-8F37-0024038B422B}" srcOrd="3" destOrd="0" parTransId="{00D9BED9-BC23-45D5-88A2-75BD0737D491}" sibTransId="{5EB906A5-063A-42B9-B5EF-22D35E047980}"/>
    <dgm:cxn modelId="{3C404D37-8DFF-446D-96F8-CA46A5F8E89A}" type="presOf" srcId="{7A88DE55-E93A-44C9-8585-848081340FA5}" destId="{014C4D72-8FBA-4F83-8D1A-2A5060359FA7}" srcOrd="0" destOrd="0" presId="urn:microsoft.com/office/officeart/2005/8/layout/vList3"/>
    <dgm:cxn modelId="{6439E862-E3ED-4985-BDBF-B31C74445637}" srcId="{7A88DE55-E93A-44C9-8585-848081340FA5}" destId="{9F74E122-5D41-4643-A8BA-CB3BEFE7C04E}" srcOrd="4" destOrd="0" parTransId="{4193A027-88CB-4DEC-B354-1F88E181298B}" sibTransId="{D7362E45-F8BB-4F3F-92B9-2C109A5BC3E8}"/>
    <dgm:cxn modelId="{F0CCBC73-6E79-40E7-BB5E-656E24212C21}" type="presOf" srcId="{98496866-D09A-43C4-8E77-92C2C3067124}" destId="{BD2BA094-9114-46B4-8C8E-7E9E658F62EF}" srcOrd="0" destOrd="0" presId="urn:microsoft.com/office/officeart/2005/8/layout/vList3"/>
    <dgm:cxn modelId="{B8741776-F7B4-4426-A053-FC70823B7CF6}" srcId="{7A88DE55-E93A-44C9-8585-848081340FA5}" destId="{3256ED5C-276E-483B-AF9F-773E69CBDB7A}" srcOrd="5" destOrd="0" parTransId="{E47FC30F-C025-4E90-AE33-30F34FD45033}" sibTransId="{F4CD128F-9062-4310-8627-CFC5A7852BA5}"/>
    <dgm:cxn modelId="{7187F7C7-D3C7-49A8-AA47-819EFB924ADA}" type="presOf" srcId="{E97F6AFD-6F30-4FE4-A387-A73B8DD777E7}" destId="{0D7BBDC1-1158-4922-9E58-077456179302}" srcOrd="0" destOrd="0" presId="urn:microsoft.com/office/officeart/2005/8/layout/vList3"/>
    <dgm:cxn modelId="{111189CA-84BF-4A6B-B430-5D57EBE48654}" type="presOf" srcId="{9F74E122-5D41-4643-A8BA-CB3BEFE7C04E}" destId="{061CA4E9-8626-4D19-9EA2-238E83CD8102}" srcOrd="0" destOrd="0" presId="urn:microsoft.com/office/officeart/2005/8/layout/vList3"/>
    <dgm:cxn modelId="{7BB1BDE2-FDF9-45B5-8D5A-3415706D4D67}" srcId="{7A88DE55-E93A-44C9-8585-848081340FA5}" destId="{98496866-D09A-43C4-8E77-92C2C3067124}" srcOrd="2" destOrd="0" parTransId="{7A939907-9851-4CFC-AD41-D04C63E9AB0A}" sibTransId="{3B2D2218-143D-4FF1-AE72-F4D98158D4BA}"/>
    <dgm:cxn modelId="{DF3D83ED-4B07-4F33-8120-C473F75441A8}" srcId="{7A88DE55-E93A-44C9-8585-848081340FA5}" destId="{B226A77E-F3D8-4C8C-8834-E97ED04F84C6}" srcOrd="1" destOrd="0" parTransId="{A831FD1D-64F5-4E31-B2B4-8CC866B80694}" sibTransId="{E6690A65-C0A5-4B46-8807-67DC9105AB4F}"/>
    <dgm:cxn modelId="{A9104DBE-2452-4717-AA82-9CECD685D079}" type="presParOf" srcId="{014C4D72-8FBA-4F83-8D1A-2A5060359FA7}" destId="{33357F79-E505-4515-A8F9-E67AAB31DE36}" srcOrd="0" destOrd="0" presId="urn:microsoft.com/office/officeart/2005/8/layout/vList3"/>
    <dgm:cxn modelId="{BBD2AF2F-6E53-4AF3-B8F4-5C4B78AD6926}" type="presParOf" srcId="{33357F79-E505-4515-A8F9-E67AAB31DE36}" destId="{8A6FFC5C-4A1A-4C1C-8B59-07FA26FC0D7D}" srcOrd="0" destOrd="0" presId="urn:microsoft.com/office/officeart/2005/8/layout/vList3"/>
    <dgm:cxn modelId="{36497C41-5CE6-40ED-B647-8761CCE76339}" type="presParOf" srcId="{33357F79-E505-4515-A8F9-E67AAB31DE36}" destId="{0D7BBDC1-1158-4922-9E58-077456179302}" srcOrd="1" destOrd="0" presId="urn:microsoft.com/office/officeart/2005/8/layout/vList3"/>
    <dgm:cxn modelId="{01B976DE-972A-4FA3-8AFB-F69E213346F1}" type="presParOf" srcId="{014C4D72-8FBA-4F83-8D1A-2A5060359FA7}" destId="{8670C229-1E46-4789-B071-EF60D1168AA1}" srcOrd="1" destOrd="0" presId="urn:microsoft.com/office/officeart/2005/8/layout/vList3"/>
    <dgm:cxn modelId="{9BB3E1B3-110B-4D9D-AE4D-B98B028DFA6D}" type="presParOf" srcId="{014C4D72-8FBA-4F83-8D1A-2A5060359FA7}" destId="{CCB58226-7C7C-4C84-9EDE-F33ED13F49C3}" srcOrd="2" destOrd="0" presId="urn:microsoft.com/office/officeart/2005/8/layout/vList3"/>
    <dgm:cxn modelId="{4E4DCD51-0345-4BDD-A460-FCF9C79949BC}" type="presParOf" srcId="{CCB58226-7C7C-4C84-9EDE-F33ED13F49C3}" destId="{B05AB83A-013B-46B0-8363-ADBF154952E6}" srcOrd="0" destOrd="0" presId="urn:microsoft.com/office/officeart/2005/8/layout/vList3"/>
    <dgm:cxn modelId="{112C2FC4-0711-4A5C-BFC4-02B46885BACB}" type="presParOf" srcId="{CCB58226-7C7C-4C84-9EDE-F33ED13F49C3}" destId="{2A1CD1EA-FAF9-4501-A340-6665DEF080E4}" srcOrd="1" destOrd="0" presId="urn:microsoft.com/office/officeart/2005/8/layout/vList3"/>
    <dgm:cxn modelId="{4122489B-0446-4962-BC1C-42FFBFA9CD69}" type="presParOf" srcId="{014C4D72-8FBA-4F83-8D1A-2A5060359FA7}" destId="{DCEAB8B5-E6D5-4B64-8E92-584A8FAF9B4D}" srcOrd="3" destOrd="0" presId="urn:microsoft.com/office/officeart/2005/8/layout/vList3"/>
    <dgm:cxn modelId="{CFDCF200-7B11-4CC7-B8F4-BE9791102DD3}" type="presParOf" srcId="{014C4D72-8FBA-4F83-8D1A-2A5060359FA7}" destId="{BBFF5C56-E2DE-4E11-89BE-C875C480C802}" srcOrd="4" destOrd="0" presId="urn:microsoft.com/office/officeart/2005/8/layout/vList3"/>
    <dgm:cxn modelId="{54E39D81-6AC3-40E0-A6E4-B974B56835E1}" type="presParOf" srcId="{BBFF5C56-E2DE-4E11-89BE-C875C480C802}" destId="{270EE9DE-BC03-4AB3-8527-EB5CF2496A4B}" srcOrd="0" destOrd="0" presId="urn:microsoft.com/office/officeart/2005/8/layout/vList3"/>
    <dgm:cxn modelId="{2D834693-F852-42DF-9E57-72E452949E41}" type="presParOf" srcId="{BBFF5C56-E2DE-4E11-89BE-C875C480C802}" destId="{BD2BA094-9114-46B4-8C8E-7E9E658F62EF}" srcOrd="1" destOrd="0" presId="urn:microsoft.com/office/officeart/2005/8/layout/vList3"/>
    <dgm:cxn modelId="{41410B8A-ABFC-4056-81E8-D51DDA1F1FE9}" type="presParOf" srcId="{014C4D72-8FBA-4F83-8D1A-2A5060359FA7}" destId="{B79B8634-1E43-4642-A9FA-639EB7A3C65A}" srcOrd="5" destOrd="0" presId="urn:microsoft.com/office/officeart/2005/8/layout/vList3"/>
    <dgm:cxn modelId="{61A67203-5AB1-4D40-9E45-036E38CBC29A}" type="presParOf" srcId="{014C4D72-8FBA-4F83-8D1A-2A5060359FA7}" destId="{39B2E97A-336E-4819-AA36-3AC0FF19C9CF}" srcOrd="6" destOrd="0" presId="urn:microsoft.com/office/officeart/2005/8/layout/vList3"/>
    <dgm:cxn modelId="{F493155D-44CA-4674-98E4-B77C23344E64}" type="presParOf" srcId="{39B2E97A-336E-4819-AA36-3AC0FF19C9CF}" destId="{7A602364-2256-4912-9C6F-07DA0028A8D3}" srcOrd="0" destOrd="0" presId="urn:microsoft.com/office/officeart/2005/8/layout/vList3"/>
    <dgm:cxn modelId="{868ADBC5-CB78-473B-B7B3-79DD706043C8}" type="presParOf" srcId="{39B2E97A-336E-4819-AA36-3AC0FF19C9CF}" destId="{B0D0B411-7089-4B11-A541-72F8D103A5E2}" srcOrd="1" destOrd="0" presId="urn:microsoft.com/office/officeart/2005/8/layout/vList3"/>
    <dgm:cxn modelId="{5EFC5CE6-469A-48A0-BE9F-D3D2C1ED07EC}" type="presParOf" srcId="{014C4D72-8FBA-4F83-8D1A-2A5060359FA7}" destId="{9FCCB4B0-A02F-4831-AB30-2E889A86AC42}" srcOrd="7" destOrd="0" presId="urn:microsoft.com/office/officeart/2005/8/layout/vList3"/>
    <dgm:cxn modelId="{77F51F37-D25A-4096-A603-46704C242E15}" type="presParOf" srcId="{014C4D72-8FBA-4F83-8D1A-2A5060359FA7}" destId="{F2EBCC4B-C7FA-4715-B426-31A5E2095CC3}" srcOrd="8" destOrd="0" presId="urn:microsoft.com/office/officeart/2005/8/layout/vList3"/>
    <dgm:cxn modelId="{7F3153A0-F4E2-49B1-9148-2FF8701FFBEC}" type="presParOf" srcId="{F2EBCC4B-C7FA-4715-B426-31A5E2095CC3}" destId="{FF46A946-E843-4855-8900-FBB8150137EF}" srcOrd="0" destOrd="0" presId="urn:microsoft.com/office/officeart/2005/8/layout/vList3"/>
    <dgm:cxn modelId="{19C254F3-43A6-4A5C-9F6F-A9DBCB845D17}" type="presParOf" srcId="{F2EBCC4B-C7FA-4715-B426-31A5E2095CC3}" destId="{061CA4E9-8626-4D19-9EA2-238E83CD8102}" srcOrd="1" destOrd="0" presId="urn:microsoft.com/office/officeart/2005/8/layout/vList3"/>
    <dgm:cxn modelId="{E607E6C7-8D29-4F1A-AAC2-B903C7028955}" type="presParOf" srcId="{014C4D72-8FBA-4F83-8D1A-2A5060359FA7}" destId="{9349A3EA-271F-440A-9611-BFFC0523FD98}" srcOrd="9" destOrd="0" presId="urn:microsoft.com/office/officeart/2005/8/layout/vList3"/>
    <dgm:cxn modelId="{2568C912-882C-49B4-8CE3-D1AC6BADF943}" type="presParOf" srcId="{014C4D72-8FBA-4F83-8D1A-2A5060359FA7}" destId="{C81C67E4-7760-4B97-8D5E-A1D8A6F1E6A0}" srcOrd="10" destOrd="0" presId="urn:microsoft.com/office/officeart/2005/8/layout/vList3"/>
    <dgm:cxn modelId="{E5F5161C-0B3A-46AA-AC53-D414803E7ED9}" type="presParOf" srcId="{C81C67E4-7760-4B97-8D5E-A1D8A6F1E6A0}" destId="{C32A5E1D-4C96-4656-8078-5C435A6B373C}" srcOrd="0" destOrd="0" presId="urn:microsoft.com/office/officeart/2005/8/layout/vList3"/>
    <dgm:cxn modelId="{BE6C029E-839B-48DA-BBF5-7FFA51A5D69E}" type="presParOf" srcId="{C81C67E4-7760-4B97-8D5E-A1D8A6F1E6A0}" destId="{5B977E0E-A182-4A81-BEFB-37F4C3E6527C}"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A94A4B-3FE5-45B7-864C-8FDA6426735D}">
      <dsp:nvSpPr>
        <dsp:cNvPr id="0" name=""/>
        <dsp:cNvSpPr/>
      </dsp:nvSpPr>
      <dsp:spPr>
        <a:xfrm rot="5400000">
          <a:off x="6693940" y="-2791784"/>
          <a:ext cx="913334" cy="6729984"/>
        </a:xfrm>
        <a:prstGeom prst="round2SameRect">
          <a:avLst/>
        </a:prstGeom>
        <a:solidFill>
          <a:schemeClr val="bg1">
            <a:lumMod val="75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ctr" defTabSz="889000">
            <a:lnSpc>
              <a:spcPct val="90000"/>
            </a:lnSpc>
            <a:spcBef>
              <a:spcPct val="0"/>
            </a:spcBef>
            <a:spcAft>
              <a:spcPct val="15000"/>
            </a:spcAft>
            <a:buNone/>
          </a:pPr>
          <a:r>
            <a:rPr lang="en-US" sz="2000" kern="1200" dirty="0">
              <a:solidFill>
                <a:srgbClr val="00205B"/>
              </a:solidFill>
              <a:latin typeface="Obvia" panose="02000503040000020004" pitchFamily="50" charset="0"/>
            </a:rPr>
            <a:t>Be in the be spot to see and make the call</a:t>
          </a:r>
        </a:p>
      </dsp:txBody>
      <dsp:txXfrm rot="-5400000">
        <a:off x="3785616" y="161125"/>
        <a:ext cx="6685399" cy="824164"/>
      </dsp:txXfrm>
    </dsp:sp>
    <dsp:sp modelId="{2AD2CB66-6883-4CC3-9A47-F2B85D320EFB}">
      <dsp:nvSpPr>
        <dsp:cNvPr id="0" name=""/>
        <dsp:cNvSpPr/>
      </dsp:nvSpPr>
      <dsp:spPr>
        <a:xfrm>
          <a:off x="0" y="2373"/>
          <a:ext cx="3785616" cy="1141668"/>
        </a:xfrm>
        <a:prstGeom prst="roundRect">
          <a:avLst/>
        </a:prstGeom>
        <a:solidFill>
          <a:srgbClr val="00205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93345" rIns="186690" bIns="93345" numCol="1" spcCol="1270" anchor="ctr" anchorCtr="0">
          <a:noAutofit/>
        </a:bodyPr>
        <a:lstStyle/>
        <a:p>
          <a:pPr marL="0" lvl="0" indent="0" algn="ctr" defTabSz="2178050">
            <a:lnSpc>
              <a:spcPct val="90000"/>
            </a:lnSpc>
            <a:spcBef>
              <a:spcPct val="0"/>
            </a:spcBef>
            <a:spcAft>
              <a:spcPct val="35000"/>
            </a:spcAft>
            <a:buNone/>
          </a:pPr>
          <a:r>
            <a:rPr lang="en-US" sz="4900" kern="1200" dirty="0">
              <a:latin typeface="Obvia" panose="02000503040000020004" pitchFamily="50" charset="0"/>
            </a:rPr>
            <a:t>Position</a:t>
          </a:r>
        </a:p>
      </dsp:txBody>
      <dsp:txXfrm>
        <a:off x="55732" y="58105"/>
        <a:ext cx="3674152" cy="1030204"/>
      </dsp:txXfrm>
    </dsp:sp>
    <dsp:sp modelId="{E6B84048-BDB9-4EF7-8B1D-6873110E773E}">
      <dsp:nvSpPr>
        <dsp:cNvPr id="0" name=""/>
        <dsp:cNvSpPr/>
      </dsp:nvSpPr>
      <dsp:spPr>
        <a:xfrm rot="5400000">
          <a:off x="6693940" y="-1593032"/>
          <a:ext cx="913334" cy="6729984"/>
        </a:xfrm>
        <a:prstGeom prst="round2SameRect">
          <a:avLst/>
        </a:prstGeom>
        <a:solidFill>
          <a:schemeClr val="bg1">
            <a:lumMod val="75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ctr" defTabSz="889000">
            <a:lnSpc>
              <a:spcPct val="90000"/>
            </a:lnSpc>
            <a:spcBef>
              <a:spcPct val="0"/>
            </a:spcBef>
            <a:spcAft>
              <a:spcPct val="15000"/>
            </a:spcAft>
            <a:buNone/>
          </a:pPr>
          <a:r>
            <a:rPr lang="en-US" sz="2000" kern="1200" dirty="0">
              <a:solidFill>
                <a:srgbClr val="00205B"/>
              </a:solidFill>
              <a:latin typeface="Obvia" panose="02000503040000020004" pitchFamily="50" charset="0"/>
            </a:rPr>
            <a:t>Make the same calls during the entire game</a:t>
          </a:r>
        </a:p>
      </dsp:txBody>
      <dsp:txXfrm rot="-5400000">
        <a:off x="3785616" y="1359877"/>
        <a:ext cx="6685399" cy="824164"/>
      </dsp:txXfrm>
    </dsp:sp>
    <dsp:sp modelId="{4EA0C857-CE9A-4874-9622-CC7273AD9970}">
      <dsp:nvSpPr>
        <dsp:cNvPr id="0" name=""/>
        <dsp:cNvSpPr/>
      </dsp:nvSpPr>
      <dsp:spPr>
        <a:xfrm>
          <a:off x="0" y="1201125"/>
          <a:ext cx="3785616" cy="1141668"/>
        </a:xfrm>
        <a:prstGeom prst="roundRect">
          <a:avLst/>
        </a:prstGeom>
        <a:solidFill>
          <a:srgbClr val="00205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93345" rIns="186690" bIns="93345" numCol="1" spcCol="1270" anchor="ctr" anchorCtr="0">
          <a:noAutofit/>
        </a:bodyPr>
        <a:lstStyle/>
        <a:p>
          <a:pPr marL="0" lvl="0" indent="0" algn="ctr" defTabSz="2178050">
            <a:lnSpc>
              <a:spcPct val="90000"/>
            </a:lnSpc>
            <a:spcBef>
              <a:spcPct val="0"/>
            </a:spcBef>
            <a:spcAft>
              <a:spcPct val="35000"/>
            </a:spcAft>
            <a:buNone/>
          </a:pPr>
          <a:r>
            <a:rPr lang="en-US" sz="4900" kern="1200" dirty="0">
              <a:latin typeface="Obvia" panose="02000503040000020004" pitchFamily="50" charset="0"/>
            </a:rPr>
            <a:t>Consistency</a:t>
          </a:r>
        </a:p>
      </dsp:txBody>
      <dsp:txXfrm>
        <a:off x="55732" y="1256857"/>
        <a:ext cx="3674152" cy="1030204"/>
      </dsp:txXfrm>
    </dsp:sp>
    <dsp:sp modelId="{0F616F10-2597-4A7D-B4EF-A23B90CB3C3B}">
      <dsp:nvSpPr>
        <dsp:cNvPr id="0" name=""/>
        <dsp:cNvSpPr/>
      </dsp:nvSpPr>
      <dsp:spPr>
        <a:xfrm rot="5400000">
          <a:off x="6693940" y="-394281"/>
          <a:ext cx="913334" cy="6729984"/>
        </a:xfrm>
        <a:prstGeom prst="round2SameRect">
          <a:avLst/>
        </a:prstGeom>
        <a:solidFill>
          <a:schemeClr val="bg1">
            <a:lumMod val="75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ctr" defTabSz="889000">
            <a:lnSpc>
              <a:spcPct val="90000"/>
            </a:lnSpc>
            <a:spcBef>
              <a:spcPct val="0"/>
            </a:spcBef>
            <a:spcAft>
              <a:spcPct val="15000"/>
            </a:spcAft>
            <a:buNone/>
          </a:pPr>
          <a:r>
            <a:rPr lang="en-US" sz="2000" b="1" kern="1200" dirty="0">
              <a:solidFill>
                <a:srgbClr val="00205B"/>
              </a:solidFill>
              <a:latin typeface="Obvia" panose="02000503040000020004" pitchFamily="50" charset="0"/>
            </a:rPr>
            <a:t>Rules and game knowledge to promote a fair outcome</a:t>
          </a:r>
        </a:p>
      </dsp:txBody>
      <dsp:txXfrm rot="-5400000">
        <a:off x="3785616" y="2558628"/>
        <a:ext cx="6685399" cy="824164"/>
      </dsp:txXfrm>
    </dsp:sp>
    <dsp:sp modelId="{F562F625-0F3D-4C3F-8AC9-783060FA6144}">
      <dsp:nvSpPr>
        <dsp:cNvPr id="0" name=""/>
        <dsp:cNvSpPr/>
      </dsp:nvSpPr>
      <dsp:spPr>
        <a:xfrm>
          <a:off x="0" y="2399876"/>
          <a:ext cx="3785616" cy="1141668"/>
        </a:xfrm>
        <a:prstGeom prst="roundRect">
          <a:avLst/>
        </a:prstGeom>
        <a:solidFill>
          <a:srgbClr val="00205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93345" rIns="186690" bIns="93345" numCol="1" spcCol="1270" anchor="ctr" anchorCtr="0">
          <a:noAutofit/>
        </a:bodyPr>
        <a:lstStyle/>
        <a:p>
          <a:pPr marL="0" lvl="0" indent="0" algn="ctr" defTabSz="2178050">
            <a:lnSpc>
              <a:spcPct val="90000"/>
            </a:lnSpc>
            <a:spcBef>
              <a:spcPct val="0"/>
            </a:spcBef>
            <a:spcAft>
              <a:spcPct val="35000"/>
            </a:spcAft>
            <a:buNone/>
          </a:pPr>
          <a:r>
            <a:rPr lang="en-US" sz="4900" kern="1200" dirty="0">
              <a:latin typeface="Obvia" panose="02000503040000020004" pitchFamily="50" charset="0"/>
            </a:rPr>
            <a:t>Fairness</a:t>
          </a:r>
        </a:p>
      </dsp:txBody>
      <dsp:txXfrm>
        <a:off x="55732" y="2455608"/>
        <a:ext cx="3674152" cy="1030204"/>
      </dsp:txXfrm>
    </dsp:sp>
    <dsp:sp modelId="{6DD9633D-3000-4B8D-8400-25977439DBDC}">
      <dsp:nvSpPr>
        <dsp:cNvPr id="0" name=""/>
        <dsp:cNvSpPr/>
      </dsp:nvSpPr>
      <dsp:spPr>
        <a:xfrm rot="5400000">
          <a:off x="6693940" y="804470"/>
          <a:ext cx="913334" cy="6729984"/>
        </a:xfrm>
        <a:prstGeom prst="round2SameRect">
          <a:avLst/>
        </a:prstGeom>
        <a:solidFill>
          <a:schemeClr val="bg1">
            <a:lumMod val="75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ctr" defTabSz="889000">
            <a:lnSpc>
              <a:spcPct val="90000"/>
            </a:lnSpc>
            <a:spcBef>
              <a:spcPct val="0"/>
            </a:spcBef>
            <a:spcAft>
              <a:spcPct val="15000"/>
            </a:spcAft>
            <a:buNone/>
          </a:pPr>
          <a:r>
            <a:rPr lang="en-US" sz="2000" kern="1200" dirty="0">
              <a:solidFill>
                <a:srgbClr val="00205B"/>
              </a:solidFill>
              <a:latin typeface="Obvia" panose="02000503040000020004" pitchFamily="50" charset="0"/>
            </a:rPr>
            <a:t>Priority #1 in today’s game. Make the calls</a:t>
          </a:r>
        </a:p>
      </dsp:txBody>
      <dsp:txXfrm rot="-5400000">
        <a:off x="3785616" y="3757380"/>
        <a:ext cx="6685399" cy="824164"/>
      </dsp:txXfrm>
    </dsp:sp>
    <dsp:sp modelId="{CC4AF566-9D66-4DF8-9380-6C4336AB9457}">
      <dsp:nvSpPr>
        <dsp:cNvPr id="0" name=""/>
        <dsp:cNvSpPr/>
      </dsp:nvSpPr>
      <dsp:spPr>
        <a:xfrm>
          <a:off x="0" y="3598628"/>
          <a:ext cx="3785616" cy="1141668"/>
        </a:xfrm>
        <a:prstGeom prst="roundRect">
          <a:avLst/>
        </a:prstGeom>
        <a:solidFill>
          <a:srgbClr val="00205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93345" rIns="186690" bIns="93345" numCol="1" spcCol="1270" anchor="ctr" anchorCtr="0">
          <a:noAutofit/>
        </a:bodyPr>
        <a:lstStyle/>
        <a:p>
          <a:pPr marL="0" lvl="0" indent="0" algn="ctr" defTabSz="2178050">
            <a:lnSpc>
              <a:spcPct val="90000"/>
            </a:lnSpc>
            <a:spcBef>
              <a:spcPct val="0"/>
            </a:spcBef>
            <a:spcAft>
              <a:spcPct val="35000"/>
            </a:spcAft>
            <a:buNone/>
          </a:pPr>
          <a:r>
            <a:rPr lang="en-US" sz="4900" kern="1200" dirty="0">
              <a:latin typeface="Obvia" panose="02000503040000020004" pitchFamily="50" charset="0"/>
            </a:rPr>
            <a:t>Safety</a:t>
          </a:r>
        </a:p>
      </dsp:txBody>
      <dsp:txXfrm>
        <a:off x="55732" y="3654360"/>
        <a:ext cx="3674152" cy="103020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283714-272E-4037-AED6-4F0136D11D59}">
      <dsp:nvSpPr>
        <dsp:cNvPr id="0" name=""/>
        <dsp:cNvSpPr/>
      </dsp:nvSpPr>
      <dsp:spPr>
        <a:xfrm>
          <a:off x="809953" y="0"/>
          <a:ext cx="9179473" cy="5628290"/>
        </a:xfrm>
        <a:prstGeom prst="rightArrow">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3FF8C5B-F911-4116-9D3F-71957C6AFEC6}">
      <dsp:nvSpPr>
        <dsp:cNvPr id="0" name=""/>
        <dsp:cNvSpPr/>
      </dsp:nvSpPr>
      <dsp:spPr>
        <a:xfrm>
          <a:off x="4745" y="1688487"/>
          <a:ext cx="2074978" cy="2251316"/>
        </a:xfrm>
        <a:prstGeom prst="roundRect">
          <a:avLst/>
        </a:prstGeom>
        <a:solidFill>
          <a:srgbClr val="00205B"/>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cumin Pro" panose="020B0504020202020204" pitchFamily="34" charset="0"/>
            </a:rPr>
            <a:t>Have end of game exit strategy.</a:t>
          </a:r>
        </a:p>
      </dsp:txBody>
      <dsp:txXfrm>
        <a:off x="106037" y="1789779"/>
        <a:ext cx="1872394" cy="2048732"/>
      </dsp:txXfrm>
    </dsp:sp>
    <dsp:sp modelId="{C0789B6F-6449-4E24-81F0-093B0855A695}">
      <dsp:nvSpPr>
        <dsp:cNvPr id="0" name=""/>
        <dsp:cNvSpPr/>
      </dsp:nvSpPr>
      <dsp:spPr>
        <a:xfrm>
          <a:off x="2183473" y="1688487"/>
          <a:ext cx="2074978" cy="2251316"/>
        </a:xfrm>
        <a:prstGeom prst="roundRect">
          <a:avLst/>
        </a:prstGeom>
        <a:solidFill>
          <a:srgbClr val="00205B"/>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latin typeface="Acumin Pro" panose="020B0504020202020204" pitchFamily="34" charset="0"/>
            </a:rPr>
            <a:t>Sign the scorebook.</a:t>
          </a:r>
        </a:p>
      </dsp:txBody>
      <dsp:txXfrm>
        <a:off x="2284765" y="1789779"/>
        <a:ext cx="1872394" cy="2048732"/>
      </dsp:txXfrm>
    </dsp:sp>
    <dsp:sp modelId="{4D2508A5-9035-4D7B-A386-226694068770}">
      <dsp:nvSpPr>
        <dsp:cNvPr id="0" name=""/>
        <dsp:cNvSpPr/>
      </dsp:nvSpPr>
      <dsp:spPr>
        <a:xfrm>
          <a:off x="4362200" y="1688487"/>
          <a:ext cx="2074978" cy="2251316"/>
        </a:xfrm>
        <a:prstGeom prst="roundRect">
          <a:avLst/>
        </a:prstGeom>
        <a:solidFill>
          <a:srgbClr val="00205B"/>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cumin Pro" panose="020B0504020202020204" pitchFamily="34" charset="0"/>
            </a:rPr>
            <a:t>You job ends when we leave the immediate playing facility.</a:t>
          </a:r>
        </a:p>
      </dsp:txBody>
      <dsp:txXfrm>
        <a:off x="4463492" y="1789779"/>
        <a:ext cx="1872394" cy="2048732"/>
      </dsp:txXfrm>
    </dsp:sp>
    <dsp:sp modelId="{9359135E-8CAB-4822-8ADA-BDA4554C20F8}">
      <dsp:nvSpPr>
        <dsp:cNvPr id="0" name=""/>
        <dsp:cNvSpPr/>
      </dsp:nvSpPr>
      <dsp:spPr>
        <a:xfrm>
          <a:off x="6540928" y="1688487"/>
          <a:ext cx="2074978" cy="2251316"/>
        </a:xfrm>
        <a:prstGeom prst="roundRect">
          <a:avLst/>
        </a:prstGeom>
        <a:solidFill>
          <a:srgbClr val="00205B"/>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cumin Pro" panose="020B0504020202020204" pitchFamily="34" charset="0"/>
            </a:rPr>
            <a:t>Leave the field together.</a:t>
          </a:r>
        </a:p>
      </dsp:txBody>
      <dsp:txXfrm>
        <a:off x="6642220" y="1789779"/>
        <a:ext cx="1872394" cy="2048732"/>
      </dsp:txXfrm>
    </dsp:sp>
    <dsp:sp modelId="{EBD811E1-CDC6-445B-BB38-626728C2AA87}">
      <dsp:nvSpPr>
        <dsp:cNvPr id="0" name=""/>
        <dsp:cNvSpPr/>
      </dsp:nvSpPr>
      <dsp:spPr>
        <a:xfrm>
          <a:off x="8719655" y="1688487"/>
          <a:ext cx="2074978" cy="2251316"/>
        </a:xfrm>
        <a:prstGeom prst="roundRect">
          <a:avLst/>
        </a:prstGeom>
        <a:solidFill>
          <a:srgbClr val="00205B"/>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cumin Pro" panose="020B0504020202020204" pitchFamily="34" charset="0"/>
            </a:rPr>
            <a:t>Acknowledging the coaches is ok.</a:t>
          </a:r>
        </a:p>
      </dsp:txBody>
      <dsp:txXfrm>
        <a:off x="8820947" y="1789779"/>
        <a:ext cx="1872394" cy="20487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62E608-F8DA-4F88-9BD4-B6EBB59207F6}">
      <dsp:nvSpPr>
        <dsp:cNvPr id="0" name=""/>
        <dsp:cNvSpPr/>
      </dsp:nvSpPr>
      <dsp:spPr>
        <a:xfrm rot="10800000">
          <a:off x="1889329" y="841"/>
          <a:ext cx="6808590" cy="697534"/>
        </a:xfrm>
        <a:prstGeom prst="homePlat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7593" tIns="99060" rIns="184912" bIns="99060" numCol="1" spcCol="1270" anchor="ctr" anchorCtr="0">
          <a:noAutofit/>
        </a:bodyPr>
        <a:lstStyle/>
        <a:p>
          <a:pPr marL="0" lvl="0" indent="0" algn="ctr" defTabSz="1155700">
            <a:lnSpc>
              <a:spcPct val="90000"/>
            </a:lnSpc>
            <a:spcBef>
              <a:spcPct val="0"/>
            </a:spcBef>
            <a:spcAft>
              <a:spcPct val="35000"/>
            </a:spcAft>
            <a:buNone/>
          </a:pPr>
          <a:r>
            <a:rPr lang="en-US" sz="2600" kern="1200" dirty="0">
              <a:latin typeface="Obvia" panose="02000503040000020004" pitchFamily="50" charset="0"/>
            </a:rPr>
            <a:t>Coaches</a:t>
          </a:r>
        </a:p>
      </dsp:txBody>
      <dsp:txXfrm rot="10800000">
        <a:off x="2063712" y="841"/>
        <a:ext cx="6634207" cy="697534"/>
      </dsp:txXfrm>
    </dsp:sp>
    <dsp:sp modelId="{93293740-DAD3-48C1-AA9B-7AFBB584C95F}">
      <dsp:nvSpPr>
        <dsp:cNvPr id="0" name=""/>
        <dsp:cNvSpPr/>
      </dsp:nvSpPr>
      <dsp:spPr>
        <a:xfrm>
          <a:off x="1540562" y="841"/>
          <a:ext cx="697534" cy="697534"/>
        </a:xfrm>
        <a:prstGeom prst="ellipse">
          <a:avLst/>
        </a:prstGeom>
        <a:blipFill>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0B50F07-6CD7-465D-AFC0-008698DF1435}">
      <dsp:nvSpPr>
        <dsp:cNvPr id="0" name=""/>
        <dsp:cNvSpPr/>
      </dsp:nvSpPr>
      <dsp:spPr>
        <a:xfrm rot="10800000">
          <a:off x="1889329" y="906594"/>
          <a:ext cx="6808590" cy="697534"/>
        </a:xfrm>
        <a:prstGeom prst="homePlat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7593" tIns="99060" rIns="184912" bIns="99060" numCol="1" spcCol="1270" anchor="ctr" anchorCtr="0">
          <a:noAutofit/>
        </a:bodyPr>
        <a:lstStyle/>
        <a:p>
          <a:pPr marL="0" lvl="0" indent="0" algn="ctr" defTabSz="1155700">
            <a:lnSpc>
              <a:spcPct val="90000"/>
            </a:lnSpc>
            <a:spcBef>
              <a:spcPct val="0"/>
            </a:spcBef>
            <a:spcAft>
              <a:spcPct val="35000"/>
            </a:spcAft>
            <a:buNone/>
          </a:pPr>
          <a:r>
            <a:rPr lang="en-US" sz="2600" kern="1200">
              <a:latin typeface="Obvia" panose="02000503040000020004" pitchFamily="50" charset="0"/>
            </a:rPr>
            <a:t>Table Staff, Game Clock &amp; Penalties </a:t>
          </a:r>
        </a:p>
      </dsp:txBody>
      <dsp:txXfrm rot="10800000">
        <a:off x="2063712" y="906594"/>
        <a:ext cx="6634207" cy="697534"/>
      </dsp:txXfrm>
    </dsp:sp>
    <dsp:sp modelId="{C283B525-7C42-42B8-9CF9-F6A8AF551C2B}">
      <dsp:nvSpPr>
        <dsp:cNvPr id="0" name=""/>
        <dsp:cNvSpPr/>
      </dsp:nvSpPr>
      <dsp:spPr>
        <a:xfrm>
          <a:off x="1540562" y="906594"/>
          <a:ext cx="697534" cy="697534"/>
        </a:xfrm>
        <a:prstGeom prst="ellipse">
          <a:avLst/>
        </a:prstGeom>
        <a:blipFill>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021E4E0-E698-43B6-B6A5-48993E76F860}">
      <dsp:nvSpPr>
        <dsp:cNvPr id="0" name=""/>
        <dsp:cNvSpPr/>
      </dsp:nvSpPr>
      <dsp:spPr>
        <a:xfrm rot="10800000">
          <a:off x="1889329" y="1812347"/>
          <a:ext cx="6808590" cy="697534"/>
        </a:xfrm>
        <a:prstGeom prst="homePlat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7593" tIns="99060" rIns="184912" bIns="99060" numCol="1" spcCol="1270" anchor="ctr" anchorCtr="0">
          <a:noAutofit/>
        </a:bodyPr>
        <a:lstStyle/>
        <a:p>
          <a:pPr marL="0" lvl="0" indent="0" algn="ctr" defTabSz="1155700">
            <a:lnSpc>
              <a:spcPct val="90000"/>
            </a:lnSpc>
            <a:spcBef>
              <a:spcPct val="0"/>
            </a:spcBef>
            <a:spcAft>
              <a:spcPct val="35000"/>
            </a:spcAft>
            <a:buNone/>
          </a:pPr>
          <a:r>
            <a:rPr lang="en-US" sz="2600" kern="1200">
              <a:latin typeface="Obvia" panose="02000503040000020004" pitchFamily="50" charset="0"/>
            </a:rPr>
            <a:t>Captains coin toss</a:t>
          </a:r>
        </a:p>
      </dsp:txBody>
      <dsp:txXfrm rot="10800000">
        <a:off x="2063712" y="1812347"/>
        <a:ext cx="6634207" cy="697534"/>
      </dsp:txXfrm>
    </dsp:sp>
    <dsp:sp modelId="{A2958A41-A62B-4756-8DA4-17C9BCAF815D}">
      <dsp:nvSpPr>
        <dsp:cNvPr id="0" name=""/>
        <dsp:cNvSpPr/>
      </dsp:nvSpPr>
      <dsp:spPr>
        <a:xfrm>
          <a:off x="1540562" y="1812347"/>
          <a:ext cx="697534" cy="697534"/>
        </a:xfrm>
        <a:prstGeom prst="ellipse">
          <a:avLst/>
        </a:prstGeom>
        <a:blipFill>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C8A8001-482A-471E-A024-A760D95CA277}">
      <dsp:nvSpPr>
        <dsp:cNvPr id="0" name=""/>
        <dsp:cNvSpPr/>
      </dsp:nvSpPr>
      <dsp:spPr>
        <a:xfrm rot="10800000">
          <a:off x="1889329" y="2718101"/>
          <a:ext cx="6808590" cy="697534"/>
        </a:xfrm>
        <a:prstGeom prst="homePlat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7593" tIns="99060" rIns="184912" bIns="99060" numCol="1" spcCol="1270" anchor="ctr" anchorCtr="0">
          <a:noAutofit/>
        </a:bodyPr>
        <a:lstStyle/>
        <a:p>
          <a:pPr marL="0" lvl="0" indent="0" algn="ctr" defTabSz="1155700">
            <a:lnSpc>
              <a:spcPct val="90000"/>
            </a:lnSpc>
            <a:spcBef>
              <a:spcPct val="0"/>
            </a:spcBef>
            <a:spcAft>
              <a:spcPct val="35000"/>
            </a:spcAft>
            <a:buNone/>
          </a:pPr>
          <a:r>
            <a:rPr lang="en-US" sz="2600" kern="1200">
              <a:latin typeface="Obvia" panose="02000503040000020004" pitchFamily="50" charset="0"/>
            </a:rPr>
            <a:t>Face Off Players</a:t>
          </a:r>
        </a:p>
      </dsp:txBody>
      <dsp:txXfrm rot="10800000">
        <a:off x="2063712" y="2718101"/>
        <a:ext cx="6634207" cy="697534"/>
      </dsp:txXfrm>
    </dsp:sp>
    <dsp:sp modelId="{F229BEE3-0CDC-45B2-90B1-0471F776453F}">
      <dsp:nvSpPr>
        <dsp:cNvPr id="0" name=""/>
        <dsp:cNvSpPr/>
      </dsp:nvSpPr>
      <dsp:spPr>
        <a:xfrm>
          <a:off x="1540562" y="2718101"/>
          <a:ext cx="697534" cy="697534"/>
        </a:xfrm>
        <a:prstGeom prst="ellipse">
          <a:avLst/>
        </a:prstGeom>
        <a:blipFill>
          <a:blip xmlns:r="http://schemas.openxmlformats.org/officeDocument/2006/relationships" r:embed="rId4" cstate="screen">
            <a:extLst>
              <a:ext uri="{28A0092B-C50C-407E-A947-70E740481C1C}">
                <a14:useLocalDpi xmlns:a14="http://schemas.microsoft.com/office/drawing/2010/main"/>
              </a:ext>
            </a:extLst>
          </a:blip>
          <a:srcRect/>
          <a:stretch>
            <a:fillRect/>
          </a:stretch>
        </a:blip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DC9B38C-50FA-4560-A6EB-18F5AD665740}">
      <dsp:nvSpPr>
        <dsp:cNvPr id="0" name=""/>
        <dsp:cNvSpPr/>
      </dsp:nvSpPr>
      <dsp:spPr>
        <a:xfrm rot="10800000">
          <a:off x="1889329" y="3623854"/>
          <a:ext cx="6808590" cy="697534"/>
        </a:xfrm>
        <a:prstGeom prst="homePlat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7593" tIns="99060" rIns="184912" bIns="99060" numCol="1" spcCol="1270" anchor="ctr" anchorCtr="0">
          <a:noAutofit/>
        </a:bodyPr>
        <a:lstStyle/>
        <a:p>
          <a:pPr marL="0" lvl="0" indent="0" algn="ctr" defTabSz="1155700">
            <a:lnSpc>
              <a:spcPct val="90000"/>
            </a:lnSpc>
            <a:spcBef>
              <a:spcPct val="0"/>
            </a:spcBef>
            <a:spcAft>
              <a:spcPct val="35000"/>
            </a:spcAft>
            <a:buNone/>
          </a:pPr>
          <a:r>
            <a:rPr lang="en-US" sz="2600" kern="1200">
              <a:latin typeface="Obvia" panose="02000503040000020004" pitchFamily="50" charset="0"/>
            </a:rPr>
            <a:t>Pre-game team line up, in-home on the field</a:t>
          </a:r>
        </a:p>
      </dsp:txBody>
      <dsp:txXfrm rot="10800000">
        <a:off x="2063712" y="3623854"/>
        <a:ext cx="6634207" cy="697534"/>
      </dsp:txXfrm>
    </dsp:sp>
    <dsp:sp modelId="{50E29813-FE0E-4569-A7DB-D5F80C903976}">
      <dsp:nvSpPr>
        <dsp:cNvPr id="0" name=""/>
        <dsp:cNvSpPr/>
      </dsp:nvSpPr>
      <dsp:spPr>
        <a:xfrm>
          <a:off x="1540562" y="3623854"/>
          <a:ext cx="697534" cy="697534"/>
        </a:xfrm>
        <a:prstGeom prst="ellipse">
          <a:avLst/>
        </a:prstGeom>
        <a:blipFill>
          <a:blip xmlns:r="http://schemas.openxmlformats.org/officeDocument/2006/relationships" r:embed="rId5" cstate="screen">
            <a:extLst>
              <a:ext uri="{28A0092B-C50C-407E-A947-70E740481C1C}">
                <a14:useLocalDpi xmlns:a14="http://schemas.microsoft.com/office/drawing/2010/main"/>
              </a:ext>
            </a:extLst>
          </a:blip>
          <a:srcRect/>
          <a:stretch>
            <a:fillRect/>
          </a:stretch>
        </a:blip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4BFDEF0-2D0D-4771-A7C1-EBA095222AE8}">
      <dsp:nvSpPr>
        <dsp:cNvPr id="0" name=""/>
        <dsp:cNvSpPr/>
      </dsp:nvSpPr>
      <dsp:spPr>
        <a:xfrm rot="10800000">
          <a:off x="1889329" y="4529607"/>
          <a:ext cx="6808590" cy="697534"/>
        </a:xfrm>
        <a:prstGeom prst="homePlat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7593" tIns="99060" rIns="184912" bIns="99060" numCol="1" spcCol="1270" anchor="ctr" anchorCtr="0">
          <a:noAutofit/>
        </a:bodyPr>
        <a:lstStyle/>
        <a:p>
          <a:pPr marL="0" lvl="0" indent="0" algn="ctr" defTabSz="1155700">
            <a:lnSpc>
              <a:spcPct val="90000"/>
            </a:lnSpc>
            <a:spcBef>
              <a:spcPct val="0"/>
            </a:spcBef>
            <a:spcAft>
              <a:spcPct val="35000"/>
            </a:spcAft>
            <a:buNone/>
          </a:pPr>
          <a:r>
            <a:rPr lang="en-US" sz="2600" kern="1200" dirty="0">
              <a:latin typeface="Obvia" panose="02000503040000020004" pitchFamily="50" charset="0"/>
            </a:rPr>
            <a:t>Time outs and between quarters</a:t>
          </a:r>
        </a:p>
      </dsp:txBody>
      <dsp:txXfrm rot="10800000">
        <a:off x="2063712" y="4529607"/>
        <a:ext cx="6634207" cy="697534"/>
      </dsp:txXfrm>
    </dsp:sp>
    <dsp:sp modelId="{046FB466-2A14-447B-B1F9-2135AA7EE8B0}">
      <dsp:nvSpPr>
        <dsp:cNvPr id="0" name=""/>
        <dsp:cNvSpPr/>
      </dsp:nvSpPr>
      <dsp:spPr>
        <a:xfrm>
          <a:off x="1540562" y="4529607"/>
          <a:ext cx="697534" cy="697534"/>
        </a:xfrm>
        <a:prstGeom prst="ellipse">
          <a:avLst/>
        </a:prstGeom>
        <a:blipFill>
          <a:blip xmlns:r="http://schemas.openxmlformats.org/officeDocument/2006/relationships" r:embed="rId6" cstate="screen">
            <a:extLst>
              <a:ext uri="{28A0092B-C50C-407E-A947-70E740481C1C}">
                <a14:useLocalDpi xmlns:a14="http://schemas.microsoft.com/office/drawing/2010/main"/>
              </a:ext>
            </a:extLst>
          </a:blip>
          <a:srcRect/>
          <a:stretch>
            <a:fillRect/>
          </a:stretch>
        </a:blip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408579-89E1-43FE-B3B5-F0BF993B3506}">
      <dsp:nvSpPr>
        <dsp:cNvPr id="0" name=""/>
        <dsp:cNvSpPr/>
      </dsp:nvSpPr>
      <dsp:spPr>
        <a:xfrm>
          <a:off x="6640" y="68700"/>
          <a:ext cx="3406675" cy="1362670"/>
        </a:xfrm>
        <a:prstGeom prst="chevron">
          <a:avLst/>
        </a:prstGeom>
        <a:solidFill>
          <a:srgbClr val="00205B"/>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13970" rIns="0" bIns="13970"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Acumin Pro" panose="020B0504020202020204" pitchFamily="34" charset="0"/>
            </a:rPr>
            <a:t>Penalty Clock and Scorekeeper </a:t>
          </a:r>
        </a:p>
      </dsp:txBody>
      <dsp:txXfrm>
        <a:off x="687975" y="68700"/>
        <a:ext cx="2044005" cy="1362670"/>
      </dsp:txXfrm>
    </dsp:sp>
    <dsp:sp modelId="{9DC699CF-033A-488B-9AC1-EB38E8D4832C}">
      <dsp:nvSpPr>
        <dsp:cNvPr id="0" name=""/>
        <dsp:cNvSpPr/>
      </dsp:nvSpPr>
      <dsp:spPr>
        <a:xfrm>
          <a:off x="2970448" y="184527"/>
          <a:ext cx="2827540" cy="1131016"/>
        </a:xfrm>
        <a:prstGeom prst="chevron">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cumin Pro" panose="020B0504020202020204" pitchFamily="34" charset="0"/>
            </a:rPr>
            <a:t>Prefer to use the game clock for penalties.</a:t>
          </a:r>
        </a:p>
      </dsp:txBody>
      <dsp:txXfrm>
        <a:off x="3535956" y="184527"/>
        <a:ext cx="1696524" cy="1131016"/>
      </dsp:txXfrm>
    </dsp:sp>
    <dsp:sp modelId="{0C123B09-EA37-4830-AE3C-C4D6268071AA}">
      <dsp:nvSpPr>
        <dsp:cNvPr id="0" name=""/>
        <dsp:cNvSpPr/>
      </dsp:nvSpPr>
      <dsp:spPr>
        <a:xfrm>
          <a:off x="5402133" y="184527"/>
          <a:ext cx="2827540" cy="1131016"/>
        </a:xfrm>
        <a:prstGeom prst="chevron">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cumin Pro" panose="020B0504020202020204" pitchFamily="34" charset="0"/>
            </a:rPr>
            <a:t>Know who we will be communicating penalties to.</a:t>
          </a:r>
        </a:p>
      </dsp:txBody>
      <dsp:txXfrm>
        <a:off x="5967641" y="184527"/>
        <a:ext cx="1696524" cy="1131016"/>
      </dsp:txXfrm>
    </dsp:sp>
    <dsp:sp modelId="{218CBA7B-8C3F-434C-86BA-3761E0D25004}">
      <dsp:nvSpPr>
        <dsp:cNvPr id="0" name=""/>
        <dsp:cNvSpPr/>
      </dsp:nvSpPr>
      <dsp:spPr>
        <a:xfrm>
          <a:off x="7833818" y="184527"/>
          <a:ext cx="2827540" cy="1131016"/>
        </a:xfrm>
        <a:prstGeom prst="chevron">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n-US" sz="1600" kern="1200">
              <a:latin typeface="Acumin Pro" panose="020B0504020202020204" pitchFamily="34" charset="0"/>
            </a:rPr>
            <a:t>Ask the penalty statistician to acknowledge our signals.</a:t>
          </a:r>
        </a:p>
      </dsp:txBody>
      <dsp:txXfrm>
        <a:off x="8399326" y="184527"/>
        <a:ext cx="1696524" cy="1131016"/>
      </dsp:txXfrm>
    </dsp:sp>
    <dsp:sp modelId="{2185B427-E25D-48BB-9E59-C714F00E15AA}">
      <dsp:nvSpPr>
        <dsp:cNvPr id="0" name=""/>
        <dsp:cNvSpPr/>
      </dsp:nvSpPr>
      <dsp:spPr>
        <a:xfrm>
          <a:off x="6640" y="1622144"/>
          <a:ext cx="3406675" cy="1362670"/>
        </a:xfrm>
        <a:prstGeom prst="chevron">
          <a:avLst/>
        </a:prstGeom>
        <a:solidFill>
          <a:srgbClr val="00205B"/>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13970" rIns="0" bIns="13970" numCol="1" spcCol="1270" anchor="ctr" anchorCtr="0">
          <a:noAutofit/>
        </a:bodyPr>
        <a:lstStyle/>
        <a:p>
          <a:pPr marL="0" lvl="0" indent="0" algn="ctr" defTabSz="977900">
            <a:lnSpc>
              <a:spcPct val="90000"/>
            </a:lnSpc>
            <a:spcBef>
              <a:spcPct val="0"/>
            </a:spcBef>
            <a:spcAft>
              <a:spcPct val="35000"/>
            </a:spcAft>
            <a:buNone/>
          </a:pPr>
          <a:r>
            <a:rPr lang="en-US" sz="2200" kern="1200">
              <a:latin typeface="Acumin Pro" panose="020B0504020202020204" pitchFamily="34" charset="0"/>
            </a:rPr>
            <a:t>Go over the conditions for a penalty to release. </a:t>
          </a:r>
        </a:p>
      </dsp:txBody>
      <dsp:txXfrm>
        <a:off x="687975" y="1622144"/>
        <a:ext cx="2044005" cy="1362670"/>
      </dsp:txXfrm>
    </dsp:sp>
    <dsp:sp modelId="{BB3595E6-3D95-4063-822A-AE3D936B4F91}">
      <dsp:nvSpPr>
        <dsp:cNvPr id="0" name=""/>
        <dsp:cNvSpPr/>
      </dsp:nvSpPr>
      <dsp:spPr>
        <a:xfrm>
          <a:off x="2970448" y="1737971"/>
          <a:ext cx="2827540" cy="1131016"/>
        </a:xfrm>
        <a:prstGeom prst="chevron">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n-US" sz="1600" kern="1200">
              <a:latin typeface="Acumin Pro" panose="020B0504020202020204" pitchFamily="34" charset="0"/>
            </a:rPr>
            <a:t>Penalties released AFTER possession on a face off.</a:t>
          </a:r>
        </a:p>
      </dsp:txBody>
      <dsp:txXfrm>
        <a:off x="3535956" y="1737971"/>
        <a:ext cx="1696524" cy="1131016"/>
      </dsp:txXfrm>
    </dsp:sp>
    <dsp:sp modelId="{D4186D7B-EA77-4202-B6E6-8D1E5CCDCA19}">
      <dsp:nvSpPr>
        <dsp:cNvPr id="0" name=""/>
        <dsp:cNvSpPr/>
      </dsp:nvSpPr>
      <dsp:spPr>
        <a:xfrm>
          <a:off x="5402133" y="1737971"/>
          <a:ext cx="2827540" cy="1131016"/>
        </a:xfrm>
        <a:prstGeom prst="chevron">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n-US" sz="1600" kern="1200">
              <a:latin typeface="Acumin Pro" panose="020B0504020202020204" pitchFamily="34" charset="0"/>
            </a:rPr>
            <a:t>Penalties usually released after a goal by the man up team.</a:t>
          </a:r>
        </a:p>
      </dsp:txBody>
      <dsp:txXfrm>
        <a:off x="5967641" y="1737971"/>
        <a:ext cx="1696524" cy="1131016"/>
      </dsp:txXfrm>
    </dsp:sp>
    <dsp:sp modelId="{E4F919FC-6E1A-4E5F-811B-E7566FF1BA4A}">
      <dsp:nvSpPr>
        <dsp:cNvPr id="0" name=""/>
        <dsp:cNvSpPr/>
      </dsp:nvSpPr>
      <dsp:spPr>
        <a:xfrm>
          <a:off x="7833818" y="1737971"/>
          <a:ext cx="2827540" cy="1131016"/>
        </a:xfrm>
        <a:prstGeom prst="chevron">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n-US" sz="1600" kern="1200">
              <a:latin typeface="Acumin Pro" panose="020B0504020202020204" pitchFamily="34" charset="0"/>
            </a:rPr>
            <a:t>Non releasable penalty situations</a:t>
          </a:r>
        </a:p>
      </dsp:txBody>
      <dsp:txXfrm>
        <a:off x="8399326" y="1737971"/>
        <a:ext cx="1696524" cy="1131016"/>
      </dsp:txXfrm>
    </dsp:sp>
    <dsp:sp modelId="{9FEC5687-9206-4A71-B7A0-6C0A221CFE3A}">
      <dsp:nvSpPr>
        <dsp:cNvPr id="0" name=""/>
        <dsp:cNvSpPr/>
      </dsp:nvSpPr>
      <dsp:spPr>
        <a:xfrm>
          <a:off x="6640" y="3175588"/>
          <a:ext cx="3406675" cy="1362670"/>
        </a:xfrm>
        <a:prstGeom prst="chevron">
          <a:avLst/>
        </a:prstGeom>
        <a:solidFill>
          <a:srgbClr val="00205B"/>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13970" rIns="0" bIns="13970"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Acumin Pro" panose="020B0504020202020204" pitchFamily="34" charset="0"/>
            </a:rPr>
            <a:t>Review “early” release procedures.</a:t>
          </a:r>
        </a:p>
      </dsp:txBody>
      <dsp:txXfrm>
        <a:off x="687975" y="3175588"/>
        <a:ext cx="2044005" cy="1362670"/>
      </dsp:txXfrm>
    </dsp:sp>
    <dsp:sp modelId="{28113488-BBA6-4A9A-8306-B1C379B185F7}">
      <dsp:nvSpPr>
        <dsp:cNvPr id="0" name=""/>
        <dsp:cNvSpPr/>
      </dsp:nvSpPr>
      <dsp:spPr>
        <a:xfrm>
          <a:off x="2970448" y="3291415"/>
          <a:ext cx="2827540" cy="1131016"/>
        </a:xfrm>
        <a:prstGeom prst="chevron">
          <a:avLst/>
        </a:prstGeom>
        <a:solidFill>
          <a:schemeClr val="bg1">
            <a:lumMod val="8500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cumin Pro" panose="020B0504020202020204" pitchFamily="34" charset="0"/>
            </a:rPr>
            <a:t>Double horn next dead ball</a:t>
          </a:r>
        </a:p>
      </dsp:txBody>
      <dsp:txXfrm>
        <a:off x="3535956" y="3291415"/>
        <a:ext cx="1696524" cy="1131016"/>
      </dsp:txXfrm>
    </dsp:sp>
    <dsp:sp modelId="{7427A16F-DB55-458F-8FB3-F4BCD609466F}">
      <dsp:nvSpPr>
        <dsp:cNvPr id="0" name=""/>
        <dsp:cNvSpPr/>
      </dsp:nvSpPr>
      <dsp:spPr>
        <a:xfrm>
          <a:off x="5402133" y="3291415"/>
          <a:ext cx="2827540" cy="1131016"/>
        </a:xfrm>
        <a:prstGeom prst="chevron">
          <a:avLst/>
        </a:prstGeom>
        <a:solidFill>
          <a:schemeClr val="bg1">
            <a:lumMod val="8500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cumin Pro" panose="020B0504020202020204" pitchFamily="34" charset="0"/>
            </a:rPr>
            <a:t>Know the time remaining</a:t>
          </a:r>
        </a:p>
      </dsp:txBody>
      <dsp:txXfrm>
        <a:off x="5967641" y="3291415"/>
        <a:ext cx="1696524" cy="1131016"/>
      </dsp:txXfrm>
    </dsp:sp>
    <dsp:sp modelId="{F84FC8C9-741C-40E6-A8F0-066FE427BF85}">
      <dsp:nvSpPr>
        <dsp:cNvPr id="0" name=""/>
        <dsp:cNvSpPr/>
      </dsp:nvSpPr>
      <dsp:spPr>
        <a:xfrm>
          <a:off x="7833818" y="3291415"/>
          <a:ext cx="2827540" cy="1131016"/>
        </a:xfrm>
        <a:prstGeom prst="chevron">
          <a:avLst/>
        </a:prstGeom>
        <a:solidFill>
          <a:schemeClr val="bg1">
            <a:lumMod val="8500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cumin Pro" panose="020B0504020202020204" pitchFamily="34" charset="0"/>
            </a:rPr>
            <a:t>Get it right</a:t>
          </a:r>
        </a:p>
      </dsp:txBody>
      <dsp:txXfrm>
        <a:off x="8399326" y="3291415"/>
        <a:ext cx="1696524" cy="113101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742F06-E481-462F-A83C-13EE0F6200E3}">
      <dsp:nvSpPr>
        <dsp:cNvPr id="0" name=""/>
        <dsp:cNvSpPr/>
      </dsp:nvSpPr>
      <dsp:spPr>
        <a:xfrm>
          <a:off x="0" y="0"/>
          <a:ext cx="1914781" cy="4697104"/>
        </a:xfrm>
        <a:prstGeom prst="roundRect">
          <a:avLst>
            <a:gd name="adj" fmla="val 10000"/>
          </a:avLst>
        </a:prstGeom>
        <a:solidFill>
          <a:srgbClr val="00205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cumin Pro" panose="020B0504020202020204" pitchFamily="34" charset="0"/>
            </a:rPr>
            <a:t>Makes sure both players are in a legal set-up position</a:t>
          </a:r>
        </a:p>
      </dsp:txBody>
      <dsp:txXfrm>
        <a:off x="0" y="1878841"/>
        <a:ext cx="1914781" cy="1878841"/>
      </dsp:txXfrm>
    </dsp:sp>
    <dsp:sp modelId="{AFB8A296-61FC-43B2-A3F6-91D7DD2E35A2}">
      <dsp:nvSpPr>
        <dsp:cNvPr id="0" name=""/>
        <dsp:cNvSpPr/>
      </dsp:nvSpPr>
      <dsp:spPr>
        <a:xfrm>
          <a:off x="175323" y="281826"/>
          <a:ext cx="1564135" cy="1564135"/>
        </a:xfrm>
        <a:prstGeom prst="ellipse">
          <a:avLst/>
        </a:prstGeom>
        <a:blipFill>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5F4A4FA-90EB-4606-9AF3-C17EC1495271}">
      <dsp:nvSpPr>
        <dsp:cNvPr id="0" name=""/>
        <dsp:cNvSpPr/>
      </dsp:nvSpPr>
      <dsp:spPr>
        <a:xfrm>
          <a:off x="1972225" y="0"/>
          <a:ext cx="1914781" cy="4697104"/>
        </a:xfrm>
        <a:prstGeom prst="roundRect">
          <a:avLst>
            <a:gd name="adj" fmla="val 10000"/>
          </a:avLst>
        </a:prstGeom>
        <a:solidFill>
          <a:srgbClr val="00205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cumin Pro" panose="020B0504020202020204" pitchFamily="34" charset="0"/>
            </a:rPr>
            <a:t>Backs out diagonally to be clear of the players paths.</a:t>
          </a:r>
        </a:p>
      </dsp:txBody>
      <dsp:txXfrm>
        <a:off x="1972225" y="1878841"/>
        <a:ext cx="1914781" cy="1878841"/>
      </dsp:txXfrm>
    </dsp:sp>
    <dsp:sp modelId="{BBCA8532-93A0-4AAE-B8FA-8AAF6EF92B5B}">
      <dsp:nvSpPr>
        <dsp:cNvPr id="0" name=""/>
        <dsp:cNvSpPr/>
      </dsp:nvSpPr>
      <dsp:spPr>
        <a:xfrm>
          <a:off x="2147548" y="281826"/>
          <a:ext cx="1564135" cy="1564135"/>
        </a:xfrm>
        <a:prstGeom prst="ellipse">
          <a:avLst/>
        </a:prstGeom>
        <a:blipFill>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677A794-5800-4D89-9804-ED22E6D969BD}">
      <dsp:nvSpPr>
        <dsp:cNvPr id="0" name=""/>
        <dsp:cNvSpPr/>
      </dsp:nvSpPr>
      <dsp:spPr>
        <a:xfrm>
          <a:off x="3944450" y="0"/>
          <a:ext cx="1914781" cy="4697104"/>
        </a:xfrm>
        <a:prstGeom prst="roundRect">
          <a:avLst>
            <a:gd name="adj" fmla="val 10000"/>
          </a:avLst>
        </a:prstGeom>
        <a:solidFill>
          <a:srgbClr val="00205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a:latin typeface="Acumin Pro" panose="020B0504020202020204" pitchFamily="34" charset="0"/>
            </a:rPr>
            <a:t>Watches player facing for early movement and other violations.</a:t>
          </a:r>
        </a:p>
      </dsp:txBody>
      <dsp:txXfrm>
        <a:off x="3944450" y="1878841"/>
        <a:ext cx="1914781" cy="1878841"/>
      </dsp:txXfrm>
    </dsp:sp>
    <dsp:sp modelId="{0DEACE51-E5B6-4E5D-A347-26A1FBE4DF24}">
      <dsp:nvSpPr>
        <dsp:cNvPr id="0" name=""/>
        <dsp:cNvSpPr/>
      </dsp:nvSpPr>
      <dsp:spPr>
        <a:xfrm>
          <a:off x="4119773" y="281826"/>
          <a:ext cx="1564135" cy="1564135"/>
        </a:xfrm>
        <a:prstGeom prst="ellipse">
          <a:avLst/>
        </a:prstGeom>
        <a:blipFill>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AEAA15B-A41A-4A31-A86A-41EF62ADC88F}">
      <dsp:nvSpPr>
        <dsp:cNvPr id="0" name=""/>
        <dsp:cNvSpPr/>
      </dsp:nvSpPr>
      <dsp:spPr>
        <a:xfrm>
          <a:off x="5916675" y="0"/>
          <a:ext cx="1914781" cy="4697104"/>
        </a:xfrm>
        <a:prstGeom prst="roundRect">
          <a:avLst>
            <a:gd name="adj" fmla="val 10000"/>
          </a:avLst>
        </a:prstGeom>
        <a:solidFill>
          <a:srgbClr val="00205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cumin Pro" panose="020B0504020202020204" pitchFamily="34" charset="0"/>
            </a:rPr>
            <a:t>Knows where the far side wing players are before you put the ball down.</a:t>
          </a:r>
        </a:p>
      </dsp:txBody>
      <dsp:txXfrm>
        <a:off x="5916675" y="1878841"/>
        <a:ext cx="1914781" cy="1878841"/>
      </dsp:txXfrm>
    </dsp:sp>
    <dsp:sp modelId="{E9819431-A742-4D65-A789-DA97D087E8DC}">
      <dsp:nvSpPr>
        <dsp:cNvPr id="0" name=""/>
        <dsp:cNvSpPr/>
      </dsp:nvSpPr>
      <dsp:spPr>
        <a:xfrm>
          <a:off x="6091998" y="281826"/>
          <a:ext cx="1564135" cy="1564135"/>
        </a:xfrm>
        <a:prstGeom prst="ellipse">
          <a:avLst/>
        </a:prstGeom>
        <a:blipFill>
          <a:blip xmlns:r="http://schemas.openxmlformats.org/officeDocument/2006/relationships" r:embed="rId4" cstate="screen">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336B7B3-AD7A-486F-9B8B-7868B352E310}">
      <dsp:nvSpPr>
        <dsp:cNvPr id="0" name=""/>
        <dsp:cNvSpPr/>
      </dsp:nvSpPr>
      <dsp:spPr>
        <a:xfrm>
          <a:off x="7888900" y="0"/>
          <a:ext cx="1914781" cy="4697104"/>
        </a:xfrm>
        <a:prstGeom prst="roundRect">
          <a:avLst>
            <a:gd name="adj" fmla="val 10000"/>
          </a:avLst>
        </a:prstGeom>
        <a:solidFill>
          <a:srgbClr val="00205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cumin Pro" panose="020B0504020202020204" pitchFamily="34" charset="0"/>
            </a:rPr>
            <a:t>Restarts play after all violations</a:t>
          </a:r>
        </a:p>
      </dsp:txBody>
      <dsp:txXfrm>
        <a:off x="7888900" y="1878841"/>
        <a:ext cx="1914781" cy="1878841"/>
      </dsp:txXfrm>
    </dsp:sp>
    <dsp:sp modelId="{87CCE6BE-6F25-4283-9D24-CBBBBB41F009}">
      <dsp:nvSpPr>
        <dsp:cNvPr id="0" name=""/>
        <dsp:cNvSpPr/>
      </dsp:nvSpPr>
      <dsp:spPr>
        <a:xfrm>
          <a:off x="8064223" y="281826"/>
          <a:ext cx="1564135" cy="1564135"/>
        </a:xfrm>
        <a:prstGeom prst="ellipse">
          <a:avLst/>
        </a:prstGeom>
        <a:blipFill>
          <a:blip xmlns:r="http://schemas.openxmlformats.org/officeDocument/2006/relationships" r:embed="rId5" cstate="screen">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555AC3D-CC12-4F0B-9784-9AC61CA87DEA}">
      <dsp:nvSpPr>
        <dsp:cNvPr id="0" name=""/>
        <dsp:cNvSpPr/>
      </dsp:nvSpPr>
      <dsp:spPr>
        <a:xfrm>
          <a:off x="392147" y="3757683"/>
          <a:ext cx="9019387" cy="704565"/>
        </a:xfrm>
        <a:prstGeom prst="leftRight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002AFB-5F2A-45A0-A180-BC2C4D521024}">
      <dsp:nvSpPr>
        <dsp:cNvPr id="0" name=""/>
        <dsp:cNvSpPr/>
      </dsp:nvSpPr>
      <dsp:spPr>
        <a:xfrm>
          <a:off x="0" y="4220632"/>
          <a:ext cx="10634105" cy="553955"/>
        </a:xfrm>
        <a:prstGeom prst="rect">
          <a:avLst/>
        </a:prstGeom>
        <a:solidFill>
          <a:srgbClr val="97999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rgbClr val="00205B"/>
              </a:solidFill>
              <a:latin typeface="Obvia" panose="02000503040000020004" pitchFamily="50" charset="0"/>
            </a:rPr>
            <a:t>Motionless and sounds whistle (avoid “</a:t>
          </a:r>
          <a:r>
            <a:rPr lang="en-US" sz="1800" b="1" kern="1200" dirty="0" err="1">
              <a:solidFill>
                <a:srgbClr val="00205B"/>
              </a:solidFill>
              <a:latin typeface="Obvia" panose="02000503040000020004" pitchFamily="50" charset="0"/>
            </a:rPr>
            <a:t>swhistles</a:t>
          </a:r>
          <a:r>
            <a:rPr lang="en-US" sz="1800" b="1" kern="1200" dirty="0">
              <a:solidFill>
                <a:srgbClr val="00205B"/>
              </a:solidFill>
              <a:latin typeface="Obvia" panose="02000503040000020004" pitchFamily="50" charset="0"/>
            </a:rPr>
            <a:t>”) </a:t>
          </a:r>
          <a:br>
            <a:rPr lang="en-US" sz="1800" b="1" kern="1200" dirty="0">
              <a:solidFill>
                <a:srgbClr val="00205B"/>
              </a:solidFill>
              <a:latin typeface="Obvia" panose="02000503040000020004" pitchFamily="50" charset="0"/>
            </a:rPr>
          </a:br>
          <a:r>
            <a:rPr lang="en-US" sz="1800" b="1" kern="1200" dirty="0">
              <a:solidFill>
                <a:srgbClr val="00205B"/>
              </a:solidFill>
              <a:latin typeface="Obvia" panose="02000503040000020004" pitchFamily="50" charset="0"/>
            </a:rPr>
            <a:t>Concentrating on FO players actions, moving with the play as necessary.</a:t>
          </a:r>
        </a:p>
      </dsp:txBody>
      <dsp:txXfrm>
        <a:off x="0" y="4220632"/>
        <a:ext cx="10634105" cy="553955"/>
      </dsp:txXfrm>
    </dsp:sp>
    <dsp:sp modelId="{DB93E9F7-01BB-4B7A-988C-8CFFDBBFA297}">
      <dsp:nvSpPr>
        <dsp:cNvPr id="0" name=""/>
        <dsp:cNvSpPr/>
      </dsp:nvSpPr>
      <dsp:spPr>
        <a:xfrm rot="10800000">
          <a:off x="0" y="3376958"/>
          <a:ext cx="10634105" cy="851983"/>
        </a:xfrm>
        <a:prstGeom prst="upArrowCallout">
          <a:avLst/>
        </a:prstGeom>
        <a:solidFill>
          <a:srgbClr val="97999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rgbClr val="00205B"/>
              </a:solidFill>
              <a:latin typeface="Obvia" panose="02000503040000020004" pitchFamily="50" charset="0"/>
            </a:rPr>
            <a:t>Gives “Set” command.</a:t>
          </a:r>
        </a:p>
      </dsp:txBody>
      <dsp:txXfrm rot="10800000">
        <a:off x="0" y="3376958"/>
        <a:ext cx="10634105" cy="553593"/>
      </dsp:txXfrm>
    </dsp:sp>
    <dsp:sp modelId="{F7E2DC49-D954-41BA-97CB-1C476BFB2833}">
      <dsp:nvSpPr>
        <dsp:cNvPr id="0" name=""/>
        <dsp:cNvSpPr/>
      </dsp:nvSpPr>
      <dsp:spPr>
        <a:xfrm rot="10800000">
          <a:off x="0" y="2533283"/>
          <a:ext cx="10634105" cy="851983"/>
        </a:xfrm>
        <a:prstGeom prst="upArrowCallout">
          <a:avLst/>
        </a:prstGeom>
        <a:solidFill>
          <a:srgbClr val="97999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rgbClr val="00205B"/>
              </a:solidFill>
              <a:latin typeface="Obvia" panose="02000503040000020004" pitchFamily="50" charset="0"/>
            </a:rPr>
            <a:t>Visually checks both players are in legal FO position</a:t>
          </a:r>
          <a:br>
            <a:rPr lang="en-US" sz="1800" b="1" kern="1200" dirty="0">
              <a:solidFill>
                <a:srgbClr val="00205B"/>
              </a:solidFill>
              <a:latin typeface="Obvia" panose="02000503040000020004" pitchFamily="50" charset="0"/>
            </a:rPr>
          </a:br>
          <a:r>
            <a:rPr lang="en-US" sz="1800" b="1" kern="1200" dirty="0">
              <a:solidFill>
                <a:srgbClr val="00205B"/>
              </a:solidFill>
              <a:latin typeface="Obvia" panose="02000503040000020004" pitchFamily="50" charset="0"/>
            </a:rPr>
            <a:t>If needed, should verbally adjust and may physically adjust players positioning (including crosses)</a:t>
          </a:r>
        </a:p>
      </dsp:txBody>
      <dsp:txXfrm rot="10800000">
        <a:off x="0" y="2533283"/>
        <a:ext cx="10634105" cy="553593"/>
      </dsp:txXfrm>
    </dsp:sp>
    <dsp:sp modelId="{AFFE6EE8-099B-4936-AD4C-52654E9327C8}">
      <dsp:nvSpPr>
        <dsp:cNvPr id="0" name=""/>
        <dsp:cNvSpPr/>
      </dsp:nvSpPr>
      <dsp:spPr>
        <a:xfrm rot="10800000">
          <a:off x="0" y="1689608"/>
          <a:ext cx="10634105" cy="851983"/>
        </a:xfrm>
        <a:prstGeom prst="upArrowCallout">
          <a:avLst/>
        </a:prstGeom>
        <a:solidFill>
          <a:srgbClr val="97999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rgbClr val="00205B"/>
              </a:solidFill>
              <a:latin typeface="Obvia" panose="02000503040000020004" pitchFamily="50" charset="0"/>
            </a:rPr>
            <a:t>Initiates FO by giving “Down” command</a:t>
          </a:r>
        </a:p>
      </dsp:txBody>
      <dsp:txXfrm rot="10800000">
        <a:off x="0" y="1689608"/>
        <a:ext cx="10634105" cy="553593"/>
      </dsp:txXfrm>
    </dsp:sp>
    <dsp:sp modelId="{6546C5F7-C129-47FF-89DC-CF212E239130}">
      <dsp:nvSpPr>
        <dsp:cNvPr id="0" name=""/>
        <dsp:cNvSpPr/>
      </dsp:nvSpPr>
      <dsp:spPr>
        <a:xfrm rot="10800000">
          <a:off x="0" y="845934"/>
          <a:ext cx="10634105" cy="851983"/>
        </a:xfrm>
        <a:prstGeom prst="upArrowCallout">
          <a:avLst/>
        </a:prstGeom>
        <a:solidFill>
          <a:srgbClr val="97999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rgbClr val="00205B"/>
              </a:solidFill>
              <a:latin typeface="Obvia" panose="02000503040000020004" pitchFamily="50" charset="0"/>
            </a:rPr>
            <a:t>Places ball on the midline, waiting for partners to signal “Ready” </a:t>
          </a:r>
        </a:p>
      </dsp:txBody>
      <dsp:txXfrm rot="10800000">
        <a:off x="0" y="845934"/>
        <a:ext cx="10634105" cy="553593"/>
      </dsp:txXfrm>
    </dsp:sp>
    <dsp:sp modelId="{F3852A41-8561-4654-B726-6DE20411497E}">
      <dsp:nvSpPr>
        <dsp:cNvPr id="0" name=""/>
        <dsp:cNvSpPr/>
      </dsp:nvSpPr>
      <dsp:spPr>
        <a:xfrm rot="10800000">
          <a:off x="0" y="2259"/>
          <a:ext cx="10634105" cy="851983"/>
        </a:xfrm>
        <a:prstGeom prst="upArrowCallout">
          <a:avLst/>
        </a:prstGeom>
        <a:solidFill>
          <a:srgbClr val="97999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rgbClr val="00205B"/>
              </a:solidFill>
              <a:latin typeface="Obvia" panose="02000503040000020004" pitchFamily="50" charset="0"/>
            </a:rPr>
            <a:t>Straddles midline where faceoff will be  </a:t>
          </a:r>
        </a:p>
      </dsp:txBody>
      <dsp:txXfrm rot="10800000">
        <a:off x="0" y="2259"/>
        <a:ext cx="10634105" cy="55359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1181D5-7767-4DAD-94BD-60A4E27FA299}">
      <dsp:nvSpPr>
        <dsp:cNvPr id="0" name=""/>
        <dsp:cNvSpPr/>
      </dsp:nvSpPr>
      <dsp:spPr>
        <a:xfrm>
          <a:off x="-5316753" y="-814614"/>
          <a:ext cx="6333963" cy="6333963"/>
        </a:xfrm>
        <a:prstGeom prst="blockArc">
          <a:avLst>
            <a:gd name="adj1" fmla="val 18900000"/>
            <a:gd name="adj2" fmla="val 2700000"/>
            <a:gd name="adj3" fmla="val 341"/>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E46B781-1429-4530-9C4A-3C19CEF8FA0B}">
      <dsp:nvSpPr>
        <dsp:cNvPr id="0" name=""/>
        <dsp:cNvSpPr/>
      </dsp:nvSpPr>
      <dsp:spPr>
        <a:xfrm>
          <a:off x="330037" y="213877"/>
          <a:ext cx="9193606" cy="427566"/>
        </a:xfrm>
        <a:prstGeom prst="rect">
          <a:avLst/>
        </a:prstGeom>
        <a:solidFill>
          <a:srgbClr val="00205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9381" tIns="55880" rIns="55880" bIns="55880" numCol="1" spcCol="1270" anchor="ctr" anchorCtr="0">
          <a:noAutofit/>
        </a:bodyPr>
        <a:lstStyle/>
        <a:p>
          <a:pPr marL="0" lvl="0" indent="0" algn="l" defTabSz="977900">
            <a:lnSpc>
              <a:spcPct val="90000"/>
            </a:lnSpc>
            <a:spcBef>
              <a:spcPct val="0"/>
            </a:spcBef>
            <a:spcAft>
              <a:spcPct val="35000"/>
            </a:spcAft>
            <a:buNone/>
          </a:pPr>
          <a:r>
            <a:rPr lang="en-US" sz="2200" kern="1200" dirty="0">
              <a:latin typeface="Obvia" panose="02000503040000020004" pitchFamily="50" charset="0"/>
            </a:rPr>
            <a:t>Assists with face-off set up</a:t>
          </a:r>
        </a:p>
      </dsp:txBody>
      <dsp:txXfrm>
        <a:off x="330037" y="213877"/>
        <a:ext cx="9193606" cy="427566"/>
      </dsp:txXfrm>
    </dsp:sp>
    <dsp:sp modelId="{985ECA38-BA6E-447D-8D46-E5224E5D1556}">
      <dsp:nvSpPr>
        <dsp:cNvPr id="0" name=""/>
        <dsp:cNvSpPr/>
      </dsp:nvSpPr>
      <dsp:spPr>
        <a:xfrm>
          <a:off x="62808" y="160431"/>
          <a:ext cx="534457" cy="534457"/>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AE0A4AE-048A-457A-A655-20F827BFB8E1}">
      <dsp:nvSpPr>
        <dsp:cNvPr id="0" name=""/>
        <dsp:cNvSpPr/>
      </dsp:nvSpPr>
      <dsp:spPr>
        <a:xfrm>
          <a:off x="717236" y="855603"/>
          <a:ext cx="8806406" cy="427566"/>
        </a:xfrm>
        <a:prstGeom prst="rect">
          <a:avLst/>
        </a:prstGeom>
        <a:solidFill>
          <a:srgbClr val="00205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9381" tIns="55880" rIns="55880" bIns="55880" numCol="1" spcCol="1270" anchor="ctr" anchorCtr="0">
          <a:noAutofit/>
        </a:bodyPr>
        <a:lstStyle/>
        <a:p>
          <a:pPr marL="0" lvl="0" indent="0" algn="l" defTabSz="977900">
            <a:lnSpc>
              <a:spcPct val="90000"/>
            </a:lnSpc>
            <a:spcBef>
              <a:spcPct val="0"/>
            </a:spcBef>
            <a:spcAft>
              <a:spcPct val="35000"/>
            </a:spcAft>
            <a:buNone/>
          </a:pPr>
          <a:r>
            <a:rPr lang="en-US" sz="2200" kern="1200">
              <a:latin typeface="Obvia" panose="02000503040000020004" pitchFamily="50" charset="0"/>
            </a:rPr>
            <a:t>Backs out diagonally</a:t>
          </a:r>
        </a:p>
      </dsp:txBody>
      <dsp:txXfrm>
        <a:off x="717236" y="855603"/>
        <a:ext cx="8806406" cy="427566"/>
      </dsp:txXfrm>
    </dsp:sp>
    <dsp:sp modelId="{DF7005C9-3567-4238-8352-1D874C80EA69}">
      <dsp:nvSpPr>
        <dsp:cNvPr id="0" name=""/>
        <dsp:cNvSpPr/>
      </dsp:nvSpPr>
      <dsp:spPr>
        <a:xfrm>
          <a:off x="450007" y="802157"/>
          <a:ext cx="534457" cy="534457"/>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CA82C2B-F9D7-4D2F-A8B6-EF19BEAD1318}">
      <dsp:nvSpPr>
        <dsp:cNvPr id="0" name=""/>
        <dsp:cNvSpPr/>
      </dsp:nvSpPr>
      <dsp:spPr>
        <a:xfrm>
          <a:off x="929420" y="1496858"/>
          <a:ext cx="8594223" cy="427566"/>
        </a:xfrm>
        <a:prstGeom prst="rect">
          <a:avLst/>
        </a:prstGeom>
        <a:solidFill>
          <a:srgbClr val="00205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9381" tIns="55880" rIns="55880" bIns="55880" numCol="1" spcCol="1270" anchor="ctr" anchorCtr="0">
          <a:noAutofit/>
        </a:bodyPr>
        <a:lstStyle/>
        <a:p>
          <a:pPr marL="0" lvl="0" indent="0" algn="l" defTabSz="977900">
            <a:lnSpc>
              <a:spcPct val="90000"/>
            </a:lnSpc>
            <a:spcBef>
              <a:spcPct val="0"/>
            </a:spcBef>
            <a:spcAft>
              <a:spcPct val="35000"/>
            </a:spcAft>
            <a:buNone/>
          </a:pPr>
          <a:r>
            <a:rPr lang="en-US" sz="2200" kern="1200" dirty="0">
              <a:latin typeface="Obvia" panose="02000503040000020004" pitchFamily="50" charset="0"/>
            </a:rPr>
            <a:t>Responsible for left goal</a:t>
          </a:r>
        </a:p>
      </dsp:txBody>
      <dsp:txXfrm>
        <a:off x="929420" y="1496858"/>
        <a:ext cx="8594223" cy="427566"/>
      </dsp:txXfrm>
    </dsp:sp>
    <dsp:sp modelId="{0DA732BB-B3FA-4FA0-8D38-CD08C1FFBA06}">
      <dsp:nvSpPr>
        <dsp:cNvPr id="0" name=""/>
        <dsp:cNvSpPr/>
      </dsp:nvSpPr>
      <dsp:spPr>
        <a:xfrm>
          <a:off x="662191" y="1443412"/>
          <a:ext cx="534457" cy="534457"/>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E9F79FE-878D-4A32-8C7D-469915E9260F}">
      <dsp:nvSpPr>
        <dsp:cNvPr id="0" name=""/>
        <dsp:cNvSpPr/>
      </dsp:nvSpPr>
      <dsp:spPr>
        <a:xfrm>
          <a:off x="997168" y="2138584"/>
          <a:ext cx="8526475" cy="427566"/>
        </a:xfrm>
        <a:prstGeom prst="rect">
          <a:avLst/>
        </a:prstGeom>
        <a:solidFill>
          <a:srgbClr val="00205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9381" tIns="55880" rIns="55880" bIns="55880" numCol="1" spcCol="1270" anchor="ctr" anchorCtr="0">
          <a:noAutofit/>
        </a:bodyPr>
        <a:lstStyle/>
        <a:p>
          <a:pPr marL="0" lvl="0" indent="0" algn="l" defTabSz="977900">
            <a:lnSpc>
              <a:spcPct val="90000"/>
            </a:lnSpc>
            <a:spcBef>
              <a:spcPct val="0"/>
            </a:spcBef>
            <a:spcAft>
              <a:spcPct val="35000"/>
            </a:spcAft>
            <a:buNone/>
          </a:pPr>
          <a:r>
            <a:rPr lang="en-US" sz="2200" kern="1200" dirty="0">
              <a:latin typeface="Obvia" panose="02000503040000020004" pitchFamily="50" charset="0"/>
            </a:rPr>
            <a:t>Watches for early movement and violations</a:t>
          </a:r>
        </a:p>
      </dsp:txBody>
      <dsp:txXfrm>
        <a:off x="997168" y="2138584"/>
        <a:ext cx="8526475" cy="427566"/>
      </dsp:txXfrm>
    </dsp:sp>
    <dsp:sp modelId="{C35C1A88-EB86-4801-89E9-BE013C77952E}">
      <dsp:nvSpPr>
        <dsp:cNvPr id="0" name=""/>
        <dsp:cNvSpPr/>
      </dsp:nvSpPr>
      <dsp:spPr>
        <a:xfrm>
          <a:off x="729939" y="2085138"/>
          <a:ext cx="534457" cy="534457"/>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9F194CF-2913-4F40-8E84-DE2C51F3BAE4}">
      <dsp:nvSpPr>
        <dsp:cNvPr id="0" name=""/>
        <dsp:cNvSpPr/>
      </dsp:nvSpPr>
      <dsp:spPr>
        <a:xfrm>
          <a:off x="929420" y="2780310"/>
          <a:ext cx="8594223" cy="427566"/>
        </a:xfrm>
        <a:prstGeom prst="rect">
          <a:avLst/>
        </a:prstGeom>
        <a:solidFill>
          <a:srgbClr val="00205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9381" tIns="55880" rIns="55880" bIns="55880" numCol="1" spcCol="1270" anchor="ctr" anchorCtr="0">
          <a:noAutofit/>
        </a:bodyPr>
        <a:lstStyle/>
        <a:p>
          <a:pPr marL="0" lvl="0" indent="0" algn="l" defTabSz="977900">
            <a:lnSpc>
              <a:spcPct val="90000"/>
            </a:lnSpc>
            <a:spcBef>
              <a:spcPct val="0"/>
            </a:spcBef>
            <a:spcAft>
              <a:spcPct val="35000"/>
            </a:spcAft>
            <a:buNone/>
          </a:pPr>
          <a:r>
            <a:rPr lang="en-US" sz="2200" kern="1200">
              <a:latin typeface="Obvia" panose="02000503040000020004" pitchFamily="50" charset="0"/>
            </a:rPr>
            <a:t>Can stop play and call violations</a:t>
          </a:r>
        </a:p>
      </dsp:txBody>
      <dsp:txXfrm>
        <a:off x="929420" y="2780310"/>
        <a:ext cx="8594223" cy="427566"/>
      </dsp:txXfrm>
    </dsp:sp>
    <dsp:sp modelId="{BA7B281B-5DA8-43D7-A5F1-4E809B457D26}">
      <dsp:nvSpPr>
        <dsp:cNvPr id="0" name=""/>
        <dsp:cNvSpPr/>
      </dsp:nvSpPr>
      <dsp:spPr>
        <a:xfrm>
          <a:off x="662191" y="2726864"/>
          <a:ext cx="534457" cy="534457"/>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93B2912-88E2-4390-A3B8-C75A43A82A5F}">
      <dsp:nvSpPr>
        <dsp:cNvPr id="0" name=""/>
        <dsp:cNvSpPr/>
      </dsp:nvSpPr>
      <dsp:spPr>
        <a:xfrm>
          <a:off x="717236" y="3421565"/>
          <a:ext cx="8806406" cy="427566"/>
        </a:xfrm>
        <a:prstGeom prst="rect">
          <a:avLst/>
        </a:prstGeom>
        <a:solidFill>
          <a:srgbClr val="00205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9381" tIns="55880" rIns="55880" bIns="55880" numCol="1" spcCol="1270" anchor="ctr" anchorCtr="0">
          <a:noAutofit/>
        </a:bodyPr>
        <a:lstStyle/>
        <a:p>
          <a:pPr marL="0" lvl="0" indent="0" algn="l" defTabSz="977900">
            <a:lnSpc>
              <a:spcPct val="90000"/>
            </a:lnSpc>
            <a:spcBef>
              <a:spcPct val="0"/>
            </a:spcBef>
            <a:spcAft>
              <a:spcPct val="35000"/>
            </a:spcAft>
            <a:buNone/>
          </a:pPr>
          <a:r>
            <a:rPr lang="en-US" sz="2200" kern="1200">
              <a:latin typeface="Obvia" panose="02000503040000020004" pitchFamily="50" charset="0"/>
            </a:rPr>
            <a:t>Watches for early release from restraining ling</a:t>
          </a:r>
        </a:p>
      </dsp:txBody>
      <dsp:txXfrm>
        <a:off x="717236" y="3421565"/>
        <a:ext cx="8806406" cy="427566"/>
      </dsp:txXfrm>
    </dsp:sp>
    <dsp:sp modelId="{271A083C-545F-4664-9AEC-ECF073390096}">
      <dsp:nvSpPr>
        <dsp:cNvPr id="0" name=""/>
        <dsp:cNvSpPr/>
      </dsp:nvSpPr>
      <dsp:spPr>
        <a:xfrm>
          <a:off x="450007" y="3368119"/>
          <a:ext cx="534457" cy="534457"/>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CC8E971-D5C2-4F6C-B3AF-83721A692018}">
      <dsp:nvSpPr>
        <dsp:cNvPr id="0" name=""/>
        <dsp:cNvSpPr/>
      </dsp:nvSpPr>
      <dsp:spPr>
        <a:xfrm>
          <a:off x="330037" y="4063291"/>
          <a:ext cx="9193606" cy="427566"/>
        </a:xfrm>
        <a:prstGeom prst="rect">
          <a:avLst/>
        </a:prstGeom>
        <a:solidFill>
          <a:srgbClr val="00205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9381" tIns="55880" rIns="55880" bIns="55880" numCol="1" spcCol="1270" anchor="ctr" anchorCtr="0">
          <a:noAutofit/>
        </a:bodyPr>
        <a:lstStyle/>
        <a:p>
          <a:pPr marL="0" lvl="0" indent="0" algn="l" defTabSz="977900">
            <a:lnSpc>
              <a:spcPct val="90000"/>
            </a:lnSpc>
            <a:spcBef>
              <a:spcPct val="0"/>
            </a:spcBef>
            <a:spcAft>
              <a:spcPct val="35000"/>
            </a:spcAft>
            <a:buNone/>
          </a:pPr>
          <a:r>
            <a:rPr lang="en-US" sz="2200" kern="1200" dirty="0">
              <a:latin typeface="Obvia" panose="02000503040000020004" pitchFamily="50" charset="0"/>
            </a:rPr>
            <a:t>Locks players behind restraining line on violations</a:t>
          </a:r>
        </a:p>
      </dsp:txBody>
      <dsp:txXfrm>
        <a:off x="330037" y="4063291"/>
        <a:ext cx="9193606" cy="427566"/>
      </dsp:txXfrm>
    </dsp:sp>
    <dsp:sp modelId="{CFB53571-665A-4C25-9F62-E92DC6479193}">
      <dsp:nvSpPr>
        <dsp:cNvPr id="0" name=""/>
        <dsp:cNvSpPr/>
      </dsp:nvSpPr>
      <dsp:spPr>
        <a:xfrm>
          <a:off x="62808" y="4009845"/>
          <a:ext cx="534457" cy="534457"/>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FF4470-CA0A-4EF5-B5CC-0D97301A19A0}">
      <dsp:nvSpPr>
        <dsp:cNvPr id="0" name=""/>
        <dsp:cNvSpPr/>
      </dsp:nvSpPr>
      <dsp:spPr>
        <a:xfrm>
          <a:off x="825026" y="0"/>
          <a:ext cx="9350295" cy="5426216"/>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123C233-6717-4424-BF84-E0AC33DD3413}">
      <dsp:nvSpPr>
        <dsp:cNvPr id="0" name=""/>
        <dsp:cNvSpPr/>
      </dsp:nvSpPr>
      <dsp:spPr>
        <a:xfrm>
          <a:off x="4834" y="1627864"/>
          <a:ext cx="2113592" cy="2170486"/>
        </a:xfrm>
        <a:prstGeom prst="roundRect">
          <a:avLst/>
        </a:prstGeom>
        <a:solidFill>
          <a:srgbClr val="00205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Acumin Pro" panose="020B0504020202020204" pitchFamily="34" charset="0"/>
            </a:rPr>
            <a:t>Responsible for watching wings and all other players</a:t>
          </a:r>
        </a:p>
      </dsp:txBody>
      <dsp:txXfrm>
        <a:off x="108011" y="1731041"/>
        <a:ext cx="1907238" cy="1964132"/>
      </dsp:txXfrm>
    </dsp:sp>
    <dsp:sp modelId="{8FB19F63-93CC-417C-9337-7A05262CCAA1}">
      <dsp:nvSpPr>
        <dsp:cNvPr id="0" name=""/>
        <dsp:cNvSpPr/>
      </dsp:nvSpPr>
      <dsp:spPr>
        <a:xfrm>
          <a:off x="2224106" y="1627864"/>
          <a:ext cx="2113592" cy="2170486"/>
        </a:xfrm>
        <a:prstGeom prst="roundRect">
          <a:avLst/>
        </a:prstGeom>
        <a:solidFill>
          <a:srgbClr val="00205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Acumin Pro" panose="020B0504020202020204" pitchFamily="34" charset="0"/>
            </a:rPr>
            <a:t>Aware of players lined up next to each other for possible interference violations</a:t>
          </a:r>
        </a:p>
      </dsp:txBody>
      <dsp:txXfrm>
        <a:off x="2327283" y="1731041"/>
        <a:ext cx="1907238" cy="1964132"/>
      </dsp:txXfrm>
    </dsp:sp>
    <dsp:sp modelId="{09F4017F-5E23-4112-9362-59AD4C6B63D2}">
      <dsp:nvSpPr>
        <dsp:cNvPr id="0" name=""/>
        <dsp:cNvSpPr/>
      </dsp:nvSpPr>
      <dsp:spPr>
        <a:xfrm>
          <a:off x="4443377" y="1627864"/>
          <a:ext cx="2113592" cy="2170486"/>
        </a:xfrm>
        <a:prstGeom prst="roundRect">
          <a:avLst/>
        </a:prstGeom>
        <a:solidFill>
          <a:srgbClr val="00205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Acumin Pro" panose="020B0504020202020204" pitchFamily="34" charset="0"/>
            </a:rPr>
            <a:t>Keeps all other players behind the restraining line</a:t>
          </a:r>
        </a:p>
      </dsp:txBody>
      <dsp:txXfrm>
        <a:off x="4546554" y="1731041"/>
        <a:ext cx="1907238" cy="1964132"/>
      </dsp:txXfrm>
    </dsp:sp>
    <dsp:sp modelId="{401E8FC1-BE55-4924-9F51-E9366173F4DC}">
      <dsp:nvSpPr>
        <dsp:cNvPr id="0" name=""/>
        <dsp:cNvSpPr/>
      </dsp:nvSpPr>
      <dsp:spPr>
        <a:xfrm>
          <a:off x="6662649" y="1627864"/>
          <a:ext cx="2113592" cy="2170486"/>
        </a:xfrm>
        <a:prstGeom prst="roundRect">
          <a:avLst/>
        </a:prstGeom>
        <a:solidFill>
          <a:srgbClr val="00205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latin typeface="Acumin Pro" panose="020B0504020202020204" pitchFamily="34" charset="0"/>
            </a:rPr>
            <a:t>Watches for early release from restraining line</a:t>
          </a:r>
        </a:p>
      </dsp:txBody>
      <dsp:txXfrm>
        <a:off x="6765826" y="1731041"/>
        <a:ext cx="1907238" cy="1964132"/>
      </dsp:txXfrm>
    </dsp:sp>
    <dsp:sp modelId="{3A3BB9E8-0854-44AB-B65E-169A73C57847}">
      <dsp:nvSpPr>
        <dsp:cNvPr id="0" name=""/>
        <dsp:cNvSpPr/>
      </dsp:nvSpPr>
      <dsp:spPr>
        <a:xfrm>
          <a:off x="8881921" y="1627864"/>
          <a:ext cx="2113592" cy="2170486"/>
        </a:xfrm>
        <a:prstGeom prst="roundRect">
          <a:avLst/>
        </a:prstGeom>
        <a:solidFill>
          <a:srgbClr val="00205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Acumin Pro" panose="020B0504020202020204" pitchFamily="34" charset="0"/>
            </a:rPr>
            <a:t>Locks players behind restraining line on violations</a:t>
          </a:r>
        </a:p>
      </dsp:txBody>
      <dsp:txXfrm>
        <a:off x="8985098" y="1731041"/>
        <a:ext cx="1907238" cy="196413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FF62F8-A417-41E2-8D5D-AA0B00BBBE5A}">
      <dsp:nvSpPr>
        <dsp:cNvPr id="0" name=""/>
        <dsp:cNvSpPr/>
      </dsp:nvSpPr>
      <dsp:spPr>
        <a:xfrm>
          <a:off x="0" y="45737"/>
          <a:ext cx="8676464" cy="914940"/>
        </a:xfrm>
        <a:prstGeom prst="roundRect">
          <a:avLst/>
        </a:prstGeom>
        <a:solidFill>
          <a:srgbClr val="00205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latin typeface="Obvia" panose="02000503040000020004" pitchFamily="50" charset="0"/>
            </a:rPr>
            <a:t>Pre-whistle – stand the players up without a whistle, signal/state the violation. </a:t>
          </a:r>
        </a:p>
      </dsp:txBody>
      <dsp:txXfrm>
        <a:off x="44664" y="90401"/>
        <a:ext cx="8587136" cy="825612"/>
      </dsp:txXfrm>
    </dsp:sp>
    <dsp:sp modelId="{8234DD90-D772-4823-BEDA-25162743B888}">
      <dsp:nvSpPr>
        <dsp:cNvPr id="0" name=""/>
        <dsp:cNvSpPr/>
      </dsp:nvSpPr>
      <dsp:spPr>
        <a:xfrm>
          <a:off x="0" y="1026917"/>
          <a:ext cx="8676464" cy="914940"/>
        </a:xfrm>
        <a:prstGeom prst="roundRect">
          <a:avLst/>
        </a:prstGeom>
        <a:solidFill>
          <a:srgbClr val="00205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latin typeface="Obvia" panose="02000503040000020004" pitchFamily="50" charset="0"/>
            </a:rPr>
            <a:t>Post-whistle – blow the whistle immediately, and signal/state the violation. </a:t>
          </a:r>
        </a:p>
      </dsp:txBody>
      <dsp:txXfrm>
        <a:off x="44664" y="1071581"/>
        <a:ext cx="8587136" cy="825612"/>
      </dsp:txXfrm>
    </dsp:sp>
    <dsp:sp modelId="{6733A9BF-01DC-4A54-AEBB-42D0999F0DF8}">
      <dsp:nvSpPr>
        <dsp:cNvPr id="0" name=""/>
        <dsp:cNvSpPr/>
      </dsp:nvSpPr>
      <dsp:spPr>
        <a:xfrm>
          <a:off x="0" y="2008097"/>
          <a:ext cx="8676464" cy="914940"/>
        </a:xfrm>
        <a:prstGeom prst="roundRect">
          <a:avLst/>
        </a:prstGeom>
        <a:solidFill>
          <a:srgbClr val="00205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latin typeface="Obvia" panose="02000503040000020004" pitchFamily="50" charset="0"/>
            </a:rPr>
            <a:t>Single Side Official handles all restarts</a:t>
          </a:r>
        </a:p>
      </dsp:txBody>
      <dsp:txXfrm>
        <a:off x="44664" y="2052761"/>
        <a:ext cx="8587136" cy="825612"/>
      </dsp:txXfrm>
    </dsp:sp>
    <dsp:sp modelId="{BE1A3207-E8D8-4D97-9A5D-0356319E709D}">
      <dsp:nvSpPr>
        <dsp:cNvPr id="0" name=""/>
        <dsp:cNvSpPr/>
      </dsp:nvSpPr>
      <dsp:spPr>
        <a:xfrm>
          <a:off x="0" y="2989278"/>
          <a:ext cx="8676464" cy="914940"/>
        </a:xfrm>
        <a:prstGeom prst="roundRect">
          <a:avLst/>
        </a:prstGeom>
        <a:solidFill>
          <a:srgbClr val="00205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latin typeface="Obvia" panose="02000503040000020004" pitchFamily="50" charset="0"/>
            </a:rPr>
            <a:t>Restart from spot of violation</a:t>
          </a:r>
        </a:p>
      </dsp:txBody>
      <dsp:txXfrm>
        <a:off x="44664" y="3033942"/>
        <a:ext cx="8587136" cy="825612"/>
      </dsp:txXfrm>
    </dsp:sp>
    <dsp:sp modelId="{91D12A4C-4D86-4DC3-8D24-6B6EAF119203}">
      <dsp:nvSpPr>
        <dsp:cNvPr id="0" name=""/>
        <dsp:cNvSpPr/>
      </dsp:nvSpPr>
      <dsp:spPr>
        <a:xfrm>
          <a:off x="0" y="3970458"/>
          <a:ext cx="8676464" cy="914940"/>
        </a:xfrm>
        <a:prstGeom prst="roundRect">
          <a:avLst/>
        </a:prstGeom>
        <a:solidFill>
          <a:srgbClr val="00205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latin typeface="Obvia" panose="02000503040000020004" pitchFamily="50" charset="0"/>
            </a:rPr>
            <a:t>Lead Left and Lead Right make sure boxes are locked (no release) and delays restarts if necessary</a:t>
          </a:r>
        </a:p>
      </dsp:txBody>
      <dsp:txXfrm>
        <a:off x="44664" y="4015122"/>
        <a:ext cx="8587136" cy="82561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7BBDC1-1158-4922-9E58-077456179302}">
      <dsp:nvSpPr>
        <dsp:cNvPr id="0" name=""/>
        <dsp:cNvSpPr/>
      </dsp:nvSpPr>
      <dsp:spPr>
        <a:xfrm rot="10800000">
          <a:off x="2000710" y="1314"/>
          <a:ext cx="7278525" cy="669588"/>
        </a:xfrm>
        <a:prstGeom prst="homePlate">
          <a:avLst/>
        </a:prstGeom>
        <a:solidFill>
          <a:srgbClr val="00205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5270" tIns="68580" rIns="128016"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Obvia" panose="02000503040000020004" pitchFamily="50" charset="0"/>
            </a:rPr>
            <a:t>Inform your partners and the players</a:t>
          </a:r>
        </a:p>
      </dsp:txBody>
      <dsp:txXfrm rot="10800000">
        <a:off x="2168107" y="1314"/>
        <a:ext cx="7111128" cy="669588"/>
      </dsp:txXfrm>
    </dsp:sp>
    <dsp:sp modelId="{8A6FFC5C-4A1A-4C1C-8B59-07FA26FC0D7D}">
      <dsp:nvSpPr>
        <dsp:cNvPr id="0" name=""/>
        <dsp:cNvSpPr/>
      </dsp:nvSpPr>
      <dsp:spPr>
        <a:xfrm>
          <a:off x="1665915" y="1314"/>
          <a:ext cx="669588" cy="669588"/>
        </a:xfrm>
        <a:prstGeom prst="ellipse">
          <a:avLst/>
        </a:prstGeom>
        <a:blipFill>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A1CD1EA-FAF9-4501-A340-6665DEF080E4}">
      <dsp:nvSpPr>
        <dsp:cNvPr id="0" name=""/>
        <dsp:cNvSpPr/>
      </dsp:nvSpPr>
      <dsp:spPr>
        <a:xfrm rot="10800000">
          <a:off x="2000710" y="870780"/>
          <a:ext cx="7278525" cy="669588"/>
        </a:xfrm>
        <a:prstGeom prst="homePlate">
          <a:avLst/>
        </a:prstGeom>
        <a:solidFill>
          <a:srgbClr val="00205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5270" tIns="68580" rIns="128016"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Obvia" panose="02000503040000020004" pitchFamily="50" charset="0"/>
            </a:rPr>
            <a:t>Get to open space, facing the table, at the wing/midfield intersection</a:t>
          </a:r>
        </a:p>
      </dsp:txBody>
      <dsp:txXfrm rot="10800000">
        <a:off x="2168107" y="870780"/>
        <a:ext cx="7111128" cy="669588"/>
      </dsp:txXfrm>
    </dsp:sp>
    <dsp:sp modelId="{B05AB83A-013B-46B0-8363-ADBF154952E6}">
      <dsp:nvSpPr>
        <dsp:cNvPr id="0" name=""/>
        <dsp:cNvSpPr/>
      </dsp:nvSpPr>
      <dsp:spPr>
        <a:xfrm>
          <a:off x="1665915" y="870780"/>
          <a:ext cx="669588" cy="669588"/>
        </a:xfrm>
        <a:prstGeom prst="ellipse">
          <a:avLst/>
        </a:prstGeom>
        <a:blipFill>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D2BA094-9114-46B4-8C8E-7E9E658F62EF}">
      <dsp:nvSpPr>
        <dsp:cNvPr id="0" name=""/>
        <dsp:cNvSpPr/>
      </dsp:nvSpPr>
      <dsp:spPr>
        <a:xfrm rot="10800000">
          <a:off x="2000710" y="1740246"/>
          <a:ext cx="7278525" cy="669588"/>
        </a:xfrm>
        <a:prstGeom prst="homePlate">
          <a:avLst/>
        </a:prstGeom>
        <a:solidFill>
          <a:srgbClr val="00205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5270" tIns="68580" rIns="128016" bIns="68580" numCol="1" spcCol="1270" anchor="ctr" anchorCtr="0">
          <a:noAutofit/>
        </a:bodyPr>
        <a:lstStyle/>
        <a:p>
          <a:pPr marL="0" lvl="0" indent="0" algn="ctr" defTabSz="800100">
            <a:lnSpc>
              <a:spcPct val="90000"/>
            </a:lnSpc>
            <a:spcBef>
              <a:spcPct val="0"/>
            </a:spcBef>
            <a:spcAft>
              <a:spcPct val="35000"/>
            </a:spcAft>
            <a:buNone/>
          </a:pPr>
          <a:r>
            <a:rPr lang="en-US" sz="1800" kern="1200">
              <a:latin typeface="Obvia" panose="02000503040000020004" pitchFamily="50" charset="0"/>
            </a:rPr>
            <a:t>Take a breath</a:t>
          </a:r>
        </a:p>
      </dsp:txBody>
      <dsp:txXfrm rot="10800000">
        <a:off x="2168107" y="1740246"/>
        <a:ext cx="7111128" cy="669588"/>
      </dsp:txXfrm>
    </dsp:sp>
    <dsp:sp modelId="{270EE9DE-BC03-4AB3-8527-EB5CF2496A4B}">
      <dsp:nvSpPr>
        <dsp:cNvPr id="0" name=""/>
        <dsp:cNvSpPr/>
      </dsp:nvSpPr>
      <dsp:spPr>
        <a:xfrm>
          <a:off x="1665915" y="1740246"/>
          <a:ext cx="669588" cy="669588"/>
        </a:xfrm>
        <a:prstGeom prst="ellipse">
          <a:avLst/>
        </a:prstGeom>
        <a:blipFill>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0D0B411-7089-4B11-A541-72F8D103A5E2}">
      <dsp:nvSpPr>
        <dsp:cNvPr id="0" name=""/>
        <dsp:cNvSpPr/>
      </dsp:nvSpPr>
      <dsp:spPr>
        <a:xfrm rot="10800000">
          <a:off x="2000710" y="2609712"/>
          <a:ext cx="7278525" cy="669588"/>
        </a:xfrm>
        <a:prstGeom prst="homePlate">
          <a:avLst/>
        </a:prstGeom>
        <a:solidFill>
          <a:srgbClr val="00205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5270" tIns="68580" rIns="128016" bIns="68580" numCol="1" spcCol="1270" anchor="ctr" anchorCtr="0">
          <a:noAutofit/>
        </a:bodyPr>
        <a:lstStyle/>
        <a:p>
          <a:pPr marL="0" lvl="0" indent="0" algn="ctr" defTabSz="800100">
            <a:lnSpc>
              <a:spcPct val="90000"/>
            </a:lnSpc>
            <a:spcBef>
              <a:spcPct val="0"/>
            </a:spcBef>
            <a:spcAft>
              <a:spcPct val="35000"/>
            </a:spcAft>
            <a:buNone/>
          </a:pPr>
          <a:r>
            <a:rPr lang="en-US" sz="1800" kern="1200">
              <a:latin typeface="Obvia" panose="02000503040000020004" pitchFamily="50" charset="0"/>
            </a:rPr>
            <a:t>Be aware of Pace, Tone, Volume: Slow, Calm Relaxed</a:t>
          </a:r>
        </a:p>
      </dsp:txBody>
      <dsp:txXfrm rot="10800000">
        <a:off x="2168107" y="2609712"/>
        <a:ext cx="7111128" cy="669588"/>
      </dsp:txXfrm>
    </dsp:sp>
    <dsp:sp modelId="{7A602364-2256-4912-9C6F-07DA0028A8D3}">
      <dsp:nvSpPr>
        <dsp:cNvPr id="0" name=""/>
        <dsp:cNvSpPr/>
      </dsp:nvSpPr>
      <dsp:spPr>
        <a:xfrm>
          <a:off x="1665915" y="2609712"/>
          <a:ext cx="669588" cy="669588"/>
        </a:xfrm>
        <a:prstGeom prst="ellipse">
          <a:avLst/>
        </a:prstGeom>
        <a:blipFill>
          <a:blip xmlns:r="http://schemas.openxmlformats.org/officeDocument/2006/relationships" r:embed="rId4" cstate="screen">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61CA4E9-8626-4D19-9EA2-238E83CD8102}">
      <dsp:nvSpPr>
        <dsp:cNvPr id="0" name=""/>
        <dsp:cNvSpPr/>
      </dsp:nvSpPr>
      <dsp:spPr>
        <a:xfrm rot="10800000">
          <a:off x="2000710" y="3479178"/>
          <a:ext cx="7278525" cy="669588"/>
        </a:xfrm>
        <a:prstGeom prst="homePlate">
          <a:avLst/>
        </a:prstGeom>
        <a:solidFill>
          <a:srgbClr val="00205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5270" tIns="68580" rIns="128016" bIns="68580" numCol="1" spcCol="1270" anchor="ctr" anchorCtr="0">
          <a:noAutofit/>
        </a:bodyPr>
        <a:lstStyle/>
        <a:p>
          <a:pPr marL="0" lvl="0" indent="0" algn="ctr" defTabSz="800100">
            <a:lnSpc>
              <a:spcPct val="90000"/>
            </a:lnSpc>
            <a:spcBef>
              <a:spcPct val="0"/>
            </a:spcBef>
            <a:spcAft>
              <a:spcPct val="35000"/>
            </a:spcAft>
            <a:buNone/>
          </a:pPr>
          <a:r>
            <a:rPr lang="en-US" sz="1800" kern="1200" dirty="0" err="1">
              <a:latin typeface="Obvia" panose="02000503040000020004" pitchFamily="50" charset="0"/>
            </a:rPr>
            <a:t>CNOTe</a:t>
          </a:r>
          <a:endParaRPr lang="en-US" sz="1800" kern="1200" dirty="0">
            <a:latin typeface="Obvia" panose="02000503040000020004" pitchFamily="50" charset="0"/>
          </a:endParaRPr>
        </a:p>
      </dsp:txBody>
      <dsp:txXfrm rot="10800000">
        <a:off x="2168107" y="3479178"/>
        <a:ext cx="7111128" cy="669588"/>
      </dsp:txXfrm>
    </dsp:sp>
    <dsp:sp modelId="{FF46A946-E843-4855-8900-FBB8150137EF}">
      <dsp:nvSpPr>
        <dsp:cNvPr id="0" name=""/>
        <dsp:cNvSpPr/>
      </dsp:nvSpPr>
      <dsp:spPr>
        <a:xfrm>
          <a:off x="1665915" y="3479178"/>
          <a:ext cx="669588" cy="669588"/>
        </a:xfrm>
        <a:prstGeom prst="ellipse">
          <a:avLst/>
        </a:prstGeom>
        <a:blipFill>
          <a:blip xmlns:r="http://schemas.openxmlformats.org/officeDocument/2006/relationships" r:embed="rId5" cstate="screen">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B977E0E-A182-4A81-BEFB-37F4C3E6527C}">
      <dsp:nvSpPr>
        <dsp:cNvPr id="0" name=""/>
        <dsp:cNvSpPr/>
      </dsp:nvSpPr>
      <dsp:spPr>
        <a:xfrm rot="10800000">
          <a:off x="2000710" y="4348644"/>
          <a:ext cx="7278525" cy="669588"/>
        </a:xfrm>
        <a:prstGeom prst="homePlate">
          <a:avLst/>
        </a:prstGeom>
        <a:solidFill>
          <a:srgbClr val="00205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5270" tIns="68580" rIns="128016"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Obvia" panose="02000503040000020004" pitchFamily="50" charset="0"/>
            </a:rPr>
            <a:t>When and Why the “E”</a:t>
          </a:r>
        </a:p>
      </dsp:txBody>
      <dsp:txXfrm rot="10800000">
        <a:off x="2168107" y="4348644"/>
        <a:ext cx="7111128" cy="669588"/>
      </dsp:txXfrm>
    </dsp:sp>
    <dsp:sp modelId="{C32A5E1D-4C96-4656-8078-5C435A6B373C}">
      <dsp:nvSpPr>
        <dsp:cNvPr id="0" name=""/>
        <dsp:cNvSpPr/>
      </dsp:nvSpPr>
      <dsp:spPr>
        <a:xfrm>
          <a:off x="1665915" y="4348644"/>
          <a:ext cx="669588" cy="669588"/>
        </a:xfrm>
        <a:prstGeom prst="ellipse">
          <a:avLst/>
        </a:prstGeom>
        <a:blipFill>
          <a:blip xmlns:r="http://schemas.openxmlformats.org/officeDocument/2006/relationships" r:embed="rId6" cstate="screen">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F6D647D5-13BB-82AB-83C0-F0E1D2E5EDF5}"/>
              </a:ext>
            </a:extLst>
          </p:cNvPr>
          <p:cNvGrpSpPr/>
          <p:nvPr/>
        </p:nvGrpSpPr>
        <p:grpSpPr>
          <a:xfrm>
            <a:off x="-1" y="0"/>
            <a:ext cx="6858001" cy="916424"/>
            <a:chOff x="-1" y="0"/>
            <a:chExt cx="6858001" cy="916424"/>
          </a:xfrm>
        </p:grpSpPr>
        <p:pic>
          <p:nvPicPr>
            <p:cNvPr id="7" name="Picture 6">
              <a:extLst>
                <a:ext uri="{FF2B5EF4-FFF2-40B4-BE49-F238E27FC236}">
                  <a16:creationId xmlns:a16="http://schemas.microsoft.com/office/drawing/2014/main" id="{1FC793F4-D91F-CBEA-214F-1E40247D7DDC}"/>
                </a:ext>
              </a:extLst>
            </p:cNvPr>
            <p:cNvPicPr>
              <a:picLocks noChangeAspect="1"/>
            </p:cNvPicPr>
            <p:nvPr/>
          </p:nvPicPr>
          <p:blipFill>
            <a:blip r:embed="rId2"/>
            <a:stretch>
              <a:fillRect/>
            </a:stretch>
          </p:blipFill>
          <p:spPr>
            <a:xfrm>
              <a:off x="-1" y="0"/>
              <a:ext cx="6858001" cy="608647"/>
            </a:xfrm>
            <a:prstGeom prst="rect">
              <a:avLst/>
            </a:prstGeom>
          </p:spPr>
        </p:pic>
        <p:sp>
          <p:nvSpPr>
            <p:cNvPr id="8" name="TextBox 7">
              <a:extLst>
                <a:ext uri="{FF2B5EF4-FFF2-40B4-BE49-F238E27FC236}">
                  <a16:creationId xmlns:a16="http://schemas.microsoft.com/office/drawing/2014/main" id="{82C8B6A9-D4B4-5410-CABF-A555E0330001}"/>
                </a:ext>
              </a:extLst>
            </p:cNvPr>
            <p:cNvSpPr txBox="1"/>
            <p:nvPr/>
          </p:nvSpPr>
          <p:spPr>
            <a:xfrm>
              <a:off x="-1" y="608647"/>
              <a:ext cx="6856411" cy="307777"/>
            </a:xfrm>
            <a:prstGeom prst="rect">
              <a:avLst/>
            </a:prstGeom>
            <a:noFill/>
          </p:spPr>
          <p:txBody>
            <a:bodyPr wrap="square" rtlCol="0">
              <a:spAutoFit/>
            </a:bodyPr>
            <a:lstStyle/>
            <a:p>
              <a:pPr algn="ctr"/>
              <a:r>
                <a:rPr lang="en-US" sz="1400" dirty="0">
                  <a:solidFill>
                    <a:srgbClr val="00205B"/>
                  </a:solidFill>
                  <a:latin typeface="Obvia" panose="02000503040000020004" pitchFamily="50" charset="0"/>
                </a:rPr>
                <a:t>Student Notes</a:t>
              </a:r>
            </a:p>
          </p:txBody>
        </p:sp>
      </p:grpSp>
      <p:sp>
        <p:nvSpPr>
          <p:cNvPr id="9" name="Footer Placeholder 5">
            <a:extLst>
              <a:ext uri="{FF2B5EF4-FFF2-40B4-BE49-F238E27FC236}">
                <a16:creationId xmlns:a16="http://schemas.microsoft.com/office/drawing/2014/main" id="{C3F2E3D9-6F53-6660-AE55-7B742BF16E46}"/>
              </a:ext>
            </a:extLst>
          </p:cNvPr>
          <p:cNvSpPr>
            <a:spLocks noGrp="1"/>
          </p:cNvSpPr>
          <p:nvPr>
            <p:ph type="ftr" sz="quarter" idx="2"/>
          </p:nvPr>
        </p:nvSpPr>
        <p:spPr>
          <a:xfrm>
            <a:off x="0" y="8685213"/>
            <a:ext cx="6856412" cy="458787"/>
          </a:xfrm>
          <a:prstGeom prst="rect">
            <a:avLst/>
          </a:prstGeom>
        </p:spPr>
        <p:txBody>
          <a:bodyPr vert="horz" lIns="91440" tIns="45720" rIns="91440" bIns="45720" rtlCol="0" anchor="b"/>
          <a:lstStyle>
            <a:lvl1pPr algn="ctr">
              <a:defRPr sz="1200">
                <a:solidFill>
                  <a:srgbClr val="00205B"/>
                </a:solidFill>
                <a:latin typeface="Obvia" panose="02000503040000020004" pitchFamily="50" charset="0"/>
              </a:defRPr>
            </a:lvl1pPr>
          </a:lstStyle>
          <a:p>
            <a:r>
              <a:rPr lang="en-US" dirty="0"/>
              <a:t>USA LACROSSE OFFICIALS DEVELOPMENT</a:t>
            </a:r>
          </a:p>
          <a:p>
            <a:r>
              <a:rPr lang="en-US" dirty="0">
                <a:latin typeface="Acumin Pro" panose="020B0504020202020204" pitchFamily="34" charset="0"/>
              </a:rPr>
              <a:t>officials@usalacrosse.com</a:t>
            </a:r>
          </a:p>
        </p:txBody>
      </p:sp>
    </p:spTree>
    <p:extLst>
      <p:ext uri="{BB962C8B-B14F-4D97-AF65-F5344CB8AC3E}">
        <p14:creationId xmlns:p14="http://schemas.microsoft.com/office/powerpoint/2010/main" val="36523895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8" name="Group 7">
            <a:extLst>
              <a:ext uri="{FF2B5EF4-FFF2-40B4-BE49-F238E27FC236}">
                <a16:creationId xmlns:a16="http://schemas.microsoft.com/office/drawing/2014/main" id="{0318FD83-335F-F452-6BDD-5DBD471F41A6}"/>
              </a:ext>
            </a:extLst>
          </p:cNvPr>
          <p:cNvGrpSpPr/>
          <p:nvPr/>
        </p:nvGrpSpPr>
        <p:grpSpPr>
          <a:xfrm>
            <a:off x="-1" y="13213"/>
            <a:ext cx="6858001" cy="890686"/>
            <a:chOff x="-1" y="13213"/>
            <a:chExt cx="6858001" cy="890686"/>
          </a:xfrm>
        </p:grpSpPr>
        <p:pic>
          <p:nvPicPr>
            <p:cNvPr id="9" name="Picture 8">
              <a:extLst>
                <a:ext uri="{FF2B5EF4-FFF2-40B4-BE49-F238E27FC236}">
                  <a16:creationId xmlns:a16="http://schemas.microsoft.com/office/drawing/2014/main" id="{DB734D75-C3A6-8456-78EC-73CCCFED950B}"/>
                </a:ext>
              </a:extLst>
            </p:cNvPr>
            <p:cNvPicPr>
              <a:picLocks noChangeAspect="1"/>
            </p:cNvPicPr>
            <p:nvPr/>
          </p:nvPicPr>
          <p:blipFill>
            <a:blip r:embed="rId2"/>
            <a:stretch>
              <a:fillRect/>
            </a:stretch>
          </p:blipFill>
          <p:spPr>
            <a:xfrm>
              <a:off x="0" y="13213"/>
              <a:ext cx="6858000" cy="608647"/>
            </a:xfrm>
            <a:prstGeom prst="rect">
              <a:avLst/>
            </a:prstGeom>
          </p:spPr>
        </p:pic>
        <p:sp>
          <p:nvSpPr>
            <p:cNvPr id="10" name="TextBox 9">
              <a:extLst>
                <a:ext uri="{FF2B5EF4-FFF2-40B4-BE49-F238E27FC236}">
                  <a16:creationId xmlns:a16="http://schemas.microsoft.com/office/drawing/2014/main" id="{429FA95C-D44F-2BA6-62AF-82FF06E40FE2}"/>
                </a:ext>
              </a:extLst>
            </p:cNvPr>
            <p:cNvSpPr txBox="1"/>
            <p:nvPr/>
          </p:nvSpPr>
          <p:spPr>
            <a:xfrm>
              <a:off x="-1" y="596122"/>
              <a:ext cx="6858001" cy="307777"/>
            </a:xfrm>
            <a:prstGeom prst="rect">
              <a:avLst/>
            </a:prstGeom>
            <a:noFill/>
          </p:spPr>
          <p:txBody>
            <a:bodyPr wrap="square" rtlCol="0">
              <a:spAutoFit/>
            </a:bodyPr>
            <a:lstStyle/>
            <a:p>
              <a:pPr algn="ctr"/>
              <a:r>
                <a:rPr lang="en-US" sz="1400" dirty="0">
                  <a:solidFill>
                    <a:srgbClr val="00205B"/>
                  </a:solidFill>
                  <a:latin typeface="Obvia" panose="02000503040000020004" pitchFamily="50" charset="0"/>
                </a:rPr>
                <a:t>Instructor Notes</a:t>
              </a:r>
            </a:p>
          </p:txBody>
        </p:sp>
      </p:grpSp>
      <p:sp>
        <p:nvSpPr>
          <p:cNvPr id="11" name="Footer Placeholder 5">
            <a:extLst>
              <a:ext uri="{FF2B5EF4-FFF2-40B4-BE49-F238E27FC236}">
                <a16:creationId xmlns:a16="http://schemas.microsoft.com/office/drawing/2014/main" id="{623EC545-77DE-A5CB-9440-0F09061A12CB}"/>
              </a:ext>
            </a:extLst>
          </p:cNvPr>
          <p:cNvSpPr>
            <a:spLocks noGrp="1"/>
          </p:cNvSpPr>
          <p:nvPr>
            <p:ph type="ftr" sz="quarter" idx="4"/>
          </p:nvPr>
        </p:nvSpPr>
        <p:spPr>
          <a:xfrm>
            <a:off x="0" y="8685213"/>
            <a:ext cx="6856412" cy="458787"/>
          </a:xfrm>
          <a:prstGeom prst="rect">
            <a:avLst/>
          </a:prstGeom>
        </p:spPr>
        <p:txBody>
          <a:bodyPr vert="horz" lIns="91440" tIns="45720" rIns="91440" bIns="45720" rtlCol="0" anchor="b"/>
          <a:lstStyle>
            <a:lvl1pPr algn="ctr">
              <a:defRPr sz="1200">
                <a:solidFill>
                  <a:srgbClr val="00205B"/>
                </a:solidFill>
                <a:latin typeface="Obvia" panose="02000503040000020004" pitchFamily="50" charset="0"/>
              </a:defRPr>
            </a:lvl1pPr>
          </a:lstStyle>
          <a:p>
            <a:r>
              <a:rPr lang="en-US" dirty="0"/>
              <a:t>USA LACROSSE OFFICIALS DEVELOPMENT</a:t>
            </a:r>
          </a:p>
          <a:p>
            <a:r>
              <a:rPr lang="en-US" dirty="0">
                <a:latin typeface="Acumin Pro" panose="020B0504020202020204" pitchFamily="34" charset="0"/>
              </a:rPr>
              <a:t>officials@usalacrosse.com</a:t>
            </a:r>
          </a:p>
        </p:txBody>
      </p:sp>
    </p:spTree>
    <p:extLst>
      <p:ext uri="{BB962C8B-B14F-4D97-AF65-F5344CB8AC3E}">
        <p14:creationId xmlns:p14="http://schemas.microsoft.com/office/powerpoint/2010/main" val="23363880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MENS THREE-PERSON MECHANICS</a:t>
            </a:r>
          </a:p>
          <a:p>
            <a:pPr marL="171450" indent="-171450">
              <a:buFont typeface="Arial" panose="020B0604020202020204" pitchFamily="34" charset="0"/>
              <a:buChar char="•"/>
            </a:pPr>
            <a:r>
              <a:rPr lang="en-US" b="0" dirty="0"/>
              <a:t>This presentation will take 90-120m as it is designed.</a:t>
            </a:r>
          </a:p>
          <a:p>
            <a:pPr marL="171450" indent="-171450">
              <a:buFont typeface="Arial" panose="020B0604020202020204" pitchFamily="34" charset="0"/>
              <a:buChar char="•"/>
            </a:pPr>
            <a:r>
              <a:rPr lang="en-US" dirty="0"/>
              <a:t>Please check the presentation prior to using for video compatibility</a:t>
            </a:r>
          </a:p>
          <a:p>
            <a:pPr marL="171450" indent="-171450">
              <a:buFont typeface="Arial" panose="020B0604020202020204" pitchFamily="34" charset="0"/>
              <a:buChar char="•"/>
            </a:pPr>
            <a:r>
              <a:rPr lang="en-US" b="0" dirty="0"/>
              <a:t>There have been some codec issues with newer versions of windows.</a:t>
            </a:r>
          </a:p>
          <a:p>
            <a:pPr marL="171450" indent="-171450">
              <a:buFont typeface="Arial" panose="020B0604020202020204" pitchFamily="34" charset="0"/>
              <a:buChar char="•"/>
            </a:pPr>
            <a:r>
              <a:rPr lang="en-US" b="0" dirty="0"/>
              <a:t>Please update your .mp4 codecs on your host computer</a:t>
            </a:r>
          </a:p>
        </p:txBody>
      </p:sp>
      <p:sp>
        <p:nvSpPr>
          <p:cNvPr id="4" name="Slide Number Placeholder 3"/>
          <p:cNvSpPr>
            <a:spLocks noGrp="1"/>
          </p:cNvSpPr>
          <p:nvPr>
            <p:ph type="sldNum" sz="quarter" idx="5"/>
          </p:nvPr>
        </p:nvSpPr>
        <p:spPr>
          <a:xfrm>
            <a:off x="3884613" y="8685213"/>
            <a:ext cx="2971800" cy="458787"/>
          </a:xfrm>
          <a:prstGeom prst="rect">
            <a:avLst/>
          </a:prstGeom>
        </p:spPr>
        <p:txBody>
          <a:bodyPr/>
          <a:lstStyle/>
          <a:p>
            <a:fld id="{16A69E3F-D4CC-4D2E-AE7F-B0F3A0AEBD69}" type="slidenum">
              <a:rPr lang="en-US" smtClean="0"/>
              <a:t>1</a:t>
            </a:fld>
            <a:endParaRPr lang="en-US"/>
          </a:p>
        </p:txBody>
      </p:sp>
    </p:spTree>
    <p:extLst>
      <p:ext uri="{BB962C8B-B14F-4D97-AF65-F5344CB8AC3E}">
        <p14:creationId xmlns:p14="http://schemas.microsoft.com/office/powerpoint/2010/main" val="41235954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PLAYER PREGAME MESSAGING</a:t>
            </a:r>
          </a:p>
          <a:p>
            <a:pPr marL="171450" indent="-171450">
              <a:buFont typeface="Arial" panose="020B0604020202020204" pitchFamily="34" charset="0"/>
              <a:buChar char="•"/>
            </a:pPr>
            <a:r>
              <a:rPr lang="en-US" dirty="0"/>
              <a:t>This is unique to every Referee</a:t>
            </a:r>
          </a:p>
          <a:p>
            <a:pPr marL="171450" indent="-171450">
              <a:buFont typeface="Arial" panose="020B0604020202020204" pitchFamily="34" charset="0"/>
              <a:buChar char="•"/>
            </a:pPr>
            <a:r>
              <a:rPr lang="en-US" dirty="0"/>
              <a:t>Style is a key element</a:t>
            </a:r>
          </a:p>
          <a:p>
            <a:pPr marL="171450" indent="-171450">
              <a:buFont typeface="Arial" panose="020B0604020202020204" pitchFamily="34" charset="0"/>
              <a:buChar char="•"/>
            </a:pPr>
            <a:r>
              <a:rPr lang="en-US" dirty="0"/>
              <a:t>Establish you own style and practice your message</a:t>
            </a:r>
          </a:p>
        </p:txBody>
      </p:sp>
      <p:sp>
        <p:nvSpPr>
          <p:cNvPr id="4" name="Slide Number Placeholder 3"/>
          <p:cNvSpPr>
            <a:spLocks noGrp="1"/>
          </p:cNvSpPr>
          <p:nvPr>
            <p:ph type="sldNum" sz="quarter" idx="5"/>
          </p:nvPr>
        </p:nvSpPr>
        <p:spPr>
          <a:xfrm>
            <a:off x="3884613" y="8685213"/>
            <a:ext cx="2971800" cy="458787"/>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8B6CF3-BEE5-4B94-91BF-B83C8C129F7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36382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PRE-FACEOFF</a:t>
            </a:r>
          </a:p>
          <a:p>
            <a:pPr marL="171450" indent="-171450">
              <a:buFont typeface="Arial" panose="020B0604020202020204" pitchFamily="34" charset="0"/>
              <a:buChar char="•"/>
            </a:pPr>
            <a:r>
              <a:rPr lang="en-US" dirty="0"/>
              <a:t>Count players to make sure you have the correct number including those in penalty area</a:t>
            </a:r>
          </a:p>
          <a:p>
            <a:pPr marL="171450" indent="-171450">
              <a:buFont typeface="Arial" panose="020B0604020202020204" pitchFamily="34" charset="0"/>
              <a:buChar char="•"/>
            </a:pPr>
            <a:r>
              <a:rPr lang="en-US" dirty="0"/>
              <a:t>Check wings for shenanigans prior to faceoff</a:t>
            </a:r>
          </a:p>
          <a:p>
            <a:pPr marL="171450" indent="-171450">
              <a:buFont typeface="Arial" panose="020B0604020202020204" pitchFamily="34" charset="0"/>
              <a:buChar char="•"/>
            </a:pPr>
            <a:r>
              <a:rPr lang="en-US" dirty="0"/>
              <a:t>Make visual contact with all partners</a:t>
            </a:r>
          </a:p>
          <a:p>
            <a:pPr marL="171450" indent="-171450">
              <a:buFont typeface="Arial" panose="020B0604020202020204" pitchFamily="34" charset="0"/>
              <a:buChar char="•"/>
            </a:pPr>
            <a:r>
              <a:rPr lang="en-US" dirty="0"/>
              <a:t>Watch for “gamesmanship” with FO players</a:t>
            </a:r>
          </a:p>
          <a:p>
            <a:pPr marL="171450" indent="-171450">
              <a:buFont typeface="Arial" panose="020B0604020202020204" pitchFamily="34" charset="0"/>
              <a:buChar char="•"/>
            </a:pPr>
            <a:r>
              <a:rPr lang="en-US" dirty="0"/>
              <a:t>Make “small talk” and get the FO players on your team</a:t>
            </a:r>
          </a:p>
          <a:p>
            <a:pPr marL="171450" indent="-171450">
              <a:buFont typeface="Arial" panose="020B0604020202020204" pitchFamily="34" charset="0"/>
              <a:buChar char="•"/>
            </a:pPr>
            <a:r>
              <a:rPr lang="en-US" dirty="0"/>
              <a:t>For many FOGOs, they only care about this part of the game</a:t>
            </a:r>
          </a:p>
        </p:txBody>
      </p:sp>
      <p:sp>
        <p:nvSpPr>
          <p:cNvPr id="4" name="Slide Number Placeholder 3"/>
          <p:cNvSpPr>
            <a:spLocks noGrp="1"/>
          </p:cNvSpPr>
          <p:nvPr>
            <p:ph type="sldNum" sz="quarter" idx="5"/>
          </p:nvPr>
        </p:nvSpPr>
        <p:spPr>
          <a:xfrm>
            <a:off x="3884613" y="8685213"/>
            <a:ext cx="2971800" cy="458787"/>
          </a:xfrm>
          <a:prstGeom prst="rect">
            <a:avLst/>
          </a:prstGeom>
        </p:spPr>
        <p:txBody>
          <a:bodyPr/>
          <a:lstStyle/>
          <a:p>
            <a:fld id="{16A69E3F-D4CC-4D2E-AE7F-B0F3A0AEBD69}" type="slidenum">
              <a:rPr lang="en-US" smtClean="0"/>
              <a:t>11</a:t>
            </a:fld>
            <a:endParaRPr lang="en-US"/>
          </a:p>
        </p:txBody>
      </p:sp>
    </p:spTree>
    <p:extLst>
      <p:ext uri="{BB962C8B-B14F-4D97-AF65-F5344CB8AC3E}">
        <p14:creationId xmlns:p14="http://schemas.microsoft.com/office/powerpoint/2010/main" val="39374593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FACE OFF OFFICIAL’S RESPONSIBILITIES</a:t>
            </a:r>
          </a:p>
          <a:p>
            <a:pPr marL="171450" indent="-171450">
              <a:buFont typeface="Arial" panose="020B0604020202020204" pitchFamily="34" charset="0"/>
              <a:buChar char="•"/>
            </a:pPr>
            <a:r>
              <a:rPr lang="en-US" dirty="0"/>
              <a:t>Control your environment</a:t>
            </a:r>
          </a:p>
          <a:p>
            <a:pPr marL="171450" indent="-171450">
              <a:buFont typeface="Arial" panose="020B0604020202020204" pitchFamily="34" charset="0"/>
              <a:buChar char="•"/>
            </a:pPr>
            <a:r>
              <a:rPr lang="en-US" dirty="0"/>
              <a:t>Stand over ball until you get the “ready” signal from your partner</a:t>
            </a:r>
          </a:p>
          <a:p>
            <a:pPr marL="171450" indent="-171450">
              <a:buFont typeface="Arial" panose="020B0604020202020204" pitchFamily="34" charset="0"/>
              <a:buChar char="•"/>
            </a:pPr>
            <a:r>
              <a:rPr lang="en-US" dirty="0"/>
              <a:t>Set the standard from the first faceoff</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a:xfrm>
            <a:off x="3884613" y="8685213"/>
            <a:ext cx="2971800" cy="458787"/>
          </a:xfrm>
          <a:prstGeom prst="rect">
            <a:avLst/>
          </a:prstGeom>
        </p:spPr>
        <p:txBody>
          <a:bodyPr/>
          <a:lstStyle/>
          <a:p>
            <a:fld id="{16A69E3F-D4CC-4D2E-AE7F-B0F3A0AEBD69}" type="slidenum">
              <a:rPr lang="en-US" smtClean="0"/>
              <a:t>12</a:t>
            </a:fld>
            <a:endParaRPr lang="en-US"/>
          </a:p>
        </p:txBody>
      </p:sp>
    </p:spTree>
    <p:extLst>
      <p:ext uri="{BB962C8B-B14F-4D97-AF65-F5344CB8AC3E}">
        <p14:creationId xmlns:p14="http://schemas.microsoft.com/office/powerpoint/2010/main" val="29056148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FACEOFF OFFICIAL’S MECHANICS</a:t>
            </a:r>
          </a:p>
          <a:p>
            <a:pPr marL="171450" indent="-171450">
              <a:buFont typeface="Arial" panose="020B0604020202020204" pitchFamily="34" charset="0"/>
              <a:buChar char="•"/>
            </a:pPr>
            <a:r>
              <a:rPr lang="en-US" b="0" dirty="0"/>
              <a:t>Each officials has their own style</a:t>
            </a:r>
          </a:p>
          <a:p>
            <a:pPr marL="171450" indent="-171450">
              <a:buFont typeface="Arial" panose="020B0604020202020204" pitchFamily="34" charset="0"/>
              <a:buChar char="•"/>
            </a:pPr>
            <a:r>
              <a:rPr lang="en-US" b="0" dirty="0"/>
              <a:t>Some like to be close when blowing the whistle</a:t>
            </a:r>
          </a:p>
          <a:p>
            <a:pPr marL="171450" indent="-171450">
              <a:buFont typeface="Arial" panose="020B0604020202020204" pitchFamily="34" charset="0"/>
              <a:buChar char="•"/>
            </a:pPr>
            <a:r>
              <a:rPr lang="en-US" b="0" dirty="0"/>
              <a:t>Some like to be further away</a:t>
            </a:r>
          </a:p>
          <a:p>
            <a:pPr marL="171450" indent="-171450">
              <a:buFont typeface="Arial" panose="020B0604020202020204" pitchFamily="34" charset="0"/>
              <a:buChar char="•"/>
            </a:pPr>
            <a:r>
              <a:rPr lang="en-US" b="0" dirty="0"/>
              <a:t>KNOW where the wingmen are on single side</a:t>
            </a:r>
          </a:p>
        </p:txBody>
      </p:sp>
      <p:sp>
        <p:nvSpPr>
          <p:cNvPr id="4" name="Slide Number Placeholder 3"/>
          <p:cNvSpPr>
            <a:spLocks noGrp="1"/>
          </p:cNvSpPr>
          <p:nvPr>
            <p:ph type="sldNum" sz="quarter" idx="5"/>
          </p:nvPr>
        </p:nvSpPr>
        <p:spPr>
          <a:xfrm>
            <a:off x="3884613" y="8685213"/>
            <a:ext cx="2971800" cy="458787"/>
          </a:xfrm>
          <a:prstGeom prst="rect">
            <a:avLst/>
          </a:prstGeom>
        </p:spPr>
        <p:txBody>
          <a:bodyPr/>
          <a:lstStyle/>
          <a:p>
            <a:fld id="{16A69E3F-D4CC-4D2E-AE7F-B0F3A0AEBD69}" type="slidenum">
              <a:rPr lang="en-US" smtClean="0"/>
              <a:t>13</a:t>
            </a:fld>
            <a:endParaRPr lang="en-US"/>
          </a:p>
        </p:txBody>
      </p:sp>
    </p:spTree>
    <p:extLst>
      <p:ext uri="{BB962C8B-B14F-4D97-AF65-F5344CB8AC3E}">
        <p14:creationId xmlns:p14="http://schemas.microsoft.com/office/powerpoint/2010/main" val="34351053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265" indent="-342265"/>
            <a:r>
              <a:rPr lang="en-US" sz="1200" b="1" dirty="0">
                <a:latin typeface="Acumin Pro Condensed"/>
                <a:cs typeface="Helvetica"/>
              </a:rPr>
              <a:t>FACE OFF “HELPER”RESPONSIBILITIES</a:t>
            </a:r>
          </a:p>
          <a:p>
            <a:pPr marL="171450" indent="-171450">
              <a:buFont typeface="Arial" panose="020B0604020202020204" pitchFamily="34" charset="0"/>
              <a:buChar char="•"/>
            </a:pPr>
            <a:r>
              <a:rPr lang="en-US" sz="1200" dirty="0">
                <a:latin typeface="Acumin Pro Condensed"/>
                <a:cs typeface="Helvetica"/>
              </a:rPr>
              <a:t>Assists Faceoff Officials with legal setup-Verbally</a:t>
            </a:r>
            <a:endParaRPr lang="en-US" sz="1200" dirty="0"/>
          </a:p>
          <a:p>
            <a:pPr marL="171450" indent="-171450">
              <a:buFont typeface="Arial" panose="020B0604020202020204" pitchFamily="34" charset="0"/>
              <a:buChar char="•"/>
            </a:pPr>
            <a:r>
              <a:rPr lang="en-US" sz="1200" dirty="0">
                <a:latin typeface="Acumin Pro Condensed"/>
                <a:cs typeface="Helvetica"/>
              </a:rPr>
              <a:t>Backs out diagonally to bench side before faceoff</a:t>
            </a:r>
            <a:endParaRPr lang="en-US" sz="1200" dirty="0"/>
          </a:p>
          <a:p>
            <a:pPr marL="171450" indent="-171450">
              <a:buFont typeface="Arial" panose="020B0604020202020204" pitchFamily="34" charset="0"/>
              <a:buChar char="•"/>
            </a:pPr>
            <a:r>
              <a:rPr lang="en-US" sz="1200" dirty="0">
                <a:latin typeface="Acumin Pro Condensed"/>
                <a:cs typeface="Helvetica"/>
              </a:rPr>
              <a:t>Has the left goal responsibility</a:t>
            </a:r>
            <a:endParaRPr lang="en-US" sz="1200" dirty="0"/>
          </a:p>
          <a:p>
            <a:pPr marL="171450" indent="-171450">
              <a:buFont typeface="Arial" panose="020B0604020202020204" pitchFamily="34" charset="0"/>
              <a:buChar char="•"/>
            </a:pPr>
            <a:r>
              <a:rPr lang="en-US" sz="1200" dirty="0">
                <a:latin typeface="Acumin Pro Condensed"/>
                <a:cs typeface="Helvetica"/>
              </a:rPr>
              <a:t>Watches the player facing for early movement and other violations</a:t>
            </a:r>
          </a:p>
          <a:p>
            <a:pPr marL="171450" indent="-171450">
              <a:buFont typeface="Arial" panose="020B0604020202020204" pitchFamily="34" charset="0"/>
              <a:buChar char="•"/>
            </a:pPr>
            <a:r>
              <a:rPr lang="en-US" sz="1200" dirty="0">
                <a:latin typeface="Acumin Pro Condensed"/>
                <a:cs typeface="Helvetica"/>
              </a:rPr>
              <a:t>Can stop play and call violations</a:t>
            </a:r>
          </a:p>
          <a:p>
            <a:pPr marL="171450" indent="-171450">
              <a:buFont typeface="Arial" panose="020B0604020202020204" pitchFamily="34" charset="0"/>
              <a:buChar char="•"/>
            </a:pPr>
            <a:r>
              <a:rPr lang="en-US" sz="1200" dirty="0">
                <a:latin typeface="Acumin Pro Condensed"/>
                <a:cs typeface="Helvetica"/>
              </a:rPr>
              <a:t>Watches for early release from restraining line</a:t>
            </a:r>
          </a:p>
          <a:p>
            <a:pPr marL="171450" indent="-171450">
              <a:buFont typeface="Arial" panose="020B0604020202020204" pitchFamily="34" charset="0"/>
              <a:buChar char="•"/>
            </a:pPr>
            <a:r>
              <a:rPr lang="en-US" sz="1200" dirty="0">
                <a:latin typeface="Acumin Pro Condensed"/>
                <a:cs typeface="Helvetica"/>
              </a:rPr>
              <a:t>Locks players behind the restraining line on Violations</a:t>
            </a:r>
          </a:p>
          <a:p>
            <a:endParaRPr lang="en-US" dirty="0"/>
          </a:p>
        </p:txBody>
      </p:sp>
      <p:sp>
        <p:nvSpPr>
          <p:cNvPr id="4" name="Slide Number Placeholder 3"/>
          <p:cNvSpPr>
            <a:spLocks noGrp="1"/>
          </p:cNvSpPr>
          <p:nvPr>
            <p:ph type="sldNum" sz="quarter" idx="5"/>
          </p:nvPr>
        </p:nvSpPr>
        <p:spPr>
          <a:xfrm>
            <a:off x="3884613" y="8685213"/>
            <a:ext cx="2971800" cy="458787"/>
          </a:xfrm>
          <a:prstGeom prst="rect">
            <a:avLst/>
          </a:prstGeom>
        </p:spPr>
        <p:txBody>
          <a:bodyPr/>
          <a:lstStyle/>
          <a:p>
            <a:fld id="{16A69E3F-D4CC-4D2E-AE7F-B0F3A0AEBD69}" type="slidenum">
              <a:rPr lang="en-US" smtClean="0"/>
              <a:t>14</a:t>
            </a:fld>
            <a:endParaRPr lang="en-US"/>
          </a:p>
        </p:txBody>
      </p:sp>
    </p:spTree>
    <p:extLst>
      <p:ext uri="{BB962C8B-B14F-4D97-AF65-F5344CB8AC3E}">
        <p14:creationId xmlns:p14="http://schemas.microsoft.com/office/powerpoint/2010/main" val="37375160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buNone/>
            </a:pPr>
            <a:r>
              <a:rPr lang="en-US" b="1" dirty="0"/>
              <a:t>FACEOFF WING OFFICIAL’S RESPONSIBILITIES</a:t>
            </a:r>
          </a:p>
          <a:p>
            <a:pPr marL="171450" lvl="0" indent="-171450">
              <a:buFont typeface="Arial" panose="020B0604020202020204" pitchFamily="34" charset="0"/>
              <a:buChar char="•"/>
            </a:pPr>
            <a:r>
              <a:rPr lang="en-US" dirty="0"/>
              <a:t>Responsible for watching the wings and all other players on the field.</a:t>
            </a:r>
          </a:p>
          <a:p>
            <a:pPr marL="171450" lvl="0" indent="-171450">
              <a:buFont typeface="Arial" panose="020B0604020202020204" pitchFamily="34" charset="0"/>
              <a:buChar char="•"/>
            </a:pPr>
            <a:r>
              <a:rPr lang="en-US" dirty="0"/>
              <a:t>Pay special attention to players lined up next to each other for possible interference violations</a:t>
            </a:r>
          </a:p>
          <a:p>
            <a:pPr marL="171450" lvl="0" indent="-171450">
              <a:buFont typeface="Arial" panose="020B0604020202020204" pitchFamily="34" charset="0"/>
              <a:buChar char="•"/>
            </a:pPr>
            <a:r>
              <a:rPr lang="en-US" dirty="0"/>
              <a:t>Makes sure all other players are behind the restraining line</a:t>
            </a:r>
          </a:p>
          <a:p>
            <a:pPr marL="171450" lvl="0" indent="-171450">
              <a:buFont typeface="Arial" panose="020B0604020202020204" pitchFamily="34" charset="0"/>
              <a:buChar char="•"/>
            </a:pPr>
            <a:r>
              <a:rPr lang="en-US" dirty="0"/>
              <a:t>Watches for early release from restraining line</a:t>
            </a:r>
          </a:p>
          <a:p>
            <a:pPr marL="171450" lvl="0" indent="-171450">
              <a:buFont typeface="Arial" panose="020B0604020202020204" pitchFamily="34" charset="0"/>
              <a:buChar char="•"/>
            </a:pPr>
            <a:r>
              <a:rPr lang="en-US" dirty="0"/>
              <a:t>Locks players behind the restraining line on Violations</a:t>
            </a:r>
          </a:p>
        </p:txBody>
      </p:sp>
      <p:sp>
        <p:nvSpPr>
          <p:cNvPr id="4" name="Slide Number Placeholder 3"/>
          <p:cNvSpPr>
            <a:spLocks noGrp="1"/>
          </p:cNvSpPr>
          <p:nvPr>
            <p:ph type="sldNum" sz="quarter" idx="5"/>
          </p:nvPr>
        </p:nvSpPr>
        <p:spPr>
          <a:xfrm>
            <a:off x="3884613" y="8685213"/>
            <a:ext cx="2971800" cy="458787"/>
          </a:xfrm>
          <a:prstGeom prst="rect">
            <a:avLst/>
          </a:prstGeom>
        </p:spPr>
        <p:txBody>
          <a:bodyPr/>
          <a:lstStyle/>
          <a:p>
            <a:fld id="{16A69E3F-D4CC-4D2E-AE7F-B0F3A0AEBD69}" type="slidenum">
              <a:rPr lang="en-US" smtClean="0"/>
              <a:t>15</a:t>
            </a:fld>
            <a:endParaRPr lang="en-US"/>
          </a:p>
        </p:txBody>
      </p:sp>
    </p:spTree>
    <p:extLst>
      <p:ext uri="{BB962C8B-B14F-4D97-AF65-F5344CB8AC3E}">
        <p14:creationId xmlns:p14="http://schemas.microsoft.com/office/powerpoint/2010/main" val="297064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FACEOFF WHISTLE</a:t>
            </a:r>
          </a:p>
          <a:p>
            <a:pPr marL="171450" indent="-171450">
              <a:buFont typeface="Arial" panose="020B0604020202020204" pitchFamily="34" charset="0"/>
              <a:buChar char="•"/>
            </a:pPr>
            <a:r>
              <a:rPr lang="en-US" dirty="0"/>
              <a:t>What are focused on at the whistle?</a:t>
            </a:r>
          </a:p>
        </p:txBody>
      </p:sp>
      <p:sp>
        <p:nvSpPr>
          <p:cNvPr id="4" name="Slide Number Placeholder 3"/>
          <p:cNvSpPr>
            <a:spLocks noGrp="1"/>
          </p:cNvSpPr>
          <p:nvPr>
            <p:ph type="sldNum" sz="quarter" idx="5"/>
          </p:nvPr>
        </p:nvSpPr>
        <p:spPr>
          <a:xfrm>
            <a:off x="3884613" y="8685213"/>
            <a:ext cx="2971800" cy="458787"/>
          </a:xfrm>
          <a:prstGeom prst="rect">
            <a:avLst/>
          </a:prstGeom>
        </p:spPr>
        <p:txBody>
          <a:bodyPr/>
          <a:lstStyle/>
          <a:p>
            <a:fld id="{16A69E3F-D4CC-4D2E-AE7F-B0F3A0AEBD69}" type="slidenum">
              <a:rPr lang="en-US" smtClean="0"/>
              <a:t>16</a:t>
            </a:fld>
            <a:endParaRPr lang="en-US"/>
          </a:p>
        </p:txBody>
      </p:sp>
    </p:spTree>
    <p:extLst>
      <p:ext uri="{BB962C8B-B14F-4D97-AF65-F5344CB8AC3E}">
        <p14:creationId xmlns:p14="http://schemas.microsoft.com/office/powerpoint/2010/main" val="15741188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FACEOFF- BALL GOES LEFT</a:t>
            </a:r>
          </a:p>
          <a:p>
            <a:pPr marL="171450" indent="-171450">
              <a:buFont typeface="Arial" panose="020B0604020202020204" pitchFamily="34" charset="0"/>
              <a:buChar char="•"/>
            </a:pPr>
            <a:r>
              <a:rPr lang="en-US" dirty="0"/>
              <a:t>Discuss proper mechanics</a:t>
            </a:r>
          </a:p>
        </p:txBody>
      </p:sp>
      <p:sp>
        <p:nvSpPr>
          <p:cNvPr id="4" name="Slide Number Placeholder 3"/>
          <p:cNvSpPr>
            <a:spLocks noGrp="1"/>
          </p:cNvSpPr>
          <p:nvPr>
            <p:ph type="sldNum" sz="quarter" idx="5"/>
          </p:nvPr>
        </p:nvSpPr>
        <p:spPr>
          <a:xfrm>
            <a:off x="3884613" y="8685213"/>
            <a:ext cx="2971800" cy="458787"/>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857314-FD4A-4410-8BBA-1AED155127A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883907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FACEOFF- BALL GOES RIGHT</a:t>
            </a:r>
          </a:p>
          <a:p>
            <a:pPr marL="171450" indent="-171450">
              <a:buFont typeface="Arial" panose="020B0604020202020204" pitchFamily="34" charset="0"/>
              <a:buChar char="•"/>
            </a:pPr>
            <a:r>
              <a:rPr lang="en-US" dirty="0"/>
              <a:t>Discuss proper mechanics</a:t>
            </a:r>
          </a:p>
          <a:p>
            <a:endParaRPr lang="en-US" dirty="0"/>
          </a:p>
        </p:txBody>
      </p:sp>
      <p:sp>
        <p:nvSpPr>
          <p:cNvPr id="4" name="Slide Number Placeholder 3"/>
          <p:cNvSpPr>
            <a:spLocks noGrp="1"/>
          </p:cNvSpPr>
          <p:nvPr>
            <p:ph type="sldNum" sz="quarter" idx="5"/>
          </p:nvPr>
        </p:nvSpPr>
        <p:spPr>
          <a:xfrm>
            <a:off x="3884613" y="8685213"/>
            <a:ext cx="2971800" cy="458787"/>
          </a:xfrm>
          <a:prstGeom prst="rect">
            <a:avLst/>
          </a:prstGeom>
        </p:spPr>
        <p:txBody>
          <a:bodyPr/>
          <a:lstStyle/>
          <a:p>
            <a:fld id="{16A69E3F-D4CC-4D2E-AE7F-B0F3A0AEBD69}" type="slidenum">
              <a:rPr lang="en-US" smtClean="0"/>
              <a:t>18</a:t>
            </a:fld>
            <a:endParaRPr lang="en-US"/>
          </a:p>
        </p:txBody>
      </p:sp>
    </p:spTree>
    <p:extLst>
      <p:ext uri="{BB962C8B-B14F-4D97-AF65-F5344CB8AC3E}">
        <p14:creationId xmlns:p14="http://schemas.microsoft.com/office/powerpoint/2010/main" val="30791747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FACEOFF VIOLATIONS</a:t>
            </a:r>
          </a:p>
          <a:p>
            <a:pPr marL="171450" indent="-171450">
              <a:buFont typeface="Arial" panose="020B0604020202020204" pitchFamily="34" charset="0"/>
              <a:buChar char="•"/>
            </a:pPr>
            <a:r>
              <a:rPr lang="en-US" dirty="0"/>
              <a:t>Pre-whistle</a:t>
            </a:r>
          </a:p>
          <a:p>
            <a:pPr marL="628650" lvl="1" indent="-171450">
              <a:buFont typeface="Arial" panose="020B0604020202020204" pitchFamily="34" charset="0"/>
              <a:buChar char="•"/>
            </a:pPr>
            <a:r>
              <a:rPr lang="en-US" dirty="0"/>
              <a:t>Wing violations</a:t>
            </a:r>
          </a:p>
          <a:p>
            <a:pPr marL="171450" indent="-171450">
              <a:buFont typeface="Arial" panose="020B0604020202020204" pitchFamily="34" charset="0"/>
              <a:buChar char="•"/>
            </a:pPr>
            <a:r>
              <a:rPr lang="en-US" dirty="0"/>
              <a:t>Post-whistle</a:t>
            </a:r>
          </a:p>
          <a:p>
            <a:pPr marL="628650" lvl="1" indent="-171450">
              <a:buFont typeface="Arial" panose="020B0604020202020204" pitchFamily="34" charset="0"/>
              <a:buChar char="•"/>
            </a:pPr>
            <a:r>
              <a:rPr lang="en-US" dirty="0"/>
              <a:t>When is the faceoff over and the foul is NOT a faceoff violation?</a:t>
            </a:r>
          </a:p>
          <a:p>
            <a:pPr marL="628650" lvl="1" indent="-171450">
              <a:buFont typeface="Arial" panose="020B0604020202020204" pitchFamily="34" charset="0"/>
              <a:buChar char="•"/>
            </a:pPr>
            <a:r>
              <a:rPr lang="en-US" dirty="0"/>
              <a:t>Consider saying “ball is loose” or “faceoff over”</a:t>
            </a:r>
          </a:p>
        </p:txBody>
      </p:sp>
      <p:sp>
        <p:nvSpPr>
          <p:cNvPr id="4" name="Slide Number Placeholder 3"/>
          <p:cNvSpPr>
            <a:spLocks noGrp="1"/>
          </p:cNvSpPr>
          <p:nvPr>
            <p:ph type="sldNum" sz="quarter" idx="5"/>
          </p:nvPr>
        </p:nvSpPr>
        <p:spPr>
          <a:xfrm>
            <a:off x="3884613" y="8685213"/>
            <a:ext cx="2971800" cy="458787"/>
          </a:xfrm>
          <a:prstGeom prst="rect">
            <a:avLst/>
          </a:prstGeom>
        </p:spPr>
        <p:txBody>
          <a:bodyPr/>
          <a:lstStyle/>
          <a:p>
            <a:fld id="{16A69E3F-D4CC-4D2E-AE7F-B0F3A0AEBD69}" type="slidenum">
              <a:rPr lang="en-US" smtClean="0"/>
              <a:t>19</a:t>
            </a:fld>
            <a:endParaRPr lang="en-US"/>
          </a:p>
        </p:txBody>
      </p:sp>
    </p:spTree>
    <p:extLst>
      <p:ext uri="{BB962C8B-B14F-4D97-AF65-F5344CB8AC3E}">
        <p14:creationId xmlns:p14="http://schemas.microsoft.com/office/powerpoint/2010/main" val="38147949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23">
              <a:defRPr/>
            </a:pPr>
            <a:r>
              <a:rPr lang="en-US" b="1" dirty="0"/>
              <a:t>WHAT ARE MECHANICS?</a:t>
            </a:r>
          </a:p>
          <a:p>
            <a:pPr marL="171450" indent="-171450" defTabSz="931723">
              <a:buFont typeface="Arial" panose="020B0604020202020204" pitchFamily="34" charset="0"/>
              <a:buChar char="•"/>
              <a:defRPr/>
            </a:pPr>
            <a:r>
              <a:rPr lang="en-US" dirty="0"/>
              <a:t>Mechanics are simply the way we move on the field</a:t>
            </a:r>
          </a:p>
          <a:p>
            <a:pPr marL="171450" indent="-171450" defTabSz="931723">
              <a:buFont typeface="Arial" panose="020B0604020202020204" pitchFamily="34" charset="0"/>
              <a:buChar char="•"/>
              <a:defRPr/>
            </a:pPr>
            <a:r>
              <a:rPr lang="en-US" dirty="0"/>
              <a:t>It’s a team effort</a:t>
            </a:r>
          </a:p>
          <a:p>
            <a:pPr marL="171450" indent="-171450" defTabSz="931723">
              <a:buFont typeface="Arial" panose="020B0604020202020204" pitchFamily="34" charset="0"/>
              <a:buChar char="•"/>
              <a:defRPr/>
            </a:pPr>
            <a:r>
              <a:rPr lang="en-US" dirty="0"/>
              <a:t>The goal is clarity for all involved to understand our actions and communications</a:t>
            </a:r>
          </a:p>
          <a:p>
            <a:endParaRPr lang="en-US" dirty="0"/>
          </a:p>
        </p:txBody>
      </p:sp>
      <p:sp>
        <p:nvSpPr>
          <p:cNvPr id="4" name="Slide Number Placeholder 3"/>
          <p:cNvSpPr>
            <a:spLocks noGrp="1"/>
          </p:cNvSpPr>
          <p:nvPr>
            <p:ph type="sldNum" sz="quarter" idx="5"/>
          </p:nvPr>
        </p:nvSpPr>
        <p:spPr>
          <a:xfrm>
            <a:off x="3884613" y="8685213"/>
            <a:ext cx="2971800" cy="458787"/>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8B6CF3-BEE5-4B94-91BF-B83C8C129F7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55298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265" indent="-342265"/>
            <a:r>
              <a:rPr lang="en-US" sz="1200" b="1" dirty="0">
                <a:latin typeface="Acumin Pro Condensed"/>
                <a:cs typeface="Helvetica"/>
              </a:rPr>
              <a:t>FACEOFF POSSESSION &amp; PLAY</a:t>
            </a:r>
          </a:p>
          <a:p>
            <a:pPr marL="171450" indent="-171450">
              <a:buFont typeface="Arial" panose="020B0604020202020204" pitchFamily="34" charset="0"/>
              <a:buChar char="•"/>
            </a:pPr>
            <a:r>
              <a:rPr lang="en-US" sz="1200" dirty="0">
                <a:latin typeface="Acumin Pro Condensed"/>
                <a:cs typeface="Helvetica"/>
              </a:rPr>
              <a:t>When a player gains possession of the ball and make a lacrosse move (don’t blow this too early)</a:t>
            </a:r>
          </a:p>
          <a:p>
            <a:pPr marL="628650" lvl="1" indent="-171450">
              <a:buFont typeface="Arial" panose="020B0604020202020204" pitchFamily="34" charset="0"/>
              <a:buChar char="•"/>
            </a:pPr>
            <a:r>
              <a:rPr lang="en-US" sz="1200" dirty="0">
                <a:latin typeface="Acumin Pro Condensed"/>
                <a:cs typeface="Helvetica"/>
              </a:rPr>
              <a:t>the ON official first will wind his arm backward and yell “Possession!”</a:t>
            </a:r>
          </a:p>
          <a:p>
            <a:pPr marL="628650" lvl="1" indent="-171450">
              <a:buFont typeface="Arial" panose="020B0604020202020204" pitchFamily="34" charset="0"/>
              <a:buChar char="•"/>
            </a:pPr>
            <a:r>
              <a:rPr lang="en-US" sz="1200" dirty="0">
                <a:latin typeface="Acumin Pro Condensed"/>
                <a:cs typeface="Helvetica"/>
              </a:rPr>
              <a:t>The other officials will echo his partner’s call by winding their arms backward and yell “Possession!” </a:t>
            </a:r>
          </a:p>
          <a:p>
            <a:pPr marL="171450" indent="-171450">
              <a:buFont typeface="Arial" panose="020B0604020202020204" pitchFamily="34" charset="0"/>
              <a:buChar char="•"/>
            </a:pPr>
            <a:r>
              <a:rPr lang="en-US" sz="1200" dirty="0">
                <a:latin typeface="Acumin Pro Condensed"/>
                <a:cs typeface="Helvetica"/>
              </a:rPr>
              <a:t>Once possession is established the Single Side takes the 20 and/or 10 counts.</a:t>
            </a:r>
            <a:endParaRPr lang="en-US" sz="1200" dirty="0"/>
          </a:p>
          <a:p>
            <a:pPr marL="171450" indent="-171450">
              <a:buFont typeface="Arial" panose="020B0604020202020204" pitchFamily="34" charset="0"/>
              <a:buChar char="•"/>
            </a:pPr>
            <a:r>
              <a:rPr lang="en-US" sz="1200" dirty="0">
                <a:latin typeface="Acumin Pro Condensed"/>
                <a:cs typeface="Helvetica"/>
              </a:rPr>
              <a:t>If a loose ball crosses the restraining line the official closest will wind his arm backwards and yell “Play” with other officials echoing the call and signal. </a:t>
            </a:r>
            <a:endParaRPr lang="en-US" sz="1200" dirty="0"/>
          </a:p>
          <a:p>
            <a:endParaRPr lang="en-US" dirty="0"/>
          </a:p>
        </p:txBody>
      </p:sp>
      <p:sp>
        <p:nvSpPr>
          <p:cNvPr id="4" name="Slide Number Placeholder 3"/>
          <p:cNvSpPr>
            <a:spLocks noGrp="1"/>
          </p:cNvSpPr>
          <p:nvPr>
            <p:ph type="sldNum" sz="quarter" idx="5"/>
          </p:nvPr>
        </p:nvSpPr>
        <p:spPr>
          <a:xfrm>
            <a:off x="3884613" y="8685213"/>
            <a:ext cx="2971800" cy="458787"/>
          </a:xfrm>
          <a:prstGeom prst="rect">
            <a:avLst/>
          </a:prstGeom>
        </p:spPr>
        <p:txBody>
          <a:bodyPr/>
          <a:lstStyle/>
          <a:p>
            <a:fld id="{16A69E3F-D4CC-4D2E-AE7F-B0F3A0AEBD69}" type="slidenum">
              <a:rPr lang="en-US" smtClean="0"/>
              <a:t>20</a:t>
            </a:fld>
            <a:endParaRPr lang="en-US"/>
          </a:p>
        </p:txBody>
      </p:sp>
    </p:spTree>
    <p:extLst>
      <p:ext uri="{BB962C8B-B14F-4D97-AF65-F5344CB8AC3E}">
        <p14:creationId xmlns:p14="http://schemas.microsoft.com/office/powerpoint/2010/main" val="23464242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Lead Official:</a:t>
            </a:r>
          </a:p>
          <a:p>
            <a:pPr marL="640594" lvl="1" indent="-174708">
              <a:buFont typeface="Arial" panose="020B0604020202020204" pitchFamily="34" charset="0"/>
              <a:buChar char="•"/>
            </a:pPr>
            <a:r>
              <a:rPr lang="en-US"/>
              <a:t>Goal is primary responsibility</a:t>
            </a:r>
          </a:p>
          <a:p>
            <a:pPr marL="640594" lvl="1" indent="-174708">
              <a:buFont typeface="Arial" panose="020B0604020202020204" pitchFamily="34" charset="0"/>
              <a:buChar char="•"/>
            </a:pPr>
            <a:r>
              <a:rPr lang="en-US"/>
              <a:t>Roughly one step above or below GLE and covers the end line on contested</a:t>
            </a:r>
            <a:r>
              <a:rPr lang="en-US" baseline="0"/>
              <a:t> plays</a:t>
            </a:r>
            <a:endParaRPr lang="en-US"/>
          </a:p>
          <a:p>
            <a:r>
              <a:rPr lang="en-US" b="1"/>
              <a:t>Single Official:</a:t>
            </a:r>
          </a:p>
          <a:p>
            <a:pPr marL="640594" lvl="1" indent="-174708">
              <a:buFont typeface="Arial" panose="020B0604020202020204" pitchFamily="34" charset="0"/>
              <a:buChar char="•"/>
            </a:pPr>
            <a:r>
              <a:rPr lang="en-US"/>
              <a:t>Primary responsibility is the action in front of the crease</a:t>
            </a:r>
          </a:p>
          <a:p>
            <a:pPr marL="640594" lvl="1" indent="-174708">
              <a:buFont typeface="Arial" panose="020B0604020202020204" pitchFamily="34" charset="0"/>
              <a:buChar char="•"/>
            </a:pPr>
            <a:r>
              <a:rPr lang="en-US"/>
              <a:t>Also watches for late hits after a shot</a:t>
            </a:r>
          </a:p>
          <a:p>
            <a:pPr marL="640594" lvl="1" indent="-174708">
              <a:buFont typeface="Arial" panose="020B0604020202020204" pitchFamily="34" charset="0"/>
              <a:buChar char="•"/>
            </a:pPr>
            <a:r>
              <a:rPr lang="en-US"/>
              <a:t>Responsible for far sideline and all transition counts</a:t>
            </a:r>
          </a:p>
          <a:p>
            <a:pPr marL="640594" lvl="1" indent="-174708">
              <a:buFont typeface="Arial" panose="020B0604020202020204" pitchFamily="34" charset="0"/>
              <a:buChar char="•"/>
            </a:pPr>
            <a:r>
              <a:rPr lang="en-US"/>
              <a:t>Positioned 3-5 yards above GLE and moves</a:t>
            </a:r>
            <a:r>
              <a:rPr lang="en-US" baseline="0"/>
              <a:t> toward</a:t>
            </a:r>
            <a:r>
              <a:rPr lang="en-US"/>
              <a:t> GLE when the Lead official covers the end line</a:t>
            </a:r>
          </a:p>
          <a:p>
            <a:r>
              <a:rPr lang="en-US" b="1"/>
              <a:t>Trail Official:</a:t>
            </a:r>
          </a:p>
          <a:p>
            <a:pPr marL="640594" lvl="1" indent="-174708">
              <a:buFont typeface="Arial" panose="020B0604020202020204" pitchFamily="34" charset="0"/>
              <a:buChar char="•"/>
            </a:pPr>
            <a:r>
              <a:rPr lang="en-US"/>
              <a:t>Watches the shooter for late hits after a shot</a:t>
            </a:r>
          </a:p>
          <a:p>
            <a:pPr marL="640594" lvl="1" indent="-174708">
              <a:buFont typeface="Arial" panose="020B0604020202020204" pitchFamily="34" charset="0"/>
              <a:buChar char="•"/>
            </a:pPr>
            <a:r>
              <a:rPr lang="en-US"/>
              <a:t>Watches the high crease area</a:t>
            </a:r>
          </a:p>
          <a:p>
            <a:pPr marL="640594" lvl="1" indent="-174708">
              <a:buFont typeface="Arial" panose="020B0604020202020204" pitchFamily="34" charset="0"/>
              <a:buChar char="•"/>
            </a:pPr>
            <a:r>
              <a:rPr lang="en-US"/>
              <a:t>Watches for contested substitutions</a:t>
            </a:r>
          </a:p>
          <a:p>
            <a:pPr marL="640594" lvl="1" indent="-174708">
              <a:buFont typeface="Arial" panose="020B0604020202020204" pitchFamily="34" charset="0"/>
              <a:buChar char="•"/>
            </a:pPr>
            <a:r>
              <a:rPr lang="en-US"/>
              <a:t>Covers the far goal on a long outlet pass</a:t>
            </a:r>
          </a:p>
          <a:p>
            <a:pPr marL="640594" lvl="1" indent="-174708">
              <a:buFont typeface="Arial" panose="020B0604020202020204" pitchFamily="34" charset="0"/>
              <a:buChar char="•"/>
            </a:pPr>
            <a:r>
              <a:rPr lang="en-US"/>
              <a:t>Positioned near end of </a:t>
            </a:r>
            <a:r>
              <a:rPr lang="en-US" err="1"/>
              <a:t>wingline</a:t>
            </a:r>
            <a:endParaRPr lang="en-US"/>
          </a:p>
        </p:txBody>
      </p:sp>
      <p:sp>
        <p:nvSpPr>
          <p:cNvPr id="4" name="Slide Number Placeholder 3"/>
          <p:cNvSpPr>
            <a:spLocks noGrp="1"/>
          </p:cNvSpPr>
          <p:nvPr>
            <p:ph type="sldNum" sz="quarter" idx="5"/>
          </p:nvPr>
        </p:nvSpPr>
        <p:spPr>
          <a:xfrm>
            <a:off x="3884613" y="8685213"/>
            <a:ext cx="2971800" cy="458787"/>
          </a:xfrm>
          <a:prstGeom prst="rect">
            <a:avLst/>
          </a:prstGeom>
        </p:spPr>
        <p:txBody>
          <a:bodyPr/>
          <a:lstStyle/>
          <a:p>
            <a:fld id="{16A69E3F-D4CC-4D2E-AE7F-B0F3A0AEBD69}" type="slidenum">
              <a:rPr lang="en-US" smtClean="0"/>
              <a:t>21</a:t>
            </a:fld>
            <a:endParaRPr lang="en-US"/>
          </a:p>
        </p:txBody>
      </p:sp>
    </p:spTree>
    <p:extLst>
      <p:ext uri="{BB962C8B-B14F-4D97-AF65-F5344CB8AC3E}">
        <p14:creationId xmlns:p14="http://schemas.microsoft.com/office/powerpoint/2010/main" val="26512203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ON &amp; OFF BALL RESPONSIBILITIES</a:t>
            </a:r>
          </a:p>
          <a:p>
            <a:pPr marL="171450" indent="-171450">
              <a:buFont typeface="Arial" panose="020B0604020202020204" pitchFamily="34" charset="0"/>
              <a:buChar char="•"/>
            </a:pPr>
            <a:r>
              <a:rPr lang="en-US" dirty="0"/>
              <a:t>Animation covers areas as ball moves</a:t>
            </a:r>
          </a:p>
        </p:txBody>
      </p:sp>
      <p:sp>
        <p:nvSpPr>
          <p:cNvPr id="4" name="Slide Number Placeholder 3"/>
          <p:cNvSpPr>
            <a:spLocks noGrp="1"/>
          </p:cNvSpPr>
          <p:nvPr>
            <p:ph type="sldNum" sz="quarter" idx="5"/>
          </p:nvPr>
        </p:nvSpPr>
        <p:spPr>
          <a:xfrm>
            <a:off x="3884613" y="8685213"/>
            <a:ext cx="2971800" cy="458787"/>
          </a:xfrm>
          <a:prstGeom prst="rect">
            <a:avLst/>
          </a:prstGeom>
        </p:spPr>
        <p:txBody>
          <a:bodyPr/>
          <a:lstStyle/>
          <a:p>
            <a:fld id="{16A69E3F-D4CC-4D2E-AE7F-B0F3A0AEBD69}" type="slidenum">
              <a:rPr lang="en-US" smtClean="0"/>
              <a:t>22</a:t>
            </a:fld>
            <a:endParaRPr lang="en-US"/>
          </a:p>
        </p:txBody>
      </p:sp>
    </p:spTree>
    <p:extLst>
      <p:ext uri="{BB962C8B-B14F-4D97-AF65-F5344CB8AC3E}">
        <p14:creationId xmlns:p14="http://schemas.microsoft.com/office/powerpoint/2010/main" val="7551234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LINE RESPONSIBILITIES</a:t>
            </a:r>
          </a:p>
          <a:p>
            <a:pPr marL="171450" indent="-171450">
              <a:buFont typeface="Arial" panose="020B0604020202020204" pitchFamily="34" charset="0"/>
              <a:buChar char="•"/>
            </a:pPr>
            <a:r>
              <a:rPr lang="en-US" dirty="0"/>
              <a:t>Out of bounds</a:t>
            </a:r>
          </a:p>
          <a:p>
            <a:pPr marL="171450" indent="-171450">
              <a:buFont typeface="Arial" panose="020B0604020202020204" pitchFamily="34" charset="0"/>
              <a:buChar char="•"/>
            </a:pPr>
            <a:r>
              <a:rPr lang="en-US" dirty="0"/>
              <a:t>Some restarts</a:t>
            </a:r>
          </a:p>
        </p:txBody>
      </p:sp>
      <p:sp>
        <p:nvSpPr>
          <p:cNvPr id="4" name="Slide Number Placeholder 3"/>
          <p:cNvSpPr>
            <a:spLocks noGrp="1"/>
          </p:cNvSpPr>
          <p:nvPr>
            <p:ph type="sldNum" sz="quarter" idx="5"/>
          </p:nvPr>
        </p:nvSpPr>
        <p:spPr>
          <a:xfrm>
            <a:off x="3884613" y="8685213"/>
            <a:ext cx="2971800" cy="458787"/>
          </a:xfrm>
          <a:prstGeom prst="rect">
            <a:avLst/>
          </a:prstGeom>
        </p:spPr>
        <p:txBody>
          <a:bodyPr/>
          <a:lstStyle/>
          <a:p>
            <a:fld id="{16A69E3F-D4CC-4D2E-AE7F-B0F3A0AEBD69}" type="slidenum">
              <a:rPr lang="en-US" smtClean="0"/>
              <a:t>23</a:t>
            </a:fld>
            <a:endParaRPr lang="en-US"/>
          </a:p>
        </p:txBody>
      </p:sp>
    </p:spTree>
    <p:extLst>
      <p:ext uri="{BB962C8B-B14F-4D97-AF65-F5344CB8AC3E}">
        <p14:creationId xmlns:p14="http://schemas.microsoft.com/office/powerpoint/2010/main" val="11945763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GOAL SCORED &amp; ENSUING FACEOFF</a:t>
            </a:r>
          </a:p>
          <a:p>
            <a:pPr marL="171450" indent="-171450">
              <a:buFont typeface="Arial" panose="020B0604020202020204" pitchFamily="34" charset="0"/>
              <a:buChar char="•"/>
            </a:pPr>
            <a:r>
              <a:rPr lang="en-US" b="0" dirty="0"/>
              <a:t>Animated proper procedure for goal scored coverage and faceoff</a:t>
            </a:r>
          </a:p>
        </p:txBody>
      </p:sp>
      <p:sp>
        <p:nvSpPr>
          <p:cNvPr id="4" name="Slide Number Placeholder 3"/>
          <p:cNvSpPr>
            <a:spLocks noGrp="1"/>
          </p:cNvSpPr>
          <p:nvPr>
            <p:ph type="sldNum" sz="quarter" idx="5"/>
          </p:nvPr>
        </p:nvSpPr>
        <p:spPr>
          <a:xfrm>
            <a:off x="3884613" y="8685213"/>
            <a:ext cx="2971800" cy="458787"/>
          </a:xfrm>
          <a:prstGeom prst="rect">
            <a:avLst/>
          </a:prstGeom>
        </p:spPr>
        <p:txBody>
          <a:bodyPr/>
          <a:lstStyle/>
          <a:p>
            <a:fld id="{16A69E3F-D4CC-4D2E-AE7F-B0F3A0AEBD69}" type="slidenum">
              <a:rPr lang="en-US" smtClean="0"/>
              <a:t>24</a:t>
            </a:fld>
            <a:endParaRPr lang="en-US"/>
          </a:p>
        </p:txBody>
      </p:sp>
    </p:spTree>
    <p:extLst>
      <p:ext uri="{BB962C8B-B14F-4D97-AF65-F5344CB8AC3E}">
        <p14:creationId xmlns:p14="http://schemas.microsoft.com/office/powerpoint/2010/main" val="14922443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SETTLED PLAY – WHO IS RESTARTING?</a:t>
            </a:r>
          </a:p>
          <a:p>
            <a:pPr marL="171450" indent="-171450">
              <a:buFont typeface="Arial" panose="020B0604020202020204" pitchFamily="34" charset="0"/>
              <a:buChar char="•"/>
            </a:pPr>
            <a:r>
              <a:rPr lang="en-US" dirty="0"/>
              <a:t>Which line was crossed?</a:t>
            </a:r>
          </a:p>
          <a:p>
            <a:pPr marL="171450" indent="-171450">
              <a:buFont typeface="Arial" panose="020B0604020202020204" pitchFamily="34" charset="0"/>
              <a:buChar char="•"/>
            </a:pPr>
            <a:r>
              <a:rPr lang="en-US" dirty="0"/>
              <a:t>Where is everyone going?</a:t>
            </a:r>
          </a:p>
          <a:p>
            <a:pPr marL="171450" indent="-171450">
              <a:buFont typeface="Arial" panose="020B0604020202020204" pitchFamily="34" charset="0"/>
              <a:buChar char="•"/>
            </a:pPr>
            <a:r>
              <a:rPr lang="en-US" dirty="0"/>
              <a:t>Walk through these scenarios</a:t>
            </a:r>
          </a:p>
        </p:txBody>
      </p:sp>
      <p:sp>
        <p:nvSpPr>
          <p:cNvPr id="4" name="Slide Number Placeholder 3"/>
          <p:cNvSpPr>
            <a:spLocks noGrp="1"/>
          </p:cNvSpPr>
          <p:nvPr>
            <p:ph type="sldNum" sz="quarter" idx="5"/>
          </p:nvPr>
        </p:nvSpPr>
        <p:spPr>
          <a:xfrm>
            <a:off x="3884613" y="8685213"/>
            <a:ext cx="2971800" cy="458787"/>
          </a:xfrm>
          <a:prstGeom prst="rect">
            <a:avLst/>
          </a:prstGeom>
        </p:spPr>
        <p:txBody>
          <a:bodyPr/>
          <a:lstStyle/>
          <a:p>
            <a:fld id="{16A69E3F-D4CC-4D2E-AE7F-B0F3A0AEBD69}" type="slidenum">
              <a:rPr lang="en-US" smtClean="0"/>
              <a:t>25</a:t>
            </a:fld>
            <a:endParaRPr lang="en-US"/>
          </a:p>
        </p:txBody>
      </p:sp>
    </p:spTree>
    <p:extLst>
      <p:ext uri="{BB962C8B-B14F-4D97-AF65-F5344CB8AC3E}">
        <p14:creationId xmlns:p14="http://schemas.microsoft.com/office/powerpoint/2010/main" val="6670706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DEEP RESTARTS ACROSS THE FIELD</a:t>
            </a:r>
          </a:p>
          <a:p>
            <a:pPr marL="171450" indent="-171450">
              <a:buFont typeface="Arial" panose="020B0604020202020204" pitchFamily="34" charset="0"/>
              <a:buChar char="•"/>
            </a:pPr>
            <a:r>
              <a:rPr lang="en-US" b="0" dirty="0"/>
              <a:t>Discuss ready relay from Lead to Single to Trail</a:t>
            </a:r>
          </a:p>
          <a:p>
            <a:pPr marL="171450" indent="-171450">
              <a:buFont typeface="Arial" panose="020B0604020202020204" pitchFamily="34" charset="0"/>
              <a:buChar char="•"/>
            </a:pPr>
            <a:r>
              <a:rPr lang="en-US" b="0" dirty="0"/>
              <a:t>Discuss signaling for single to let trail know when player is on field</a:t>
            </a:r>
          </a:p>
          <a:p>
            <a:pPr marL="171450" indent="-171450">
              <a:buFont typeface="Arial" panose="020B0604020202020204" pitchFamily="34" charset="0"/>
              <a:buChar char="•"/>
            </a:pPr>
            <a:r>
              <a:rPr lang="en-US" b="0" dirty="0"/>
              <a:t>Discuss wide triangle</a:t>
            </a:r>
          </a:p>
        </p:txBody>
      </p:sp>
      <p:sp>
        <p:nvSpPr>
          <p:cNvPr id="4" name="Slide Number Placeholder 3"/>
          <p:cNvSpPr>
            <a:spLocks noGrp="1"/>
          </p:cNvSpPr>
          <p:nvPr>
            <p:ph type="sldNum" sz="quarter" idx="5"/>
          </p:nvPr>
        </p:nvSpPr>
        <p:spPr>
          <a:xfrm>
            <a:off x="3884613" y="8685213"/>
            <a:ext cx="2971800" cy="458787"/>
          </a:xfrm>
          <a:prstGeom prst="rect">
            <a:avLst/>
          </a:prstGeom>
        </p:spPr>
        <p:txBody>
          <a:bodyPr/>
          <a:lstStyle/>
          <a:p>
            <a:fld id="{16A69E3F-D4CC-4D2E-AE7F-B0F3A0AEBD69}" type="slidenum">
              <a:rPr lang="en-US" smtClean="0"/>
              <a:t>26</a:t>
            </a:fld>
            <a:endParaRPr lang="en-US"/>
          </a:p>
        </p:txBody>
      </p:sp>
    </p:spTree>
    <p:extLst>
      <p:ext uri="{BB962C8B-B14F-4D97-AF65-F5344CB8AC3E}">
        <p14:creationId xmlns:p14="http://schemas.microsoft.com/office/powerpoint/2010/main" val="28807814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RESTARTS AT SUBSTITUTION BOX</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solidFill>
                  <a:srgbClr val="C00000"/>
                </a:solidFill>
                <a:latin typeface="Obvia" panose="02000503040000020004" pitchFamily="50" charset="0"/>
                <a:cs typeface="Helvetica"/>
              </a:rPr>
              <a:t>BALL ON DEFENSIVE SIDE</a:t>
            </a:r>
            <a:endParaRPr lang="en-US" sz="1200" b="0" dirty="0">
              <a:solidFill>
                <a:srgbClr val="C00000"/>
              </a:solidFill>
              <a:latin typeface="Obvia" panose="02000503040000020004" pitchFamily="50" charset="0"/>
            </a:endParaRPr>
          </a:p>
        </p:txBody>
      </p:sp>
      <p:sp>
        <p:nvSpPr>
          <p:cNvPr id="4" name="Slide Number Placeholder 3"/>
          <p:cNvSpPr>
            <a:spLocks noGrp="1"/>
          </p:cNvSpPr>
          <p:nvPr>
            <p:ph type="sldNum" sz="quarter" idx="5"/>
          </p:nvPr>
        </p:nvSpPr>
        <p:spPr>
          <a:xfrm>
            <a:off x="3884613" y="8685213"/>
            <a:ext cx="2971800" cy="458787"/>
          </a:xfrm>
          <a:prstGeom prst="rect">
            <a:avLst/>
          </a:prstGeom>
        </p:spPr>
        <p:txBody>
          <a:bodyPr/>
          <a:lstStyle/>
          <a:p>
            <a:fld id="{16A69E3F-D4CC-4D2E-AE7F-B0F3A0AEBD69}" type="slidenum">
              <a:rPr lang="en-US" smtClean="0"/>
              <a:t>27</a:t>
            </a:fld>
            <a:endParaRPr lang="en-US"/>
          </a:p>
        </p:txBody>
      </p:sp>
    </p:spTree>
    <p:extLst>
      <p:ext uri="{BB962C8B-B14F-4D97-AF65-F5344CB8AC3E}">
        <p14:creationId xmlns:p14="http://schemas.microsoft.com/office/powerpoint/2010/main" val="7872564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RESTARTS AT SUBSTITUTION BOX</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solidFill>
                  <a:srgbClr val="C00000"/>
                </a:solidFill>
                <a:latin typeface="Obvia" panose="02000503040000020004" pitchFamily="50" charset="0"/>
                <a:cs typeface="Helvetica"/>
              </a:rPr>
              <a:t>BALL ON OFFENSIVE SIDE</a:t>
            </a:r>
            <a:endParaRPr lang="en-US" sz="1200" b="0" dirty="0">
              <a:solidFill>
                <a:srgbClr val="C00000"/>
              </a:solidFill>
              <a:latin typeface="Obvia" panose="02000503040000020004" pitchFamily="50" charset="0"/>
            </a:endParaRPr>
          </a:p>
          <a:p>
            <a:endParaRPr lang="en-US" dirty="0"/>
          </a:p>
        </p:txBody>
      </p:sp>
      <p:sp>
        <p:nvSpPr>
          <p:cNvPr id="4" name="Slide Number Placeholder 3"/>
          <p:cNvSpPr>
            <a:spLocks noGrp="1"/>
          </p:cNvSpPr>
          <p:nvPr>
            <p:ph type="sldNum" sz="quarter" idx="5"/>
          </p:nvPr>
        </p:nvSpPr>
        <p:spPr>
          <a:xfrm>
            <a:off x="3884613" y="8685213"/>
            <a:ext cx="2971800" cy="458787"/>
          </a:xfrm>
          <a:prstGeom prst="rect">
            <a:avLst/>
          </a:prstGeom>
        </p:spPr>
        <p:txBody>
          <a:bodyPr/>
          <a:lstStyle/>
          <a:p>
            <a:fld id="{16A69E3F-D4CC-4D2E-AE7F-B0F3A0AEBD69}" type="slidenum">
              <a:rPr lang="en-US" smtClean="0"/>
              <a:t>28</a:t>
            </a:fld>
            <a:endParaRPr lang="en-US"/>
          </a:p>
        </p:txBody>
      </p:sp>
    </p:spTree>
    <p:extLst>
      <p:ext uri="{BB962C8B-B14F-4D97-AF65-F5344CB8AC3E}">
        <p14:creationId xmlns:p14="http://schemas.microsoft.com/office/powerpoint/2010/main" val="13914767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ENDLINE RESTART AFTER SHOT</a:t>
            </a:r>
          </a:p>
          <a:p>
            <a:pPr marL="171450" indent="-171450">
              <a:buFont typeface="Arial" panose="020B0604020202020204" pitchFamily="34" charset="0"/>
              <a:buChar char="•"/>
            </a:pPr>
            <a:r>
              <a:rPr lang="en-US"/>
              <a:t>Single hustles to cone</a:t>
            </a:r>
          </a:p>
          <a:p>
            <a:pPr marL="171450" indent="-171450">
              <a:buFont typeface="Arial" panose="020B0604020202020204" pitchFamily="34" charset="0"/>
              <a:buChar char="•"/>
            </a:pPr>
            <a:r>
              <a:rPr lang="en-US"/>
              <a:t>New Trail blows whistle as soon as player is ready (d not wait for partners)</a:t>
            </a:r>
          </a:p>
          <a:p>
            <a:pPr marL="171450" indent="-171450">
              <a:buFont typeface="Arial" panose="020B0604020202020204" pitchFamily="34" charset="0"/>
              <a:buChar char="•"/>
            </a:pPr>
            <a:r>
              <a:rPr lang="en-US"/>
              <a:t>New Lead hustles to midfield and then to far restraining line</a:t>
            </a:r>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7D1E4B-58D7-44FD-A4D4-DE5F1E9C6C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536541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23">
              <a:defRPr/>
            </a:pPr>
            <a:r>
              <a:rPr lang="en-US" b="1" dirty="0"/>
              <a:t>THE MISSION OF OUR MECHANICS</a:t>
            </a:r>
          </a:p>
          <a:p>
            <a:pPr defTabSz="931723">
              <a:defRPr/>
            </a:pPr>
            <a:r>
              <a:rPr lang="en-US" dirty="0"/>
              <a:t>Mechanics put officials in the best position to make the necessary calls to keep the game </a:t>
            </a:r>
            <a:r>
              <a:rPr lang="en-US" b="1" dirty="0"/>
              <a:t>safe</a:t>
            </a:r>
            <a:r>
              <a:rPr lang="en-US" dirty="0"/>
              <a:t> and </a:t>
            </a:r>
            <a:r>
              <a:rPr lang="en-US" b="1" dirty="0"/>
              <a:t>fair</a:t>
            </a:r>
            <a:r>
              <a:rPr lang="en-US" dirty="0"/>
              <a:t> by using methods that are easily applied in a consistent manner.</a:t>
            </a:r>
          </a:p>
          <a:p>
            <a:pPr marL="171450" indent="-171450" defTabSz="931723">
              <a:buFont typeface="Arial" panose="020B0604020202020204" pitchFamily="34" charset="0"/>
              <a:buChar char="•"/>
              <a:defRPr/>
            </a:pPr>
            <a:r>
              <a:rPr lang="en-US" b="1" dirty="0"/>
              <a:t>Position </a:t>
            </a:r>
            <a:r>
              <a:rPr lang="en-US" dirty="0"/>
              <a:t>– The best spot to be in for most game situations. Hustling to your next spot is one of the best ways to show the clinicians that you are focused on the game and giving your maximum effort.</a:t>
            </a:r>
          </a:p>
          <a:p>
            <a:pPr marL="171450" marR="0" lvl="0" indent="-171450" algn="l" defTabSz="93172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Consistency </a:t>
            </a:r>
            <a:r>
              <a:rPr lang="en-US" dirty="0"/>
              <a:t>– Endeavor to make the same calls on each half of the field from the first whistle till the last. Communication with your partner is essential to crew consistency for an entire game.</a:t>
            </a:r>
            <a:endParaRPr lang="en-US" b="1" dirty="0"/>
          </a:p>
          <a:p>
            <a:pPr marL="171450" marR="0" lvl="0" indent="-171450" algn="l" defTabSz="93172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Fairness </a:t>
            </a:r>
            <a:r>
              <a:rPr lang="en-US" dirty="0"/>
              <a:t>– Your technical foul knowledge and game awareness factor heavily in a fair game. Address issues that unfairly give a team an advantage.</a:t>
            </a:r>
            <a:endParaRPr lang="en-US" b="1" dirty="0"/>
          </a:p>
          <a:p>
            <a:pPr marL="171450" indent="-171450" defTabSz="931723">
              <a:buFont typeface="Arial" panose="020B0604020202020204" pitchFamily="34" charset="0"/>
              <a:buChar char="•"/>
              <a:defRPr/>
            </a:pPr>
            <a:r>
              <a:rPr lang="en-US" b="1" dirty="0"/>
              <a:t>Safety</a:t>
            </a:r>
            <a:r>
              <a:rPr lang="en-US" dirty="0"/>
              <a:t> – Priority number one for all officials in every game. Make the necessary safety calls when you see them.</a:t>
            </a:r>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7D1E4B-58D7-44FD-A4D4-DE5F1E9C6C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93729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a:t>New Lead Official:</a:t>
            </a:r>
            <a:endParaRPr lang="en-US"/>
          </a:p>
          <a:p>
            <a:pPr marL="640559" lvl="1" indent="-174698">
              <a:buFont typeface="Arial" panose="020B0604020202020204" pitchFamily="34" charset="0"/>
              <a:buChar char="•"/>
            </a:pPr>
            <a:r>
              <a:rPr lang="en-US"/>
              <a:t>Sprint to cover your goal. Allow your partner to pick up the offside</a:t>
            </a:r>
          </a:p>
          <a:p>
            <a:pPr marL="640559" lvl="1" indent="-174698">
              <a:buFont typeface="Arial" panose="020B0604020202020204" pitchFamily="34" charset="0"/>
              <a:buChar char="•"/>
            </a:pPr>
            <a:r>
              <a:rPr lang="en-US"/>
              <a:t>Has the 10-second count when ball crosses midfield</a:t>
            </a:r>
          </a:p>
          <a:p>
            <a:pPr marL="0" indent="0">
              <a:buNone/>
            </a:pPr>
            <a:r>
              <a:rPr lang="en-US" b="1"/>
              <a:t>Note:</a:t>
            </a:r>
            <a:r>
              <a:rPr lang="en-US"/>
              <a:t> </a:t>
            </a:r>
            <a:r>
              <a:rPr lang="en-US" i="0"/>
              <a:t>You may need to keep your eyes on the shooter if your Trail official is not yet in position. </a:t>
            </a:r>
          </a:p>
          <a:p>
            <a:endParaRPr lang="en-US"/>
          </a:p>
          <a:p>
            <a:pPr marL="0" indent="0">
              <a:buNone/>
            </a:pPr>
            <a:r>
              <a:rPr lang="en-US" b="1"/>
              <a:t>New Trail Official:</a:t>
            </a:r>
            <a:endParaRPr lang="en-US"/>
          </a:p>
          <a:p>
            <a:pPr marL="640559" lvl="1" indent="-174698">
              <a:buFont typeface="Arial" panose="020B0604020202020204" pitchFamily="34" charset="0"/>
              <a:buChar char="•"/>
            </a:pPr>
            <a:r>
              <a:rPr lang="en-US"/>
              <a:t>Has the 4-second crease count and 20-second clearing count</a:t>
            </a:r>
          </a:p>
          <a:p>
            <a:pPr marL="640559" lvl="1" indent="-174698">
              <a:buFont typeface="Arial" panose="020B0604020202020204" pitchFamily="34" charset="0"/>
              <a:buChar char="•"/>
            </a:pPr>
            <a:r>
              <a:rPr lang="en-US"/>
              <a:t>Make sure all additional action has ceased and then hustle to your position</a:t>
            </a:r>
          </a:p>
          <a:p>
            <a:pPr marL="640559" lvl="1" indent="-174698">
              <a:buFont typeface="Arial" panose="020B0604020202020204" pitchFamily="34" charset="0"/>
              <a:buChar char="•"/>
            </a:pPr>
            <a:r>
              <a:rPr lang="en-US"/>
              <a:t>Count forward when determining offside</a:t>
            </a:r>
          </a:p>
          <a:p>
            <a:endParaRPr lang="en-US"/>
          </a:p>
          <a:p>
            <a:pPr marL="0" indent="0">
              <a:buNone/>
            </a:pPr>
            <a:r>
              <a:rPr lang="en-US" b="1"/>
              <a:t>Note: </a:t>
            </a:r>
            <a:r>
              <a:rPr lang="en-US"/>
              <a:t>Do not leave your partner hanging. Hustle to your next position and tell your partner. It is a one-person game during a fast break until the Trail gets into position.</a:t>
            </a:r>
          </a:p>
          <a:p>
            <a:endParaRPr lang="en-US" b="1"/>
          </a:p>
          <a:p>
            <a:pPr marL="0" indent="0">
              <a:buNone/>
            </a:pPr>
            <a:r>
              <a:rPr lang="en-US" b="0" i="1"/>
              <a:t>“The game moves fast, so slow it down. That was something my supervisors consistently said to me: Slow it down and let the game come to you.” </a:t>
            </a:r>
          </a:p>
          <a:p>
            <a:pPr marL="0" indent="0">
              <a:buNone/>
            </a:pPr>
            <a:r>
              <a:rPr lang="en-US" b="0"/>
              <a:t>– Mike Liner, NCAAF</a:t>
            </a:r>
          </a:p>
          <a:p>
            <a:endParaRPr lang="en-US"/>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7D1E4B-58D7-44FD-A4D4-DE5F1E9C6C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2802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cs typeface="Calibri"/>
              </a:rPr>
              <a:t>PENALTY RELAYS</a:t>
            </a:r>
          </a:p>
          <a:p>
            <a:pPr marL="171450" indent="-171450">
              <a:buFont typeface="Arial" panose="020B0604020202020204" pitchFamily="34" charset="0"/>
              <a:buChar char="•"/>
            </a:pPr>
            <a:r>
              <a:rPr lang="en-US" dirty="0">
                <a:cs typeface="Calibri"/>
              </a:rPr>
              <a:t>Discussion about relay to partners, then table</a:t>
            </a:r>
          </a:p>
        </p:txBody>
      </p:sp>
      <p:sp>
        <p:nvSpPr>
          <p:cNvPr id="4" name="Slide Number Placeholder 3"/>
          <p:cNvSpPr>
            <a:spLocks noGrp="1"/>
          </p:cNvSpPr>
          <p:nvPr>
            <p:ph type="sldNum" sz="quarter" idx="5"/>
          </p:nvPr>
        </p:nvSpPr>
        <p:spPr>
          <a:xfrm>
            <a:off x="3884613" y="8685213"/>
            <a:ext cx="2971800" cy="458787"/>
          </a:xfrm>
          <a:prstGeom prst="rect">
            <a:avLst/>
          </a:prstGeom>
        </p:spPr>
        <p:txBody>
          <a:bodyPr/>
          <a:lstStyle/>
          <a:p>
            <a:fld id="{16A69E3F-D4CC-4D2E-AE7F-B0F3A0AEBD69}" type="slidenum">
              <a:rPr lang="en-US" smtClean="0"/>
              <a:t>31</a:t>
            </a:fld>
            <a:endParaRPr lang="en-US"/>
          </a:p>
        </p:txBody>
      </p:sp>
    </p:spTree>
    <p:extLst>
      <p:ext uri="{BB962C8B-B14F-4D97-AF65-F5344CB8AC3E}">
        <p14:creationId xmlns:p14="http://schemas.microsoft.com/office/powerpoint/2010/main" val="2051940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PENALTY RELAYS</a:t>
            </a:r>
          </a:p>
          <a:p>
            <a:pPr marL="171450" indent="-171450">
              <a:buFont typeface="Arial" panose="020B0604020202020204" pitchFamily="34" charset="0"/>
              <a:buChar char="•"/>
            </a:pPr>
            <a:r>
              <a:rPr lang="en-US"/>
              <a:t>Animated replay</a:t>
            </a:r>
          </a:p>
          <a:p>
            <a:pPr marL="171450" indent="-171450">
              <a:buFont typeface="Arial" panose="020B0604020202020204" pitchFamily="34" charset="0"/>
              <a:buChar char="•"/>
            </a:pPr>
            <a:r>
              <a:rPr lang="en-US"/>
              <a:t>Discuss getting field ready while penalty </a:t>
            </a:r>
            <a:r>
              <a:rPr lang="en-US" err="1"/>
              <a:t>ir</a:t>
            </a:r>
            <a:r>
              <a:rPr lang="en-US"/>
              <a:t> reported</a:t>
            </a:r>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7D1E4B-58D7-44FD-A4D4-DE5F1E9C6C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1953490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dirty="0">
                <a:cs typeface="Calibri"/>
              </a:rPr>
              <a:t>PENALTY RELAYS</a:t>
            </a:r>
          </a:p>
          <a:p>
            <a:pPr marL="171450" indent="-171450">
              <a:buFont typeface="Arial" panose="020B0604020202020204" pitchFamily="34" charset="0"/>
              <a:buChar char="•"/>
            </a:pPr>
            <a:r>
              <a:rPr lang="en-US" dirty="0">
                <a:cs typeface="Calibri"/>
              </a:rPr>
              <a:t>Watch Videos</a:t>
            </a:r>
          </a:p>
          <a:p>
            <a:pPr marL="171450" indent="-171450">
              <a:buFont typeface="Arial" panose="020B0604020202020204" pitchFamily="34" charset="0"/>
              <a:buChar char="•"/>
            </a:pPr>
            <a:r>
              <a:rPr lang="en-US" dirty="0">
                <a:cs typeface="Calibri"/>
              </a:rPr>
              <a:t>1 Click for each after each is done</a:t>
            </a:r>
          </a:p>
          <a:p>
            <a:pPr marL="171450" indent="-171450">
              <a:buFont typeface="Arial" panose="020B0604020202020204" pitchFamily="34" charset="0"/>
              <a:buChar char="•"/>
            </a:pPr>
            <a:r>
              <a:rPr lang="en-US" dirty="0">
                <a:cs typeface="Calibri"/>
              </a:rPr>
              <a:t>Have participants practice</a:t>
            </a:r>
          </a:p>
          <a:p>
            <a:endParaRPr lang="en-US" dirty="0"/>
          </a:p>
        </p:txBody>
      </p:sp>
      <p:sp>
        <p:nvSpPr>
          <p:cNvPr id="4" name="Slide Number Placeholder 3"/>
          <p:cNvSpPr>
            <a:spLocks noGrp="1"/>
          </p:cNvSpPr>
          <p:nvPr>
            <p:ph type="sldNum" sz="quarter" idx="5"/>
          </p:nvPr>
        </p:nvSpPr>
        <p:spPr>
          <a:xfrm>
            <a:off x="3884613" y="8685213"/>
            <a:ext cx="2971800" cy="458787"/>
          </a:xfrm>
          <a:prstGeom prst="rect">
            <a:avLst/>
          </a:prstGeom>
        </p:spPr>
        <p:txBody>
          <a:bodyPr/>
          <a:lstStyle/>
          <a:p>
            <a:fld id="{16A69E3F-D4CC-4D2E-AE7F-B0F3A0AEBD69}" type="slidenum">
              <a:rPr lang="en-US" smtClean="0"/>
              <a:t>33</a:t>
            </a:fld>
            <a:endParaRPr lang="en-US"/>
          </a:p>
        </p:txBody>
      </p:sp>
    </p:spTree>
    <p:extLst>
      <p:ext uri="{BB962C8B-B14F-4D97-AF65-F5344CB8AC3E}">
        <p14:creationId xmlns:p14="http://schemas.microsoft.com/office/powerpoint/2010/main" val="18267401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cs typeface="Calibri"/>
              </a:rPr>
              <a:t>CORRECTING MISTAKES BY OFFICIALS</a:t>
            </a:r>
          </a:p>
          <a:p>
            <a:pPr marL="171450" indent="-171450">
              <a:buFont typeface="Arial" panose="020B0604020202020204" pitchFamily="34" charset="0"/>
              <a:buChar char="•"/>
            </a:pPr>
            <a:r>
              <a:rPr lang="en-US" b="0" dirty="0">
                <a:cs typeface="Calibri"/>
              </a:rPr>
              <a:t>You WILL make mistakes, we ALL do</a:t>
            </a:r>
          </a:p>
          <a:p>
            <a:pPr marL="171450" indent="-171450">
              <a:buFont typeface="Arial" panose="020B0604020202020204" pitchFamily="34" charset="0"/>
              <a:buChar char="•"/>
            </a:pPr>
            <a:r>
              <a:rPr lang="en-US" sz="1200" dirty="0">
                <a:latin typeface="Acumin Pro Condensed"/>
                <a:cs typeface="Helvetica"/>
              </a:rPr>
              <a:t>Acknowledge the mistake (pointing the wrong direction, error in penalty enforcement)</a:t>
            </a:r>
          </a:p>
          <a:p>
            <a:pPr marL="171450" indent="-171450">
              <a:buFont typeface="Arial" panose="020B0604020202020204" pitchFamily="34" charset="0"/>
              <a:buChar char="•"/>
            </a:pPr>
            <a:r>
              <a:rPr lang="en-US" sz="1200" dirty="0">
                <a:latin typeface="Acumin Pro Condensed"/>
                <a:cs typeface="Helvetica"/>
              </a:rPr>
              <a:t>Allow both coaches an opportunity to understand what the correct call</a:t>
            </a:r>
          </a:p>
          <a:p>
            <a:pPr marL="171450" indent="-171450">
              <a:buFont typeface="Arial" panose="020B0604020202020204" pitchFamily="34" charset="0"/>
              <a:buChar char="•"/>
            </a:pPr>
            <a:r>
              <a:rPr lang="en-US" sz="1200" dirty="0">
                <a:latin typeface="Acumin Pro Condensed"/>
                <a:cs typeface="Helvetica"/>
              </a:rPr>
              <a:t>Allow the teams to have the correct players on the field for the situation</a:t>
            </a:r>
          </a:p>
          <a:p>
            <a:pPr marL="171450" indent="-171450">
              <a:buFont typeface="Arial" panose="020B0604020202020204" pitchFamily="34" charset="0"/>
              <a:buChar char="•"/>
            </a:pPr>
            <a:r>
              <a:rPr lang="en-US" sz="1200" dirty="0">
                <a:latin typeface="Acumin Pro Condensed"/>
                <a:cs typeface="Helvetica"/>
              </a:rPr>
              <a:t>Only restart play when both coaches acknowledge they have the correct players on the field for the situation and let everyone know where play will be starting.</a:t>
            </a:r>
          </a:p>
          <a:p>
            <a:endParaRPr lang="en-US" dirty="0"/>
          </a:p>
        </p:txBody>
      </p:sp>
      <p:sp>
        <p:nvSpPr>
          <p:cNvPr id="4" name="Slide Number Placeholder 3"/>
          <p:cNvSpPr>
            <a:spLocks noGrp="1"/>
          </p:cNvSpPr>
          <p:nvPr>
            <p:ph type="sldNum" sz="quarter" idx="5"/>
          </p:nvPr>
        </p:nvSpPr>
        <p:spPr>
          <a:xfrm>
            <a:off x="3884613" y="8685213"/>
            <a:ext cx="2971800" cy="458787"/>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8B6CF3-BEE5-4B94-91BF-B83C8C129F7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7069311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cs typeface="Calibri"/>
              </a:rPr>
              <a:t>END OF GAME</a:t>
            </a:r>
          </a:p>
          <a:p>
            <a:pPr marL="171450" indent="-171450">
              <a:buFont typeface="Arial" panose="020B0604020202020204" pitchFamily="34" charset="0"/>
              <a:buChar char="•"/>
            </a:pPr>
            <a:r>
              <a:rPr lang="en-US" dirty="0">
                <a:latin typeface="Acumin Pro" panose="020B0504020202020204" pitchFamily="34" charset="0"/>
                <a:cs typeface="Calibri"/>
              </a:rPr>
              <a:t>Game management</a:t>
            </a:r>
            <a:endParaRPr lang="en-US" sz="1200" dirty="0">
              <a:latin typeface="Acumin Pro" panose="020B0504020202020204" pitchFamily="34" charset="0"/>
              <a:cs typeface="Helvetica"/>
            </a:endParaRPr>
          </a:p>
          <a:p>
            <a:pPr marL="171450" indent="-171450">
              <a:buFont typeface="Arial" panose="020B0604020202020204" pitchFamily="34" charset="0"/>
              <a:buChar char="•"/>
            </a:pPr>
            <a:r>
              <a:rPr lang="en-US" sz="1200" dirty="0">
                <a:latin typeface="Acumin Pro" panose="020B0504020202020204" pitchFamily="34" charset="0"/>
                <a:cs typeface="Helvetica"/>
              </a:rPr>
              <a:t>It's recommended to have an end of game exit strategy.</a:t>
            </a:r>
            <a:endParaRPr lang="en-US" dirty="0">
              <a:latin typeface="Acumin Pro" panose="020B0504020202020204" pitchFamily="34" charset="0"/>
              <a:cs typeface="Helvetica"/>
            </a:endParaRPr>
          </a:p>
          <a:p>
            <a:pPr marL="171450" indent="-171450">
              <a:buFont typeface="Arial" panose="020B0604020202020204" pitchFamily="34" charset="0"/>
              <a:buChar char="•"/>
            </a:pPr>
            <a:r>
              <a:rPr lang="en-US" sz="1200" dirty="0">
                <a:latin typeface="Acumin Pro" panose="020B0504020202020204" pitchFamily="34" charset="0"/>
                <a:cs typeface="Helvetica"/>
              </a:rPr>
              <a:t>Some areas require an official to sign the scorebook.</a:t>
            </a:r>
            <a:endParaRPr lang="en-US" dirty="0">
              <a:latin typeface="Acumin Pro" panose="020B0504020202020204" pitchFamily="34" charset="0"/>
              <a:cs typeface="Helvetica"/>
            </a:endParaRPr>
          </a:p>
          <a:p>
            <a:pPr marL="171450" indent="-171450">
              <a:buFont typeface="Arial" panose="020B0604020202020204" pitchFamily="34" charset="0"/>
              <a:buChar char="•"/>
            </a:pPr>
            <a:r>
              <a:rPr lang="en-US" sz="1200" dirty="0">
                <a:latin typeface="Acumin Pro" panose="020B0504020202020204" pitchFamily="34" charset="0"/>
                <a:cs typeface="Helvetica"/>
              </a:rPr>
              <a:t>The official's responsibilities end when we leave the immediate playing facility, NFHS Rule 2, Sect. 6, Art.1.</a:t>
            </a:r>
            <a:endParaRPr lang="en-US" dirty="0">
              <a:latin typeface="Acumin Pro" panose="020B0504020202020204" pitchFamily="34" charset="0"/>
              <a:cs typeface="Helvetica"/>
            </a:endParaRPr>
          </a:p>
          <a:p>
            <a:pPr marL="171450" indent="-171450">
              <a:buFont typeface="Arial" panose="020B0604020202020204" pitchFamily="34" charset="0"/>
              <a:buChar char="•"/>
            </a:pPr>
            <a:r>
              <a:rPr lang="en-US" sz="1200" dirty="0">
                <a:latin typeface="Acumin Pro" panose="020B0504020202020204" pitchFamily="34" charset="0"/>
                <a:cs typeface="Helvetica"/>
              </a:rPr>
              <a:t>The bench side official can approve the score and pick up any gear from the table area then meet the far side official to professionally exit the playing field.</a:t>
            </a:r>
            <a:endParaRPr lang="en-US" dirty="0">
              <a:latin typeface="Acumin Pro" panose="020B0504020202020204" pitchFamily="34" charset="0"/>
              <a:cs typeface="Helvetica"/>
            </a:endParaRPr>
          </a:p>
          <a:p>
            <a:pPr marL="171450" indent="-171450">
              <a:buFont typeface="Arial" panose="020B0604020202020204" pitchFamily="34" charset="0"/>
              <a:buChar char="•"/>
            </a:pPr>
            <a:r>
              <a:rPr lang="en-US" sz="1200" dirty="0">
                <a:latin typeface="Acumin Pro" panose="020B0504020202020204" pitchFamily="34" charset="0"/>
                <a:cs typeface="Helvetica"/>
              </a:rPr>
              <a:t>Acknowledging the coaches with a wave is ok. It is not required to shake hands with coaches or players. </a:t>
            </a:r>
          </a:p>
          <a:p>
            <a:endParaRPr lang="en-US" dirty="0"/>
          </a:p>
        </p:txBody>
      </p:sp>
      <p:sp>
        <p:nvSpPr>
          <p:cNvPr id="4" name="Slide Number Placeholder 3"/>
          <p:cNvSpPr>
            <a:spLocks noGrp="1"/>
          </p:cNvSpPr>
          <p:nvPr>
            <p:ph type="sldNum" sz="quarter" idx="5"/>
          </p:nvPr>
        </p:nvSpPr>
        <p:spPr>
          <a:xfrm>
            <a:off x="3884613" y="8685213"/>
            <a:ext cx="2971800" cy="458787"/>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8B6CF3-BEE5-4B94-91BF-B83C8C129F7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534416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p:spPr>
      </p:sp>
      <p:sp>
        <p:nvSpPr>
          <p:cNvPr id="3" name="Notes Placeholder 2"/>
          <p:cNvSpPr>
            <a:spLocks noGrp="1"/>
          </p:cNvSpPr>
          <p:nvPr>
            <p:ph type="body" idx="1"/>
          </p:nvPr>
        </p:nvSpPr>
        <p:spPr/>
        <p:txBody>
          <a:bodyPr/>
          <a:lstStyle/>
          <a:p>
            <a:r>
              <a:rPr lang="en-US" b="1" dirty="0"/>
              <a:t>THANK YOU TO THE MEMBERS OF THE</a:t>
            </a:r>
          </a:p>
          <a:p>
            <a:r>
              <a:rPr lang="en-US" b="1"/>
              <a:t>2024 </a:t>
            </a:r>
            <a:r>
              <a:rPr lang="en-US" b="1" dirty="0"/>
              <a:t>MENS OFFICIAL’S EDUCATION DEVELOPMENT TEAM</a:t>
            </a:r>
          </a:p>
        </p:txBody>
      </p:sp>
    </p:spTree>
    <p:extLst>
      <p:ext uri="{BB962C8B-B14F-4D97-AF65-F5344CB8AC3E}">
        <p14:creationId xmlns:p14="http://schemas.microsoft.com/office/powerpoint/2010/main" val="39145086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WHY CLEAR MECHANICS ARE IMPORTANT</a:t>
            </a:r>
          </a:p>
          <a:p>
            <a:pPr marL="171450" indent="-171450">
              <a:buFont typeface="Arial" panose="020B0604020202020204" pitchFamily="34" charset="0"/>
              <a:buChar char="•"/>
            </a:pPr>
            <a:r>
              <a:rPr lang="en-US" dirty="0"/>
              <a:t>Mechanics are officials’ main form of communication to:</a:t>
            </a:r>
          </a:p>
          <a:p>
            <a:pPr marL="628650" lvl="1" indent="-171450">
              <a:buFont typeface="Arial" panose="020B0604020202020204" pitchFamily="34" charset="0"/>
              <a:buChar char="•"/>
            </a:pPr>
            <a:r>
              <a:rPr lang="en-US" dirty="0"/>
              <a:t>Players</a:t>
            </a:r>
          </a:p>
          <a:p>
            <a:pPr marL="628650" lvl="1" indent="-171450">
              <a:buFont typeface="Arial" panose="020B0604020202020204" pitchFamily="34" charset="0"/>
              <a:buChar char="•"/>
            </a:pPr>
            <a:r>
              <a:rPr lang="en-US" dirty="0"/>
              <a:t>Coaches</a:t>
            </a:r>
          </a:p>
          <a:p>
            <a:pPr marL="628650" lvl="1" indent="-171450">
              <a:buFont typeface="Arial" panose="020B0604020202020204" pitchFamily="34" charset="0"/>
              <a:buChar char="•"/>
            </a:pPr>
            <a:r>
              <a:rPr lang="en-US" dirty="0"/>
              <a:t>Fans.</a:t>
            </a:r>
          </a:p>
          <a:p>
            <a:pPr marL="171450" lvl="0" indent="-171450">
              <a:buFont typeface="Arial" panose="020B0604020202020204" pitchFamily="34" charset="0"/>
              <a:buChar char="•"/>
            </a:pPr>
            <a:r>
              <a:rPr lang="en-US" dirty="0"/>
              <a:t>We need to be clear, concise and consistent.</a:t>
            </a:r>
          </a:p>
          <a:p>
            <a:pPr marL="171450" indent="-171450">
              <a:buFont typeface="Arial" panose="020B0604020202020204" pitchFamily="34" charset="0"/>
              <a:buChar char="•"/>
            </a:pPr>
            <a:r>
              <a:rPr lang="en-US" dirty="0"/>
              <a:t>When officials use clear, concise and consistent mechanics coaches know what is happening and is one less thing they will get uneasy about.</a:t>
            </a:r>
          </a:p>
          <a:p>
            <a:pPr marL="171450" indent="-171450">
              <a:buFont typeface="Arial" panose="020B0604020202020204" pitchFamily="34" charset="0"/>
              <a:buChar char="•"/>
            </a:pPr>
            <a:r>
              <a:rPr lang="en-US" dirty="0"/>
              <a:t>Communication is your first line of defense.</a:t>
            </a:r>
          </a:p>
        </p:txBody>
      </p:sp>
      <p:sp>
        <p:nvSpPr>
          <p:cNvPr id="4" name="Slide Number Placeholder 3"/>
          <p:cNvSpPr>
            <a:spLocks noGrp="1"/>
          </p:cNvSpPr>
          <p:nvPr>
            <p:ph type="sldNum" sz="quarter" idx="5"/>
          </p:nvPr>
        </p:nvSpPr>
        <p:spPr>
          <a:xfrm>
            <a:off x="3884613" y="8685213"/>
            <a:ext cx="2971800" cy="458787"/>
          </a:xfrm>
          <a:prstGeom prst="rect">
            <a:avLst/>
          </a:prstGeom>
        </p:spPr>
        <p:txBody>
          <a:bodyPr/>
          <a:lstStyle/>
          <a:p>
            <a:fld id="{16A69E3F-D4CC-4D2E-AE7F-B0F3A0AEBD69}" type="slidenum">
              <a:rPr lang="en-US" smtClean="0"/>
              <a:t>4</a:t>
            </a:fld>
            <a:endParaRPr lang="en-US"/>
          </a:p>
        </p:txBody>
      </p:sp>
    </p:spTree>
    <p:extLst>
      <p:ext uri="{BB962C8B-B14F-4D97-AF65-F5344CB8AC3E}">
        <p14:creationId xmlns:p14="http://schemas.microsoft.com/office/powerpoint/2010/main" val="40574928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KEY CONSIDERATIONS</a:t>
            </a:r>
          </a:p>
          <a:p>
            <a:pPr marL="171450" indent="-171450">
              <a:buFont typeface="Arial" panose="020B0604020202020204" pitchFamily="34" charset="0"/>
              <a:buChar char="•"/>
            </a:pPr>
            <a:r>
              <a:rPr lang="en-US" b="0" dirty="0"/>
              <a:t>Your success will be determined by understanding what you bring to the table</a:t>
            </a:r>
          </a:p>
          <a:p>
            <a:pPr marL="628650" lvl="1" indent="-171450">
              <a:buFont typeface="Arial" panose="020B0604020202020204" pitchFamily="34" charset="0"/>
              <a:buChar char="•"/>
            </a:pPr>
            <a:r>
              <a:rPr lang="en-US" b="0" dirty="0"/>
              <a:t>Are you in shape?</a:t>
            </a:r>
          </a:p>
          <a:p>
            <a:pPr marL="628650" lvl="1" indent="-171450">
              <a:buFont typeface="Arial" panose="020B0604020202020204" pitchFamily="34" charset="0"/>
              <a:buChar char="•"/>
            </a:pPr>
            <a:r>
              <a:rPr lang="en-US" b="0" dirty="0"/>
              <a:t>Are you older or younger?</a:t>
            </a:r>
          </a:p>
          <a:p>
            <a:pPr marL="628650" lvl="1" indent="-171450">
              <a:buFont typeface="Arial" panose="020B0604020202020204" pitchFamily="34" charset="0"/>
              <a:buChar char="•"/>
            </a:pPr>
            <a:r>
              <a:rPr lang="en-US" b="0" dirty="0"/>
              <a:t>Are you a good communicator?</a:t>
            </a:r>
          </a:p>
        </p:txBody>
      </p:sp>
      <p:sp>
        <p:nvSpPr>
          <p:cNvPr id="4" name="Slide Number Placeholder 3"/>
          <p:cNvSpPr>
            <a:spLocks noGrp="1"/>
          </p:cNvSpPr>
          <p:nvPr>
            <p:ph type="sldNum" sz="quarter" idx="5"/>
          </p:nvPr>
        </p:nvSpPr>
        <p:spPr>
          <a:xfrm>
            <a:off x="3884613" y="8685213"/>
            <a:ext cx="2971800" cy="458787"/>
          </a:xfrm>
          <a:prstGeom prst="rect">
            <a:avLst/>
          </a:prstGeom>
        </p:spPr>
        <p:txBody>
          <a:bodyPr/>
          <a:lstStyle/>
          <a:p>
            <a:fld id="{16A69E3F-D4CC-4D2E-AE7F-B0F3A0AEBD69}" type="slidenum">
              <a:rPr lang="en-US" smtClean="0"/>
              <a:t>5</a:t>
            </a:fld>
            <a:endParaRPr lang="en-US"/>
          </a:p>
        </p:txBody>
      </p:sp>
    </p:spTree>
    <p:extLst>
      <p:ext uri="{BB962C8B-B14F-4D97-AF65-F5344CB8AC3E}">
        <p14:creationId xmlns:p14="http://schemas.microsoft.com/office/powerpoint/2010/main" val="14240471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POSITIONING</a:t>
            </a:r>
          </a:p>
          <a:p>
            <a:pPr marL="171450" indent="-171450">
              <a:buFont typeface="Arial" panose="020B0604020202020204" pitchFamily="34" charset="0"/>
              <a:buChar char="•"/>
            </a:pPr>
            <a:r>
              <a:rPr lang="en-US" b="0" dirty="0"/>
              <a:t>Ball Location – This will determine how close you are to the play, the crease or the midline</a:t>
            </a:r>
          </a:p>
          <a:p>
            <a:pPr marL="171450" indent="-171450">
              <a:buFont typeface="Arial" panose="020B0604020202020204" pitchFamily="34" charset="0"/>
              <a:buChar char="•"/>
            </a:pPr>
            <a:r>
              <a:rPr lang="en-US" b="0" dirty="0"/>
              <a:t>On and Off Ball – Lead and Single generally.  When do we transition from “on-ball” to “off-ball”?</a:t>
            </a:r>
          </a:p>
          <a:p>
            <a:pPr marL="171450" indent="-171450">
              <a:buFont typeface="Arial" panose="020B0604020202020204" pitchFamily="34" charset="0"/>
              <a:buChar char="•"/>
            </a:pPr>
            <a:r>
              <a:rPr lang="en-US" b="0" dirty="0"/>
              <a:t>Anticipation – Over and back, shots</a:t>
            </a:r>
          </a:p>
          <a:p>
            <a:pPr marL="171450" indent="-171450">
              <a:buFont typeface="Arial" panose="020B0604020202020204" pitchFamily="34" charset="0"/>
              <a:buChar char="•"/>
            </a:pPr>
            <a:r>
              <a:rPr lang="en-US" b="0" dirty="0"/>
              <a:t>Partners – Does my single have GLE covered if I go to the endline as Lead?</a:t>
            </a:r>
          </a:p>
          <a:p>
            <a:pPr marL="171450" indent="-171450">
              <a:buFont typeface="Arial" panose="020B0604020202020204" pitchFamily="34" charset="0"/>
              <a:buChar char="•"/>
            </a:pPr>
            <a:r>
              <a:rPr lang="en-US" b="0" dirty="0"/>
              <a:t>Vision – Am I “inside” of the play getting “light-housed” or am I “yo-yo-</a:t>
            </a:r>
            <a:r>
              <a:rPr lang="en-US" b="0" dirty="0" err="1"/>
              <a:t>ing</a:t>
            </a:r>
            <a:r>
              <a:rPr lang="en-US" b="0" dirty="0"/>
              <a:t>” in and out as needed?</a:t>
            </a:r>
          </a:p>
        </p:txBody>
      </p:sp>
      <p:sp>
        <p:nvSpPr>
          <p:cNvPr id="4" name="Slide Number Placeholder 3"/>
          <p:cNvSpPr>
            <a:spLocks noGrp="1"/>
          </p:cNvSpPr>
          <p:nvPr>
            <p:ph type="sldNum" sz="quarter" idx="5"/>
          </p:nvPr>
        </p:nvSpPr>
        <p:spPr>
          <a:xfrm>
            <a:off x="3884613" y="8685213"/>
            <a:ext cx="2971800" cy="458787"/>
          </a:xfrm>
          <a:prstGeom prst="rect">
            <a:avLst/>
          </a:prstGeom>
        </p:spPr>
        <p:txBody>
          <a:bodyPr/>
          <a:lstStyle/>
          <a:p>
            <a:fld id="{16A69E3F-D4CC-4D2E-AE7F-B0F3A0AEBD69}" type="slidenum">
              <a:rPr lang="en-US" smtClean="0"/>
              <a:t>6</a:t>
            </a:fld>
            <a:endParaRPr lang="en-US"/>
          </a:p>
        </p:txBody>
      </p:sp>
    </p:spTree>
    <p:extLst>
      <p:ext uri="{BB962C8B-B14F-4D97-AF65-F5344CB8AC3E}">
        <p14:creationId xmlns:p14="http://schemas.microsoft.com/office/powerpoint/2010/main" val="41474178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PRE-GAME MECHANICS</a:t>
            </a:r>
          </a:p>
          <a:p>
            <a:pPr marL="171450" indent="-171450">
              <a:buFont typeface="Arial" panose="020B0604020202020204" pitchFamily="34" charset="0"/>
              <a:buChar char="•"/>
            </a:pPr>
            <a:r>
              <a:rPr lang="en-US" b="0" dirty="0"/>
              <a:t>You establish your credibility when you take care if your pre-game duties</a:t>
            </a:r>
          </a:p>
          <a:p>
            <a:pPr marL="171450" indent="-171450">
              <a:buFont typeface="Arial" panose="020B0604020202020204" pitchFamily="34" charset="0"/>
              <a:buChar char="•"/>
            </a:pPr>
            <a:r>
              <a:rPr lang="en-US" b="0" dirty="0"/>
              <a:t>Your interactions with the various game stakeholders will determine your level of success during the game</a:t>
            </a:r>
          </a:p>
          <a:p>
            <a:pPr marL="171450" indent="-171450">
              <a:buFont typeface="Arial" panose="020B0604020202020204" pitchFamily="34" charset="0"/>
              <a:buChar char="•"/>
            </a:pPr>
            <a:r>
              <a:rPr lang="en-US" b="0" dirty="0"/>
              <a:t>Don’t minimize this part of the game</a:t>
            </a:r>
          </a:p>
        </p:txBody>
      </p:sp>
      <p:sp>
        <p:nvSpPr>
          <p:cNvPr id="4" name="Slide Number Placeholder 3"/>
          <p:cNvSpPr>
            <a:spLocks noGrp="1"/>
          </p:cNvSpPr>
          <p:nvPr>
            <p:ph type="sldNum" sz="quarter" idx="5"/>
          </p:nvPr>
        </p:nvSpPr>
        <p:spPr>
          <a:xfrm>
            <a:off x="3884613" y="8685213"/>
            <a:ext cx="2971800" cy="458787"/>
          </a:xfrm>
          <a:prstGeom prst="rect">
            <a:avLst/>
          </a:prstGeom>
        </p:spPr>
        <p:txBody>
          <a:bodyPr/>
          <a:lstStyle/>
          <a:p>
            <a:fld id="{16A69E3F-D4CC-4D2E-AE7F-B0F3A0AEBD69}" type="slidenum">
              <a:rPr lang="en-US" smtClean="0"/>
              <a:t>7</a:t>
            </a:fld>
            <a:endParaRPr lang="en-US"/>
          </a:p>
        </p:txBody>
      </p:sp>
    </p:spTree>
    <p:extLst>
      <p:ext uri="{BB962C8B-B14F-4D97-AF65-F5344CB8AC3E}">
        <p14:creationId xmlns:p14="http://schemas.microsoft.com/office/powerpoint/2010/main" val="30244322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800" b="1" dirty="0">
                <a:latin typeface="Acumin Pro Condensed"/>
                <a:cs typeface="Helvetica"/>
              </a:rPr>
              <a:t>PREPARATION WITH TABLE</a:t>
            </a:r>
          </a:p>
          <a:p>
            <a:pPr marL="285750" indent="-285750">
              <a:buFont typeface="Arial" panose="020B0604020202020204" pitchFamily="34" charset="0"/>
              <a:buChar char="•"/>
            </a:pPr>
            <a:r>
              <a:rPr lang="en-US" sz="1800" dirty="0">
                <a:latin typeface="Acumin Pro Condensed"/>
                <a:cs typeface="Helvetica"/>
              </a:rPr>
              <a:t>The home team must provide the official timer and the official scorekeeper. </a:t>
            </a:r>
            <a:endParaRPr lang="en-US" sz="1800" dirty="0"/>
          </a:p>
          <a:p>
            <a:pPr marL="742950" lvl="1" indent="-285750">
              <a:buFont typeface="Arial" panose="020B0604020202020204" pitchFamily="34" charset="0"/>
              <a:buChar char="•"/>
            </a:pPr>
            <a:r>
              <a:rPr lang="en-US" sz="1800" dirty="0">
                <a:latin typeface="Acumin Pro Condensed"/>
                <a:cs typeface="Helvetica"/>
              </a:rPr>
              <a:t>Identify who will perform each role. </a:t>
            </a:r>
            <a:endParaRPr lang="en-US" sz="1800" dirty="0">
              <a:latin typeface="+mn-lt"/>
              <a:cs typeface="+mn-cs"/>
            </a:endParaRPr>
          </a:p>
          <a:p>
            <a:pPr marL="742950" lvl="1" indent="-285750">
              <a:buFont typeface="Arial" panose="020B0604020202020204" pitchFamily="34" charset="0"/>
              <a:buChar char="•"/>
            </a:pPr>
            <a:r>
              <a:rPr lang="en-US" sz="1800" dirty="0">
                <a:latin typeface="Acumin Pro Condensed"/>
                <a:cs typeface="Helvetica"/>
              </a:rPr>
              <a:t>Do they have experience?</a:t>
            </a:r>
          </a:p>
          <a:p>
            <a:pPr marL="742950" lvl="1" indent="-285750">
              <a:buFont typeface="Arial" panose="020B0604020202020204" pitchFamily="34" charset="0"/>
              <a:buChar char="•"/>
            </a:pPr>
            <a:r>
              <a:rPr lang="en-US" sz="1800" dirty="0">
                <a:latin typeface="Acumin Pro Condensed"/>
                <a:cs typeface="Helvetica"/>
              </a:rPr>
              <a:t>If they are inexperienced go over their roles and responsibilities </a:t>
            </a:r>
            <a:endParaRPr lang="en-US" sz="1800" dirty="0">
              <a:latin typeface="+mn-lt"/>
              <a:cs typeface="+mn-cs"/>
            </a:endParaRPr>
          </a:p>
          <a:p>
            <a:pPr marL="285750" lvl="0" indent="-285750">
              <a:buFont typeface="Arial" panose="020B0604020202020204" pitchFamily="34" charset="0"/>
              <a:buChar char="•"/>
            </a:pPr>
            <a:r>
              <a:rPr lang="en-US" sz="1800" dirty="0">
                <a:latin typeface="Acumin Pro Condensed"/>
                <a:cs typeface="Helvetica"/>
              </a:rPr>
              <a:t>Use the game clock for releasing penalties. </a:t>
            </a:r>
            <a:endParaRPr lang="en-US" sz="1800" dirty="0"/>
          </a:p>
          <a:p>
            <a:pPr marL="285750" indent="-285750">
              <a:buFont typeface="Arial" panose="020B0604020202020204" pitchFamily="34" charset="0"/>
              <a:buChar char="•"/>
            </a:pPr>
            <a:r>
              <a:rPr lang="en-US" sz="1800" dirty="0">
                <a:latin typeface="Acumin Pro Condensed"/>
                <a:cs typeface="Helvetica"/>
              </a:rPr>
              <a:t>What to do if there is a problem: </a:t>
            </a:r>
            <a:endParaRPr lang="en-US" sz="1800" dirty="0">
              <a:latin typeface="+mn-lt"/>
              <a:cs typeface="+mn-cs"/>
            </a:endParaRPr>
          </a:p>
          <a:p>
            <a:pPr marL="742950" lvl="1" indent="-285750">
              <a:buFont typeface="Arial" panose="020B0604020202020204" pitchFamily="34" charset="0"/>
              <a:buChar char="•"/>
            </a:pPr>
            <a:r>
              <a:rPr lang="en-US" sz="1800" dirty="0">
                <a:latin typeface="Acumin Pro Condensed"/>
                <a:cs typeface="Helvetica"/>
              </a:rPr>
              <a:t>Note who has the ball, where the ball is, and what the problem is</a:t>
            </a:r>
          </a:p>
          <a:p>
            <a:pPr marL="742950" lvl="1" indent="-285750">
              <a:buFont typeface="Arial" panose="020B0604020202020204" pitchFamily="34" charset="0"/>
              <a:buChar char="•"/>
            </a:pPr>
            <a:r>
              <a:rPr lang="en-US" sz="1800" dirty="0">
                <a:latin typeface="Acumin Pro Condensed"/>
                <a:cs typeface="Helvetica"/>
              </a:rPr>
              <a:t>Sound a double horn at the next dead ball</a:t>
            </a:r>
          </a:p>
          <a:p>
            <a:pPr marL="742950" lvl="1" indent="-285750">
              <a:buFont typeface="Arial" panose="020B0604020202020204" pitchFamily="34" charset="0"/>
              <a:buChar char="•"/>
            </a:pPr>
            <a:r>
              <a:rPr lang="en-US" sz="1800" dirty="0">
                <a:latin typeface="Acumin Pro Condensed"/>
                <a:cs typeface="Helvetica"/>
              </a:rPr>
              <a:t>The Head Referee will come to the table to sort out the problem while the Umpire keeps his eyes on the field.</a:t>
            </a:r>
            <a:endParaRPr lang="en-US" sz="1800" dirty="0"/>
          </a:p>
        </p:txBody>
      </p:sp>
      <p:sp>
        <p:nvSpPr>
          <p:cNvPr id="4" name="Slide Number Placeholder 3"/>
          <p:cNvSpPr>
            <a:spLocks noGrp="1"/>
          </p:cNvSpPr>
          <p:nvPr>
            <p:ph type="sldNum" sz="quarter" idx="5"/>
          </p:nvPr>
        </p:nvSpPr>
        <p:spPr>
          <a:xfrm>
            <a:off x="3884613" y="8685213"/>
            <a:ext cx="2971800" cy="458787"/>
          </a:xfrm>
          <a:prstGeom prst="rect">
            <a:avLst/>
          </a:prstGeom>
        </p:spPr>
        <p:txBody>
          <a:bodyPr/>
          <a:lstStyle/>
          <a:p>
            <a:fld id="{16A69E3F-D4CC-4D2E-AE7F-B0F3A0AEBD69}" type="slidenum">
              <a:rPr lang="en-US" smtClean="0"/>
              <a:t>8</a:t>
            </a:fld>
            <a:endParaRPr lang="en-US"/>
          </a:p>
        </p:txBody>
      </p:sp>
    </p:spTree>
    <p:extLst>
      <p:ext uri="{BB962C8B-B14F-4D97-AF65-F5344CB8AC3E}">
        <p14:creationId xmlns:p14="http://schemas.microsoft.com/office/powerpoint/2010/main" val="27908386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Sans-Serif"/>
              <a:buNone/>
            </a:pPr>
            <a:r>
              <a:rPr lang="en-US" b="1" dirty="0"/>
              <a:t>PLAYER PREGAME LINE UP</a:t>
            </a:r>
          </a:p>
          <a:p>
            <a:pPr marL="171450" lvl="0" indent="-171450">
              <a:buFont typeface="Arial" panose="020B0604020202020204" pitchFamily="34" charset="0"/>
              <a:buChar char="•"/>
            </a:pPr>
            <a:r>
              <a:rPr lang="en-US" dirty="0"/>
              <a:t>Referee has the game ball and stands at midfield across from the Umpire &amp; Field Judge</a:t>
            </a:r>
          </a:p>
          <a:p>
            <a:pPr marL="171450" lvl="0" indent="-171450">
              <a:buFont typeface="Arial" panose="020B0604020202020204" pitchFamily="34" charset="0"/>
              <a:buChar char="•"/>
            </a:pPr>
            <a:r>
              <a:rPr lang="en-US" dirty="0"/>
              <a:t>Teams line up with their left shoulder to the goal they are defending.</a:t>
            </a:r>
          </a:p>
          <a:p>
            <a:pPr marL="171450" lvl="0" indent="-171450">
              <a:buFont typeface="Arial" panose="020B0604020202020204" pitchFamily="34" charset="0"/>
              <a:buChar char="•"/>
            </a:pPr>
            <a:r>
              <a:rPr lang="en-US" dirty="0"/>
              <a:t>The Referees should escort or guide the players to their line up positions avoiding teams from crossing through one another.</a:t>
            </a:r>
          </a:p>
          <a:p>
            <a:pPr marL="171450" lvl="0" indent="-171450">
              <a:buFont typeface="Arial" panose="020B0604020202020204" pitchFamily="34" charset="0"/>
              <a:buChar char="•"/>
            </a:pPr>
            <a:r>
              <a:rPr lang="en-US" dirty="0"/>
              <a:t>The Head referee introduces the Officials to the players and possibly a brief comment about sportsmanship and wishes all a good game.</a:t>
            </a:r>
          </a:p>
          <a:p>
            <a:pPr marL="171450" lvl="0" indent="-171450">
              <a:buFont typeface="Arial" panose="020B0604020202020204" pitchFamily="34" charset="0"/>
              <a:buChar char="•"/>
            </a:pPr>
            <a:r>
              <a:rPr lang="en-US" dirty="0"/>
              <a:t>R tells the goalkeepers to cross and shake hands, and then the same for the rest.</a:t>
            </a:r>
            <a:endParaRPr lang="en-US" baseline="0" dirty="0"/>
          </a:p>
          <a:p>
            <a:pPr marL="171450" lvl="0" indent="-171450">
              <a:buFont typeface="Arial" panose="020B0604020202020204" pitchFamily="34" charset="0"/>
              <a:buChar char="•"/>
            </a:pPr>
            <a:r>
              <a:rPr lang="en-US" dirty="0"/>
              <a:t>R becomes the faceoff official.</a:t>
            </a:r>
          </a:p>
          <a:p>
            <a:pPr marL="171450" lvl="0" indent="-171450">
              <a:buFont typeface="Arial" panose="020B0604020202020204" pitchFamily="34" charset="0"/>
              <a:buChar char="•"/>
            </a:pPr>
            <a:r>
              <a:rPr lang="en-US" dirty="0"/>
              <a:t>The Umpire becomes the helper/left official, placing one arm in the air until the field is set.</a:t>
            </a:r>
          </a:p>
          <a:p>
            <a:pPr marL="171450" lvl="0" indent="-171450">
              <a:buFont typeface="Arial" panose="020B0604020202020204" pitchFamily="34" charset="0"/>
              <a:buChar char="•"/>
            </a:pPr>
            <a:r>
              <a:rPr lang="en-US" dirty="0"/>
              <a:t>Th Field Judge becomes the Right official</a:t>
            </a:r>
          </a:p>
          <a:p>
            <a:endParaRPr lang="en-US" dirty="0"/>
          </a:p>
          <a:p>
            <a:pPr marL="0" indent="0">
              <a:buNone/>
            </a:pPr>
            <a:r>
              <a:rPr lang="en-US" b="1" dirty="0"/>
              <a:t>Note: </a:t>
            </a:r>
            <a:r>
              <a:rPr lang="en-US" i="0" dirty="0"/>
              <a:t>The line up is not the time to check player equipment. Make yourself available before the game for equipment</a:t>
            </a:r>
            <a:r>
              <a:rPr lang="en-US" i="0" baseline="0" dirty="0"/>
              <a:t> </a:t>
            </a:r>
            <a:r>
              <a:rPr lang="en-US" i="0" dirty="0"/>
              <a:t>checks</a:t>
            </a:r>
          </a:p>
        </p:txBody>
      </p:sp>
      <p:sp>
        <p:nvSpPr>
          <p:cNvPr id="4" name="Slide Number Placeholder 3"/>
          <p:cNvSpPr>
            <a:spLocks noGrp="1"/>
          </p:cNvSpPr>
          <p:nvPr>
            <p:ph type="sldNum" sz="quarter" idx="5"/>
          </p:nvPr>
        </p:nvSpPr>
        <p:spPr>
          <a:xfrm>
            <a:off x="3884613" y="8685213"/>
            <a:ext cx="2971800" cy="458787"/>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8B6CF3-BEE5-4B94-91BF-B83C8C129F7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23625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2.xml"/><Relationship Id="rId4" Type="http://schemas.openxmlformats.org/officeDocument/2006/relationships/image" Target="../media/image10.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cstate="screen">
            <a:lum/>
            <a:extLst>
              <a:ext uri="{28A0092B-C50C-407E-A947-70E740481C1C}">
                <a14:useLocalDpi xmlns:a14="http://schemas.microsoft.com/office/drawing/2010/main"/>
              </a:ext>
            </a:extLst>
          </a:blip>
          <a:srcRect/>
          <a:stretch>
            <a:fillRect r="-6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7064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Half Field Vertical Goal Down v.1">
    <p:bg>
      <p:bgPr>
        <a:solidFill>
          <a:schemeClr val="bg1"/>
        </a:solid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A7256A42-62B1-4485-8901-880E4D9F6EA4}"/>
              </a:ext>
            </a:extLst>
          </p:cNvPr>
          <p:cNvGrpSpPr>
            <a:grpSpLocks noChangeAspect="1"/>
          </p:cNvGrpSpPr>
          <p:nvPr userDrawn="1"/>
        </p:nvGrpSpPr>
        <p:grpSpPr>
          <a:xfrm>
            <a:off x="1166416" y="1412473"/>
            <a:ext cx="9859168" cy="5013957"/>
            <a:chOff x="143210" y="314658"/>
            <a:chExt cx="8806085" cy="4478404"/>
          </a:xfrm>
        </p:grpSpPr>
        <p:sp>
          <p:nvSpPr>
            <p:cNvPr id="45" name="Rectangle 44">
              <a:extLst>
                <a:ext uri="{FF2B5EF4-FFF2-40B4-BE49-F238E27FC236}">
                  <a16:creationId xmlns:a16="http://schemas.microsoft.com/office/drawing/2014/main" id="{57A1DF54-83FE-4DD2-9682-D84A52C92160}"/>
                </a:ext>
              </a:extLst>
            </p:cNvPr>
            <p:cNvSpPr/>
            <p:nvPr/>
          </p:nvSpPr>
          <p:spPr>
            <a:xfrm flipV="1">
              <a:off x="7380744" y="1948966"/>
              <a:ext cx="1420407" cy="280376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46" name="Rectangle 45">
              <a:extLst>
                <a:ext uri="{FF2B5EF4-FFF2-40B4-BE49-F238E27FC236}">
                  <a16:creationId xmlns:a16="http://schemas.microsoft.com/office/drawing/2014/main" id="{4EE47B3D-4FE2-46FB-B6A5-0259928A8465}"/>
                </a:ext>
              </a:extLst>
            </p:cNvPr>
            <p:cNvSpPr/>
            <p:nvPr/>
          </p:nvSpPr>
          <p:spPr>
            <a:xfrm flipV="1">
              <a:off x="1694239" y="1948966"/>
              <a:ext cx="5686506" cy="280376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47" name="Rectangle 46">
              <a:extLst>
                <a:ext uri="{FF2B5EF4-FFF2-40B4-BE49-F238E27FC236}">
                  <a16:creationId xmlns:a16="http://schemas.microsoft.com/office/drawing/2014/main" id="{3AE5521E-9A7C-4BD5-8852-5FF597545A63}"/>
                </a:ext>
              </a:extLst>
            </p:cNvPr>
            <p:cNvSpPr/>
            <p:nvPr/>
          </p:nvSpPr>
          <p:spPr>
            <a:xfrm flipV="1">
              <a:off x="277476" y="1948966"/>
              <a:ext cx="1416763" cy="280376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48" name="Shape 35">
              <a:extLst>
                <a:ext uri="{FF2B5EF4-FFF2-40B4-BE49-F238E27FC236}">
                  <a16:creationId xmlns:a16="http://schemas.microsoft.com/office/drawing/2014/main" id="{758127CB-D6C7-40B2-ADD9-C274034EFBA9}"/>
                </a:ext>
              </a:extLst>
            </p:cNvPr>
            <p:cNvSpPr/>
            <p:nvPr/>
          </p:nvSpPr>
          <p:spPr>
            <a:xfrm flipV="1">
              <a:off x="4248329" y="3184851"/>
              <a:ext cx="762000" cy="734352"/>
            </a:xfrm>
            <a:prstGeom prst="ellipse">
              <a:avLst/>
            </a:prstGeom>
            <a:noFill/>
            <a:ln w="44450" cap="flat">
              <a:solidFill>
                <a:schemeClr val="tx1"/>
              </a:solidFill>
              <a:prstDash val="solid"/>
              <a:miter lim="400000"/>
            </a:ln>
            <a:effectLst/>
          </p:spPr>
          <p:txBody>
            <a:bodyPr wrap="square" lIns="50800" tIns="50800" rIns="50800" bIns="50800" numCol="1" anchor="ctr">
              <a:noAutofit/>
            </a:bodyPr>
            <a:lstStyle/>
            <a:p>
              <a:pPr marL="0" marR="0" lvl="0" indent="0" defTabSz="1219170" eaLnBrk="1" fontAlgn="auto" latinLnBrk="0" hangingPunct="1">
                <a:lnSpc>
                  <a:spcPct val="100000"/>
                </a:lnSpc>
                <a:spcBef>
                  <a:spcPts val="0"/>
                </a:spcBef>
                <a:spcAft>
                  <a:spcPts val="0"/>
                </a:spcAft>
                <a:buClrTx/>
                <a:buSzTx/>
                <a:buFontTx/>
                <a:buNone/>
                <a:tabLst/>
                <a:defRPr sz="2400">
                  <a:solidFill>
                    <a:srgbClr val="FFFFFF"/>
                  </a:solidFill>
                </a:defRPr>
              </a:pPr>
              <a:endParaRPr kumimoji="0" sz="3200" b="0" i="0" u="none" strike="noStrike" kern="0" cap="none" spc="0" normalizeH="0" baseline="0" noProof="0">
                <a:ln>
                  <a:noFill/>
                </a:ln>
                <a:solidFill>
                  <a:srgbClr val="FFFFFF"/>
                </a:solidFill>
                <a:effectLst/>
                <a:uLnTx/>
                <a:uFillTx/>
              </a:endParaRPr>
            </a:p>
          </p:txBody>
        </p:sp>
        <p:cxnSp>
          <p:nvCxnSpPr>
            <p:cNvPr id="50" name="Straight Connector 49">
              <a:extLst>
                <a:ext uri="{FF2B5EF4-FFF2-40B4-BE49-F238E27FC236}">
                  <a16:creationId xmlns:a16="http://schemas.microsoft.com/office/drawing/2014/main" id="{2F224F4B-A463-476F-83ED-D197841A042B}"/>
                </a:ext>
              </a:extLst>
            </p:cNvPr>
            <p:cNvCxnSpPr/>
            <p:nvPr/>
          </p:nvCxnSpPr>
          <p:spPr>
            <a:xfrm flipV="1">
              <a:off x="4508076" y="3552027"/>
              <a:ext cx="24250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Rectangle 51">
              <a:extLst>
                <a:ext uri="{FF2B5EF4-FFF2-40B4-BE49-F238E27FC236}">
                  <a16:creationId xmlns:a16="http://schemas.microsoft.com/office/drawing/2014/main" id="{0AB34A98-AA37-4270-B6D2-D05352E3316E}"/>
                </a:ext>
              </a:extLst>
            </p:cNvPr>
            <p:cNvSpPr/>
            <p:nvPr/>
          </p:nvSpPr>
          <p:spPr>
            <a:xfrm flipV="1">
              <a:off x="277476" y="353525"/>
              <a:ext cx="8523676" cy="1595441"/>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cxnSp>
          <p:nvCxnSpPr>
            <p:cNvPr id="53" name="Straight Connector 52">
              <a:extLst>
                <a:ext uri="{FF2B5EF4-FFF2-40B4-BE49-F238E27FC236}">
                  <a16:creationId xmlns:a16="http://schemas.microsoft.com/office/drawing/2014/main" id="{878C0911-3404-41B1-976C-7C59A84D8DAE}"/>
                </a:ext>
              </a:extLst>
            </p:cNvPr>
            <p:cNvCxnSpPr/>
            <p:nvPr/>
          </p:nvCxnSpPr>
          <p:spPr>
            <a:xfrm flipV="1">
              <a:off x="1708581" y="353525"/>
              <a:ext cx="0" cy="7606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6DDB3636-3019-4EA5-863F-31A6D3FBDA4E}"/>
                </a:ext>
              </a:extLst>
            </p:cNvPr>
            <p:cNvCxnSpPr/>
            <p:nvPr/>
          </p:nvCxnSpPr>
          <p:spPr>
            <a:xfrm flipV="1">
              <a:off x="7382664" y="353525"/>
              <a:ext cx="0" cy="7606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Rectangle 54">
              <a:extLst>
                <a:ext uri="{FF2B5EF4-FFF2-40B4-BE49-F238E27FC236}">
                  <a16:creationId xmlns:a16="http://schemas.microsoft.com/office/drawing/2014/main" id="{F2ECB7C7-5194-4CEB-BDDF-EAF5B0570F1F}"/>
                </a:ext>
              </a:extLst>
            </p:cNvPr>
            <p:cNvSpPr/>
            <p:nvPr/>
          </p:nvSpPr>
          <p:spPr>
            <a:xfrm rot="16200000" flipV="1">
              <a:off x="4606469" y="304011"/>
              <a:ext cx="45720" cy="99837"/>
            </a:xfrm>
            <a:prstGeom prst="rect">
              <a:avLst/>
            </a:prstGeom>
            <a:solidFill>
              <a:srgbClr val="C00000"/>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56" name="Shape 41">
              <a:extLst>
                <a:ext uri="{FF2B5EF4-FFF2-40B4-BE49-F238E27FC236}">
                  <a16:creationId xmlns:a16="http://schemas.microsoft.com/office/drawing/2014/main" id="{B3940A3C-D3AA-4D2D-8D4F-09361764A022}"/>
                </a:ext>
              </a:extLst>
            </p:cNvPr>
            <p:cNvSpPr/>
            <p:nvPr/>
          </p:nvSpPr>
          <p:spPr>
            <a:xfrm rot="16200000" flipV="1">
              <a:off x="8839449" y="278200"/>
              <a:ext cx="73387" cy="146304"/>
            </a:xfrm>
            <a:prstGeom prst="rect">
              <a:avLst/>
            </a:prstGeom>
            <a:solidFill>
              <a:schemeClr val="accent6">
                <a:lumMod val="75000"/>
              </a:schemeClr>
            </a:solidFill>
            <a:ln>
              <a:solidFill>
                <a:srgbClr val="000000"/>
              </a:solidFill>
              <a:miter lim="400000"/>
            </a:ln>
          </p:spPr>
          <p:txBody>
            <a:bodyPr lIns="50800" tIns="50800" rIns="50800" bIns="50800" anchor="ctr"/>
            <a:lstStyle/>
            <a:p>
              <a:pPr marL="0" marR="0" lvl="0" indent="0" defTabSz="1219170" eaLnBrk="1" fontAlgn="auto" latinLnBrk="0" hangingPunct="1">
                <a:lnSpc>
                  <a:spcPct val="100000"/>
                </a:lnSpc>
                <a:spcBef>
                  <a:spcPts val="0"/>
                </a:spcBef>
                <a:spcAft>
                  <a:spcPts val="0"/>
                </a:spcAft>
                <a:buClrTx/>
                <a:buSzTx/>
                <a:buFontTx/>
                <a:buNone/>
                <a:tabLst/>
                <a:defRPr sz="2400">
                  <a:solidFill>
                    <a:srgbClr val="FFFFFF"/>
                  </a:solidFill>
                </a:defRPr>
              </a:pPr>
              <a:endParaRPr kumimoji="0" sz="3200" b="0" i="0" u="none" strike="noStrike" kern="0" cap="none" spc="0" normalizeH="0" baseline="0" noProof="0">
                <a:ln>
                  <a:noFill/>
                </a:ln>
                <a:solidFill>
                  <a:srgbClr val="FFFFFF"/>
                </a:solidFill>
                <a:effectLst/>
                <a:uLnTx/>
                <a:uFillTx/>
              </a:endParaRPr>
            </a:p>
          </p:txBody>
        </p:sp>
        <p:sp>
          <p:nvSpPr>
            <p:cNvPr id="57" name="Isosceles Triangle 56">
              <a:extLst>
                <a:ext uri="{FF2B5EF4-FFF2-40B4-BE49-F238E27FC236}">
                  <a16:creationId xmlns:a16="http://schemas.microsoft.com/office/drawing/2014/main" id="{229E8EED-E911-4821-A233-486C1D0BA80B}"/>
                </a:ext>
              </a:extLst>
            </p:cNvPr>
            <p:cNvSpPr/>
            <p:nvPr/>
          </p:nvSpPr>
          <p:spPr>
            <a:xfrm rot="5400000" flipV="1">
              <a:off x="140948" y="1041626"/>
              <a:ext cx="135372" cy="130848"/>
            </a:xfrm>
            <a:prstGeom prst="triangle">
              <a:avLst/>
            </a:prstGeom>
            <a:solidFill>
              <a:schemeClr val="accent6">
                <a:lumMod val="75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58" name="Shape 41">
              <a:extLst>
                <a:ext uri="{FF2B5EF4-FFF2-40B4-BE49-F238E27FC236}">
                  <a16:creationId xmlns:a16="http://schemas.microsoft.com/office/drawing/2014/main" id="{6CE631CC-5ED9-421E-8C66-B527AB00064A}"/>
                </a:ext>
              </a:extLst>
            </p:cNvPr>
            <p:cNvSpPr/>
            <p:nvPr userDrawn="1"/>
          </p:nvSpPr>
          <p:spPr>
            <a:xfrm rot="16200000" flipV="1">
              <a:off x="8825679" y="4683216"/>
              <a:ext cx="73387" cy="146304"/>
            </a:xfrm>
            <a:prstGeom prst="rect">
              <a:avLst/>
            </a:prstGeom>
            <a:solidFill>
              <a:schemeClr val="accent6">
                <a:lumMod val="75000"/>
              </a:schemeClr>
            </a:solidFill>
            <a:ln>
              <a:solidFill>
                <a:srgbClr val="000000"/>
              </a:solidFill>
              <a:miter lim="400000"/>
            </a:ln>
          </p:spPr>
          <p:txBody>
            <a:bodyPr lIns="50800" tIns="50800" rIns="50800" bIns="50800" anchor="ctr"/>
            <a:lstStyle/>
            <a:p>
              <a:pPr marL="0" marR="0" lvl="0" indent="0" defTabSz="1219170" eaLnBrk="1" fontAlgn="auto" latinLnBrk="0" hangingPunct="1">
                <a:lnSpc>
                  <a:spcPct val="100000"/>
                </a:lnSpc>
                <a:spcBef>
                  <a:spcPts val="0"/>
                </a:spcBef>
                <a:spcAft>
                  <a:spcPts val="0"/>
                </a:spcAft>
                <a:buClrTx/>
                <a:buSzTx/>
                <a:buFontTx/>
                <a:buNone/>
                <a:tabLst/>
                <a:defRPr sz="2400">
                  <a:solidFill>
                    <a:srgbClr val="FFFFFF"/>
                  </a:solidFill>
                </a:defRPr>
              </a:pPr>
              <a:endParaRPr kumimoji="0" sz="3200" b="0" i="0" u="none" strike="noStrike" kern="0" cap="none" spc="0" normalizeH="0" baseline="0" noProof="0">
                <a:ln>
                  <a:noFill/>
                </a:ln>
                <a:solidFill>
                  <a:srgbClr val="FFFFFF"/>
                </a:solidFill>
                <a:effectLst/>
                <a:uLnTx/>
                <a:uFillTx/>
              </a:endParaRPr>
            </a:p>
          </p:txBody>
        </p:sp>
        <p:sp>
          <p:nvSpPr>
            <p:cNvPr id="59" name="Shape 41">
              <a:extLst>
                <a:ext uri="{FF2B5EF4-FFF2-40B4-BE49-F238E27FC236}">
                  <a16:creationId xmlns:a16="http://schemas.microsoft.com/office/drawing/2014/main" id="{7FEAE344-F94C-4FAF-9907-647C893985C1}"/>
                </a:ext>
              </a:extLst>
            </p:cNvPr>
            <p:cNvSpPr/>
            <p:nvPr userDrawn="1"/>
          </p:nvSpPr>
          <p:spPr>
            <a:xfrm rot="5400000" flipV="1">
              <a:off x="197998" y="4683217"/>
              <a:ext cx="73387" cy="146304"/>
            </a:xfrm>
            <a:prstGeom prst="rect">
              <a:avLst/>
            </a:prstGeom>
            <a:solidFill>
              <a:schemeClr val="accent6">
                <a:lumMod val="75000"/>
              </a:schemeClr>
            </a:solidFill>
            <a:ln>
              <a:solidFill>
                <a:srgbClr val="000000"/>
              </a:solidFill>
              <a:miter lim="400000"/>
            </a:ln>
          </p:spPr>
          <p:txBody>
            <a:bodyPr lIns="50800" tIns="50800" rIns="50800" bIns="50800" anchor="ctr"/>
            <a:lstStyle/>
            <a:p>
              <a:pPr marL="0" marR="0" lvl="0" indent="0" defTabSz="1219170" eaLnBrk="1" fontAlgn="auto" latinLnBrk="0" hangingPunct="1">
                <a:lnSpc>
                  <a:spcPct val="100000"/>
                </a:lnSpc>
                <a:spcBef>
                  <a:spcPts val="0"/>
                </a:spcBef>
                <a:spcAft>
                  <a:spcPts val="0"/>
                </a:spcAft>
                <a:buClrTx/>
                <a:buSzTx/>
                <a:buFontTx/>
                <a:buNone/>
                <a:tabLst/>
                <a:defRPr sz="2400">
                  <a:solidFill>
                    <a:srgbClr val="FFFFFF"/>
                  </a:solidFill>
                </a:defRPr>
              </a:pPr>
              <a:endParaRPr kumimoji="0" sz="3200" b="0" i="0" u="none" strike="noStrike" kern="0" cap="none" spc="0" normalizeH="0" baseline="0" noProof="0">
                <a:ln>
                  <a:noFill/>
                </a:ln>
                <a:solidFill>
                  <a:srgbClr val="FFFFFF"/>
                </a:solidFill>
                <a:effectLst/>
                <a:uLnTx/>
                <a:uFillTx/>
              </a:endParaRPr>
            </a:p>
          </p:txBody>
        </p:sp>
      </p:grpSp>
      <p:sp>
        <p:nvSpPr>
          <p:cNvPr id="2" name="Title 2">
            <a:extLst>
              <a:ext uri="{FF2B5EF4-FFF2-40B4-BE49-F238E27FC236}">
                <a16:creationId xmlns:a16="http://schemas.microsoft.com/office/drawing/2014/main" id="{02486E72-78CD-A555-F773-56401A9FFA96}"/>
              </a:ext>
            </a:extLst>
          </p:cNvPr>
          <p:cNvSpPr>
            <a:spLocks noGrp="1"/>
          </p:cNvSpPr>
          <p:nvPr>
            <p:ph type="title" hasCustomPrompt="1"/>
          </p:nvPr>
        </p:nvSpPr>
        <p:spPr>
          <a:xfrm>
            <a:off x="266700" y="279400"/>
            <a:ext cx="10515600" cy="758825"/>
          </a:xfrm>
          <a:prstGeom prst="rect">
            <a:avLst/>
          </a:prstGeom>
        </p:spPr>
        <p:txBody>
          <a:bodyPr/>
          <a:lstStyle>
            <a:lvl1pPr>
              <a:defRPr sz="5500" b="1" spc="300">
                <a:solidFill>
                  <a:srgbClr val="00205B"/>
                </a:solidFill>
                <a:latin typeface="Alt Gothic Comp ATF" panose="020B0608040502040204" pitchFamily="34" charset="0"/>
              </a:defRPr>
            </a:lvl1pPr>
          </a:lstStyle>
          <a:p>
            <a:r>
              <a:rPr lang="en-US" dirty="0"/>
              <a:t>INSERT TITLE HERE</a:t>
            </a:r>
          </a:p>
        </p:txBody>
      </p:sp>
      <p:pic>
        <p:nvPicPr>
          <p:cNvPr id="3" name="Picture 2" descr="Logo&#10;&#10;Description automatically generated">
            <a:extLst>
              <a:ext uri="{FF2B5EF4-FFF2-40B4-BE49-F238E27FC236}">
                <a16:creationId xmlns:a16="http://schemas.microsoft.com/office/drawing/2014/main" id="{93D69857-BE14-F143-3260-9F910DC985F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1114" y="5854486"/>
            <a:ext cx="570781" cy="888737"/>
          </a:xfrm>
          <a:prstGeom prst="rect">
            <a:avLst/>
          </a:prstGeom>
        </p:spPr>
      </p:pic>
    </p:spTree>
    <p:custDataLst>
      <p:tags r:id="rId1"/>
    </p:custDataLst>
    <p:extLst>
      <p:ext uri="{BB962C8B-B14F-4D97-AF65-F5344CB8AC3E}">
        <p14:creationId xmlns:p14="http://schemas.microsoft.com/office/powerpoint/2010/main" val="19689516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Full Field">
    <p:bg>
      <p:bgPr>
        <a:solidFill>
          <a:schemeClr val="bg1"/>
        </a:solidFill>
        <a:effectLst/>
      </p:bgPr>
    </p:bg>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20D31B0F-A0FB-18D7-2508-47DE851FFCCC}"/>
              </a:ext>
            </a:extLst>
          </p:cNvPr>
          <p:cNvSpPr>
            <a:spLocks noGrp="1"/>
          </p:cNvSpPr>
          <p:nvPr>
            <p:ph type="title" hasCustomPrompt="1"/>
          </p:nvPr>
        </p:nvSpPr>
        <p:spPr>
          <a:xfrm>
            <a:off x="266700" y="279400"/>
            <a:ext cx="10515600" cy="758825"/>
          </a:xfrm>
          <a:prstGeom prst="rect">
            <a:avLst/>
          </a:prstGeom>
        </p:spPr>
        <p:txBody>
          <a:bodyPr/>
          <a:lstStyle>
            <a:lvl1pPr>
              <a:defRPr sz="5500" b="1" spc="300">
                <a:solidFill>
                  <a:srgbClr val="00205B"/>
                </a:solidFill>
                <a:latin typeface="Alt Gothic Comp ATF" panose="020B0608040502040204" pitchFamily="34" charset="0"/>
              </a:defRPr>
            </a:lvl1pPr>
          </a:lstStyle>
          <a:p>
            <a:r>
              <a:rPr lang="en-US" dirty="0"/>
              <a:t>INSERT TITLE HERE</a:t>
            </a:r>
          </a:p>
        </p:txBody>
      </p:sp>
      <p:pic>
        <p:nvPicPr>
          <p:cNvPr id="3" name="Picture 2" descr="Logo&#10;&#10;Description automatically generated">
            <a:extLst>
              <a:ext uri="{FF2B5EF4-FFF2-40B4-BE49-F238E27FC236}">
                <a16:creationId xmlns:a16="http://schemas.microsoft.com/office/drawing/2014/main" id="{44F838EE-EE04-9BB1-271C-06AA6C32F85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1114" y="5854486"/>
            <a:ext cx="570781" cy="888737"/>
          </a:xfrm>
          <a:prstGeom prst="rect">
            <a:avLst/>
          </a:prstGeom>
        </p:spPr>
      </p:pic>
      <p:pic>
        <p:nvPicPr>
          <p:cNvPr id="4" name="Picture 3" descr="Chart, box and whisker chart&#10;&#10;Description automatically generated">
            <a:extLst>
              <a:ext uri="{FF2B5EF4-FFF2-40B4-BE49-F238E27FC236}">
                <a16:creationId xmlns:a16="http://schemas.microsoft.com/office/drawing/2014/main" id="{2FD788B4-1205-074B-B7FA-7E89A30B4E28}"/>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30282" y="1618216"/>
            <a:ext cx="10531434" cy="4680638"/>
          </a:xfrm>
          <a:prstGeom prst="rect">
            <a:avLst/>
          </a:prstGeom>
        </p:spPr>
      </p:pic>
    </p:spTree>
    <p:custDataLst>
      <p:tags r:id="rId1"/>
    </p:custDataLst>
    <p:extLst>
      <p:ext uri="{BB962C8B-B14F-4D97-AF65-F5344CB8AC3E}">
        <p14:creationId xmlns:p14="http://schemas.microsoft.com/office/powerpoint/2010/main" val="9182217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Field Left Solo">
    <p:bg>
      <p:bgPr>
        <a:solidFill>
          <a:schemeClr val="bg1"/>
        </a:solidFill>
        <a:effectLst/>
      </p:bgPr>
    </p:bg>
    <p:spTree>
      <p:nvGrpSpPr>
        <p:cNvPr id="1" name=""/>
        <p:cNvGrpSpPr/>
        <p:nvPr/>
      </p:nvGrpSpPr>
      <p:grpSpPr>
        <a:xfrm>
          <a:off x="0" y="0"/>
          <a:ext cx="0" cy="0"/>
          <a:chOff x="0" y="0"/>
          <a:chExt cx="0" cy="0"/>
        </a:xfrm>
      </p:grpSpPr>
      <p:grpSp>
        <p:nvGrpSpPr>
          <p:cNvPr id="93" name="Group 92"/>
          <p:cNvGrpSpPr/>
          <p:nvPr userDrawn="1"/>
        </p:nvGrpSpPr>
        <p:grpSpPr>
          <a:xfrm flipH="1">
            <a:off x="2987319" y="1307505"/>
            <a:ext cx="6217361" cy="5271095"/>
            <a:chOff x="4487571" y="624396"/>
            <a:chExt cx="4506624" cy="4157154"/>
          </a:xfrm>
        </p:grpSpPr>
        <p:sp>
          <p:nvSpPr>
            <p:cNvPr id="94" name="Rectangle 93"/>
            <p:cNvSpPr/>
            <p:nvPr/>
          </p:nvSpPr>
          <p:spPr>
            <a:xfrm flipH="1">
              <a:off x="4534044" y="730240"/>
              <a:ext cx="1626375" cy="3518814"/>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5" name="Rectangle 94"/>
            <p:cNvSpPr/>
            <p:nvPr/>
          </p:nvSpPr>
          <p:spPr>
            <a:xfrm flipH="1">
              <a:off x="6160418" y="730240"/>
              <a:ext cx="2796507" cy="597317"/>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6" name="Rectangle 95"/>
            <p:cNvSpPr/>
            <p:nvPr/>
          </p:nvSpPr>
          <p:spPr>
            <a:xfrm flipH="1">
              <a:off x="6160419" y="3651737"/>
              <a:ext cx="2796810" cy="597317"/>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7" name="Shape 42"/>
            <p:cNvSpPr/>
            <p:nvPr/>
          </p:nvSpPr>
          <p:spPr>
            <a:xfrm flipH="1">
              <a:off x="8930023" y="624396"/>
              <a:ext cx="64172" cy="119937"/>
            </a:xfrm>
            <a:prstGeom prst="rect">
              <a:avLst/>
            </a:prstGeom>
            <a:solidFill>
              <a:schemeClr val="accent6">
                <a:lumMod val="75000"/>
              </a:schemeClr>
            </a:solidFill>
            <a:ln w="9525">
              <a:solidFill>
                <a:srgbClr val="000000"/>
              </a:solidFill>
              <a:miter lim="400000"/>
            </a:ln>
          </p:spPr>
          <p:txBody>
            <a:bodyPr lIns="50800" tIns="50800" rIns="50800" bIns="50800" anchor="ctr"/>
            <a:lstStyle/>
            <a:p>
              <a:pPr marL="0" marR="0" lvl="0" indent="0" defTabSz="914377" eaLnBrk="1" fontAlgn="auto" latinLnBrk="0" hangingPunct="1">
                <a:lnSpc>
                  <a:spcPct val="100000"/>
                </a:lnSpc>
                <a:spcBef>
                  <a:spcPts val="0"/>
                </a:spcBef>
                <a:spcAft>
                  <a:spcPts val="0"/>
                </a:spcAft>
                <a:buClrTx/>
                <a:buSzTx/>
                <a:buFontTx/>
                <a:buNone/>
                <a:tabLst/>
                <a:defRPr sz="2400">
                  <a:solidFill>
                    <a:srgbClr val="FFFFFF"/>
                  </a:solidFill>
                </a:defRPr>
              </a:pPr>
              <a:endParaRPr kumimoji="0" sz="2400" b="0" i="0" u="none" strike="noStrike" kern="0" cap="none" spc="0" normalizeH="0" baseline="0" noProof="0">
                <a:ln>
                  <a:noFill/>
                </a:ln>
                <a:solidFill>
                  <a:srgbClr val="FFFFFF"/>
                </a:solidFill>
                <a:effectLst/>
                <a:uLnTx/>
                <a:uFillTx/>
              </a:endParaRPr>
            </a:p>
          </p:txBody>
        </p:sp>
        <p:sp>
          <p:nvSpPr>
            <p:cNvPr id="98" name="Shape 41"/>
            <p:cNvSpPr/>
            <p:nvPr/>
          </p:nvSpPr>
          <p:spPr>
            <a:xfrm flipH="1">
              <a:off x="8929041" y="4240361"/>
              <a:ext cx="64172" cy="113896"/>
            </a:xfrm>
            <a:prstGeom prst="rect">
              <a:avLst/>
            </a:prstGeom>
            <a:solidFill>
              <a:schemeClr val="accent6">
                <a:lumMod val="75000"/>
              </a:schemeClr>
            </a:solidFill>
            <a:ln w="9525">
              <a:solidFill>
                <a:srgbClr val="000000"/>
              </a:solidFill>
              <a:miter lim="400000"/>
            </a:ln>
          </p:spPr>
          <p:txBody>
            <a:bodyPr lIns="50800" tIns="50800" rIns="50800" bIns="50800" anchor="ctr"/>
            <a:lstStyle/>
            <a:p>
              <a:pPr marL="0" marR="0" lvl="0" indent="0" defTabSz="914377" eaLnBrk="1" fontAlgn="auto" latinLnBrk="0" hangingPunct="1">
                <a:lnSpc>
                  <a:spcPct val="100000"/>
                </a:lnSpc>
                <a:spcBef>
                  <a:spcPts val="0"/>
                </a:spcBef>
                <a:spcAft>
                  <a:spcPts val="0"/>
                </a:spcAft>
                <a:buClrTx/>
                <a:buSzTx/>
                <a:buFontTx/>
                <a:buNone/>
                <a:tabLst/>
                <a:defRPr sz="2400">
                  <a:solidFill>
                    <a:srgbClr val="FFFFFF"/>
                  </a:solidFill>
                </a:defRPr>
              </a:pPr>
              <a:endParaRPr kumimoji="0" sz="2400" b="0" i="0" u="none" strike="noStrike" kern="0" cap="none" spc="0" normalizeH="0" baseline="0" noProof="0">
                <a:ln>
                  <a:noFill/>
                </a:ln>
                <a:solidFill>
                  <a:srgbClr val="FFFFFF"/>
                </a:solidFill>
                <a:effectLst/>
                <a:uLnTx/>
                <a:uFillTx/>
              </a:endParaRPr>
            </a:p>
          </p:txBody>
        </p:sp>
        <p:sp>
          <p:nvSpPr>
            <p:cNvPr id="99" name="Rectangle 98"/>
            <p:cNvSpPr/>
            <p:nvPr/>
          </p:nvSpPr>
          <p:spPr>
            <a:xfrm flipH="1">
              <a:off x="5354506" y="4249055"/>
              <a:ext cx="1263083" cy="423805"/>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0" name="Shape 13"/>
            <p:cNvSpPr/>
            <p:nvPr/>
          </p:nvSpPr>
          <p:spPr>
            <a:xfrm flipH="1">
              <a:off x="5305394" y="4184677"/>
              <a:ext cx="95921" cy="7194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chemeClr val="accent6">
                <a:lumMod val="75000"/>
              </a:schemeClr>
            </a:solidFill>
            <a:ln w="9525">
              <a:solidFill>
                <a:srgbClr val="000000"/>
              </a:solidFill>
              <a:miter lim="400000"/>
            </a:ln>
          </p:spPr>
          <p:txBody>
            <a:bodyPr lIns="50800" tIns="50800" rIns="50800" bIns="50800" anchor="ctr"/>
            <a:lstStyle/>
            <a:p>
              <a:pPr marL="0" marR="0" lvl="0" indent="0" defTabSz="914377" eaLnBrk="1" fontAlgn="auto" latinLnBrk="0" hangingPunct="1">
                <a:lnSpc>
                  <a:spcPct val="100000"/>
                </a:lnSpc>
                <a:spcBef>
                  <a:spcPts val="0"/>
                </a:spcBef>
                <a:spcAft>
                  <a:spcPts val="0"/>
                </a:spcAft>
                <a:buClrTx/>
                <a:buSzTx/>
                <a:buFontTx/>
                <a:buNone/>
                <a:tabLst/>
                <a:defRPr sz="2600">
                  <a:solidFill>
                    <a:srgbClr val="FFFFFF"/>
                  </a:solidFill>
                </a:defRPr>
              </a:pPr>
              <a:endParaRPr kumimoji="0" sz="2600" b="0" i="0" u="none" strike="noStrike" kern="0" cap="none" spc="0" normalizeH="0" baseline="0" noProof="0">
                <a:ln>
                  <a:noFill/>
                </a:ln>
                <a:solidFill>
                  <a:srgbClr val="FFFFFF"/>
                </a:solidFill>
                <a:effectLst/>
                <a:uLnTx/>
                <a:uFillTx/>
              </a:endParaRPr>
            </a:p>
          </p:txBody>
        </p:sp>
        <p:sp>
          <p:nvSpPr>
            <p:cNvPr id="101" name="Shape 35"/>
            <p:cNvSpPr/>
            <p:nvPr/>
          </p:nvSpPr>
          <p:spPr>
            <a:xfrm flipH="1">
              <a:off x="7532487" y="2276247"/>
              <a:ext cx="462717" cy="450769"/>
            </a:xfrm>
            <a:prstGeom prst="ellipse">
              <a:avLst/>
            </a:prstGeom>
            <a:noFill/>
            <a:ln w="28575" cap="flat">
              <a:solidFill>
                <a:schemeClr val="tx1"/>
              </a:solidFill>
              <a:prstDash val="solid"/>
              <a:miter lim="400000"/>
            </a:ln>
            <a:effectLst/>
          </p:spPr>
          <p:txBody>
            <a:bodyPr wrap="square" lIns="50800" tIns="50800" rIns="50800" bIns="50800" numCol="1" anchor="ctr">
              <a:noAutofit/>
            </a:bodyPr>
            <a:lstStyle/>
            <a:p>
              <a:pPr marL="0" marR="0" lvl="0" indent="0" defTabSz="914377" eaLnBrk="1" fontAlgn="auto" latinLnBrk="0" hangingPunct="1">
                <a:lnSpc>
                  <a:spcPct val="100000"/>
                </a:lnSpc>
                <a:spcBef>
                  <a:spcPts val="0"/>
                </a:spcBef>
                <a:spcAft>
                  <a:spcPts val="0"/>
                </a:spcAft>
                <a:buClrTx/>
                <a:buSzTx/>
                <a:buFontTx/>
                <a:buNone/>
                <a:tabLst/>
                <a:defRPr sz="2400">
                  <a:solidFill>
                    <a:srgbClr val="FFFFFF"/>
                  </a:solidFill>
                </a:defRPr>
              </a:pPr>
              <a:endParaRPr kumimoji="0" sz="2400" b="0" i="0" u="none" strike="noStrike" kern="0" cap="none" spc="0" normalizeH="0" baseline="0" noProof="0">
                <a:ln>
                  <a:noFill/>
                </a:ln>
                <a:solidFill>
                  <a:srgbClr val="FFFFFF"/>
                </a:solidFill>
                <a:effectLst/>
                <a:uLnTx/>
                <a:uFillTx/>
              </a:endParaRPr>
            </a:p>
          </p:txBody>
        </p:sp>
        <p:sp>
          <p:nvSpPr>
            <p:cNvPr id="102" name="Shape 36"/>
            <p:cNvSpPr/>
            <p:nvPr/>
          </p:nvSpPr>
          <p:spPr>
            <a:xfrm flipH="1" flipV="1">
              <a:off x="7763846" y="2421056"/>
              <a:ext cx="0" cy="161149"/>
            </a:xfrm>
            <a:prstGeom prst="line">
              <a:avLst/>
            </a:prstGeom>
            <a:noFill/>
            <a:ln w="19050" cap="flat">
              <a:solidFill>
                <a:schemeClr val="tx1"/>
              </a:solidFill>
              <a:prstDash val="solid"/>
              <a:miter lim="400000"/>
            </a:ln>
            <a:effectLst/>
          </p:spPr>
          <p:txBody>
            <a:bodyPr wrap="square" lIns="50800" tIns="50800" rIns="50800" bIns="50800" numCol="1" anchor="ctr">
              <a:noAutofit/>
            </a:bodyPr>
            <a:lstStyle/>
            <a:p>
              <a:pPr marL="0" marR="0" lvl="0" indent="0" defTabSz="914377" eaLnBrk="1" fontAlgn="auto" latinLnBrk="0" hangingPunct="1">
                <a:lnSpc>
                  <a:spcPct val="100000"/>
                </a:lnSpc>
                <a:spcBef>
                  <a:spcPts val="0"/>
                </a:spcBef>
                <a:spcAft>
                  <a:spcPts val="0"/>
                </a:spcAft>
                <a:buClrTx/>
                <a:buSzTx/>
                <a:buFontTx/>
                <a:buNone/>
                <a:tabLst/>
                <a:defRPr sz="2400"/>
              </a:pPr>
              <a:endParaRPr kumimoji="0" sz="2400" b="0" i="0" u="none" strike="noStrike" kern="0" cap="none" spc="0" normalizeH="0" baseline="0" noProof="0">
                <a:ln>
                  <a:noFill/>
                </a:ln>
                <a:solidFill>
                  <a:sysClr val="windowText" lastClr="000000"/>
                </a:solidFill>
                <a:effectLst/>
                <a:uLnTx/>
                <a:uFillTx/>
              </a:endParaRPr>
            </a:p>
          </p:txBody>
        </p:sp>
        <p:cxnSp>
          <p:nvCxnSpPr>
            <p:cNvPr id="103" name="Straight Connector 102"/>
            <p:cNvCxnSpPr/>
            <p:nvPr/>
          </p:nvCxnSpPr>
          <p:spPr>
            <a:xfrm flipH="1" flipV="1">
              <a:off x="5354203" y="4256618"/>
              <a:ext cx="0" cy="52493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04" name="Rectangle 103"/>
            <p:cNvSpPr/>
            <p:nvPr/>
          </p:nvSpPr>
          <p:spPr>
            <a:xfrm flipH="1">
              <a:off x="6160418" y="1328649"/>
              <a:ext cx="2796507" cy="232059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cxnSp>
          <p:nvCxnSpPr>
            <p:cNvPr id="105" name="Straight Connector 104"/>
            <p:cNvCxnSpPr/>
            <p:nvPr/>
          </p:nvCxnSpPr>
          <p:spPr>
            <a:xfrm>
              <a:off x="4536823" y="3651692"/>
              <a:ext cx="81318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4536823" y="1327557"/>
              <a:ext cx="81318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4536823" y="4672860"/>
              <a:ext cx="81318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08" name="Shape 39"/>
            <p:cNvSpPr/>
            <p:nvPr/>
          </p:nvSpPr>
          <p:spPr>
            <a:xfrm>
              <a:off x="4487571" y="624396"/>
              <a:ext cx="70848" cy="125745"/>
            </a:xfrm>
            <a:prstGeom prst="rect">
              <a:avLst/>
            </a:prstGeom>
            <a:solidFill>
              <a:schemeClr val="accent6">
                <a:lumMod val="75000"/>
              </a:schemeClr>
            </a:solidFill>
            <a:ln w="9525">
              <a:solidFill>
                <a:srgbClr val="000000"/>
              </a:solidFill>
              <a:miter lim="400000"/>
            </a:ln>
          </p:spPr>
          <p:txBody>
            <a:bodyPr lIns="50800" tIns="50800" rIns="50800" bIns="50800" anchor="ctr"/>
            <a:lstStyle/>
            <a:p>
              <a:pPr marL="0" marR="0" lvl="0" indent="0" defTabSz="914377" eaLnBrk="1" fontAlgn="auto" latinLnBrk="0" hangingPunct="1">
                <a:lnSpc>
                  <a:spcPct val="100000"/>
                </a:lnSpc>
                <a:spcBef>
                  <a:spcPts val="0"/>
                </a:spcBef>
                <a:spcAft>
                  <a:spcPts val="0"/>
                </a:spcAft>
                <a:buClrTx/>
                <a:buSzTx/>
                <a:buFontTx/>
                <a:buNone/>
                <a:tabLst/>
                <a:defRPr sz="2400">
                  <a:solidFill>
                    <a:srgbClr val="FFFFFF"/>
                  </a:solidFill>
                </a:defRPr>
              </a:pPr>
              <a:endParaRPr kumimoji="0" sz="2400" b="0" i="0" u="none" strike="noStrike" kern="0" cap="none" spc="0" normalizeH="0" baseline="0" noProof="0">
                <a:ln>
                  <a:noFill/>
                </a:ln>
                <a:solidFill>
                  <a:srgbClr val="FFFFFF"/>
                </a:solidFill>
                <a:effectLst/>
                <a:uLnTx/>
                <a:uFillTx/>
              </a:endParaRPr>
            </a:p>
          </p:txBody>
        </p:sp>
        <p:sp>
          <p:nvSpPr>
            <p:cNvPr id="109" name="Rectangle 108"/>
            <p:cNvSpPr/>
            <p:nvPr/>
          </p:nvSpPr>
          <p:spPr>
            <a:xfrm>
              <a:off x="4516358" y="2451713"/>
              <a:ext cx="39979" cy="99837"/>
            </a:xfrm>
            <a:prstGeom prst="rect">
              <a:avLst/>
            </a:prstGeom>
            <a:solidFill>
              <a:srgbClr val="C00000"/>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sp>
        <p:nvSpPr>
          <p:cNvPr id="2" name="Title 2">
            <a:extLst>
              <a:ext uri="{FF2B5EF4-FFF2-40B4-BE49-F238E27FC236}">
                <a16:creationId xmlns:a16="http://schemas.microsoft.com/office/drawing/2014/main" id="{593A62FD-621F-92F5-778D-85F583EAFD25}"/>
              </a:ext>
            </a:extLst>
          </p:cNvPr>
          <p:cNvSpPr>
            <a:spLocks noGrp="1"/>
          </p:cNvSpPr>
          <p:nvPr>
            <p:ph type="title" hasCustomPrompt="1"/>
          </p:nvPr>
        </p:nvSpPr>
        <p:spPr>
          <a:xfrm>
            <a:off x="266700" y="279400"/>
            <a:ext cx="10515600" cy="758825"/>
          </a:xfrm>
          <a:prstGeom prst="rect">
            <a:avLst/>
          </a:prstGeom>
        </p:spPr>
        <p:txBody>
          <a:bodyPr/>
          <a:lstStyle>
            <a:lvl1pPr>
              <a:defRPr sz="5500" b="1" spc="300">
                <a:solidFill>
                  <a:srgbClr val="00205B"/>
                </a:solidFill>
                <a:latin typeface="Alt Gothic Comp ATF" panose="020B0608040502040204" pitchFamily="34" charset="0"/>
              </a:defRPr>
            </a:lvl1pPr>
          </a:lstStyle>
          <a:p>
            <a:r>
              <a:rPr lang="en-US" dirty="0"/>
              <a:t>INSERT TITLE HERE</a:t>
            </a:r>
          </a:p>
        </p:txBody>
      </p:sp>
      <p:pic>
        <p:nvPicPr>
          <p:cNvPr id="3" name="Picture 2" descr="Logo&#10;&#10;Description automatically generated">
            <a:extLst>
              <a:ext uri="{FF2B5EF4-FFF2-40B4-BE49-F238E27FC236}">
                <a16:creationId xmlns:a16="http://schemas.microsoft.com/office/drawing/2014/main" id="{A6C0E859-A5A1-E87E-5A87-1969FC23803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51114" y="5854486"/>
            <a:ext cx="570781" cy="888737"/>
          </a:xfrm>
          <a:prstGeom prst="rect">
            <a:avLst/>
          </a:prstGeom>
        </p:spPr>
      </p:pic>
    </p:spTree>
    <p:extLst>
      <p:ext uri="{BB962C8B-B14F-4D97-AF65-F5344CB8AC3E}">
        <p14:creationId xmlns:p14="http://schemas.microsoft.com/office/powerpoint/2010/main" val="4190332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descr="Logo&#10;&#10;Description automatically generated">
            <a:extLst>
              <a:ext uri="{FF2B5EF4-FFF2-40B4-BE49-F238E27FC236}">
                <a16:creationId xmlns:a16="http://schemas.microsoft.com/office/drawing/2014/main" id="{67296446-D626-138E-9888-313766CD193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1114" y="5854486"/>
            <a:ext cx="570781" cy="888737"/>
          </a:xfrm>
          <a:prstGeom prst="rect">
            <a:avLst/>
          </a:prstGeom>
        </p:spPr>
      </p:pic>
      <p:sp>
        <p:nvSpPr>
          <p:cNvPr id="3" name="Title 2">
            <a:extLst>
              <a:ext uri="{FF2B5EF4-FFF2-40B4-BE49-F238E27FC236}">
                <a16:creationId xmlns:a16="http://schemas.microsoft.com/office/drawing/2014/main" id="{8DA46EA7-3335-D7F1-2B0C-D24C6C22BDC5}"/>
              </a:ext>
            </a:extLst>
          </p:cNvPr>
          <p:cNvSpPr>
            <a:spLocks noGrp="1"/>
          </p:cNvSpPr>
          <p:nvPr>
            <p:ph type="title" hasCustomPrompt="1"/>
          </p:nvPr>
        </p:nvSpPr>
        <p:spPr>
          <a:xfrm>
            <a:off x="3067050" y="288925"/>
            <a:ext cx="8963025" cy="758825"/>
          </a:xfrm>
          <a:prstGeom prst="rect">
            <a:avLst/>
          </a:prstGeom>
        </p:spPr>
        <p:txBody>
          <a:bodyPr/>
          <a:lstStyle>
            <a:lvl1pPr>
              <a:defRPr sz="5500" b="1" spc="300">
                <a:solidFill>
                  <a:srgbClr val="00205B"/>
                </a:solidFill>
                <a:latin typeface="Alt Gothic Comp ATF" panose="020B0608040502040204" pitchFamily="34" charset="0"/>
              </a:defRPr>
            </a:lvl1pPr>
          </a:lstStyle>
          <a:p>
            <a:r>
              <a:rPr lang="en-US" dirty="0"/>
              <a:t>INSERT TITLE HERE</a:t>
            </a:r>
          </a:p>
        </p:txBody>
      </p:sp>
    </p:spTree>
    <p:extLst>
      <p:ext uri="{BB962C8B-B14F-4D97-AF65-F5344CB8AC3E}">
        <p14:creationId xmlns:p14="http://schemas.microsoft.com/office/powerpoint/2010/main" val="4112559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descr="Logo&#10;&#10;Description automatically generated">
            <a:extLst>
              <a:ext uri="{FF2B5EF4-FFF2-40B4-BE49-F238E27FC236}">
                <a16:creationId xmlns:a16="http://schemas.microsoft.com/office/drawing/2014/main" id="{E49D1ED7-1719-0F84-87DA-F5A22D649E2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1114" y="5854486"/>
            <a:ext cx="570781" cy="888737"/>
          </a:xfrm>
          <a:prstGeom prst="rect">
            <a:avLst/>
          </a:prstGeom>
        </p:spPr>
      </p:pic>
      <p:sp>
        <p:nvSpPr>
          <p:cNvPr id="3" name="Title 2">
            <a:extLst>
              <a:ext uri="{FF2B5EF4-FFF2-40B4-BE49-F238E27FC236}">
                <a16:creationId xmlns:a16="http://schemas.microsoft.com/office/drawing/2014/main" id="{D6FF70A7-66CF-E488-DD34-D59911968DB6}"/>
              </a:ext>
            </a:extLst>
          </p:cNvPr>
          <p:cNvSpPr>
            <a:spLocks noGrp="1"/>
          </p:cNvSpPr>
          <p:nvPr>
            <p:ph type="title" hasCustomPrompt="1"/>
          </p:nvPr>
        </p:nvSpPr>
        <p:spPr>
          <a:xfrm>
            <a:off x="3067050" y="288925"/>
            <a:ext cx="8963025" cy="758825"/>
          </a:xfrm>
          <a:prstGeom prst="rect">
            <a:avLst/>
          </a:prstGeom>
        </p:spPr>
        <p:txBody>
          <a:bodyPr/>
          <a:lstStyle>
            <a:lvl1pPr>
              <a:defRPr sz="5500" b="1" spc="300">
                <a:solidFill>
                  <a:srgbClr val="00205B"/>
                </a:solidFill>
                <a:latin typeface="Alt Gothic Comp ATF" panose="020B0608040502040204" pitchFamily="34" charset="0"/>
              </a:defRPr>
            </a:lvl1pPr>
          </a:lstStyle>
          <a:p>
            <a:r>
              <a:rPr lang="en-US" dirty="0"/>
              <a:t>INSERT TITLE HERE</a:t>
            </a:r>
          </a:p>
        </p:txBody>
      </p:sp>
    </p:spTree>
    <p:extLst>
      <p:ext uri="{BB962C8B-B14F-4D97-AF65-F5344CB8AC3E}">
        <p14:creationId xmlns:p14="http://schemas.microsoft.com/office/powerpoint/2010/main" val="41137747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descr="Logo&#10;&#10;Description automatically generated">
            <a:extLst>
              <a:ext uri="{FF2B5EF4-FFF2-40B4-BE49-F238E27FC236}">
                <a16:creationId xmlns:a16="http://schemas.microsoft.com/office/drawing/2014/main" id="{3C80A5CB-82EC-02FE-E394-39B662B559B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1114" y="5854486"/>
            <a:ext cx="570781" cy="888737"/>
          </a:xfrm>
          <a:prstGeom prst="rect">
            <a:avLst/>
          </a:prstGeom>
        </p:spPr>
      </p:pic>
      <p:sp>
        <p:nvSpPr>
          <p:cNvPr id="3" name="Title 2">
            <a:extLst>
              <a:ext uri="{FF2B5EF4-FFF2-40B4-BE49-F238E27FC236}">
                <a16:creationId xmlns:a16="http://schemas.microsoft.com/office/drawing/2014/main" id="{63721909-F6EB-D52E-3DD5-6EC00DA2134C}"/>
              </a:ext>
            </a:extLst>
          </p:cNvPr>
          <p:cNvSpPr>
            <a:spLocks noGrp="1"/>
          </p:cNvSpPr>
          <p:nvPr>
            <p:ph type="title" hasCustomPrompt="1"/>
          </p:nvPr>
        </p:nvSpPr>
        <p:spPr>
          <a:xfrm>
            <a:off x="266700" y="279400"/>
            <a:ext cx="10515600" cy="758825"/>
          </a:xfrm>
          <a:prstGeom prst="rect">
            <a:avLst/>
          </a:prstGeom>
        </p:spPr>
        <p:txBody>
          <a:bodyPr/>
          <a:lstStyle>
            <a:lvl1pPr>
              <a:defRPr sz="5500" b="1" spc="300">
                <a:solidFill>
                  <a:srgbClr val="00205B"/>
                </a:solidFill>
                <a:latin typeface="Alt Gothic Comp ATF" panose="020B0608040502040204" pitchFamily="34" charset="0"/>
              </a:defRPr>
            </a:lvl1pPr>
          </a:lstStyle>
          <a:p>
            <a:r>
              <a:rPr lang="en-US" dirty="0"/>
              <a:t>INSERT TITLE HERE</a:t>
            </a:r>
          </a:p>
        </p:txBody>
      </p:sp>
    </p:spTree>
    <p:extLst>
      <p:ext uri="{BB962C8B-B14F-4D97-AF65-F5344CB8AC3E}">
        <p14:creationId xmlns:p14="http://schemas.microsoft.com/office/powerpoint/2010/main" val="26318524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descr="Logo&#10;&#10;Description automatically generated">
            <a:extLst>
              <a:ext uri="{FF2B5EF4-FFF2-40B4-BE49-F238E27FC236}">
                <a16:creationId xmlns:a16="http://schemas.microsoft.com/office/drawing/2014/main" id="{D2C9B9EC-83FC-2BAD-C639-AD7C060F0FD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1114" y="5854486"/>
            <a:ext cx="570781" cy="888737"/>
          </a:xfrm>
          <a:prstGeom prst="rect">
            <a:avLst/>
          </a:prstGeom>
        </p:spPr>
      </p:pic>
      <p:sp>
        <p:nvSpPr>
          <p:cNvPr id="3" name="Title 2">
            <a:extLst>
              <a:ext uri="{FF2B5EF4-FFF2-40B4-BE49-F238E27FC236}">
                <a16:creationId xmlns:a16="http://schemas.microsoft.com/office/drawing/2014/main" id="{6B2FB3B1-A04F-186C-6BB3-AA1884179084}"/>
              </a:ext>
            </a:extLst>
          </p:cNvPr>
          <p:cNvSpPr>
            <a:spLocks noGrp="1"/>
          </p:cNvSpPr>
          <p:nvPr>
            <p:ph type="title" hasCustomPrompt="1"/>
          </p:nvPr>
        </p:nvSpPr>
        <p:spPr>
          <a:xfrm>
            <a:off x="266700" y="279400"/>
            <a:ext cx="10515600" cy="758825"/>
          </a:xfrm>
          <a:prstGeom prst="rect">
            <a:avLst/>
          </a:prstGeom>
        </p:spPr>
        <p:txBody>
          <a:bodyPr/>
          <a:lstStyle>
            <a:lvl1pPr>
              <a:defRPr sz="5500" b="1" spc="300">
                <a:solidFill>
                  <a:srgbClr val="00205B"/>
                </a:solidFill>
                <a:latin typeface="Alt Gothic Comp ATF" panose="020B0608040502040204" pitchFamily="34" charset="0"/>
              </a:defRPr>
            </a:lvl1pPr>
          </a:lstStyle>
          <a:p>
            <a:r>
              <a:rPr lang="en-US" dirty="0"/>
              <a:t>INSERT TITLE HERE</a:t>
            </a:r>
          </a:p>
        </p:txBody>
      </p:sp>
    </p:spTree>
    <p:extLst>
      <p:ext uri="{BB962C8B-B14F-4D97-AF65-F5344CB8AC3E}">
        <p14:creationId xmlns:p14="http://schemas.microsoft.com/office/powerpoint/2010/main" val="21921816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07496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ustom Layou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86773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9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EED0D07D-3451-224A-A6EE-CD4426839D0D}"/>
              </a:ext>
            </a:extLst>
          </p:cNvPr>
          <p:cNvPicPr>
            <a:picLocks noChangeAspect="1"/>
          </p:cNvPicPr>
          <p:nvPr userDrawn="1"/>
        </p:nvPicPr>
        <p:blipFill>
          <a:blip r:embed="rId3"/>
          <a:stretch>
            <a:fillRect/>
          </a:stretch>
        </p:blipFill>
        <p:spPr>
          <a:xfrm>
            <a:off x="746760" y="765289"/>
            <a:ext cx="10698480" cy="6017895"/>
          </a:xfrm>
          <a:prstGeom prst="rect">
            <a:avLst/>
          </a:prstGeom>
        </p:spPr>
      </p:pic>
      <p:sp>
        <p:nvSpPr>
          <p:cNvPr id="6" name="Title 2">
            <a:extLst>
              <a:ext uri="{FF2B5EF4-FFF2-40B4-BE49-F238E27FC236}">
                <a16:creationId xmlns:a16="http://schemas.microsoft.com/office/drawing/2014/main" id="{011F3A9A-A8C3-C926-CEE6-D9A6525A8157}"/>
              </a:ext>
            </a:extLst>
          </p:cNvPr>
          <p:cNvSpPr>
            <a:spLocks noGrp="1"/>
          </p:cNvSpPr>
          <p:nvPr>
            <p:ph type="title" hasCustomPrompt="1"/>
          </p:nvPr>
        </p:nvSpPr>
        <p:spPr>
          <a:xfrm>
            <a:off x="266700" y="279400"/>
            <a:ext cx="10515600" cy="758825"/>
          </a:xfrm>
          <a:prstGeom prst="rect">
            <a:avLst/>
          </a:prstGeom>
        </p:spPr>
        <p:txBody>
          <a:bodyPr/>
          <a:lstStyle>
            <a:lvl1pPr>
              <a:defRPr sz="5500" b="1" spc="300">
                <a:solidFill>
                  <a:srgbClr val="00205B"/>
                </a:solidFill>
                <a:latin typeface="Alt Gothic Comp ATF" panose="020B0608040502040204" pitchFamily="34" charset="0"/>
              </a:defRPr>
            </a:lvl1pPr>
          </a:lstStyle>
          <a:p>
            <a:r>
              <a:rPr lang="en-US" dirty="0"/>
              <a:t>INSERT TITLE HERE</a:t>
            </a:r>
          </a:p>
        </p:txBody>
      </p:sp>
      <p:pic>
        <p:nvPicPr>
          <p:cNvPr id="7" name="Picture 6" descr="Logo&#10;&#10;Description automatically generated">
            <a:extLst>
              <a:ext uri="{FF2B5EF4-FFF2-40B4-BE49-F238E27FC236}">
                <a16:creationId xmlns:a16="http://schemas.microsoft.com/office/drawing/2014/main" id="{F0620074-694F-6B5B-5B84-439171A8003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51114" y="5854486"/>
            <a:ext cx="570781" cy="888737"/>
          </a:xfrm>
          <a:prstGeom prst="rect">
            <a:avLst/>
          </a:prstGeom>
        </p:spPr>
      </p:pic>
    </p:spTree>
    <p:extLst>
      <p:ext uri="{BB962C8B-B14F-4D97-AF65-F5344CB8AC3E}">
        <p14:creationId xmlns:p14="http://schemas.microsoft.com/office/powerpoint/2010/main" val="38565662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0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descr="Chart, box and whisker chart&#10;&#10;Description automatically generated">
            <a:extLst>
              <a:ext uri="{FF2B5EF4-FFF2-40B4-BE49-F238E27FC236}">
                <a16:creationId xmlns:a16="http://schemas.microsoft.com/office/drawing/2014/main" id="{80329F95-71C8-0047-8B15-01A74CA8949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0282" y="1618216"/>
            <a:ext cx="10531434" cy="4680638"/>
          </a:xfrm>
          <a:prstGeom prst="rect">
            <a:avLst/>
          </a:prstGeom>
        </p:spPr>
      </p:pic>
      <p:sp>
        <p:nvSpPr>
          <p:cNvPr id="2" name="Title 2">
            <a:extLst>
              <a:ext uri="{FF2B5EF4-FFF2-40B4-BE49-F238E27FC236}">
                <a16:creationId xmlns:a16="http://schemas.microsoft.com/office/drawing/2014/main" id="{80D4A799-23E9-D03C-4C28-3248622E4F86}"/>
              </a:ext>
            </a:extLst>
          </p:cNvPr>
          <p:cNvSpPr>
            <a:spLocks noGrp="1"/>
          </p:cNvSpPr>
          <p:nvPr>
            <p:ph type="title" hasCustomPrompt="1"/>
          </p:nvPr>
        </p:nvSpPr>
        <p:spPr>
          <a:xfrm>
            <a:off x="266700" y="279400"/>
            <a:ext cx="10515600" cy="758825"/>
          </a:xfrm>
          <a:prstGeom prst="rect">
            <a:avLst/>
          </a:prstGeom>
        </p:spPr>
        <p:txBody>
          <a:bodyPr/>
          <a:lstStyle>
            <a:lvl1pPr>
              <a:defRPr sz="5500" b="1" spc="300">
                <a:solidFill>
                  <a:srgbClr val="00205B"/>
                </a:solidFill>
                <a:latin typeface="Alt Gothic Comp ATF" panose="020B0608040502040204" pitchFamily="34" charset="0"/>
              </a:defRPr>
            </a:lvl1pPr>
          </a:lstStyle>
          <a:p>
            <a:r>
              <a:rPr lang="en-US" dirty="0"/>
              <a:t>INSERT TITLE HERE</a:t>
            </a:r>
          </a:p>
        </p:txBody>
      </p:sp>
      <p:pic>
        <p:nvPicPr>
          <p:cNvPr id="4" name="Picture 3" descr="Logo&#10;&#10;Description automatically generated">
            <a:extLst>
              <a:ext uri="{FF2B5EF4-FFF2-40B4-BE49-F238E27FC236}">
                <a16:creationId xmlns:a16="http://schemas.microsoft.com/office/drawing/2014/main" id="{87FF55AE-CC1F-8EE6-BF44-92BAD13AA100}"/>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51114" y="5854486"/>
            <a:ext cx="570781" cy="888737"/>
          </a:xfrm>
          <a:prstGeom prst="rect">
            <a:avLst/>
          </a:prstGeom>
        </p:spPr>
      </p:pic>
    </p:spTree>
    <p:extLst>
      <p:ext uri="{BB962C8B-B14F-4D97-AF65-F5344CB8AC3E}">
        <p14:creationId xmlns:p14="http://schemas.microsoft.com/office/powerpoint/2010/main" val="42886665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screen">
            <a:lum/>
            <a:extLst>
              <a:ext uri="{28A0092B-C50C-407E-A947-70E740481C1C}">
                <a14:useLocalDpi xmlns:a14="http://schemas.microsoft.com/office/drawing/2010/main"/>
              </a:ext>
            </a:extLst>
          </a:blip>
          <a:srcRect/>
          <a:stretch>
            <a:fillRect r="-6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96835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9" r:id="rId8"/>
    <p:sldLayoutId id="2147483660" r:id="rId9"/>
    <p:sldLayoutId id="2147483679" r:id="rId10"/>
    <p:sldLayoutId id="2147483680" r:id="rId11"/>
    <p:sldLayoutId id="214748368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notesSlide" Target="../notesSlides/notesSlide3.xml"/><Relationship Id="rId7" Type="http://schemas.openxmlformats.org/officeDocument/2006/relationships/diagramQuickStyle" Target="../diagrams/quickStyle1.xml"/><Relationship Id="rId2" Type="http://schemas.openxmlformats.org/officeDocument/2006/relationships/slideLayout" Target="../slideLayouts/slideLayout5.xml"/><Relationship Id="rId1" Type="http://schemas.openxmlformats.org/officeDocument/2006/relationships/tags" Target="../tags/tag3.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14.jpeg"/><Relationship Id="rId9" Type="http://schemas.microsoft.com/office/2007/relationships/diagramDrawing" Target="../diagrams/drawing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31.xml"/><Relationship Id="rId1" Type="http://schemas.openxmlformats.org/officeDocument/2006/relationships/slideLayout" Target="../slideLayouts/slideLayout4.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video" Target="https://www.youtube.com/embed/aKuMOhY9Hxw?feature=oembed" TargetMode="External"/><Relationship Id="rId7" Type="http://schemas.openxmlformats.org/officeDocument/2006/relationships/image" Target="../media/image40.jpeg"/><Relationship Id="rId2" Type="http://schemas.openxmlformats.org/officeDocument/2006/relationships/video" Target="https://www.youtube.com/embed/8BNmdeEiWSU?feature=oembed" TargetMode="External"/><Relationship Id="rId1" Type="http://schemas.openxmlformats.org/officeDocument/2006/relationships/video" Target="https://www.youtube.com/embed/8QdxP4Lsxds?feature=oembed" TargetMode="External"/><Relationship Id="rId6" Type="http://schemas.openxmlformats.org/officeDocument/2006/relationships/notesSlide" Target="../notesSlides/notesSlide33.xml"/><Relationship Id="rId5" Type="http://schemas.openxmlformats.org/officeDocument/2006/relationships/slideLayout" Target="../slideLayouts/slideLayout4.xml"/><Relationship Id="rId10" Type="http://schemas.openxmlformats.org/officeDocument/2006/relationships/image" Target="../media/image43.jpeg"/><Relationship Id="rId4" Type="http://schemas.openxmlformats.org/officeDocument/2006/relationships/video" Target="https://www.youtube.com/embed/bDY9Xb5tfao?feature=oembed" TargetMode="External"/><Relationship Id="rId9" Type="http://schemas.openxmlformats.org/officeDocument/2006/relationships/image" Target="../media/image42.jpeg"/></Relationships>
</file>

<file path=ppt/slides/_rels/slide3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35.xml"/><Relationship Id="rId1" Type="http://schemas.openxmlformats.org/officeDocument/2006/relationships/slideLayout" Target="../slideLayouts/slideLayout4.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7829E3-8F94-2EBC-9EEE-64AA9F5E27E4}"/>
              </a:ext>
            </a:extLst>
          </p:cNvPr>
          <p:cNvSpPr txBox="1"/>
          <p:nvPr/>
        </p:nvSpPr>
        <p:spPr>
          <a:xfrm>
            <a:off x="3770142" y="5781394"/>
            <a:ext cx="12043316"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82880"/>
            <a:r>
              <a:rPr lang="en-US" sz="2400" b="1" spc="100" dirty="0">
                <a:solidFill>
                  <a:srgbClr val="97999B"/>
                </a:solidFill>
                <a:latin typeface="Obvia Wide Medium" panose="02000503040000020004" pitchFamily="2" charset="77"/>
              </a:rPr>
              <a:t>MENS OFFICIALS DEVELOPMENT  </a:t>
            </a:r>
            <a:r>
              <a:rPr lang="en-US" sz="2400" b="1" i="0" spc="100" baseline="0" dirty="0">
                <a:solidFill>
                  <a:srgbClr val="97999B"/>
                </a:solidFill>
                <a:latin typeface="Obvia Wide Medium" panose="02000503040000020004" pitchFamily="2" charset="77"/>
              </a:rPr>
              <a:t>|  2025 SEASON</a:t>
            </a:r>
          </a:p>
        </p:txBody>
      </p:sp>
      <p:sp>
        <p:nvSpPr>
          <p:cNvPr id="4" name="TextBox 2">
            <a:extLst>
              <a:ext uri="{FF2B5EF4-FFF2-40B4-BE49-F238E27FC236}">
                <a16:creationId xmlns:a16="http://schemas.microsoft.com/office/drawing/2014/main" id="{06172E0A-A41E-1BC2-03E8-64BD6D193544}"/>
              </a:ext>
            </a:extLst>
          </p:cNvPr>
          <p:cNvSpPr txBox="1"/>
          <p:nvPr/>
        </p:nvSpPr>
        <p:spPr>
          <a:xfrm>
            <a:off x="0" y="24876"/>
            <a:ext cx="11464330" cy="938719"/>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82880"/>
            <a:r>
              <a:rPr lang="en-US" sz="5500" b="1" spc="300" dirty="0">
                <a:solidFill>
                  <a:schemeClr val="bg1"/>
                </a:solidFill>
                <a:latin typeface="Alt Gothic Comp ATF"/>
              </a:rPr>
              <a:t>MENS THREE-PERSON MECHANICS</a:t>
            </a:r>
            <a:endParaRPr lang="en-US" sz="5500" b="1" i="0" spc="300" dirty="0">
              <a:solidFill>
                <a:schemeClr val="bg1"/>
              </a:solidFill>
              <a:latin typeface="Alt Gothic Comp ATF" panose="020B0608040502040204" pitchFamily="34" charset="77"/>
            </a:endParaRPr>
          </a:p>
        </p:txBody>
      </p:sp>
    </p:spTree>
    <p:extLst>
      <p:ext uri="{BB962C8B-B14F-4D97-AF65-F5344CB8AC3E}">
        <p14:creationId xmlns:p14="http://schemas.microsoft.com/office/powerpoint/2010/main" val="37887170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C4E96D4-85CF-222B-07A9-D87B935AD884}"/>
              </a:ext>
            </a:extLst>
          </p:cNvPr>
          <p:cNvSpPr txBox="1"/>
          <p:nvPr/>
        </p:nvSpPr>
        <p:spPr>
          <a:xfrm>
            <a:off x="266701" y="1338284"/>
            <a:ext cx="4757056" cy="4324261"/>
          </a:xfrm>
          <a:prstGeom prst="rect">
            <a:avLst/>
          </a:prstGeom>
          <a:noFill/>
        </p:spPr>
        <p:txBody>
          <a:bodyPr wrap="square">
            <a:spAutoFit/>
          </a:bodyPr>
          <a:lstStyle/>
          <a:p>
            <a:pPr marL="182880" marR="0" lvl="0" indent="-182880" algn="l" defTabSz="914400" rtl="0" eaLnBrk="1" fontAlgn="auto" latinLnBrk="0" hangingPunct="1">
              <a:lnSpc>
                <a:spcPct val="100000"/>
              </a:lnSpc>
              <a:spcBef>
                <a:spcPts val="600"/>
              </a:spcBef>
              <a:spcAft>
                <a:spcPts val="0"/>
              </a:spcAft>
              <a:buClrTx/>
              <a:buSzTx/>
              <a:buFontTx/>
              <a:buNone/>
              <a:tabLst/>
              <a:defRPr/>
            </a:pPr>
            <a:r>
              <a:rPr kumimoji="0" lang="en-US" sz="2400" i="0" u="none" strike="noStrike" kern="1200" cap="none" spc="0" normalizeH="0" baseline="0" noProof="0" dirty="0">
                <a:ln>
                  <a:noFill/>
                </a:ln>
                <a:solidFill>
                  <a:prstClr val="black"/>
                </a:solidFill>
                <a:effectLst/>
                <a:uLnTx/>
                <a:uFillTx/>
                <a:latin typeface="Acumin Pro" panose="020B0504020202020204" pitchFamily="34" charset="0"/>
                <a:cs typeface="Helvetica"/>
              </a:rPr>
              <a:t>Messaging</a:t>
            </a:r>
          </a:p>
          <a:p>
            <a:pPr marL="182880" marR="0" lvl="0" indent="-18288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2400" dirty="0">
                <a:solidFill>
                  <a:prstClr val="black"/>
                </a:solidFill>
                <a:latin typeface="Acumin Pro" panose="020B0504020202020204" pitchFamily="34" charset="0"/>
                <a:cs typeface="Helvetica"/>
              </a:rPr>
              <a:t>Keep it short</a:t>
            </a:r>
          </a:p>
          <a:p>
            <a:pPr marL="182880" marR="0" lvl="0" indent="-18288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400" i="0" u="none" strike="noStrike" kern="1200" cap="none" spc="0" normalizeH="0" baseline="0" noProof="0" dirty="0">
                <a:ln>
                  <a:noFill/>
                </a:ln>
                <a:solidFill>
                  <a:prstClr val="black"/>
                </a:solidFill>
                <a:effectLst/>
                <a:uLnTx/>
                <a:uFillTx/>
                <a:latin typeface="Acumin Pro" panose="020B0504020202020204" pitchFamily="34" charset="0"/>
                <a:cs typeface="Helvetica"/>
              </a:rPr>
              <a:t>Know </a:t>
            </a:r>
            <a:r>
              <a:rPr lang="en-US" sz="2400" dirty="0">
                <a:solidFill>
                  <a:prstClr val="black"/>
                </a:solidFill>
                <a:latin typeface="Acumin Pro" panose="020B0504020202020204" pitchFamily="34" charset="0"/>
                <a:cs typeface="Helvetica"/>
              </a:rPr>
              <a:t>what you are going to say</a:t>
            </a:r>
          </a:p>
          <a:p>
            <a:pPr marL="182880" marR="0" lvl="0" indent="-18288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400" i="0" u="none" strike="noStrike" kern="1200" cap="none" spc="0" normalizeH="0" baseline="0" noProof="0" dirty="0">
                <a:ln>
                  <a:noFill/>
                </a:ln>
                <a:solidFill>
                  <a:prstClr val="black"/>
                </a:solidFill>
                <a:effectLst/>
                <a:uLnTx/>
                <a:uFillTx/>
                <a:latin typeface="Acumin Pro" panose="020B0504020202020204" pitchFamily="34" charset="0"/>
                <a:cs typeface="Helvetica"/>
              </a:rPr>
              <a:t>Ask the player t</a:t>
            </a:r>
            <a:r>
              <a:rPr lang="en-US" sz="2400" dirty="0">
                <a:solidFill>
                  <a:prstClr val="black"/>
                </a:solidFill>
                <a:latin typeface="Acumin Pro" panose="020B0504020202020204" pitchFamily="34" charset="0"/>
                <a:cs typeface="Helvetica"/>
              </a:rPr>
              <a:t>o Respect the Game!</a:t>
            </a:r>
          </a:p>
          <a:p>
            <a:pPr marL="182880" marR="0" lvl="0" indent="-18288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2400" dirty="0">
                <a:solidFill>
                  <a:prstClr val="black"/>
                </a:solidFill>
                <a:latin typeface="Acumin Pro" panose="020B0504020202020204" pitchFamily="34" charset="0"/>
                <a:cs typeface="Helvetica"/>
              </a:rPr>
              <a:t>Sportsmanship</a:t>
            </a:r>
          </a:p>
          <a:p>
            <a:pPr marL="182880" marR="0" lvl="0" indent="-18288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2400" dirty="0">
                <a:solidFill>
                  <a:prstClr val="black"/>
                </a:solidFill>
                <a:latin typeface="Acumin Pro" panose="020B0504020202020204" pitchFamily="34" charset="0"/>
                <a:cs typeface="Helvetica"/>
              </a:rPr>
              <a:t>“Questions are OK, Comments are not!”</a:t>
            </a:r>
          </a:p>
          <a:p>
            <a:pPr marL="182880" marR="0" lvl="0" indent="-18288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400" i="0" u="none" strike="noStrike" kern="1200" cap="none" spc="0" normalizeH="0" baseline="0" noProof="0" dirty="0">
                <a:ln>
                  <a:noFill/>
                </a:ln>
                <a:solidFill>
                  <a:prstClr val="black"/>
                </a:solidFill>
                <a:effectLst/>
                <a:uLnTx/>
                <a:uFillTx/>
                <a:latin typeface="Acumin Pro" panose="020B0504020202020204" pitchFamily="34" charset="0"/>
                <a:cs typeface="Helvetica"/>
              </a:rPr>
              <a:t>Goalie</a:t>
            </a:r>
            <a:r>
              <a:rPr lang="en-US" sz="2400" dirty="0">
                <a:solidFill>
                  <a:prstClr val="black"/>
                </a:solidFill>
                <a:latin typeface="Acumin Pro" panose="020B0504020202020204" pitchFamily="34" charset="0"/>
                <a:cs typeface="Helvetica"/>
              </a:rPr>
              <a:t>’s Cross</a:t>
            </a:r>
          </a:p>
          <a:p>
            <a:pPr marL="182880" marR="0" lvl="0" indent="-18288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400" i="0" u="none" strike="noStrike" kern="1200" cap="none" spc="0" normalizeH="0" baseline="0" noProof="0" dirty="0">
                <a:ln>
                  <a:noFill/>
                </a:ln>
                <a:solidFill>
                  <a:prstClr val="black"/>
                </a:solidFill>
                <a:effectLst/>
                <a:uLnTx/>
                <a:uFillTx/>
                <a:latin typeface="Acumin Pro" panose="020B0504020202020204" pitchFamily="34" charset="0"/>
                <a:cs typeface="Helvetica"/>
              </a:rPr>
              <a:t>Gentlemen, introduce yourselves</a:t>
            </a:r>
          </a:p>
        </p:txBody>
      </p:sp>
      <p:sp>
        <p:nvSpPr>
          <p:cNvPr id="8" name="TextBox 7">
            <a:extLst>
              <a:ext uri="{FF2B5EF4-FFF2-40B4-BE49-F238E27FC236}">
                <a16:creationId xmlns:a16="http://schemas.microsoft.com/office/drawing/2014/main" id="{0B697AD6-1C4D-E316-AF15-5BE271E26C46}"/>
              </a:ext>
            </a:extLst>
          </p:cNvPr>
          <p:cNvSpPr txBox="1"/>
          <p:nvPr/>
        </p:nvSpPr>
        <p:spPr>
          <a:xfrm>
            <a:off x="266700" y="907397"/>
            <a:ext cx="8030308" cy="400110"/>
          </a:xfrm>
          <a:prstGeom prst="rect">
            <a:avLst/>
          </a:prstGeom>
          <a:noFill/>
        </p:spPr>
        <p:txBody>
          <a:bodyPr wrap="square" rtlCol="0">
            <a:spAutoFit/>
          </a:bodyPr>
          <a:lstStyle/>
          <a:p>
            <a:r>
              <a:rPr lang="en-US" sz="2000" spc="100" dirty="0">
                <a:solidFill>
                  <a:srgbClr val="C8102E"/>
                </a:solidFill>
                <a:latin typeface="Obvia" panose="02000503040000020004" pitchFamily="50" charset="0"/>
              </a:rPr>
              <a:t>FINAL CHANCE TO SET THE TONE</a:t>
            </a:r>
            <a:endParaRPr lang="en-US" sz="2000" b="0" i="0" spc="100" baseline="0" dirty="0">
              <a:solidFill>
                <a:srgbClr val="C8102E"/>
              </a:solidFill>
              <a:latin typeface="Obvia" panose="02000503040000020004" pitchFamily="50" charset="0"/>
            </a:endParaRPr>
          </a:p>
        </p:txBody>
      </p:sp>
      <p:pic>
        <p:nvPicPr>
          <p:cNvPr id="2" name="Picture 1" descr="A group of people on a field&#10;&#10;Description automatically generated with medium confidence">
            <a:extLst>
              <a:ext uri="{FF2B5EF4-FFF2-40B4-BE49-F238E27FC236}">
                <a16:creationId xmlns:a16="http://schemas.microsoft.com/office/drawing/2014/main" id="{5ADC5DE5-55AA-F73A-AD7F-777F966327A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023756" y="0"/>
            <a:ext cx="7168244"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3" name="Title 2">
            <a:extLst>
              <a:ext uri="{FF2B5EF4-FFF2-40B4-BE49-F238E27FC236}">
                <a16:creationId xmlns:a16="http://schemas.microsoft.com/office/drawing/2014/main" id="{2DAC7D73-ABAE-621F-9D20-033A96EEC3C3}"/>
              </a:ext>
            </a:extLst>
          </p:cNvPr>
          <p:cNvSpPr>
            <a:spLocks noGrp="1"/>
          </p:cNvSpPr>
          <p:nvPr>
            <p:ph type="title"/>
          </p:nvPr>
        </p:nvSpPr>
        <p:spPr/>
        <p:txBody>
          <a:bodyPr/>
          <a:lstStyle/>
          <a:p>
            <a:pPr lvl="0"/>
            <a:r>
              <a:rPr lang="en-US" noProof="0" dirty="0"/>
              <a:t>PLAYER PREGAME MESSAGING</a:t>
            </a:r>
          </a:p>
        </p:txBody>
      </p:sp>
    </p:spTree>
    <p:extLst>
      <p:ext uri="{BB962C8B-B14F-4D97-AF65-F5344CB8AC3E}">
        <p14:creationId xmlns:p14="http://schemas.microsoft.com/office/powerpoint/2010/main" val="32781645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CE4693B-4BB6-4504-972F-7679E48E925E}"/>
              </a:ext>
            </a:extLst>
          </p:cNvPr>
          <p:cNvSpPr/>
          <p:nvPr/>
        </p:nvSpPr>
        <p:spPr>
          <a:xfrm>
            <a:off x="5886641" y="3791226"/>
            <a:ext cx="301503" cy="473302"/>
          </a:xfrm>
          <a:prstGeom prst="rect">
            <a:avLst/>
          </a:prstGeom>
        </p:spPr>
        <p:txBody>
          <a:bodyPr wrap="none">
            <a:spAutoFit/>
          </a:bodyPr>
          <a:lstStyle/>
          <a:p>
            <a:r>
              <a:rPr lang="en-US">
                <a:solidFill>
                  <a:srgbClr val="000000"/>
                </a:solidFill>
                <a:latin typeface="Times New Roman" panose="02020603050405020304" pitchFamily="18" charset="0"/>
              </a:rPr>
              <a:t> </a:t>
            </a:r>
            <a:endParaRPr lang="en-US"/>
          </a:p>
        </p:txBody>
      </p:sp>
      <p:sp>
        <p:nvSpPr>
          <p:cNvPr id="3" name="Oval 2">
            <a:extLst>
              <a:ext uri="{FF2B5EF4-FFF2-40B4-BE49-F238E27FC236}">
                <a16:creationId xmlns:a16="http://schemas.microsoft.com/office/drawing/2014/main" id="{E9F83223-443D-40FA-AA75-7647D7E40817}"/>
              </a:ext>
            </a:extLst>
          </p:cNvPr>
          <p:cNvSpPr/>
          <p:nvPr/>
        </p:nvSpPr>
        <p:spPr>
          <a:xfrm>
            <a:off x="5824039" y="3730474"/>
            <a:ext cx="170621" cy="175771"/>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4EAD7CC5-80EE-45CA-B937-AF97908C647B}"/>
              </a:ext>
            </a:extLst>
          </p:cNvPr>
          <p:cNvSpPr/>
          <p:nvPr/>
        </p:nvSpPr>
        <p:spPr>
          <a:xfrm>
            <a:off x="6162735" y="3723862"/>
            <a:ext cx="170621" cy="175771"/>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A558DCDB-FA33-406A-9015-608558F29673}"/>
              </a:ext>
            </a:extLst>
          </p:cNvPr>
          <p:cNvSpPr/>
          <p:nvPr/>
        </p:nvSpPr>
        <p:spPr>
          <a:xfrm>
            <a:off x="8353552" y="2800876"/>
            <a:ext cx="170621" cy="175771"/>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7A96A9FC-708C-4AF3-9F26-D091296CBAC3}"/>
              </a:ext>
            </a:extLst>
          </p:cNvPr>
          <p:cNvSpPr/>
          <p:nvPr/>
        </p:nvSpPr>
        <p:spPr>
          <a:xfrm>
            <a:off x="8609484" y="3815477"/>
            <a:ext cx="170621" cy="175771"/>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9C411EF0-F4F7-4719-8672-263B491ABCAA}"/>
              </a:ext>
            </a:extLst>
          </p:cNvPr>
          <p:cNvSpPr/>
          <p:nvPr/>
        </p:nvSpPr>
        <p:spPr>
          <a:xfrm>
            <a:off x="8387774" y="4503891"/>
            <a:ext cx="170621" cy="175771"/>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6332A414-81B9-4D2E-9636-3243BEC4CE4C}"/>
              </a:ext>
            </a:extLst>
          </p:cNvPr>
          <p:cNvSpPr/>
          <p:nvPr/>
        </p:nvSpPr>
        <p:spPr>
          <a:xfrm>
            <a:off x="9500649" y="3652809"/>
            <a:ext cx="170621" cy="175771"/>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125D06A7-22AC-4F24-821F-B5D1AEF27495}"/>
              </a:ext>
            </a:extLst>
          </p:cNvPr>
          <p:cNvSpPr/>
          <p:nvPr/>
        </p:nvSpPr>
        <p:spPr>
          <a:xfrm>
            <a:off x="8182931" y="2573588"/>
            <a:ext cx="170621" cy="175771"/>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2758F380-5EB5-448D-A242-17BF5F5518D9}"/>
              </a:ext>
            </a:extLst>
          </p:cNvPr>
          <p:cNvSpPr/>
          <p:nvPr/>
        </p:nvSpPr>
        <p:spPr>
          <a:xfrm>
            <a:off x="8267745" y="3783187"/>
            <a:ext cx="170621" cy="175771"/>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5880DB63-1726-4BB3-ADA5-C4E6A31A6546}"/>
              </a:ext>
            </a:extLst>
          </p:cNvPr>
          <p:cNvSpPr/>
          <p:nvPr/>
        </p:nvSpPr>
        <p:spPr>
          <a:xfrm>
            <a:off x="8058479" y="4591777"/>
            <a:ext cx="170621" cy="175771"/>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1EB7514D-27A0-4013-AD33-EBA54D72BC8F}"/>
              </a:ext>
            </a:extLst>
          </p:cNvPr>
          <p:cNvSpPr/>
          <p:nvPr/>
        </p:nvSpPr>
        <p:spPr>
          <a:xfrm>
            <a:off x="3842048" y="4814725"/>
            <a:ext cx="170621" cy="175771"/>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0B3B4810-961B-4D92-AF95-D6580CE36642}"/>
              </a:ext>
            </a:extLst>
          </p:cNvPr>
          <p:cNvSpPr/>
          <p:nvPr/>
        </p:nvSpPr>
        <p:spPr>
          <a:xfrm>
            <a:off x="3636418" y="3939990"/>
            <a:ext cx="170621" cy="175771"/>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CEFEA411-FB57-4FA1-BD65-B9C6A0D1CCBC}"/>
              </a:ext>
            </a:extLst>
          </p:cNvPr>
          <p:cNvSpPr/>
          <p:nvPr/>
        </p:nvSpPr>
        <p:spPr>
          <a:xfrm>
            <a:off x="3746390" y="3072907"/>
            <a:ext cx="170621" cy="175771"/>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D8F3C7C9-2B7D-4EAE-B2FC-E93C238687ED}"/>
              </a:ext>
            </a:extLst>
          </p:cNvPr>
          <p:cNvSpPr/>
          <p:nvPr/>
        </p:nvSpPr>
        <p:spPr>
          <a:xfrm>
            <a:off x="2486125" y="3642639"/>
            <a:ext cx="170621" cy="175771"/>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6D27EF3-A854-4B23-915B-4933708240C9}"/>
              </a:ext>
            </a:extLst>
          </p:cNvPr>
          <p:cNvSpPr/>
          <p:nvPr/>
        </p:nvSpPr>
        <p:spPr>
          <a:xfrm>
            <a:off x="3877889" y="2837245"/>
            <a:ext cx="170621" cy="175771"/>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04600980-044A-4683-B9D4-6C4EB0E51DF9}"/>
              </a:ext>
            </a:extLst>
          </p:cNvPr>
          <p:cNvSpPr/>
          <p:nvPr/>
        </p:nvSpPr>
        <p:spPr>
          <a:xfrm>
            <a:off x="3831701" y="4088756"/>
            <a:ext cx="170621" cy="175771"/>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2803966E-8C27-4F9A-AC28-EE88C838790E}"/>
              </a:ext>
            </a:extLst>
          </p:cNvPr>
          <p:cNvSpPr/>
          <p:nvPr/>
        </p:nvSpPr>
        <p:spPr>
          <a:xfrm>
            <a:off x="3865033" y="5370020"/>
            <a:ext cx="170621" cy="175771"/>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9" name="Heptagon 18">
            <a:extLst>
              <a:ext uri="{FF2B5EF4-FFF2-40B4-BE49-F238E27FC236}">
                <a16:creationId xmlns:a16="http://schemas.microsoft.com/office/drawing/2014/main" id="{4720EDA4-A6CD-461F-A4F1-851C742D83DE}"/>
              </a:ext>
            </a:extLst>
          </p:cNvPr>
          <p:cNvSpPr/>
          <p:nvPr/>
        </p:nvSpPr>
        <p:spPr>
          <a:xfrm>
            <a:off x="6105860" y="3358967"/>
            <a:ext cx="284369" cy="292952"/>
          </a:xfrm>
          <a:prstGeom prst="heptag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200" b="1" dirty="0"/>
              <a:t>F</a:t>
            </a:r>
          </a:p>
        </p:txBody>
      </p:sp>
      <p:sp>
        <p:nvSpPr>
          <p:cNvPr id="20" name="Oval 19">
            <a:extLst>
              <a:ext uri="{FF2B5EF4-FFF2-40B4-BE49-F238E27FC236}">
                <a16:creationId xmlns:a16="http://schemas.microsoft.com/office/drawing/2014/main" id="{7C5BC0E2-5D33-433E-A783-9C1619C247DB}"/>
              </a:ext>
            </a:extLst>
          </p:cNvPr>
          <p:cNvSpPr/>
          <p:nvPr/>
        </p:nvSpPr>
        <p:spPr>
          <a:xfrm>
            <a:off x="6555685" y="2139880"/>
            <a:ext cx="170621" cy="175771"/>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CB46941-6740-4E8A-9329-9352D4CDCF6E}"/>
              </a:ext>
            </a:extLst>
          </p:cNvPr>
          <p:cNvSpPr/>
          <p:nvPr/>
        </p:nvSpPr>
        <p:spPr>
          <a:xfrm>
            <a:off x="5530097" y="2139880"/>
            <a:ext cx="170621" cy="175771"/>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15F3F518-256C-4AAF-8925-8E4882FB4FC3}"/>
              </a:ext>
            </a:extLst>
          </p:cNvPr>
          <p:cNvSpPr/>
          <p:nvPr/>
        </p:nvSpPr>
        <p:spPr>
          <a:xfrm>
            <a:off x="6225023" y="5108846"/>
            <a:ext cx="170621" cy="175771"/>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8690EE46-3FCF-42EE-B76A-B53578133881}"/>
              </a:ext>
            </a:extLst>
          </p:cNvPr>
          <p:cNvSpPr/>
          <p:nvPr/>
        </p:nvSpPr>
        <p:spPr>
          <a:xfrm>
            <a:off x="6575030" y="5108845"/>
            <a:ext cx="170621" cy="175771"/>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4" name="Heptagon 23">
            <a:extLst>
              <a:ext uri="{FF2B5EF4-FFF2-40B4-BE49-F238E27FC236}">
                <a16:creationId xmlns:a16="http://schemas.microsoft.com/office/drawing/2014/main" id="{60C87E6F-1DBE-41B7-A837-DAA3470D78B3}"/>
              </a:ext>
            </a:extLst>
          </p:cNvPr>
          <p:cNvSpPr/>
          <p:nvPr/>
        </p:nvSpPr>
        <p:spPr>
          <a:xfrm>
            <a:off x="5428787" y="3704827"/>
            <a:ext cx="284369" cy="292952"/>
          </a:xfrm>
          <a:prstGeom prst="heptag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200" b="1" dirty="0"/>
              <a:t>L</a:t>
            </a:r>
          </a:p>
        </p:txBody>
      </p:sp>
      <p:sp>
        <p:nvSpPr>
          <p:cNvPr id="25" name="Heptagon 24">
            <a:extLst>
              <a:ext uri="{FF2B5EF4-FFF2-40B4-BE49-F238E27FC236}">
                <a16:creationId xmlns:a16="http://schemas.microsoft.com/office/drawing/2014/main" id="{778B961E-E522-4AAE-A68C-080E129F97E5}"/>
              </a:ext>
            </a:extLst>
          </p:cNvPr>
          <p:cNvSpPr/>
          <p:nvPr/>
        </p:nvSpPr>
        <p:spPr>
          <a:xfrm>
            <a:off x="7757621" y="5050256"/>
            <a:ext cx="284369" cy="292952"/>
          </a:xfrm>
          <a:prstGeom prst="heptag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200" b="1" dirty="0"/>
              <a:t>R</a:t>
            </a:r>
          </a:p>
        </p:txBody>
      </p:sp>
      <p:sp>
        <p:nvSpPr>
          <p:cNvPr id="27" name="TextBox 26">
            <a:extLst>
              <a:ext uri="{FF2B5EF4-FFF2-40B4-BE49-F238E27FC236}">
                <a16:creationId xmlns:a16="http://schemas.microsoft.com/office/drawing/2014/main" id="{98677D32-F7FD-4405-9749-41B98CDA851E}"/>
              </a:ext>
            </a:extLst>
          </p:cNvPr>
          <p:cNvSpPr txBox="1"/>
          <p:nvPr/>
        </p:nvSpPr>
        <p:spPr>
          <a:xfrm>
            <a:off x="275005" y="30965"/>
            <a:ext cx="3556695" cy="938719"/>
          </a:xfrm>
          <a:prstGeom prst="rect">
            <a:avLst/>
          </a:prstGeom>
          <a:noFill/>
        </p:spPr>
        <p:txBody>
          <a:bodyPr wrap="square" rtlCol="0">
            <a:spAutoFit/>
          </a:bodyPr>
          <a:lstStyle/>
          <a:p>
            <a:r>
              <a:rPr lang="en-US" sz="5500" b="1" spc="300" dirty="0">
                <a:solidFill>
                  <a:srgbClr val="00205B"/>
                </a:solidFill>
                <a:latin typeface="Alt Gothic Comp ATF" panose="020B0608040502040204" pitchFamily="34" charset="77"/>
              </a:rPr>
              <a:t>PRE-FACEOFF</a:t>
            </a:r>
          </a:p>
        </p:txBody>
      </p:sp>
    </p:spTree>
    <p:extLst>
      <p:ext uri="{BB962C8B-B14F-4D97-AF65-F5344CB8AC3E}">
        <p14:creationId xmlns:p14="http://schemas.microsoft.com/office/powerpoint/2010/main" val="37615557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D4B1151D-5E5C-4CE0-B861-7CBB6B1C8F06}"/>
              </a:ext>
            </a:extLst>
          </p:cNvPr>
          <p:cNvGraphicFramePr/>
          <p:nvPr>
            <p:extLst>
              <p:ext uri="{D42A27DB-BD31-4B8C-83A1-F6EECF244321}">
                <p14:modId xmlns:p14="http://schemas.microsoft.com/office/powerpoint/2010/main" val="3168694644"/>
              </p:ext>
            </p:extLst>
          </p:nvPr>
        </p:nvGraphicFramePr>
        <p:xfrm>
          <a:off x="1372318" y="1602922"/>
          <a:ext cx="9803682" cy="46971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F4DABB28-4CAF-4CA7-8D6B-73727162514A}"/>
              </a:ext>
            </a:extLst>
          </p:cNvPr>
          <p:cNvSpPr txBox="1"/>
          <p:nvPr/>
        </p:nvSpPr>
        <p:spPr>
          <a:xfrm>
            <a:off x="266700" y="947528"/>
            <a:ext cx="8637404" cy="400110"/>
          </a:xfrm>
          <a:prstGeom prst="rect">
            <a:avLst/>
          </a:prstGeom>
          <a:noFill/>
        </p:spPr>
        <p:txBody>
          <a:bodyPr wrap="square">
            <a:spAutoFit/>
          </a:bodyPr>
          <a:lstStyle/>
          <a:p>
            <a:pPr marL="0" indent="0">
              <a:buNone/>
            </a:pPr>
            <a:r>
              <a:rPr lang="en-US" sz="2000" b="1" dirty="0">
                <a:solidFill>
                  <a:srgbClr val="C00000"/>
                </a:solidFill>
                <a:latin typeface="Obvia" panose="02000503040000020004" pitchFamily="50" charset="0"/>
                <a:cs typeface="Helvetica"/>
              </a:rPr>
              <a:t>THE SINGLE-SIDE OFFICIAL CONDUCTS THE FACEOFFS </a:t>
            </a:r>
            <a:endParaRPr lang="en-US" sz="2000" b="1" dirty="0">
              <a:solidFill>
                <a:srgbClr val="C00000"/>
              </a:solidFill>
              <a:latin typeface="Obvia" panose="02000503040000020004" pitchFamily="50" charset="0"/>
            </a:endParaRPr>
          </a:p>
        </p:txBody>
      </p:sp>
      <p:sp>
        <p:nvSpPr>
          <p:cNvPr id="3" name="Title 2">
            <a:extLst>
              <a:ext uri="{FF2B5EF4-FFF2-40B4-BE49-F238E27FC236}">
                <a16:creationId xmlns:a16="http://schemas.microsoft.com/office/drawing/2014/main" id="{C27B7120-B46F-1799-6591-C408BF3846E1}"/>
              </a:ext>
            </a:extLst>
          </p:cNvPr>
          <p:cNvSpPr>
            <a:spLocks noGrp="1"/>
          </p:cNvSpPr>
          <p:nvPr>
            <p:ph type="title"/>
          </p:nvPr>
        </p:nvSpPr>
        <p:spPr/>
        <p:txBody>
          <a:bodyPr/>
          <a:lstStyle/>
          <a:p>
            <a:r>
              <a:rPr lang="en-US" sz="5500" b="1" spc="300" dirty="0">
                <a:solidFill>
                  <a:srgbClr val="00205B"/>
                </a:solidFill>
                <a:latin typeface="Alt Gothic Comp ATF" panose="020B0608040502040204" pitchFamily="34" charset="77"/>
              </a:rPr>
              <a:t>FACE OFF OFFICIAL’S RESPONSIBILITIES</a:t>
            </a:r>
            <a:endParaRPr lang="en-US" dirty="0"/>
          </a:p>
        </p:txBody>
      </p:sp>
    </p:spTree>
    <p:extLst>
      <p:ext uri="{BB962C8B-B14F-4D97-AF65-F5344CB8AC3E}">
        <p14:creationId xmlns:p14="http://schemas.microsoft.com/office/powerpoint/2010/main" val="33467638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B58027A4-A651-4322-98F4-917A41A8F7DF}"/>
              </a:ext>
            </a:extLst>
          </p:cNvPr>
          <p:cNvGraphicFramePr/>
          <p:nvPr>
            <p:extLst>
              <p:ext uri="{D42A27DB-BD31-4B8C-83A1-F6EECF244321}">
                <p14:modId xmlns:p14="http://schemas.microsoft.com/office/powerpoint/2010/main" val="3776663915"/>
              </p:ext>
            </p:extLst>
          </p:nvPr>
        </p:nvGraphicFramePr>
        <p:xfrm>
          <a:off x="928629" y="1740310"/>
          <a:ext cx="10634105" cy="47768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3">
            <a:extLst>
              <a:ext uri="{FF2B5EF4-FFF2-40B4-BE49-F238E27FC236}">
                <a16:creationId xmlns:a16="http://schemas.microsoft.com/office/drawing/2014/main" id="{F2345E71-3EFE-1065-79E4-3473451F6C47}"/>
              </a:ext>
            </a:extLst>
          </p:cNvPr>
          <p:cNvSpPr>
            <a:spLocks noGrp="1"/>
          </p:cNvSpPr>
          <p:nvPr>
            <p:ph type="title"/>
          </p:nvPr>
        </p:nvSpPr>
        <p:spPr/>
        <p:txBody>
          <a:bodyPr/>
          <a:lstStyle/>
          <a:p>
            <a:r>
              <a:rPr lang="en-US" sz="5500" b="1" spc="300" dirty="0">
                <a:solidFill>
                  <a:srgbClr val="00205B"/>
                </a:solidFill>
                <a:latin typeface="Alt Gothic Comp ATF" panose="020B0608040502040204" pitchFamily="34" charset="77"/>
              </a:rPr>
              <a:t>FACEOFF OFFICIAL’S MECHANICS</a:t>
            </a:r>
            <a:endParaRPr lang="en-US" dirty="0"/>
          </a:p>
        </p:txBody>
      </p:sp>
      <p:sp>
        <p:nvSpPr>
          <p:cNvPr id="5" name="TextBox 4">
            <a:extLst>
              <a:ext uri="{FF2B5EF4-FFF2-40B4-BE49-F238E27FC236}">
                <a16:creationId xmlns:a16="http://schemas.microsoft.com/office/drawing/2014/main" id="{C6127934-CAEE-C1F0-DB96-541D57CC540C}"/>
              </a:ext>
            </a:extLst>
          </p:cNvPr>
          <p:cNvSpPr txBox="1"/>
          <p:nvPr/>
        </p:nvSpPr>
        <p:spPr>
          <a:xfrm>
            <a:off x="266700" y="899614"/>
            <a:ext cx="6096000" cy="400110"/>
          </a:xfrm>
          <a:prstGeom prst="rect">
            <a:avLst/>
          </a:prstGeom>
          <a:noFill/>
        </p:spPr>
        <p:txBody>
          <a:bodyPr wrap="square">
            <a:spAutoFit/>
          </a:bodyPr>
          <a:lstStyle/>
          <a:p>
            <a:pPr marL="0" indent="0">
              <a:buNone/>
            </a:pPr>
            <a:r>
              <a:rPr lang="en-US" sz="2000" b="1" dirty="0">
                <a:solidFill>
                  <a:srgbClr val="C00000"/>
                </a:solidFill>
                <a:latin typeface="Obvia" panose="02000503040000020004" pitchFamily="50" charset="0"/>
                <a:cs typeface="Helvetica"/>
              </a:rPr>
              <a:t>PLAYER AND STICK POSITIONING</a:t>
            </a:r>
            <a:endParaRPr lang="en-US" sz="2000" b="1" dirty="0">
              <a:solidFill>
                <a:srgbClr val="C00000"/>
              </a:solidFill>
              <a:latin typeface="Obvia" panose="02000503040000020004" pitchFamily="50" charset="0"/>
            </a:endParaRPr>
          </a:p>
        </p:txBody>
      </p:sp>
    </p:spTree>
    <p:extLst>
      <p:ext uri="{BB962C8B-B14F-4D97-AF65-F5344CB8AC3E}">
        <p14:creationId xmlns:p14="http://schemas.microsoft.com/office/powerpoint/2010/main" val="41822145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F25D9DA-89AC-4054-B447-5C62536EA17B}"/>
              </a:ext>
            </a:extLst>
          </p:cNvPr>
          <p:cNvSpPr txBox="1"/>
          <p:nvPr/>
        </p:nvSpPr>
        <p:spPr>
          <a:xfrm>
            <a:off x="266700" y="932037"/>
            <a:ext cx="8855570" cy="400110"/>
          </a:xfrm>
          <a:prstGeom prst="rect">
            <a:avLst/>
          </a:prstGeom>
          <a:noFill/>
        </p:spPr>
        <p:txBody>
          <a:bodyPr wrap="square">
            <a:spAutoFit/>
          </a:bodyPr>
          <a:lstStyle/>
          <a:p>
            <a:pPr marL="0" indent="0">
              <a:buNone/>
            </a:pPr>
            <a:r>
              <a:rPr lang="en-US" sz="2000" b="1" dirty="0">
                <a:solidFill>
                  <a:srgbClr val="C00000"/>
                </a:solidFill>
                <a:latin typeface="Obvia" panose="02000503040000020004" pitchFamily="50" charset="0"/>
                <a:cs typeface="Helvetica"/>
              </a:rPr>
              <a:t>FACEOFF "HELPER" IS IN THE LEAD LEFT POSITION</a:t>
            </a:r>
            <a:endParaRPr lang="en-US" sz="2000" b="1" dirty="0">
              <a:solidFill>
                <a:srgbClr val="C00000"/>
              </a:solidFill>
              <a:latin typeface="Obvia" panose="02000503040000020004" pitchFamily="50" charset="0"/>
            </a:endParaRPr>
          </a:p>
        </p:txBody>
      </p:sp>
      <p:graphicFrame>
        <p:nvGraphicFramePr>
          <p:cNvPr id="9" name="Diagram 8">
            <a:extLst>
              <a:ext uri="{FF2B5EF4-FFF2-40B4-BE49-F238E27FC236}">
                <a16:creationId xmlns:a16="http://schemas.microsoft.com/office/drawing/2014/main" id="{B063964E-4DA3-4C8D-A0E3-35112848DB62}"/>
              </a:ext>
            </a:extLst>
          </p:cNvPr>
          <p:cNvGraphicFramePr/>
          <p:nvPr>
            <p:extLst>
              <p:ext uri="{D42A27DB-BD31-4B8C-83A1-F6EECF244321}">
                <p14:modId xmlns:p14="http://schemas.microsoft.com/office/powerpoint/2010/main" val="2788575491"/>
              </p:ext>
            </p:extLst>
          </p:nvPr>
        </p:nvGraphicFramePr>
        <p:xfrm>
          <a:off x="1302774" y="1626069"/>
          <a:ext cx="9586452" cy="47047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a:extLst>
              <a:ext uri="{FF2B5EF4-FFF2-40B4-BE49-F238E27FC236}">
                <a16:creationId xmlns:a16="http://schemas.microsoft.com/office/drawing/2014/main" id="{5B339103-133C-5B40-C77D-FEEE38D62690}"/>
              </a:ext>
            </a:extLst>
          </p:cNvPr>
          <p:cNvSpPr>
            <a:spLocks noGrp="1"/>
          </p:cNvSpPr>
          <p:nvPr>
            <p:ph type="title"/>
          </p:nvPr>
        </p:nvSpPr>
        <p:spPr/>
        <p:txBody>
          <a:bodyPr/>
          <a:lstStyle/>
          <a:p>
            <a:r>
              <a:rPr lang="en-US" sz="5500" b="1" spc="300" dirty="0">
                <a:solidFill>
                  <a:srgbClr val="00205B"/>
                </a:solidFill>
                <a:latin typeface="Alt Gothic Comp ATF" panose="020B0608040502040204" pitchFamily="34" charset="77"/>
              </a:rPr>
              <a:t>FACEOFF “HELPER”RESPONSIBILITIES</a:t>
            </a:r>
            <a:endParaRPr lang="en-US" dirty="0"/>
          </a:p>
        </p:txBody>
      </p:sp>
    </p:spTree>
    <p:extLst>
      <p:ext uri="{BB962C8B-B14F-4D97-AF65-F5344CB8AC3E}">
        <p14:creationId xmlns:p14="http://schemas.microsoft.com/office/powerpoint/2010/main" val="22962819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AFB189D-980A-4237-B9C7-6B3D5C0D9C90}"/>
              </a:ext>
            </a:extLst>
          </p:cNvPr>
          <p:cNvSpPr txBox="1"/>
          <p:nvPr/>
        </p:nvSpPr>
        <p:spPr>
          <a:xfrm>
            <a:off x="266700" y="970119"/>
            <a:ext cx="8778212" cy="400110"/>
          </a:xfrm>
          <a:prstGeom prst="rect">
            <a:avLst/>
          </a:prstGeom>
          <a:noFill/>
        </p:spPr>
        <p:txBody>
          <a:bodyPr wrap="square">
            <a:spAutoFit/>
          </a:bodyPr>
          <a:lstStyle/>
          <a:p>
            <a:pPr marL="0" indent="0">
              <a:buNone/>
            </a:pPr>
            <a:r>
              <a:rPr lang="en-US" sz="2000" b="1" dirty="0">
                <a:solidFill>
                  <a:srgbClr val="C00000"/>
                </a:solidFill>
                <a:latin typeface="Obvia" panose="02000503040000020004" pitchFamily="50" charset="0"/>
                <a:cs typeface="Helvetica"/>
              </a:rPr>
              <a:t>THE WING OFFICIAL IS IN THE LEAD RIGHT POSITION </a:t>
            </a:r>
            <a:endParaRPr lang="en-US" sz="2000" b="1" dirty="0">
              <a:solidFill>
                <a:srgbClr val="C00000"/>
              </a:solidFill>
              <a:latin typeface="Obvia" panose="02000503040000020004" pitchFamily="50" charset="0"/>
            </a:endParaRPr>
          </a:p>
        </p:txBody>
      </p:sp>
      <p:graphicFrame>
        <p:nvGraphicFramePr>
          <p:cNvPr id="9" name="Diagram 8">
            <a:extLst>
              <a:ext uri="{FF2B5EF4-FFF2-40B4-BE49-F238E27FC236}">
                <a16:creationId xmlns:a16="http://schemas.microsoft.com/office/drawing/2014/main" id="{34DCE3FC-6BF3-4A90-A3C3-FA442A526D22}"/>
              </a:ext>
            </a:extLst>
          </p:cNvPr>
          <p:cNvGraphicFramePr/>
          <p:nvPr>
            <p:extLst>
              <p:ext uri="{D42A27DB-BD31-4B8C-83A1-F6EECF244321}">
                <p14:modId xmlns:p14="http://schemas.microsoft.com/office/powerpoint/2010/main" val="3890312734"/>
              </p:ext>
            </p:extLst>
          </p:nvPr>
        </p:nvGraphicFramePr>
        <p:xfrm>
          <a:off x="756223" y="1431784"/>
          <a:ext cx="11000348" cy="54262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a:extLst>
              <a:ext uri="{FF2B5EF4-FFF2-40B4-BE49-F238E27FC236}">
                <a16:creationId xmlns:a16="http://schemas.microsoft.com/office/drawing/2014/main" id="{FABD290D-8562-71AD-B7B7-812CFD282FCA}"/>
              </a:ext>
            </a:extLst>
          </p:cNvPr>
          <p:cNvSpPr>
            <a:spLocks noGrp="1"/>
          </p:cNvSpPr>
          <p:nvPr>
            <p:ph type="title"/>
          </p:nvPr>
        </p:nvSpPr>
        <p:spPr/>
        <p:txBody>
          <a:bodyPr/>
          <a:lstStyle/>
          <a:p>
            <a:r>
              <a:rPr lang="en-US" sz="5500" b="1" spc="300" dirty="0">
                <a:solidFill>
                  <a:srgbClr val="00205B"/>
                </a:solidFill>
                <a:latin typeface="Alt Gothic Comp ATF" panose="020B0608040502040204" pitchFamily="34" charset="77"/>
              </a:rPr>
              <a:t>FACEOFF WING OFFICIAL’S RESPONSIBILITIES</a:t>
            </a:r>
            <a:endParaRPr lang="en-US" dirty="0"/>
          </a:p>
        </p:txBody>
      </p:sp>
    </p:spTree>
    <p:extLst>
      <p:ext uri="{BB962C8B-B14F-4D97-AF65-F5344CB8AC3E}">
        <p14:creationId xmlns:p14="http://schemas.microsoft.com/office/powerpoint/2010/main" val="35940631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Isosceles Triangle 31">
            <a:extLst>
              <a:ext uri="{FF2B5EF4-FFF2-40B4-BE49-F238E27FC236}">
                <a16:creationId xmlns:a16="http://schemas.microsoft.com/office/drawing/2014/main" id="{05CDD63F-2907-400B-94B8-A29DE6964A65}"/>
              </a:ext>
            </a:extLst>
          </p:cNvPr>
          <p:cNvSpPr/>
          <p:nvPr/>
        </p:nvSpPr>
        <p:spPr>
          <a:xfrm rot="9158092">
            <a:off x="6290264" y="1373111"/>
            <a:ext cx="1054839" cy="3875506"/>
          </a:xfrm>
          <a:prstGeom prst="triangle">
            <a:avLst>
              <a:gd name="adj" fmla="val 51133"/>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1219170"/>
            <a:endParaRPr lang="en-US" sz="2400">
              <a:solidFill>
                <a:prstClr val="white"/>
              </a:solidFill>
              <a:latin typeface="Calibri"/>
            </a:endParaRPr>
          </a:p>
        </p:txBody>
      </p:sp>
      <p:sp>
        <p:nvSpPr>
          <p:cNvPr id="31" name="Isosceles Triangle 30">
            <a:extLst>
              <a:ext uri="{FF2B5EF4-FFF2-40B4-BE49-F238E27FC236}">
                <a16:creationId xmlns:a16="http://schemas.microsoft.com/office/drawing/2014/main" id="{012A3475-FF75-49C3-A790-F9DFC7880886}"/>
              </a:ext>
            </a:extLst>
          </p:cNvPr>
          <p:cNvSpPr/>
          <p:nvPr/>
        </p:nvSpPr>
        <p:spPr>
          <a:xfrm rot="5194499">
            <a:off x="6463225" y="4591761"/>
            <a:ext cx="1230509" cy="1169269"/>
          </a:xfrm>
          <a:prstGeom prst="triangle">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1219170"/>
            <a:endParaRPr lang="en-US" sz="2400">
              <a:solidFill>
                <a:prstClr val="white"/>
              </a:solidFill>
              <a:latin typeface="Calibri"/>
            </a:endParaRPr>
          </a:p>
        </p:txBody>
      </p:sp>
      <p:sp>
        <p:nvSpPr>
          <p:cNvPr id="5" name="Rectangle 4">
            <a:extLst>
              <a:ext uri="{FF2B5EF4-FFF2-40B4-BE49-F238E27FC236}">
                <a16:creationId xmlns:a16="http://schemas.microsoft.com/office/drawing/2014/main" id="{30836450-C386-4048-BFD6-0F3879B432D3}"/>
              </a:ext>
            </a:extLst>
          </p:cNvPr>
          <p:cNvSpPr/>
          <p:nvPr/>
        </p:nvSpPr>
        <p:spPr>
          <a:xfrm>
            <a:off x="5628797" y="3689277"/>
            <a:ext cx="254962" cy="474520"/>
          </a:xfrm>
          <a:prstGeom prst="rect">
            <a:avLst/>
          </a:prstGeom>
        </p:spPr>
        <p:txBody>
          <a:bodyPr wrap="square">
            <a:spAutoFit/>
          </a:bodyPr>
          <a:lstStyle/>
          <a:p>
            <a:pPr defTabSz="1219170"/>
            <a:r>
              <a:rPr lang="en-US" sz="2400">
                <a:solidFill>
                  <a:srgbClr val="000000"/>
                </a:solidFill>
                <a:latin typeface="Times New Roman" panose="02020603050405020304" pitchFamily="18" charset="0"/>
              </a:rPr>
              <a:t> </a:t>
            </a:r>
            <a:endParaRPr lang="en-US" sz="2400">
              <a:solidFill>
                <a:prstClr val="black"/>
              </a:solidFill>
              <a:latin typeface="Calibri"/>
            </a:endParaRPr>
          </a:p>
        </p:txBody>
      </p:sp>
      <p:sp>
        <p:nvSpPr>
          <p:cNvPr id="7" name="Oval 6">
            <a:extLst>
              <a:ext uri="{FF2B5EF4-FFF2-40B4-BE49-F238E27FC236}">
                <a16:creationId xmlns:a16="http://schemas.microsoft.com/office/drawing/2014/main" id="{78CDD839-3BA9-4598-8E93-647A7E6E30B4}"/>
              </a:ext>
            </a:extLst>
          </p:cNvPr>
          <p:cNvSpPr/>
          <p:nvPr/>
        </p:nvSpPr>
        <p:spPr>
          <a:xfrm>
            <a:off x="5818694" y="3607456"/>
            <a:ext cx="178233" cy="187972"/>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1219170"/>
            <a:endParaRPr lang="en-US" sz="2400">
              <a:solidFill>
                <a:prstClr val="white"/>
              </a:solidFill>
              <a:latin typeface="Calibri"/>
            </a:endParaRPr>
          </a:p>
        </p:txBody>
      </p:sp>
      <p:sp>
        <p:nvSpPr>
          <p:cNvPr id="8" name="Oval 7">
            <a:extLst>
              <a:ext uri="{FF2B5EF4-FFF2-40B4-BE49-F238E27FC236}">
                <a16:creationId xmlns:a16="http://schemas.microsoft.com/office/drawing/2014/main" id="{65C0A2B7-FA6D-4F31-A6DC-CCB770833169}"/>
              </a:ext>
            </a:extLst>
          </p:cNvPr>
          <p:cNvSpPr/>
          <p:nvPr/>
        </p:nvSpPr>
        <p:spPr>
          <a:xfrm>
            <a:off x="6161028" y="3605598"/>
            <a:ext cx="178233" cy="187972"/>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1219170"/>
            <a:endParaRPr lang="en-US" sz="2400">
              <a:solidFill>
                <a:prstClr val="white"/>
              </a:solidFill>
              <a:latin typeface="Calibri"/>
            </a:endParaRPr>
          </a:p>
        </p:txBody>
      </p:sp>
      <p:sp>
        <p:nvSpPr>
          <p:cNvPr id="9" name="Oval 8">
            <a:extLst>
              <a:ext uri="{FF2B5EF4-FFF2-40B4-BE49-F238E27FC236}">
                <a16:creationId xmlns:a16="http://schemas.microsoft.com/office/drawing/2014/main" id="{EE3E0BE1-41AB-422B-9B29-5BF19FFB0E27}"/>
              </a:ext>
            </a:extLst>
          </p:cNvPr>
          <p:cNvSpPr/>
          <p:nvPr/>
        </p:nvSpPr>
        <p:spPr>
          <a:xfrm>
            <a:off x="8270947" y="2521596"/>
            <a:ext cx="178233" cy="187972"/>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1219170"/>
            <a:endParaRPr lang="en-US" sz="2400">
              <a:solidFill>
                <a:prstClr val="white"/>
              </a:solidFill>
              <a:latin typeface="Calibri"/>
            </a:endParaRPr>
          </a:p>
        </p:txBody>
      </p:sp>
      <p:sp>
        <p:nvSpPr>
          <p:cNvPr id="10" name="Oval 9">
            <a:extLst>
              <a:ext uri="{FF2B5EF4-FFF2-40B4-BE49-F238E27FC236}">
                <a16:creationId xmlns:a16="http://schemas.microsoft.com/office/drawing/2014/main" id="{B270CD0C-A9FE-4602-A9EC-9C0EF8F60437}"/>
              </a:ext>
            </a:extLst>
          </p:cNvPr>
          <p:cNvSpPr/>
          <p:nvPr/>
        </p:nvSpPr>
        <p:spPr>
          <a:xfrm>
            <a:off x="8270947" y="3514158"/>
            <a:ext cx="178233" cy="187972"/>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1219170"/>
            <a:endParaRPr lang="en-US" sz="2400">
              <a:solidFill>
                <a:prstClr val="white"/>
              </a:solidFill>
              <a:latin typeface="Calibri"/>
            </a:endParaRPr>
          </a:p>
        </p:txBody>
      </p:sp>
      <p:sp>
        <p:nvSpPr>
          <p:cNvPr id="11" name="Oval 10">
            <a:extLst>
              <a:ext uri="{FF2B5EF4-FFF2-40B4-BE49-F238E27FC236}">
                <a16:creationId xmlns:a16="http://schemas.microsoft.com/office/drawing/2014/main" id="{32ED9748-21CA-4059-8F41-D9424894C47D}"/>
              </a:ext>
            </a:extLst>
          </p:cNvPr>
          <p:cNvSpPr/>
          <p:nvPr/>
        </p:nvSpPr>
        <p:spPr>
          <a:xfrm>
            <a:off x="8270947" y="4670488"/>
            <a:ext cx="178233" cy="187972"/>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1219170"/>
            <a:endParaRPr lang="en-US" sz="2400">
              <a:solidFill>
                <a:prstClr val="white"/>
              </a:solidFill>
              <a:latin typeface="Calibri"/>
            </a:endParaRPr>
          </a:p>
        </p:txBody>
      </p:sp>
      <p:sp>
        <p:nvSpPr>
          <p:cNvPr id="12" name="Oval 11">
            <a:extLst>
              <a:ext uri="{FF2B5EF4-FFF2-40B4-BE49-F238E27FC236}">
                <a16:creationId xmlns:a16="http://schemas.microsoft.com/office/drawing/2014/main" id="{14AFB032-96DC-42B5-BB2B-93D35B8D8348}"/>
              </a:ext>
            </a:extLst>
          </p:cNvPr>
          <p:cNvSpPr/>
          <p:nvPr/>
        </p:nvSpPr>
        <p:spPr>
          <a:xfrm>
            <a:off x="9564215" y="3624385"/>
            <a:ext cx="178233" cy="187972"/>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1219170"/>
            <a:endParaRPr lang="en-US" sz="2400">
              <a:solidFill>
                <a:prstClr val="white"/>
              </a:solidFill>
              <a:latin typeface="Calibri"/>
            </a:endParaRPr>
          </a:p>
        </p:txBody>
      </p:sp>
      <p:sp>
        <p:nvSpPr>
          <p:cNvPr id="13" name="Oval 12">
            <a:extLst>
              <a:ext uri="{FF2B5EF4-FFF2-40B4-BE49-F238E27FC236}">
                <a16:creationId xmlns:a16="http://schemas.microsoft.com/office/drawing/2014/main" id="{BE0B11B4-7336-4414-9932-267E9C599F81}"/>
              </a:ext>
            </a:extLst>
          </p:cNvPr>
          <p:cNvSpPr/>
          <p:nvPr/>
        </p:nvSpPr>
        <p:spPr>
          <a:xfrm>
            <a:off x="8453827" y="2704476"/>
            <a:ext cx="178233" cy="187972"/>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1219170"/>
            <a:endParaRPr lang="en-US" sz="2400">
              <a:solidFill>
                <a:prstClr val="white"/>
              </a:solidFill>
              <a:latin typeface="Calibri"/>
            </a:endParaRPr>
          </a:p>
        </p:txBody>
      </p:sp>
      <p:sp>
        <p:nvSpPr>
          <p:cNvPr id="14" name="Oval 13">
            <a:extLst>
              <a:ext uri="{FF2B5EF4-FFF2-40B4-BE49-F238E27FC236}">
                <a16:creationId xmlns:a16="http://schemas.microsoft.com/office/drawing/2014/main" id="{D4A517CC-D008-4E94-9F1A-BC0E5EC33774}"/>
              </a:ext>
            </a:extLst>
          </p:cNvPr>
          <p:cNvSpPr/>
          <p:nvPr/>
        </p:nvSpPr>
        <p:spPr>
          <a:xfrm>
            <a:off x="8289455" y="3789852"/>
            <a:ext cx="178233" cy="187972"/>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1219170"/>
            <a:endParaRPr lang="en-US" sz="2400">
              <a:solidFill>
                <a:prstClr val="white"/>
              </a:solidFill>
              <a:latin typeface="Calibri"/>
            </a:endParaRPr>
          </a:p>
        </p:txBody>
      </p:sp>
      <p:sp>
        <p:nvSpPr>
          <p:cNvPr id="15" name="Oval 14">
            <a:extLst>
              <a:ext uri="{FF2B5EF4-FFF2-40B4-BE49-F238E27FC236}">
                <a16:creationId xmlns:a16="http://schemas.microsoft.com/office/drawing/2014/main" id="{152ED81C-9F25-4A5E-8912-D7B1FEDD0584}"/>
              </a:ext>
            </a:extLst>
          </p:cNvPr>
          <p:cNvSpPr/>
          <p:nvPr/>
        </p:nvSpPr>
        <p:spPr>
          <a:xfrm>
            <a:off x="8545267" y="4462882"/>
            <a:ext cx="178233" cy="187972"/>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1219170"/>
            <a:endParaRPr lang="en-US" sz="2400">
              <a:solidFill>
                <a:prstClr val="white"/>
              </a:solidFill>
              <a:latin typeface="Calibri"/>
            </a:endParaRPr>
          </a:p>
        </p:txBody>
      </p:sp>
      <p:sp>
        <p:nvSpPr>
          <p:cNvPr id="16" name="Oval 15">
            <a:extLst>
              <a:ext uri="{FF2B5EF4-FFF2-40B4-BE49-F238E27FC236}">
                <a16:creationId xmlns:a16="http://schemas.microsoft.com/office/drawing/2014/main" id="{76FD82BD-A296-46BD-83FF-80D03E27D232}"/>
              </a:ext>
            </a:extLst>
          </p:cNvPr>
          <p:cNvSpPr/>
          <p:nvPr/>
        </p:nvSpPr>
        <p:spPr>
          <a:xfrm>
            <a:off x="3565160" y="5304863"/>
            <a:ext cx="178233" cy="187972"/>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1219170"/>
            <a:endParaRPr lang="en-US" sz="2400">
              <a:solidFill>
                <a:prstClr val="white"/>
              </a:solidFill>
              <a:latin typeface="Calibri"/>
            </a:endParaRPr>
          </a:p>
        </p:txBody>
      </p:sp>
      <p:sp>
        <p:nvSpPr>
          <p:cNvPr id="17" name="Oval 16">
            <a:extLst>
              <a:ext uri="{FF2B5EF4-FFF2-40B4-BE49-F238E27FC236}">
                <a16:creationId xmlns:a16="http://schemas.microsoft.com/office/drawing/2014/main" id="{730EAF43-5F8F-452B-B08B-CDBBCF87B2BA}"/>
              </a:ext>
            </a:extLst>
          </p:cNvPr>
          <p:cNvSpPr/>
          <p:nvPr/>
        </p:nvSpPr>
        <p:spPr>
          <a:xfrm>
            <a:off x="3675108" y="4189480"/>
            <a:ext cx="178233" cy="187972"/>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1219170"/>
            <a:endParaRPr lang="en-US" sz="2400">
              <a:solidFill>
                <a:prstClr val="white"/>
              </a:solidFill>
              <a:latin typeface="Calibri"/>
            </a:endParaRPr>
          </a:p>
        </p:txBody>
      </p:sp>
      <p:sp>
        <p:nvSpPr>
          <p:cNvPr id="18" name="Oval 17">
            <a:extLst>
              <a:ext uri="{FF2B5EF4-FFF2-40B4-BE49-F238E27FC236}">
                <a16:creationId xmlns:a16="http://schemas.microsoft.com/office/drawing/2014/main" id="{64A2A61A-97FA-4F4A-A926-09F13A52553C}"/>
              </a:ext>
            </a:extLst>
          </p:cNvPr>
          <p:cNvSpPr/>
          <p:nvPr/>
        </p:nvSpPr>
        <p:spPr>
          <a:xfrm>
            <a:off x="3656600" y="2414111"/>
            <a:ext cx="178233" cy="187972"/>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1219170"/>
            <a:endParaRPr lang="en-US" sz="2400">
              <a:solidFill>
                <a:prstClr val="white"/>
              </a:solidFill>
              <a:latin typeface="Calibri"/>
            </a:endParaRPr>
          </a:p>
        </p:txBody>
      </p:sp>
      <p:sp>
        <p:nvSpPr>
          <p:cNvPr id="19" name="Oval 18">
            <a:extLst>
              <a:ext uri="{FF2B5EF4-FFF2-40B4-BE49-F238E27FC236}">
                <a16:creationId xmlns:a16="http://schemas.microsoft.com/office/drawing/2014/main" id="{B3229F4F-5AD2-4696-9EA5-271D4C9D6E6A}"/>
              </a:ext>
            </a:extLst>
          </p:cNvPr>
          <p:cNvSpPr/>
          <p:nvPr/>
        </p:nvSpPr>
        <p:spPr>
          <a:xfrm>
            <a:off x="2449552" y="3645642"/>
            <a:ext cx="178233" cy="187972"/>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1219170"/>
            <a:endParaRPr lang="en-US" sz="2400">
              <a:solidFill>
                <a:prstClr val="white"/>
              </a:solidFill>
              <a:latin typeface="Calibri"/>
            </a:endParaRPr>
          </a:p>
        </p:txBody>
      </p:sp>
      <p:sp>
        <p:nvSpPr>
          <p:cNvPr id="21" name="Oval 20">
            <a:extLst>
              <a:ext uri="{FF2B5EF4-FFF2-40B4-BE49-F238E27FC236}">
                <a16:creationId xmlns:a16="http://schemas.microsoft.com/office/drawing/2014/main" id="{804B302A-C208-4E3C-BC8A-693406BCA1BC}"/>
              </a:ext>
            </a:extLst>
          </p:cNvPr>
          <p:cNvSpPr/>
          <p:nvPr/>
        </p:nvSpPr>
        <p:spPr>
          <a:xfrm>
            <a:off x="3473720" y="2704476"/>
            <a:ext cx="178233" cy="187972"/>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1219170"/>
            <a:endParaRPr lang="en-US" sz="2400">
              <a:solidFill>
                <a:prstClr val="white"/>
              </a:solidFill>
              <a:latin typeface="Calibri"/>
            </a:endParaRPr>
          </a:p>
        </p:txBody>
      </p:sp>
      <p:sp>
        <p:nvSpPr>
          <p:cNvPr id="22" name="Oval 21">
            <a:extLst>
              <a:ext uri="{FF2B5EF4-FFF2-40B4-BE49-F238E27FC236}">
                <a16:creationId xmlns:a16="http://schemas.microsoft.com/office/drawing/2014/main" id="{7BE726AD-FB76-4A77-8CF9-AC48E0693F63}"/>
              </a:ext>
            </a:extLst>
          </p:cNvPr>
          <p:cNvSpPr/>
          <p:nvPr/>
        </p:nvSpPr>
        <p:spPr>
          <a:xfrm>
            <a:off x="3424214" y="4006600"/>
            <a:ext cx="178233" cy="187972"/>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1219170"/>
            <a:endParaRPr lang="en-US" sz="2400">
              <a:solidFill>
                <a:prstClr val="white"/>
              </a:solidFill>
              <a:latin typeface="Calibri"/>
            </a:endParaRPr>
          </a:p>
        </p:txBody>
      </p:sp>
      <p:sp>
        <p:nvSpPr>
          <p:cNvPr id="23" name="Oval 22">
            <a:extLst>
              <a:ext uri="{FF2B5EF4-FFF2-40B4-BE49-F238E27FC236}">
                <a16:creationId xmlns:a16="http://schemas.microsoft.com/office/drawing/2014/main" id="{1BE51B32-110B-4A97-B33A-3C4F3763168B}"/>
              </a:ext>
            </a:extLst>
          </p:cNvPr>
          <p:cNvSpPr/>
          <p:nvPr/>
        </p:nvSpPr>
        <p:spPr>
          <a:xfrm>
            <a:off x="3054971" y="4853368"/>
            <a:ext cx="178233" cy="187972"/>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1219170"/>
            <a:endParaRPr lang="en-US" sz="2400">
              <a:solidFill>
                <a:prstClr val="white"/>
              </a:solidFill>
              <a:latin typeface="Calibri"/>
            </a:endParaRPr>
          </a:p>
        </p:txBody>
      </p:sp>
      <p:sp>
        <p:nvSpPr>
          <p:cNvPr id="24" name="Heptagon 23">
            <a:extLst>
              <a:ext uri="{FF2B5EF4-FFF2-40B4-BE49-F238E27FC236}">
                <a16:creationId xmlns:a16="http://schemas.microsoft.com/office/drawing/2014/main" id="{7F9CD789-9208-4AA8-AAAA-DF40298BBD7F}"/>
              </a:ext>
            </a:extLst>
          </p:cNvPr>
          <p:cNvSpPr/>
          <p:nvPr/>
        </p:nvSpPr>
        <p:spPr>
          <a:xfrm>
            <a:off x="6042206" y="3218227"/>
            <a:ext cx="297055" cy="313287"/>
          </a:xfrm>
          <a:prstGeom prst="heptag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1219170"/>
            <a:r>
              <a:rPr lang="en-US" sz="1200" b="1" dirty="0">
                <a:solidFill>
                  <a:prstClr val="white"/>
                </a:solidFill>
                <a:latin typeface="Calibri"/>
              </a:rPr>
              <a:t>s</a:t>
            </a:r>
          </a:p>
        </p:txBody>
      </p:sp>
      <p:sp>
        <p:nvSpPr>
          <p:cNvPr id="25" name="Oval 24">
            <a:extLst>
              <a:ext uri="{FF2B5EF4-FFF2-40B4-BE49-F238E27FC236}">
                <a16:creationId xmlns:a16="http://schemas.microsoft.com/office/drawing/2014/main" id="{A19E0E66-6B47-4B6C-B100-6699234C34B1}"/>
              </a:ext>
            </a:extLst>
          </p:cNvPr>
          <p:cNvSpPr/>
          <p:nvPr/>
        </p:nvSpPr>
        <p:spPr>
          <a:xfrm>
            <a:off x="6343908" y="1978908"/>
            <a:ext cx="178233" cy="187972"/>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1219170"/>
            <a:endParaRPr lang="en-US" sz="2400">
              <a:solidFill>
                <a:prstClr val="white"/>
              </a:solidFill>
              <a:latin typeface="Calibri"/>
            </a:endParaRPr>
          </a:p>
        </p:txBody>
      </p:sp>
      <p:sp>
        <p:nvSpPr>
          <p:cNvPr id="26" name="Oval 25">
            <a:extLst>
              <a:ext uri="{FF2B5EF4-FFF2-40B4-BE49-F238E27FC236}">
                <a16:creationId xmlns:a16="http://schemas.microsoft.com/office/drawing/2014/main" id="{C50D4D62-8761-4019-9618-08ED41656229}"/>
              </a:ext>
            </a:extLst>
          </p:cNvPr>
          <p:cNvSpPr/>
          <p:nvPr/>
        </p:nvSpPr>
        <p:spPr>
          <a:xfrm>
            <a:off x="5696938" y="1978908"/>
            <a:ext cx="178233" cy="187972"/>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1219170"/>
            <a:endParaRPr lang="en-US" sz="2400">
              <a:solidFill>
                <a:prstClr val="white"/>
              </a:solidFill>
              <a:latin typeface="Calibri"/>
            </a:endParaRPr>
          </a:p>
        </p:txBody>
      </p:sp>
      <p:sp>
        <p:nvSpPr>
          <p:cNvPr id="27" name="Oval 26">
            <a:extLst>
              <a:ext uri="{FF2B5EF4-FFF2-40B4-BE49-F238E27FC236}">
                <a16:creationId xmlns:a16="http://schemas.microsoft.com/office/drawing/2014/main" id="{86A67BDE-B22A-4BD2-B5C6-BB6EDFAE58AF}"/>
              </a:ext>
            </a:extLst>
          </p:cNvPr>
          <p:cNvSpPr/>
          <p:nvPr/>
        </p:nvSpPr>
        <p:spPr>
          <a:xfrm>
            <a:off x="6526788" y="5195855"/>
            <a:ext cx="178233" cy="187972"/>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1219170"/>
            <a:endParaRPr lang="en-US" sz="2400">
              <a:solidFill>
                <a:prstClr val="white"/>
              </a:solidFill>
              <a:latin typeface="Calibri"/>
            </a:endParaRPr>
          </a:p>
        </p:txBody>
      </p:sp>
      <p:sp>
        <p:nvSpPr>
          <p:cNvPr id="28" name="Oval 27">
            <a:extLst>
              <a:ext uri="{FF2B5EF4-FFF2-40B4-BE49-F238E27FC236}">
                <a16:creationId xmlns:a16="http://schemas.microsoft.com/office/drawing/2014/main" id="{5CC6E530-49AF-4B1C-BD8D-847ADB9BE66C}"/>
              </a:ext>
            </a:extLst>
          </p:cNvPr>
          <p:cNvSpPr/>
          <p:nvPr/>
        </p:nvSpPr>
        <p:spPr>
          <a:xfrm>
            <a:off x="6776740" y="5213423"/>
            <a:ext cx="178233" cy="187972"/>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1219170"/>
            <a:endParaRPr lang="en-US" sz="2400">
              <a:solidFill>
                <a:prstClr val="white"/>
              </a:solidFill>
              <a:latin typeface="Calibri"/>
            </a:endParaRPr>
          </a:p>
        </p:txBody>
      </p:sp>
      <p:sp>
        <p:nvSpPr>
          <p:cNvPr id="29" name="Heptagon 28">
            <a:extLst>
              <a:ext uri="{FF2B5EF4-FFF2-40B4-BE49-F238E27FC236}">
                <a16:creationId xmlns:a16="http://schemas.microsoft.com/office/drawing/2014/main" id="{2FE8C805-F071-41C6-88E8-CCDFF618E162}"/>
              </a:ext>
            </a:extLst>
          </p:cNvPr>
          <p:cNvSpPr/>
          <p:nvPr/>
        </p:nvSpPr>
        <p:spPr>
          <a:xfrm>
            <a:off x="4867738" y="3906208"/>
            <a:ext cx="297055" cy="313287"/>
          </a:xfrm>
          <a:prstGeom prst="heptag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1219170"/>
            <a:r>
              <a:rPr lang="en-US" sz="1200" b="1" dirty="0">
                <a:solidFill>
                  <a:prstClr val="white"/>
                </a:solidFill>
                <a:latin typeface="Calibri"/>
              </a:rPr>
              <a:t>L</a:t>
            </a:r>
          </a:p>
        </p:txBody>
      </p:sp>
      <p:sp>
        <p:nvSpPr>
          <p:cNvPr id="30" name="Isosceles Triangle 29">
            <a:extLst>
              <a:ext uri="{FF2B5EF4-FFF2-40B4-BE49-F238E27FC236}">
                <a16:creationId xmlns:a16="http://schemas.microsoft.com/office/drawing/2014/main" id="{FC73B799-BFA3-4F60-8AF7-AF78057A798B}"/>
              </a:ext>
            </a:extLst>
          </p:cNvPr>
          <p:cNvSpPr/>
          <p:nvPr/>
        </p:nvSpPr>
        <p:spPr>
          <a:xfrm rot="1571139">
            <a:off x="5542784" y="3296689"/>
            <a:ext cx="977750" cy="745321"/>
          </a:xfrm>
          <a:prstGeom prst="triangle">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1219170"/>
            <a:endParaRPr lang="en-US" sz="2400" dirty="0">
              <a:solidFill>
                <a:prstClr val="white"/>
              </a:solidFill>
              <a:latin typeface="Calibri"/>
            </a:endParaRPr>
          </a:p>
        </p:txBody>
      </p:sp>
      <p:sp>
        <p:nvSpPr>
          <p:cNvPr id="33" name="Heptagon 32">
            <a:extLst>
              <a:ext uri="{FF2B5EF4-FFF2-40B4-BE49-F238E27FC236}">
                <a16:creationId xmlns:a16="http://schemas.microsoft.com/office/drawing/2014/main" id="{BCF4B84A-4CB3-4E13-8CB9-30CB73F65FE0}"/>
              </a:ext>
            </a:extLst>
          </p:cNvPr>
          <p:cNvSpPr/>
          <p:nvPr/>
        </p:nvSpPr>
        <p:spPr>
          <a:xfrm>
            <a:off x="7571190" y="4945522"/>
            <a:ext cx="297055" cy="313287"/>
          </a:xfrm>
          <a:prstGeom prst="heptag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1219170"/>
            <a:r>
              <a:rPr lang="en-US" sz="1400" b="1" dirty="0">
                <a:solidFill>
                  <a:prstClr val="white"/>
                </a:solidFill>
                <a:latin typeface="Calibri"/>
              </a:rPr>
              <a:t>R</a:t>
            </a:r>
          </a:p>
        </p:txBody>
      </p:sp>
      <p:sp>
        <p:nvSpPr>
          <p:cNvPr id="34" name="Isosceles Triangle 33">
            <a:extLst>
              <a:ext uri="{FF2B5EF4-FFF2-40B4-BE49-F238E27FC236}">
                <a16:creationId xmlns:a16="http://schemas.microsoft.com/office/drawing/2014/main" id="{9689B966-911A-4D70-B9B3-3565B99D70ED}"/>
              </a:ext>
            </a:extLst>
          </p:cNvPr>
          <p:cNvSpPr/>
          <p:nvPr/>
        </p:nvSpPr>
        <p:spPr>
          <a:xfrm rot="14041020">
            <a:off x="4748066" y="3076198"/>
            <a:ext cx="1614308" cy="1217717"/>
          </a:xfrm>
          <a:prstGeom prst="triangle">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1219170"/>
            <a:endParaRPr lang="en-US" sz="2400">
              <a:solidFill>
                <a:prstClr val="white"/>
              </a:solidFill>
              <a:latin typeface="Calibri"/>
            </a:endParaRPr>
          </a:p>
        </p:txBody>
      </p:sp>
      <p:sp>
        <p:nvSpPr>
          <p:cNvPr id="36" name="TextBox 35">
            <a:extLst>
              <a:ext uri="{FF2B5EF4-FFF2-40B4-BE49-F238E27FC236}">
                <a16:creationId xmlns:a16="http://schemas.microsoft.com/office/drawing/2014/main" id="{BD3F9D18-214C-4BB4-BFE9-6C9C65E44A22}"/>
              </a:ext>
            </a:extLst>
          </p:cNvPr>
          <p:cNvSpPr txBox="1"/>
          <p:nvPr/>
        </p:nvSpPr>
        <p:spPr>
          <a:xfrm>
            <a:off x="162818" y="42056"/>
            <a:ext cx="5201718" cy="93871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500" b="1" i="0" u="none" strike="noStrike" kern="1200" cap="none" spc="300" normalizeH="0" baseline="0" noProof="0" dirty="0">
                <a:ln>
                  <a:noFill/>
                </a:ln>
                <a:solidFill>
                  <a:srgbClr val="00205B"/>
                </a:solidFill>
                <a:effectLst/>
                <a:uLnTx/>
                <a:uFillTx/>
                <a:latin typeface="Alt Gothic Comp ATF" panose="020B0608040502040204" pitchFamily="34" charset="77"/>
                <a:ea typeface="+mn-ea"/>
                <a:cs typeface="+mn-cs"/>
              </a:rPr>
              <a:t>FACEOFF WHISTLE</a:t>
            </a:r>
          </a:p>
        </p:txBody>
      </p:sp>
    </p:spTree>
    <p:extLst>
      <p:ext uri="{BB962C8B-B14F-4D97-AF65-F5344CB8AC3E}">
        <p14:creationId xmlns:p14="http://schemas.microsoft.com/office/powerpoint/2010/main" val="1221938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3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34"/>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1" nodeType="clickEffect">
                                  <p:stCondLst>
                                    <p:cond delay="0"/>
                                  </p:stCondLst>
                                  <p:childTnLst>
                                    <p:set>
                                      <p:cBhvr>
                                        <p:cTn id="38" dur="1" fill="hold">
                                          <p:stCondLst>
                                            <p:cond delay="0"/>
                                          </p:stCondLst>
                                        </p:cTn>
                                        <p:tgtEl>
                                          <p:spTgt spid="31"/>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1" nodeType="clickEffect">
                                  <p:stCondLst>
                                    <p:cond delay="0"/>
                                  </p:stCondLst>
                                  <p:childTnLst>
                                    <p:set>
                                      <p:cBhvr>
                                        <p:cTn id="46" dur="1" fill="hold">
                                          <p:stCondLst>
                                            <p:cond delay="0"/>
                                          </p:stCondLst>
                                        </p:cTn>
                                        <p:tgtEl>
                                          <p:spTgt spid="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2" grpId="1" animBg="1"/>
      <p:bldP spid="31" grpId="0" animBg="1"/>
      <p:bldP spid="31" grpId="1" animBg="1"/>
      <p:bldP spid="24" grpId="0" animBg="1"/>
      <p:bldP spid="29" grpId="0" animBg="1"/>
      <p:bldP spid="30" grpId="0" animBg="1"/>
      <p:bldP spid="30" grpId="1" animBg="1"/>
      <p:bldP spid="33" grpId="0" animBg="1"/>
      <p:bldP spid="34" grpId="0" animBg="1"/>
      <p:bldP spid="34"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0836450-C386-4048-BFD6-0F3879B432D3}"/>
              </a:ext>
            </a:extLst>
          </p:cNvPr>
          <p:cNvSpPr/>
          <p:nvPr/>
        </p:nvSpPr>
        <p:spPr>
          <a:xfrm>
            <a:off x="5882804" y="3182780"/>
            <a:ext cx="261610" cy="461665"/>
          </a:xfrm>
          <a:prstGeom prst="rect">
            <a:avLst/>
          </a:prstGeom>
        </p:spPr>
        <p:txBody>
          <a:bodyPr wrap="none">
            <a:spAutoFit/>
          </a:bodyPr>
          <a:lstStyle/>
          <a:p>
            <a:pPr defTabSz="1219170"/>
            <a:r>
              <a:rPr lang="en-US" sz="2400">
                <a:solidFill>
                  <a:srgbClr val="000000"/>
                </a:solidFill>
                <a:latin typeface="Times New Roman" panose="02020603050405020304" pitchFamily="18" charset="0"/>
              </a:rPr>
              <a:t> </a:t>
            </a:r>
            <a:endParaRPr lang="en-US" sz="2400">
              <a:solidFill>
                <a:prstClr val="black"/>
              </a:solidFill>
              <a:latin typeface="Calibri"/>
            </a:endParaRPr>
          </a:p>
        </p:txBody>
      </p:sp>
      <p:sp>
        <p:nvSpPr>
          <p:cNvPr id="7" name="Oval 6">
            <a:extLst>
              <a:ext uri="{FF2B5EF4-FFF2-40B4-BE49-F238E27FC236}">
                <a16:creationId xmlns:a16="http://schemas.microsoft.com/office/drawing/2014/main" id="{78CDD839-3BA9-4598-8E93-647A7E6E30B4}"/>
              </a:ext>
            </a:extLst>
          </p:cNvPr>
          <p:cNvSpPr/>
          <p:nvPr/>
        </p:nvSpPr>
        <p:spPr>
          <a:xfrm>
            <a:off x="6074703" y="3093197"/>
            <a:ext cx="182880" cy="18288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1219170"/>
            <a:endParaRPr lang="en-US" sz="2400">
              <a:solidFill>
                <a:prstClr val="white"/>
              </a:solidFill>
              <a:latin typeface="Calibri"/>
            </a:endParaRPr>
          </a:p>
        </p:txBody>
      </p:sp>
      <p:sp>
        <p:nvSpPr>
          <p:cNvPr id="8" name="Oval 7">
            <a:extLst>
              <a:ext uri="{FF2B5EF4-FFF2-40B4-BE49-F238E27FC236}">
                <a16:creationId xmlns:a16="http://schemas.microsoft.com/office/drawing/2014/main" id="{65C0A2B7-FA6D-4F31-A6DC-CCB770833169}"/>
              </a:ext>
            </a:extLst>
          </p:cNvPr>
          <p:cNvSpPr/>
          <p:nvPr/>
        </p:nvSpPr>
        <p:spPr>
          <a:xfrm>
            <a:off x="6417037" y="3091339"/>
            <a:ext cx="182880" cy="18288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1219170"/>
            <a:endParaRPr lang="en-US" sz="2400">
              <a:solidFill>
                <a:prstClr val="white"/>
              </a:solidFill>
              <a:latin typeface="Calibri"/>
            </a:endParaRPr>
          </a:p>
        </p:txBody>
      </p:sp>
      <p:sp>
        <p:nvSpPr>
          <p:cNvPr id="9" name="Oval 8">
            <a:extLst>
              <a:ext uri="{FF2B5EF4-FFF2-40B4-BE49-F238E27FC236}">
                <a16:creationId xmlns:a16="http://schemas.microsoft.com/office/drawing/2014/main" id="{EE3E0BE1-41AB-422B-9B29-5BF19FFB0E27}"/>
              </a:ext>
            </a:extLst>
          </p:cNvPr>
          <p:cNvSpPr/>
          <p:nvPr/>
        </p:nvSpPr>
        <p:spPr>
          <a:xfrm>
            <a:off x="8526956" y="2007337"/>
            <a:ext cx="182880" cy="18288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1219170"/>
            <a:endParaRPr lang="en-US" sz="2400">
              <a:solidFill>
                <a:prstClr val="white"/>
              </a:solidFill>
              <a:latin typeface="Calibri"/>
            </a:endParaRPr>
          </a:p>
        </p:txBody>
      </p:sp>
      <p:sp>
        <p:nvSpPr>
          <p:cNvPr id="10" name="Oval 9">
            <a:extLst>
              <a:ext uri="{FF2B5EF4-FFF2-40B4-BE49-F238E27FC236}">
                <a16:creationId xmlns:a16="http://schemas.microsoft.com/office/drawing/2014/main" id="{B270CD0C-A9FE-4602-A9EC-9C0EF8F60437}"/>
              </a:ext>
            </a:extLst>
          </p:cNvPr>
          <p:cNvSpPr/>
          <p:nvPr/>
        </p:nvSpPr>
        <p:spPr>
          <a:xfrm>
            <a:off x="8526956" y="2999899"/>
            <a:ext cx="182880" cy="18288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1219170"/>
            <a:endParaRPr lang="en-US" sz="2400">
              <a:solidFill>
                <a:prstClr val="white"/>
              </a:solidFill>
              <a:latin typeface="Calibri"/>
            </a:endParaRPr>
          </a:p>
        </p:txBody>
      </p:sp>
      <p:sp>
        <p:nvSpPr>
          <p:cNvPr id="11" name="Oval 10">
            <a:extLst>
              <a:ext uri="{FF2B5EF4-FFF2-40B4-BE49-F238E27FC236}">
                <a16:creationId xmlns:a16="http://schemas.microsoft.com/office/drawing/2014/main" id="{32ED9748-21CA-4059-8F41-D9424894C47D}"/>
              </a:ext>
            </a:extLst>
          </p:cNvPr>
          <p:cNvSpPr/>
          <p:nvPr/>
        </p:nvSpPr>
        <p:spPr>
          <a:xfrm>
            <a:off x="8526956" y="4156229"/>
            <a:ext cx="182880" cy="18288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1219170"/>
            <a:endParaRPr lang="en-US" sz="2400">
              <a:solidFill>
                <a:prstClr val="white"/>
              </a:solidFill>
              <a:latin typeface="Calibri"/>
            </a:endParaRPr>
          </a:p>
        </p:txBody>
      </p:sp>
      <p:sp>
        <p:nvSpPr>
          <p:cNvPr id="12" name="Oval 11">
            <a:extLst>
              <a:ext uri="{FF2B5EF4-FFF2-40B4-BE49-F238E27FC236}">
                <a16:creationId xmlns:a16="http://schemas.microsoft.com/office/drawing/2014/main" id="{14AFB032-96DC-42B5-BB2B-93D35B8D8348}"/>
              </a:ext>
            </a:extLst>
          </p:cNvPr>
          <p:cNvSpPr/>
          <p:nvPr/>
        </p:nvSpPr>
        <p:spPr>
          <a:xfrm>
            <a:off x="10167833" y="3091339"/>
            <a:ext cx="182880" cy="18288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1219170"/>
            <a:endParaRPr lang="en-US" sz="2400">
              <a:solidFill>
                <a:prstClr val="white"/>
              </a:solidFill>
              <a:latin typeface="Calibri"/>
            </a:endParaRPr>
          </a:p>
        </p:txBody>
      </p:sp>
      <p:sp>
        <p:nvSpPr>
          <p:cNvPr id="13" name="Oval 12">
            <a:extLst>
              <a:ext uri="{FF2B5EF4-FFF2-40B4-BE49-F238E27FC236}">
                <a16:creationId xmlns:a16="http://schemas.microsoft.com/office/drawing/2014/main" id="{BE0B11B4-7336-4414-9932-267E9C599F81}"/>
              </a:ext>
            </a:extLst>
          </p:cNvPr>
          <p:cNvSpPr/>
          <p:nvPr/>
        </p:nvSpPr>
        <p:spPr>
          <a:xfrm>
            <a:off x="8709836" y="2190217"/>
            <a:ext cx="182880" cy="18288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1219170"/>
            <a:endParaRPr lang="en-US" sz="2400">
              <a:solidFill>
                <a:prstClr val="white"/>
              </a:solidFill>
              <a:latin typeface="Calibri"/>
            </a:endParaRPr>
          </a:p>
        </p:txBody>
      </p:sp>
      <p:sp>
        <p:nvSpPr>
          <p:cNvPr id="14" name="Oval 13">
            <a:extLst>
              <a:ext uri="{FF2B5EF4-FFF2-40B4-BE49-F238E27FC236}">
                <a16:creationId xmlns:a16="http://schemas.microsoft.com/office/drawing/2014/main" id="{D4A517CC-D008-4E94-9F1A-BC0E5EC33774}"/>
              </a:ext>
            </a:extLst>
          </p:cNvPr>
          <p:cNvSpPr/>
          <p:nvPr/>
        </p:nvSpPr>
        <p:spPr>
          <a:xfrm>
            <a:off x="8545464" y="3275593"/>
            <a:ext cx="182880" cy="18288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1219170"/>
            <a:endParaRPr lang="en-US" sz="2400">
              <a:solidFill>
                <a:prstClr val="white"/>
              </a:solidFill>
              <a:latin typeface="Calibri"/>
            </a:endParaRPr>
          </a:p>
        </p:txBody>
      </p:sp>
      <p:sp>
        <p:nvSpPr>
          <p:cNvPr id="15" name="Oval 14">
            <a:extLst>
              <a:ext uri="{FF2B5EF4-FFF2-40B4-BE49-F238E27FC236}">
                <a16:creationId xmlns:a16="http://schemas.microsoft.com/office/drawing/2014/main" id="{152ED81C-9F25-4A5E-8912-D7B1FEDD0584}"/>
              </a:ext>
            </a:extLst>
          </p:cNvPr>
          <p:cNvSpPr/>
          <p:nvPr/>
        </p:nvSpPr>
        <p:spPr>
          <a:xfrm>
            <a:off x="8801276" y="3948623"/>
            <a:ext cx="182880" cy="18288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1219170"/>
            <a:endParaRPr lang="en-US" sz="2400">
              <a:solidFill>
                <a:prstClr val="white"/>
              </a:solidFill>
              <a:latin typeface="Calibri"/>
            </a:endParaRPr>
          </a:p>
        </p:txBody>
      </p:sp>
      <p:sp>
        <p:nvSpPr>
          <p:cNvPr id="16" name="Oval 15">
            <a:extLst>
              <a:ext uri="{FF2B5EF4-FFF2-40B4-BE49-F238E27FC236}">
                <a16:creationId xmlns:a16="http://schemas.microsoft.com/office/drawing/2014/main" id="{76FD82BD-A296-46BD-83FF-80D03E27D232}"/>
              </a:ext>
            </a:extLst>
          </p:cNvPr>
          <p:cNvSpPr/>
          <p:nvPr/>
        </p:nvSpPr>
        <p:spPr>
          <a:xfrm>
            <a:off x="3821169" y="4790604"/>
            <a:ext cx="182880" cy="18288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1219170"/>
            <a:endParaRPr lang="en-US" sz="2400">
              <a:solidFill>
                <a:prstClr val="white"/>
              </a:solidFill>
              <a:latin typeface="Calibri"/>
            </a:endParaRPr>
          </a:p>
        </p:txBody>
      </p:sp>
      <p:sp>
        <p:nvSpPr>
          <p:cNvPr id="17" name="Oval 16">
            <a:extLst>
              <a:ext uri="{FF2B5EF4-FFF2-40B4-BE49-F238E27FC236}">
                <a16:creationId xmlns:a16="http://schemas.microsoft.com/office/drawing/2014/main" id="{730EAF43-5F8F-452B-B08B-CDBBCF87B2BA}"/>
              </a:ext>
            </a:extLst>
          </p:cNvPr>
          <p:cNvSpPr/>
          <p:nvPr/>
        </p:nvSpPr>
        <p:spPr>
          <a:xfrm>
            <a:off x="3931117" y="3675221"/>
            <a:ext cx="182880" cy="18288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1219170"/>
            <a:endParaRPr lang="en-US" sz="2400">
              <a:solidFill>
                <a:prstClr val="white"/>
              </a:solidFill>
              <a:latin typeface="Calibri"/>
            </a:endParaRPr>
          </a:p>
        </p:txBody>
      </p:sp>
      <p:sp>
        <p:nvSpPr>
          <p:cNvPr id="18" name="Oval 17">
            <a:extLst>
              <a:ext uri="{FF2B5EF4-FFF2-40B4-BE49-F238E27FC236}">
                <a16:creationId xmlns:a16="http://schemas.microsoft.com/office/drawing/2014/main" id="{64A2A61A-97FA-4F4A-A926-09F13A52553C}"/>
              </a:ext>
            </a:extLst>
          </p:cNvPr>
          <p:cNvSpPr/>
          <p:nvPr/>
        </p:nvSpPr>
        <p:spPr>
          <a:xfrm>
            <a:off x="3912609" y="1899852"/>
            <a:ext cx="182880" cy="18288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1219170"/>
            <a:endParaRPr lang="en-US" sz="2400">
              <a:solidFill>
                <a:prstClr val="white"/>
              </a:solidFill>
              <a:latin typeface="Calibri"/>
            </a:endParaRPr>
          </a:p>
        </p:txBody>
      </p:sp>
      <p:sp>
        <p:nvSpPr>
          <p:cNvPr id="19" name="Oval 18">
            <a:extLst>
              <a:ext uri="{FF2B5EF4-FFF2-40B4-BE49-F238E27FC236}">
                <a16:creationId xmlns:a16="http://schemas.microsoft.com/office/drawing/2014/main" id="{B3229F4F-5AD2-4696-9EA5-271D4C9D6E6A}"/>
              </a:ext>
            </a:extLst>
          </p:cNvPr>
          <p:cNvSpPr/>
          <p:nvPr/>
        </p:nvSpPr>
        <p:spPr>
          <a:xfrm>
            <a:off x="2193652" y="3091339"/>
            <a:ext cx="182880" cy="18288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1219170"/>
            <a:endParaRPr lang="en-US" sz="2400">
              <a:solidFill>
                <a:prstClr val="white"/>
              </a:solidFill>
              <a:latin typeface="Calibri"/>
            </a:endParaRPr>
          </a:p>
        </p:txBody>
      </p:sp>
      <p:sp>
        <p:nvSpPr>
          <p:cNvPr id="21" name="Oval 20">
            <a:extLst>
              <a:ext uri="{FF2B5EF4-FFF2-40B4-BE49-F238E27FC236}">
                <a16:creationId xmlns:a16="http://schemas.microsoft.com/office/drawing/2014/main" id="{804B302A-C208-4E3C-BC8A-693406BCA1BC}"/>
              </a:ext>
            </a:extLst>
          </p:cNvPr>
          <p:cNvSpPr/>
          <p:nvPr/>
        </p:nvSpPr>
        <p:spPr>
          <a:xfrm>
            <a:off x="3729729" y="2190217"/>
            <a:ext cx="182880" cy="18288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1219170"/>
            <a:endParaRPr lang="en-US" sz="2400">
              <a:solidFill>
                <a:prstClr val="white"/>
              </a:solidFill>
              <a:latin typeface="Calibri"/>
            </a:endParaRPr>
          </a:p>
        </p:txBody>
      </p:sp>
      <p:sp>
        <p:nvSpPr>
          <p:cNvPr id="22" name="Oval 21">
            <a:extLst>
              <a:ext uri="{FF2B5EF4-FFF2-40B4-BE49-F238E27FC236}">
                <a16:creationId xmlns:a16="http://schemas.microsoft.com/office/drawing/2014/main" id="{7BE726AD-FB76-4A77-8CF9-AC48E0693F63}"/>
              </a:ext>
            </a:extLst>
          </p:cNvPr>
          <p:cNvSpPr/>
          <p:nvPr/>
        </p:nvSpPr>
        <p:spPr>
          <a:xfrm>
            <a:off x="3680223" y="3492341"/>
            <a:ext cx="182880" cy="18288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1219170"/>
            <a:endParaRPr lang="en-US" sz="2400">
              <a:solidFill>
                <a:prstClr val="white"/>
              </a:solidFill>
              <a:latin typeface="Calibri"/>
            </a:endParaRPr>
          </a:p>
        </p:txBody>
      </p:sp>
      <p:sp>
        <p:nvSpPr>
          <p:cNvPr id="23" name="Oval 22">
            <a:extLst>
              <a:ext uri="{FF2B5EF4-FFF2-40B4-BE49-F238E27FC236}">
                <a16:creationId xmlns:a16="http://schemas.microsoft.com/office/drawing/2014/main" id="{1BE51B32-110B-4A97-B33A-3C4F3763168B}"/>
              </a:ext>
            </a:extLst>
          </p:cNvPr>
          <p:cNvSpPr/>
          <p:nvPr/>
        </p:nvSpPr>
        <p:spPr>
          <a:xfrm>
            <a:off x="3310980" y="4339109"/>
            <a:ext cx="182880" cy="18288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1219170"/>
            <a:endParaRPr lang="en-US" sz="2400">
              <a:solidFill>
                <a:prstClr val="white"/>
              </a:solidFill>
              <a:latin typeface="Calibri"/>
            </a:endParaRPr>
          </a:p>
        </p:txBody>
      </p:sp>
      <p:sp>
        <p:nvSpPr>
          <p:cNvPr id="24" name="Heptagon 23">
            <a:extLst>
              <a:ext uri="{FF2B5EF4-FFF2-40B4-BE49-F238E27FC236}">
                <a16:creationId xmlns:a16="http://schemas.microsoft.com/office/drawing/2014/main" id="{7F9CD789-9208-4AA8-AAAA-DF40298BBD7F}"/>
              </a:ext>
            </a:extLst>
          </p:cNvPr>
          <p:cNvSpPr/>
          <p:nvPr/>
        </p:nvSpPr>
        <p:spPr>
          <a:xfrm>
            <a:off x="6508477" y="2695099"/>
            <a:ext cx="304800" cy="304800"/>
          </a:xfrm>
          <a:prstGeom prst="heptag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1219170"/>
            <a:r>
              <a:rPr lang="en-US" sz="1200" b="1" dirty="0">
                <a:solidFill>
                  <a:prstClr val="white"/>
                </a:solidFill>
                <a:latin typeface="Calibri"/>
              </a:rPr>
              <a:t>S</a:t>
            </a:r>
          </a:p>
        </p:txBody>
      </p:sp>
      <p:sp>
        <p:nvSpPr>
          <p:cNvPr id="25" name="Oval 24">
            <a:extLst>
              <a:ext uri="{FF2B5EF4-FFF2-40B4-BE49-F238E27FC236}">
                <a16:creationId xmlns:a16="http://schemas.microsoft.com/office/drawing/2014/main" id="{A19E0E66-6B47-4B6C-B100-6699234C34B1}"/>
              </a:ext>
            </a:extLst>
          </p:cNvPr>
          <p:cNvSpPr/>
          <p:nvPr/>
        </p:nvSpPr>
        <p:spPr>
          <a:xfrm>
            <a:off x="6599917" y="1464649"/>
            <a:ext cx="182880" cy="18288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1219170"/>
            <a:endParaRPr lang="en-US" sz="2400">
              <a:solidFill>
                <a:prstClr val="white"/>
              </a:solidFill>
              <a:latin typeface="Calibri"/>
            </a:endParaRPr>
          </a:p>
        </p:txBody>
      </p:sp>
      <p:sp>
        <p:nvSpPr>
          <p:cNvPr id="26" name="Oval 25">
            <a:extLst>
              <a:ext uri="{FF2B5EF4-FFF2-40B4-BE49-F238E27FC236}">
                <a16:creationId xmlns:a16="http://schemas.microsoft.com/office/drawing/2014/main" id="{C50D4D62-8761-4019-9618-08ED41656229}"/>
              </a:ext>
            </a:extLst>
          </p:cNvPr>
          <p:cNvSpPr/>
          <p:nvPr/>
        </p:nvSpPr>
        <p:spPr>
          <a:xfrm>
            <a:off x="5952947" y="1464649"/>
            <a:ext cx="182880" cy="18288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1219170"/>
            <a:endParaRPr lang="en-US" sz="2400">
              <a:solidFill>
                <a:prstClr val="white"/>
              </a:solidFill>
              <a:latin typeface="Calibri"/>
            </a:endParaRPr>
          </a:p>
        </p:txBody>
      </p:sp>
      <p:sp>
        <p:nvSpPr>
          <p:cNvPr id="27" name="Oval 26">
            <a:extLst>
              <a:ext uri="{FF2B5EF4-FFF2-40B4-BE49-F238E27FC236}">
                <a16:creationId xmlns:a16="http://schemas.microsoft.com/office/drawing/2014/main" id="{86A67BDE-B22A-4BD2-B5C6-BB6EDFAE58AF}"/>
              </a:ext>
            </a:extLst>
          </p:cNvPr>
          <p:cNvSpPr/>
          <p:nvPr/>
        </p:nvSpPr>
        <p:spPr>
          <a:xfrm>
            <a:off x="6782797" y="4681596"/>
            <a:ext cx="182880" cy="18288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1219170"/>
            <a:endParaRPr lang="en-US" sz="2400">
              <a:solidFill>
                <a:prstClr val="white"/>
              </a:solidFill>
              <a:latin typeface="Calibri"/>
            </a:endParaRPr>
          </a:p>
        </p:txBody>
      </p:sp>
      <p:sp>
        <p:nvSpPr>
          <p:cNvPr id="28" name="Oval 27">
            <a:extLst>
              <a:ext uri="{FF2B5EF4-FFF2-40B4-BE49-F238E27FC236}">
                <a16:creationId xmlns:a16="http://schemas.microsoft.com/office/drawing/2014/main" id="{5CC6E530-49AF-4B1C-BD8D-847ADB9BE66C}"/>
              </a:ext>
            </a:extLst>
          </p:cNvPr>
          <p:cNvSpPr/>
          <p:nvPr/>
        </p:nvSpPr>
        <p:spPr>
          <a:xfrm>
            <a:off x="7032749" y="4699164"/>
            <a:ext cx="182880" cy="18288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1219170"/>
            <a:endParaRPr lang="en-US" sz="2400">
              <a:solidFill>
                <a:prstClr val="white"/>
              </a:solidFill>
              <a:latin typeface="Calibri"/>
            </a:endParaRPr>
          </a:p>
        </p:txBody>
      </p:sp>
      <p:sp>
        <p:nvSpPr>
          <p:cNvPr id="29" name="Heptagon 28">
            <a:extLst>
              <a:ext uri="{FF2B5EF4-FFF2-40B4-BE49-F238E27FC236}">
                <a16:creationId xmlns:a16="http://schemas.microsoft.com/office/drawing/2014/main" id="{2FE8C805-F071-41C6-88E8-CCDFF618E162}"/>
              </a:ext>
            </a:extLst>
          </p:cNvPr>
          <p:cNvSpPr/>
          <p:nvPr/>
        </p:nvSpPr>
        <p:spPr>
          <a:xfrm>
            <a:off x="5117477" y="3583781"/>
            <a:ext cx="304800" cy="304800"/>
          </a:xfrm>
          <a:prstGeom prst="heptag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1219170"/>
            <a:r>
              <a:rPr lang="en-US" sz="1200" b="1" dirty="0">
                <a:solidFill>
                  <a:prstClr val="white"/>
                </a:solidFill>
                <a:latin typeface="Calibri"/>
              </a:rPr>
              <a:t>L</a:t>
            </a:r>
          </a:p>
        </p:txBody>
      </p:sp>
      <p:sp>
        <p:nvSpPr>
          <p:cNvPr id="2" name="Arrow: Left 1">
            <a:extLst>
              <a:ext uri="{FF2B5EF4-FFF2-40B4-BE49-F238E27FC236}">
                <a16:creationId xmlns:a16="http://schemas.microsoft.com/office/drawing/2014/main" id="{A5104FFE-553D-42EF-9731-D4361DD7B346}"/>
              </a:ext>
            </a:extLst>
          </p:cNvPr>
          <p:cNvSpPr/>
          <p:nvPr/>
        </p:nvSpPr>
        <p:spPr>
          <a:xfrm>
            <a:off x="2838110" y="3661184"/>
            <a:ext cx="2148999" cy="440979"/>
          </a:xfrm>
          <a:prstGeom prst="leftArrow">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1219170"/>
            <a:endParaRPr lang="en-US" sz="2400">
              <a:solidFill>
                <a:prstClr val="white"/>
              </a:solidFill>
              <a:latin typeface="Calibri"/>
            </a:endParaRPr>
          </a:p>
        </p:txBody>
      </p:sp>
      <p:sp>
        <p:nvSpPr>
          <p:cNvPr id="3" name="Arrow: Left 2">
            <a:extLst>
              <a:ext uri="{FF2B5EF4-FFF2-40B4-BE49-F238E27FC236}">
                <a16:creationId xmlns:a16="http://schemas.microsoft.com/office/drawing/2014/main" id="{10D2AD58-9A63-40E4-A1DE-987FEF9FCADF}"/>
              </a:ext>
            </a:extLst>
          </p:cNvPr>
          <p:cNvSpPr/>
          <p:nvPr/>
        </p:nvSpPr>
        <p:spPr>
          <a:xfrm>
            <a:off x="7664358" y="2731759"/>
            <a:ext cx="1319799" cy="858203"/>
          </a:xfrm>
          <a:prstGeom prst="leftArrow">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1219170"/>
            <a:endParaRPr lang="en-US" sz="2400">
              <a:solidFill>
                <a:prstClr val="white"/>
              </a:solidFill>
              <a:latin typeface="Calibri"/>
            </a:endParaRPr>
          </a:p>
        </p:txBody>
      </p:sp>
      <p:sp>
        <p:nvSpPr>
          <p:cNvPr id="33" name="Arrow: Left 32">
            <a:extLst>
              <a:ext uri="{FF2B5EF4-FFF2-40B4-BE49-F238E27FC236}">
                <a16:creationId xmlns:a16="http://schemas.microsoft.com/office/drawing/2014/main" id="{BCE3B846-729F-4F15-8BE5-14D3B472726A}"/>
              </a:ext>
            </a:extLst>
          </p:cNvPr>
          <p:cNvSpPr/>
          <p:nvPr/>
        </p:nvSpPr>
        <p:spPr>
          <a:xfrm rot="499256">
            <a:off x="2919540" y="2251879"/>
            <a:ext cx="3574323" cy="440979"/>
          </a:xfrm>
          <a:prstGeom prst="leftArrow">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1219170"/>
            <a:endParaRPr lang="en-US" sz="2400">
              <a:solidFill>
                <a:prstClr val="white"/>
              </a:solidFill>
              <a:latin typeface="Calibri"/>
            </a:endParaRPr>
          </a:p>
        </p:txBody>
      </p:sp>
      <p:sp>
        <p:nvSpPr>
          <p:cNvPr id="34" name="Heptagon 33">
            <a:extLst>
              <a:ext uri="{FF2B5EF4-FFF2-40B4-BE49-F238E27FC236}">
                <a16:creationId xmlns:a16="http://schemas.microsoft.com/office/drawing/2014/main" id="{454DF522-2325-492F-8B40-2BE57A7CE2F6}"/>
              </a:ext>
            </a:extLst>
          </p:cNvPr>
          <p:cNvSpPr/>
          <p:nvPr/>
        </p:nvSpPr>
        <p:spPr>
          <a:xfrm>
            <a:off x="2080443" y="3729509"/>
            <a:ext cx="304800" cy="304800"/>
          </a:xfrm>
          <a:prstGeom prst="heptag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1219170"/>
            <a:r>
              <a:rPr lang="en-US" sz="1200" b="1" dirty="0">
                <a:solidFill>
                  <a:prstClr val="white"/>
                </a:solidFill>
                <a:latin typeface="Calibri"/>
              </a:rPr>
              <a:t>L</a:t>
            </a:r>
          </a:p>
        </p:txBody>
      </p:sp>
      <p:sp>
        <p:nvSpPr>
          <p:cNvPr id="35" name="Heptagon 34">
            <a:extLst>
              <a:ext uri="{FF2B5EF4-FFF2-40B4-BE49-F238E27FC236}">
                <a16:creationId xmlns:a16="http://schemas.microsoft.com/office/drawing/2014/main" id="{5EEAD359-C121-4195-98D1-247B95BD39A6}"/>
              </a:ext>
            </a:extLst>
          </p:cNvPr>
          <p:cNvSpPr/>
          <p:nvPr/>
        </p:nvSpPr>
        <p:spPr>
          <a:xfrm>
            <a:off x="2530493" y="2007337"/>
            <a:ext cx="304800" cy="304800"/>
          </a:xfrm>
          <a:prstGeom prst="heptag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1219170"/>
            <a:r>
              <a:rPr lang="en-US" sz="1200" b="1" dirty="0">
                <a:solidFill>
                  <a:prstClr val="white"/>
                </a:solidFill>
                <a:latin typeface="Calibri"/>
              </a:rPr>
              <a:t>S</a:t>
            </a:r>
          </a:p>
        </p:txBody>
      </p:sp>
      <p:sp>
        <p:nvSpPr>
          <p:cNvPr id="31" name="Heptagon 30">
            <a:extLst>
              <a:ext uri="{FF2B5EF4-FFF2-40B4-BE49-F238E27FC236}">
                <a16:creationId xmlns:a16="http://schemas.microsoft.com/office/drawing/2014/main" id="{F98A013C-8F63-4127-8A21-65E664CBF467}"/>
              </a:ext>
            </a:extLst>
          </p:cNvPr>
          <p:cNvSpPr/>
          <p:nvPr/>
        </p:nvSpPr>
        <p:spPr>
          <a:xfrm>
            <a:off x="7664357" y="3979103"/>
            <a:ext cx="304800" cy="304800"/>
          </a:xfrm>
          <a:prstGeom prst="heptag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1219170"/>
            <a:r>
              <a:rPr lang="en-US" sz="1200" b="1" dirty="0">
                <a:solidFill>
                  <a:prstClr val="white"/>
                </a:solidFill>
                <a:latin typeface="Calibri"/>
              </a:rPr>
              <a:t>R</a:t>
            </a:r>
          </a:p>
        </p:txBody>
      </p:sp>
      <p:sp>
        <p:nvSpPr>
          <p:cNvPr id="32" name="Arrow: Left 31">
            <a:extLst>
              <a:ext uri="{FF2B5EF4-FFF2-40B4-BE49-F238E27FC236}">
                <a16:creationId xmlns:a16="http://schemas.microsoft.com/office/drawing/2014/main" id="{D63A7089-9E78-4500-87E5-938C0E30454F}"/>
              </a:ext>
            </a:extLst>
          </p:cNvPr>
          <p:cNvSpPr/>
          <p:nvPr/>
        </p:nvSpPr>
        <p:spPr>
          <a:xfrm rot="2290998">
            <a:off x="4593789" y="4518352"/>
            <a:ext cx="1220548" cy="428347"/>
          </a:xfrm>
          <a:prstGeom prst="leftArrow">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1219170"/>
            <a:endParaRPr lang="en-US" sz="2400">
              <a:solidFill>
                <a:prstClr val="white"/>
              </a:solidFill>
              <a:latin typeface="Calibri"/>
            </a:endParaRPr>
          </a:p>
        </p:txBody>
      </p:sp>
      <p:sp>
        <p:nvSpPr>
          <p:cNvPr id="36" name="Arrow: Left 35">
            <a:extLst>
              <a:ext uri="{FF2B5EF4-FFF2-40B4-BE49-F238E27FC236}">
                <a16:creationId xmlns:a16="http://schemas.microsoft.com/office/drawing/2014/main" id="{DA9C1CE9-5D6F-4413-8C25-5215F91321AC}"/>
              </a:ext>
            </a:extLst>
          </p:cNvPr>
          <p:cNvSpPr/>
          <p:nvPr/>
        </p:nvSpPr>
        <p:spPr>
          <a:xfrm rot="21328217">
            <a:off x="5789605" y="4953540"/>
            <a:ext cx="1044875" cy="440979"/>
          </a:xfrm>
          <a:prstGeom prst="leftArrow">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1219170"/>
            <a:endParaRPr lang="en-US" sz="2400">
              <a:solidFill>
                <a:prstClr val="white"/>
              </a:solidFill>
              <a:latin typeface="Calibri"/>
            </a:endParaRPr>
          </a:p>
        </p:txBody>
      </p:sp>
      <p:sp>
        <p:nvSpPr>
          <p:cNvPr id="37" name="Arrow: Left 36">
            <a:extLst>
              <a:ext uri="{FF2B5EF4-FFF2-40B4-BE49-F238E27FC236}">
                <a16:creationId xmlns:a16="http://schemas.microsoft.com/office/drawing/2014/main" id="{31F0E3A6-06DB-4E4C-811A-1F18EE59C467}"/>
              </a:ext>
            </a:extLst>
          </p:cNvPr>
          <p:cNvSpPr/>
          <p:nvPr/>
        </p:nvSpPr>
        <p:spPr>
          <a:xfrm rot="18693169">
            <a:off x="6743507" y="4514972"/>
            <a:ext cx="1136821" cy="440979"/>
          </a:xfrm>
          <a:prstGeom prst="leftArrow">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1219170"/>
            <a:endParaRPr lang="en-US" sz="2400">
              <a:solidFill>
                <a:prstClr val="white"/>
              </a:solidFill>
              <a:latin typeface="Calibri"/>
            </a:endParaRPr>
          </a:p>
        </p:txBody>
      </p:sp>
      <p:sp>
        <p:nvSpPr>
          <p:cNvPr id="38" name="Heptagon 37">
            <a:extLst>
              <a:ext uri="{FF2B5EF4-FFF2-40B4-BE49-F238E27FC236}">
                <a16:creationId xmlns:a16="http://schemas.microsoft.com/office/drawing/2014/main" id="{018365E5-8FEE-49D2-A58D-72F139FB3F78}"/>
              </a:ext>
            </a:extLst>
          </p:cNvPr>
          <p:cNvSpPr/>
          <p:nvPr/>
        </p:nvSpPr>
        <p:spPr>
          <a:xfrm>
            <a:off x="4554301" y="4154387"/>
            <a:ext cx="304800" cy="304800"/>
          </a:xfrm>
          <a:prstGeom prst="heptag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1219170"/>
            <a:r>
              <a:rPr lang="en-US" sz="1200" dirty="0">
                <a:solidFill>
                  <a:prstClr val="white"/>
                </a:solidFill>
                <a:latin typeface="Calibri"/>
              </a:rPr>
              <a:t>T</a:t>
            </a:r>
          </a:p>
        </p:txBody>
      </p:sp>
      <p:sp>
        <p:nvSpPr>
          <p:cNvPr id="4" name="Title 3">
            <a:extLst>
              <a:ext uri="{FF2B5EF4-FFF2-40B4-BE49-F238E27FC236}">
                <a16:creationId xmlns:a16="http://schemas.microsoft.com/office/drawing/2014/main" id="{ED14493C-2C17-27BA-2063-4EDA02792865}"/>
              </a:ext>
            </a:extLst>
          </p:cNvPr>
          <p:cNvSpPr>
            <a:spLocks noGrp="1"/>
          </p:cNvSpPr>
          <p:nvPr>
            <p:ph type="title"/>
          </p:nvPr>
        </p:nvSpPr>
        <p:spPr/>
        <p:txBody>
          <a:bodyPr/>
          <a:lstStyle/>
          <a:p>
            <a:r>
              <a:rPr lang="en-US" dirty="0"/>
              <a:t>FACEOFF- BALL GOES LEFT</a:t>
            </a:r>
          </a:p>
        </p:txBody>
      </p:sp>
      <p:sp>
        <p:nvSpPr>
          <p:cNvPr id="6" name="TextBox 5">
            <a:extLst>
              <a:ext uri="{FF2B5EF4-FFF2-40B4-BE49-F238E27FC236}">
                <a16:creationId xmlns:a16="http://schemas.microsoft.com/office/drawing/2014/main" id="{569A3D92-1D9E-FB83-C379-64D0E091C8DD}"/>
              </a:ext>
            </a:extLst>
          </p:cNvPr>
          <p:cNvSpPr txBox="1"/>
          <p:nvPr/>
        </p:nvSpPr>
        <p:spPr>
          <a:xfrm>
            <a:off x="266700" y="970119"/>
            <a:ext cx="8778212" cy="400110"/>
          </a:xfrm>
          <a:prstGeom prst="rect">
            <a:avLst/>
          </a:prstGeom>
          <a:noFill/>
        </p:spPr>
        <p:txBody>
          <a:bodyPr wrap="square">
            <a:spAutoFit/>
          </a:bodyPr>
          <a:lstStyle/>
          <a:p>
            <a:pPr marL="0" indent="0">
              <a:buNone/>
            </a:pPr>
            <a:r>
              <a:rPr lang="en-US" sz="2000" b="1" dirty="0">
                <a:solidFill>
                  <a:srgbClr val="C00000"/>
                </a:solidFill>
                <a:latin typeface="Obvia" panose="02000503040000020004" pitchFamily="50" charset="0"/>
                <a:cs typeface="Helvetica"/>
              </a:rPr>
              <a:t>ANIMATED</a:t>
            </a:r>
            <a:endParaRPr lang="en-US" sz="2000" b="1" dirty="0">
              <a:solidFill>
                <a:srgbClr val="C00000"/>
              </a:solidFill>
              <a:latin typeface="Obvia" panose="02000503040000020004" pitchFamily="50" charset="0"/>
            </a:endParaRPr>
          </a:p>
        </p:txBody>
      </p:sp>
    </p:spTree>
    <p:extLst>
      <p:ext uri="{BB962C8B-B14F-4D97-AF65-F5344CB8AC3E}">
        <p14:creationId xmlns:p14="http://schemas.microsoft.com/office/powerpoint/2010/main" val="119777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hidden"/>
                                      </p:to>
                                    </p:set>
                                  </p:childTnLst>
                                </p:cTn>
                              </p:par>
                              <p:par>
                                <p:cTn id="21" presetID="1" presetClass="exit"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hidden"/>
                                      </p:to>
                                    </p:set>
                                  </p:childTnLst>
                                </p:cTn>
                              </p:par>
                              <p:par>
                                <p:cTn id="23" presetID="1" presetClass="exit"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hidden"/>
                                      </p:to>
                                    </p:set>
                                  </p:childTnLst>
                                </p:cTn>
                              </p:par>
                              <p:par>
                                <p:cTn id="25" presetID="1" presetClass="exit"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hidden"/>
                                      </p:to>
                                    </p:set>
                                  </p:childTnLst>
                                </p:cTn>
                              </p:par>
                              <p:par>
                                <p:cTn id="27" presetID="1" presetClass="exit"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hidden"/>
                                      </p:to>
                                    </p:set>
                                  </p:childTnLst>
                                </p:cTn>
                              </p:par>
                              <p:par>
                                <p:cTn id="29" presetID="1" presetClass="exit"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hidden"/>
                                      </p:to>
                                    </p:set>
                                  </p:childTnLst>
                                </p:cTn>
                              </p:par>
                              <p:par>
                                <p:cTn id="31" presetID="1" presetClass="exit"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hidden"/>
                                      </p:to>
                                    </p:set>
                                  </p:childTnLst>
                                </p:cTn>
                              </p:par>
                              <p:par>
                                <p:cTn id="33" presetID="1" presetClass="exit"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hidden"/>
                                      </p:to>
                                    </p:set>
                                  </p:childTnLst>
                                </p:cTn>
                              </p:par>
                              <p:par>
                                <p:cTn id="35" presetID="1" presetClass="exit" presetSubtype="0" fill="hold" grpId="0" nodeType="withEffect">
                                  <p:stCondLst>
                                    <p:cond delay="0"/>
                                  </p:stCondLst>
                                  <p:childTnLst>
                                    <p:set>
                                      <p:cBhvr>
                                        <p:cTn id="36" dur="1" fill="hold">
                                          <p:stCondLst>
                                            <p:cond delay="0"/>
                                          </p:stCondLst>
                                        </p:cTn>
                                        <p:tgtEl>
                                          <p:spTgt spid="18"/>
                                        </p:tgtEl>
                                        <p:attrNameLst>
                                          <p:attrName>style.visibility</p:attrName>
                                        </p:attrNameLst>
                                      </p:cBhvr>
                                      <p:to>
                                        <p:strVal val="hidden"/>
                                      </p:to>
                                    </p:set>
                                  </p:childTnLst>
                                </p:cTn>
                              </p:par>
                              <p:par>
                                <p:cTn id="37" presetID="1" presetClass="exit" presetSubtype="0" fill="hold" grpId="0" nodeType="withEffect">
                                  <p:stCondLst>
                                    <p:cond delay="0"/>
                                  </p:stCondLst>
                                  <p:childTnLst>
                                    <p:set>
                                      <p:cBhvr>
                                        <p:cTn id="38" dur="1" fill="hold">
                                          <p:stCondLst>
                                            <p:cond delay="0"/>
                                          </p:stCondLst>
                                        </p:cTn>
                                        <p:tgtEl>
                                          <p:spTgt spid="19"/>
                                        </p:tgtEl>
                                        <p:attrNameLst>
                                          <p:attrName>style.visibility</p:attrName>
                                        </p:attrNameLst>
                                      </p:cBhvr>
                                      <p:to>
                                        <p:strVal val="hidden"/>
                                      </p:to>
                                    </p:set>
                                  </p:childTnLst>
                                </p:cTn>
                              </p:par>
                              <p:par>
                                <p:cTn id="39" presetID="1" presetClass="exit" presetSubtype="0" fill="hold" grpId="0" nodeType="withEffect">
                                  <p:stCondLst>
                                    <p:cond delay="0"/>
                                  </p:stCondLst>
                                  <p:childTnLst>
                                    <p:set>
                                      <p:cBhvr>
                                        <p:cTn id="40" dur="1" fill="hold">
                                          <p:stCondLst>
                                            <p:cond delay="0"/>
                                          </p:stCondLst>
                                        </p:cTn>
                                        <p:tgtEl>
                                          <p:spTgt spid="21"/>
                                        </p:tgtEl>
                                        <p:attrNameLst>
                                          <p:attrName>style.visibility</p:attrName>
                                        </p:attrNameLst>
                                      </p:cBhvr>
                                      <p:to>
                                        <p:strVal val="hidden"/>
                                      </p:to>
                                    </p:set>
                                  </p:childTnLst>
                                </p:cTn>
                              </p:par>
                              <p:par>
                                <p:cTn id="41" presetID="1" presetClass="exit" presetSubtype="0" fill="hold" grpId="0" nodeType="withEffect">
                                  <p:stCondLst>
                                    <p:cond delay="0"/>
                                  </p:stCondLst>
                                  <p:childTnLst>
                                    <p:set>
                                      <p:cBhvr>
                                        <p:cTn id="42" dur="1" fill="hold">
                                          <p:stCondLst>
                                            <p:cond delay="0"/>
                                          </p:stCondLst>
                                        </p:cTn>
                                        <p:tgtEl>
                                          <p:spTgt spid="22"/>
                                        </p:tgtEl>
                                        <p:attrNameLst>
                                          <p:attrName>style.visibility</p:attrName>
                                        </p:attrNameLst>
                                      </p:cBhvr>
                                      <p:to>
                                        <p:strVal val="hidden"/>
                                      </p:to>
                                    </p:set>
                                  </p:childTnLst>
                                </p:cTn>
                              </p:par>
                              <p:par>
                                <p:cTn id="43" presetID="1" presetClass="exit" presetSubtype="0" fill="hold" grpId="0" nodeType="withEffect">
                                  <p:stCondLst>
                                    <p:cond delay="0"/>
                                  </p:stCondLst>
                                  <p:childTnLst>
                                    <p:set>
                                      <p:cBhvr>
                                        <p:cTn id="44" dur="1" fill="hold">
                                          <p:stCondLst>
                                            <p:cond delay="0"/>
                                          </p:stCondLst>
                                        </p:cTn>
                                        <p:tgtEl>
                                          <p:spTgt spid="23"/>
                                        </p:tgtEl>
                                        <p:attrNameLst>
                                          <p:attrName>style.visibility</p:attrName>
                                        </p:attrNameLst>
                                      </p:cBhvr>
                                      <p:to>
                                        <p:strVal val="hidden"/>
                                      </p:to>
                                    </p:set>
                                  </p:childTnLst>
                                </p:cTn>
                              </p:par>
                              <p:par>
                                <p:cTn id="45" presetID="1" presetClass="exit"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hidden"/>
                                      </p:to>
                                    </p:set>
                                  </p:childTnLst>
                                </p:cTn>
                              </p:par>
                              <p:par>
                                <p:cTn id="47" presetID="1" presetClass="exit"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hidden"/>
                                      </p:to>
                                    </p:set>
                                  </p:childTnLst>
                                </p:cTn>
                              </p:par>
                              <p:par>
                                <p:cTn id="49" presetID="1" presetClass="exit" presetSubtype="0" fill="hold" grpId="0" nodeType="withEffect">
                                  <p:stCondLst>
                                    <p:cond delay="0"/>
                                  </p:stCondLst>
                                  <p:childTnLst>
                                    <p:set>
                                      <p:cBhvr>
                                        <p:cTn id="50" dur="1" fill="hold">
                                          <p:stCondLst>
                                            <p:cond delay="0"/>
                                          </p:stCondLst>
                                        </p:cTn>
                                        <p:tgtEl>
                                          <p:spTgt spid="7"/>
                                        </p:tgtEl>
                                        <p:attrNameLst>
                                          <p:attrName>style.visibility</p:attrName>
                                        </p:attrNameLst>
                                      </p:cBhvr>
                                      <p:to>
                                        <p:strVal val="hidden"/>
                                      </p:to>
                                    </p:set>
                                  </p:childTnLst>
                                </p:cTn>
                              </p:par>
                              <p:par>
                                <p:cTn id="51" presetID="1" presetClass="exit" presetSubtype="0" fill="hold" grpId="0" nodeType="withEffect">
                                  <p:stCondLst>
                                    <p:cond delay="0"/>
                                  </p:stCondLst>
                                  <p:childTnLst>
                                    <p:set>
                                      <p:cBhvr>
                                        <p:cTn id="52" dur="1" fill="hold">
                                          <p:stCondLst>
                                            <p:cond delay="0"/>
                                          </p:stCondLst>
                                        </p:cTn>
                                        <p:tgtEl>
                                          <p:spTgt spid="8"/>
                                        </p:tgtEl>
                                        <p:attrNameLst>
                                          <p:attrName>style.visibility</p:attrName>
                                        </p:attrNameLst>
                                      </p:cBhvr>
                                      <p:to>
                                        <p:strVal val="hidden"/>
                                      </p:to>
                                    </p:set>
                                  </p:childTnLst>
                                </p:cTn>
                              </p:par>
                              <p:par>
                                <p:cTn id="53" presetID="1" presetClass="exit" presetSubtype="0" fill="hold" grpId="0" nodeType="withEffect">
                                  <p:stCondLst>
                                    <p:cond delay="0"/>
                                  </p:stCondLst>
                                  <p:childTnLst>
                                    <p:set>
                                      <p:cBhvr>
                                        <p:cTn id="54" dur="1" fill="hold">
                                          <p:stCondLst>
                                            <p:cond delay="0"/>
                                          </p:stCondLst>
                                        </p:cTn>
                                        <p:tgtEl>
                                          <p:spTgt spid="27"/>
                                        </p:tgtEl>
                                        <p:attrNameLst>
                                          <p:attrName>style.visibility</p:attrName>
                                        </p:attrNameLst>
                                      </p:cBhvr>
                                      <p:to>
                                        <p:strVal val="hidden"/>
                                      </p:to>
                                    </p:set>
                                  </p:childTnLst>
                                </p:cTn>
                              </p:par>
                              <p:par>
                                <p:cTn id="55" presetID="1" presetClass="exit" presetSubtype="0" fill="hold" grpId="0" nodeType="withEffect">
                                  <p:stCondLst>
                                    <p:cond delay="0"/>
                                  </p:stCondLst>
                                  <p:childTnLst>
                                    <p:set>
                                      <p:cBhvr>
                                        <p:cTn id="56" dur="1" fill="hold">
                                          <p:stCondLst>
                                            <p:cond delay="0"/>
                                          </p:stCondLst>
                                        </p:cTn>
                                        <p:tgtEl>
                                          <p:spTgt spid="28"/>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3"/>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33"/>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37"/>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34"/>
                                        </p:tgtEl>
                                        <p:attrNameLst>
                                          <p:attrName>style.visibility</p:attrName>
                                        </p:attrNameLst>
                                      </p:cBhvr>
                                      <p:to>
                                        <p:strVal val="visible"/>
                                      </p:to>
                                    </p:set>
                                  </p:childTnLst>
                                </p:cTn>
                              </p:par>
                              <p:par>
                                <p:cTn id="81" presetID="1" presetClass="exit" presetSubtype="0" fill="hold" grpId="1" nodeType="withEffect">
                                  <p:stCondLst>
                                    <p:cond delay="0"/>
                                  </p:stCondLst>
                                  <p:childTnLst>
                                    <p:set>
                                      <p:cBhvr>
                                        <p:cTn id="82" dur="1" fill="hold">
                                          <p:stCondLst>
                                            <p:cond delay="0"/>
                                          </p:stCondLst>
                                        </p:cTn>
                                        <p:tgtEl>
                                          <p:spTgt spid="2"/>
                                        </p:tgtEl>
                                        <p:attrNameLst>
                                          <p:attrName>style.visibility</p:attrName>
                                        </p:attrNameLst>
                                      </p:cBhvr>
                                      <p:to>
                                        <p:strVal val="hidden"/>
                                      </p:to>
                                    </p:set>
                                  </p:childTnLst>
                                </p:cTn>
                              </p:par>
                              <p:par>
                                <p:cTn id="83" presetID="1" presetClass="exit" presetSubtype="0" fill="hold" grpId="1" nodeType="withEffect">
                                  <p:stCondLst>
                                    <p:cond delay="0"/>
                                  </p:stCondLst>
                                  <p:childTnLst>
                                    <p:set>
                                      <p:cBhvr>
                                        <p:cTn id="84" dur="1" fill="hold">
                                          <p:stCondLst>
                                            <p:cond delay="0"/>
                                          </p:stCondLst>
                                        </p:cTn>
                                        <p:tgtEl>
                                          <p:spTgt spid="29"/>
                                        </p:tgtEl>
                                        <p:attrNameLst>
                                          <p:attrName>style.visibility</p:attrName>
                                        </p:attrNameLst>
                                      </p:cBhvr>
                                      <p:to>
                                        <p:strVal val="hidden"/>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35"/>
                                        </p:tgtEl>
                                        <p:attrNameLst>
                                          <p:attrName>style.visibility</p:attrName>
                                        </p:attrNameLst>
                                      </p:cBhvr>
                                      <p:to>
                                        <p:strVal val="visible"/>
                                      </p:to>
                                    </p:set>
                                  </p:childTnLst>
                                </p:cTn>
                              </p:par>
                              <p:par>
                                <p:cTn id="89" presetID="1" presetClass="exit" presetSubtype="0" fill="hold" grpId="1" nodeType="withEffect">
                                  <p:stCondLst>
                                    <p:cond delay="0"/>
                                  </p:stCondLst>
                                  <p:childTnLst>
                                    <p:set>
                                      <p:cBhvr>
                                        <p:cTn id="90" dur="1" fill="hold">
                                          <p:stCondLst>
                                            <p:cond delay="0"/>
                                          </p:stCondLst>
                                        </p:cTn>
                                        <p:tgtEl>
                                          <p:spTgt spid="24"/>
                                        </p:tgtEl>
                                        <p:attrNameLst>
                                          <p:attrName>style.visibility</p:attrName>
                                        </p:attrNameLst>
                                      </p:cBhvr>
                                      <p:to>
                                        <p:strVal val="hidden"/>
                                      </p:to>
                                    </p:set>
                                  </p:childTnLst>
                                </p:cTn>
                              </p:par>
                              <p:par>
                                <p:cTn id="91" presetID="1" presetClass="exit" presetSubtype="0" fill="hold" grpId="1" nodeType="withEffect">
                                  <p:stCondLst>
                                    <p:cond delay="0"/>
                                  </p:stCondLst>
                                  <p:childTnLst>
                                    <p:set>
                                      <p:cBhvr>
                                        <p:cTn id="92" dur="1" fill="hold">
                                          <p:stCondLst>
                                            <p:cond delay="0"/>
                                          </p:stCondLst>
                                        </p:cTn>
                                        <p:tgtEl>
                                          <p:spTgt spid="33"/>
                                        </p:tgtEl>
                                        <p:attrNameLst>
                                          <p:attrName>style.visibility</p:attrName>
                                        </p:attrNameLst>
                                      </p:cBhvr>
                                      <p:to>
                                        <p:strVal val="hidden"/>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38"/>
                                        </p:tgtEl>
                                        <p:attrNameLst>
                                          <p:attrName>style.visibility</p:attrName>
                                        </p:attrNameLst>
                                      </p:cBhvr>
                                      <p:to>
                                        <p:strVal val="visible"/>
                                      </p:to>
                                    </p:set>
                                  </p:childTnLst>
                                </p:cTn>
                              </p:par>
                              <p:par>
                                <p:cTn id="97" presetID="1" presetClass="exit" presetSubtype="0" fill="hold" grpId="1" nodeType="withEffect">
                                  <p:stCondLst>
                                    <p:cond delay="0"/>
                                  </p:stCondLst>
                                  <p:childTnLst>
                                    <p:set>
                                      <p:cBhvr>
                                        <p:cTn id="98" dur="1" fill="hold">
                                          <p:stCondLst>
                                            <p:cond delay="0"/>
                                          </p:stCondLst>
                                        </p:cTn>
                                        <p:tgtEl>
                                          <p:spTgt spid="31"/>
                                        </p:tgtEl>
                                        <p:attrNameLst>
                                          <p:attrName>style.visibility</p:attrName>
                                        </p:attrNameLst>
                                      </p:cBhvr>
                                      <p:to>
                                        <p:strVal val="hidden"/>
                                      </p:to>
                                    </p:set>
                                  </p:childTnLst>
                                </p:cTn>
                              </p:par>
                              <p:par>
                                <p:cTn id="99" presetID="1" presetClass="exit" presetSubtype="0" fill="hold" grpId="1" nodeType="withEffect">
                                  <p:stCondLst>
                                    <p:cond delay="0"/>
                                  </p:stCondLst>
                                  <p:childTnLst>
                                    <p:set>
                                      <p:cBhvr>
                                        <p:cTn id="100" dur="1" fill="hold">
                                          <p:stCondLst>
                                            <p:cond delay="0"/>
                                          </p:stCondLst>
                                        </p:cTn>
                                        <p:tgtEl>
                                          <p:spTgt spid="37"/>
                                        </p:tgtEl>
                                        <p:attrNameLst>
                                          <p:attrName>style.visibility</p:attrName>
                                        </p:attrNameLst>
                                      </p:cBhvr>
                                      <p:to>
                                        <p:strVal val="hidden"/>
                                      </p:to>
                                    </p:set>
                                  </p:childTnLst>
                                </p:cTn>
                              </p:par>
                              <p:par>
                                <p:cTn id="101" presetID="1" presetClass="exit" presetSubtype="0" fill="hold" grpId="1" nodeType="withEffect">
                                  <p:stCondLst>
                                    <p:cond delay="0"/>
                                  </p:stCondLst>
                                  <p:childTnLst>
                                    <p:set>
                                      <p:cBhvr>
                                        <p:cTn id="102" dur="1" fill="hold">
                                          <p:stCondLst>
                                            <p:cond delay="0"/>
                                          </p:stCondLst>
                                        </p:cTn>
                                        <p:tgtEl>
                                          <p:spTgt spid="36"/>
                                        </p:tgtEl>
                                        <p:attrNameLst>
                                          <p:attrName>style.visibility</p:attrName>
                                        </p:attrNameLst>
                                      </p:cBhvr>
                                      <p:to>
                                        <p:strVal val="hidden"/>
                                      </p:to>
                                    </p:set>
                                  </p:childTnLst>
                                </p:cTn>
                              </p:par>
                              <p:par>
                                <p:cTn id="103" presetID="1" presetClass="exit" presetSubtype="0" fill="hold" grpId="1" nodeType="withEffect">
                                  <p:stCondLst>
                                    <p:cond delay="0"/>
                                  </p:stCondLst>
                                  <p:childTnLst>
                                    <p:set>
                                      <p:cBhvr>
                                        <p:cTn id="104" dur="1" fill="hold">
                                          <p:stCondLst>
                                            <p:cond delay="0"/>
                                          </p:stCondLst>
                                        </p:cTn>
                                        <p:tgtEl>
                                          <p:spTgt spid="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1" grpId="0" animBg="1"/>
      <p:bldP spid="22" grpId="0" animBg="1"/>
      <p:bldP spid="23" grpId="0" animBg="1"/>
      <p:bldP spid="24" grpId="0" animBg="1"/>
      <p:bldP spid="24" grpId="1" animBg="1"/>
      <p:bldP spid="25" grpId="0" animBg="1"/>
      <p:bldP spid="26" grpId="0" animBg="1"/>
      <p:bldP spid="27" grpId="0" animBg="1"/>
      <p:bldP spid="28" grpId="0" animBg="1"/>
      <p:bldP spid="29" grpId="0" animBg="1"/>
      <p:bldP spid="29" grpId="1" animBg="1"/>
      <p:bldP spid="2" grpId="0" animBg="1"/>
      <p:bldP spid="2" grpId="1" animBg="1"/>
      <p:bldP spid="3" grpId="0" animBg="1"/>
      <p:bldP spid="33" grpId="0" animBg="1"/>
      <p:bldP spid="33" grpId="1" animBg="1"/>
      <p:bldP spid="34" grpId="0" animBg="1"/>
      <p:bldP spid="35" grpId="0" animBg="1"/>
      <p:bldP spid="31" grpId="0" animBg="1"/>
      <p:bldP spid="31" grpId="1" animBg="1"/>
      <p:bldP spid="32" grpId="0" animBg="1"/>
      <p:bldP spid="32" grpId="1" animBg="1"/>
      <p:bldP spid="36" grpId="0" animBg="1"/>
      <p:bldP spid="36" grpId="1" animBg="1"/>
      <p:bldP spid="37" grpId="0" animBg="1"/>
      <p:bldP spid="37" grpId="1" animBg="1"/>
      <p:bldP spid="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0836450-C386-4048-BFD6-0F3879B432D3}"/>
              </a:ext>
            </a:extLst>
          </p:cNvPr>
          <p:cNvSpPr/>
          <p:nvPr/>
        </p:nvSpPr>
        <p:spPr>
          <a:xfrm>
            <a:off x="5882804" y="3182780"/>
            <a:ext cx="261610" cy="461665"/>
          </a:xfrm>
          <a:prstGeom prst="rect">
            <a:avLst/>
          </a:prstGeom>
        </p:spPr>
        <p:txBody>
          <a:bodyPr wrap="none">
            <a:spAutoFit/>
          </a:bodyPr>
          <a:lstStyle/>
          <a:p>
            <a:pPr defTabSz="1219170"/>
            <a:r>
              <a:rPr lang="en-US" sz="2400">
                <a:solidFill>
                  <a:srgbClr val="000000"/>
                </a:solidFill>
                <a:latin typeface="Times New Roman" panose="02020603050405020304" pitchFamily="18" charset="0"/>
              </a:rPr>
              <a:t> </a:t>
            </a:r>
            <a:endParaRPr lang="en-US" sz="2400">
              <a:solidFill>
                <a:prstClr val="black"/>
              </a:solidFill>
              <a:latin typeface="Calibri"/>
            </a:endParaRPr>
          </a:p>
        </p:txBody>
      </p:sp>
      <p:sp>
        <p:nvSpPr>
          <p:cNvPr id="7" name="Oval 6">
            <a:extLst>
              <a:ext uri="{FF2B5EF4-FFF2-40B4-BE49-F238E27FC236}">
                <a16:creationId xmlns:a16="http://schemas.microsoft.com/office/drawing/2014/main" id="{78CDD839-3BA9-4598-8E93-647A7E6E30B4}"/>
              </a:ext>
            </a:extLst>
          </p:cNvPr>
          <p:cNvSpPr/>
          <p:nvPr/>
        </p:nvSpPr>
        <p:spPr>
          <a:xfrm>
            <a:off x="6074703" y="3093197"/>
            <a:ext cx="182880" cy="18288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1219170"/>
            <a:endParaRPr lang="en-US" sz="2400">
              <a:solidFill>
                <a:prstClr val="white"/>
              </a:solidFill>
              <a:latin typeface="Calibri"/>
            </a:endParaRPr>
          </a:p>
        </p:txBody>
      </p:sp>
      <p:sp>
        <p:nvSpPr>
          <p:cNvPr id="8" name="Oval 7">
            <a:extLst>
              <a:ext uri="{FF2B5EF4-FFF2-40B4-BE49-F238E27FC236}">
                <a16:creationId xmlns:a16="http://schemas.microsoft.com/office/drawing/2014/main" id="{65C0A2B7-FA6D-4F31-A6DC-CCB770833169}"/>
              </a:ext>
            </a:extLst>
          </p:cNvPr>
          <p:cNvSpPr/>
          <p:nvPr/>
        </p:nvSpPr>
        <p:spPr>
          <a:xfrm>
            <a:off x="6417037" y="3091339"/>
            <a:ext cx="182880" cy="18288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1219170"/>
            <a:endParaRPr lang="en-US" sz="2400">
              <a:solidFill>
                <a:prstClr val="white"/>
              </a:solidFill>
              <a:latin typeface="Calibri"/>
            </a:endParaRPr>
          </a:p>
        </p:txBody>
      </p:sp>
      <p:sp>
        <p:nvSpPr>
          <p:cNvPr id="9" name="Oval 8">
            <a:extLst>
              <a:ext uri="{FF2B5EF4-FFF2-40B4-BE49-F238E27FC236}">
                <a16:creationId xmlns:a16="http://schemas.microsoft.com/office/drawing/2014/main" id="{EE3E0BE1-41AB-422B-9B29-5BF19FFB0E27}"/>
              </a:ext>
            </a:extLst>
          </p:cNvPr>
          <p:cNvSpPr/>
          <p:nvPr/>
        </p:nvSpPr>
        <p:spPr>
          <a:xfrm>
            <a:off x="8526956" y="2007337"/>
            <a:ext cx="182880" cy="18288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1219170"/>
            <a:endParaRPr lang="en-US" sz="2400">
              <a:solidFill>
                <a:prstClr val="white"/>
              </a:solidFill>
              <a:latin typeface="Calibri"/>
            </a:endParaRPr>
          </a:p>
        </p:txBody>
      </p:sp>
      <p:sp>
        <p:nvSpPr>
          <p:cNvPr id="10" name="Oval 9">
            <a:extLst>
              <a:ext uri="{FF2B5EF4-FFF2-40B4-BE49-F238E27FC236}">
                <a16:creationId xmlns:a16="http://schemas.microsoft.com/office/drawing/2014/main" id="{B270CD0C-A9FE-4602-A9EC-9C0EF8F60437}"/>
              </a:ext>
            </a:extLst>
          </p:cNvPr>
          <p:cNvSpPr/>
          <p:nvPr/>
        </p:nvSpPr>
        <p:spPr>
          <a:xfrm>
            <a:off x="8537677" y="3018544"/>
            <a:ext cx="182880" cy="18288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1219170"/>
            <a:endParaRPr lang="en-US" sz="2400">
              <a:solidFill>
                <a:prstClr val="white"/>
              </a:solidFill>
              <a:latin typeface="Calibri"/>
            </a:endParaRPr>
          </a:p>
        </p:txBody>
      </p:sp>
      <p:sp>
        <p:nvSpPr>
          <p:cNvPr id="11" name="Oval 10">
            <a:extLst>
              <a:ext uri="{FF2B5EF4-FFF2-40B4-BE49-F238E27FC236}">
                <a16:creationId xmlns:a16="http://schemas.microsoft.com/office/drawing/2014/main" id="{32ED9748-21CA-4059-8F41-D9424894C47D}"/>
              </a:ext>
            </a:extLst>
          </p:cNvPr>
          <p:cNvSpPr/>
          <p:nvPr/>
        </p:nvSpPr>
        <p:spPr>
          <a:xfrm>
            <a:off x="8526956" y="4156229"/>
            <a:ext cx="182880" cy="18288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1219170"/>
            <a:endParaRPr lang="en-US" sz="2400">
              <a:solidFill>
                <a:prstClr val="white"/>
              </a:solidFill>
              <a:latin typeface="Calibri"/>
            </a:endParaRPr>
          </a:p>
        </p:txBody>
      </p:sp>
      <p:sp>
        <p:nvSpPr>
          <p:cNvPr id="12" name="Oval 11">
            <a:extLst>
              <a:ext uri="{FF2B5EF4-FFF2-40B4-BE49-F238E27FC236}">
                <a16:creationId xmlns:a16="http://schemas.microsoft.com/office/drawing/2014/main" id="{14AFB032-96DC-42B5-BB2B-93D35B8D8348}"/>
              </a:ext>
            </a:extLst>
          </p:cNvPr>
          <p:cNvSpPr/>
          <p:nvPr/>
        </p:nvSpPr>
        <p:spPr>
          <a:xfrm>
            <a:off x="10167833" y="3091339"/>
            <a:ext cx="182880" cy="18288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1219170"/>
            <a:endParaRPr lang="en-US" sz="2400">
              <a:solidFill>
                <a:prstClr val="white"/>
              </a:solidFill>
              <a:latin typeface="Calibri"/>
            </a:endParaRPr>
          </a:p>
        </p:txBody>
      </p:sp>
      <p:sp>
        <p:nvSpPr>
          <p:cNvPr id="13" name="Oval 12">
            <a:extLst>
              <a:ext uri="{FF2B5EF4-FFF2-40B4-BE49-F238E27FC236}">
                <a16:creationId xmlns:a16="http://schemas.microsoft.com/office/drawing/2014/main" id="{BE0B11B4-7336-4414-9932-267E9C599F81}"/>
              </a:ext>
            </a:extLst>
          </p:cNvPr>
          <p:cNvSpPr/>
          <p:nvPr/>
        </p:nvSpPr>
        <p:spPr>
          <a:xfrm>
            <a:off x="8709836" y="2190217"/>
            <a:ext cx="182880" cy="18288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1219170"/>
            <a:endParaRPr lang="en-US" sz="2400">
              <a:solidFill>
                <a:prstClr val="white"/>
              </a:solidFill>
              <a:latin typeface="Calibri"/>
            </a:endParaRPr>
          </a:p>
        </p:txBody>
      </p:sp>
      <p:sp>
        <p:nvSpPr>
          <p:cNvPr id="14" name="Oval 13">
            <a:extLst>
              <a:ext uri="{FF2B5EF4-FFF2-40B4-BE49-F238E27FC236}">
                <a16:creationId xmlns:a16="http://schemas.microsoft.com/office/drawing/2014/main" id="{D4A517CC-D008-4E94-9F1A-BC0E5EC33774}"/>
              </a:ext>
            </a:extLst>
          </p:cNvPr>
          <p:cNvSpPr/>
          <p:nvPr/>
        </p:nvSpPr>
        <p:spPr>
          <a:xfrm>
            <a:off x="8545464" y="3275593"/>
            <a:ext cx="182880" cy="18288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1219170"/>
            <a:endParaRPr lang="en-US" sz="2400">
              <a:solidFill>
                <a:prstClr val="white"/>
              </a:solidFill>
              <a:latin typeface="Calibri"/>
            </a:endParaRPr>
          </a:p>
        </p:txBody>
      </p:sp>
      <p:sp>
        <p:nvSpPr>
          <p:cNvPr id="15" name="Oval 14">
            <a:extLst>
              <a:ext uri="{FF2B5EF4-FFF2-40B4-BE49-F238E27FC236}">
                <a16:creationId xmlns:a16="http://schemas.microsoft.com/office/drawing/2014/main" id="{152ED81C-9F25-4A5E-8912-D7B1FEDD0584}"/>
              </a:ext>
            </a:extLst>
          </p:cNvPr>
          <p:cNvSpPr/>
          <p:nvPr/>
        </p:nvSpPr>
        <p:spPr>
          <a:xfrm>
            <a:off x="8801276" y="3948623"/>
            <a:ext cx="182880" cy="18288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1219170"/>
            <a:endParaRPr lang="en-US" sz="2400">
              <a:solidFill>
                <a:prstClr val="white"/>
              </a:solidFill>
              <a:latin typeface="Calibri"/>
            </a:endParaRPr>
          </a:p>
        </p:txBody>
      </p:sp>
      <p:sp>
        <p:nvSpPr>
          <p:cNvPr id="16" name="Oval 15">
            <a:extLst>
              <a:ext uri="{FF2B5EF4-FFF2-40B4-BE49-F238E27FC236}">
                <a16:creationId xmlns:a16="http://schemas.microsoft.com/office/drawing/2014/main" id="{76FD82BD-A296-46BD-83FF-80D03E27D232}"/>
              </a:ext>
            </a:extLst>
          </p:cNvPr>
          <p:cNvSpPr/>
          <p:nvPr/>
        </p:nvSpPr>
        <p:spPr>
          <a:xfrm>
            <a:off x="3821169" y="4790604"/>
            <a:ext cx="182880" cy="18288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1219170"/>
            <a:endParaRPr lang="en-US" sz="2400">
              <a:solidFill>
                <a:prstClr val="white"/>
              </a:solidFill>
              <a:latin typeface="Calibri"/>
            </a:endParaRPr>
          </a:p>
        </p:txBody>
      </p:sp>
      <p:sp>
        <p:nvSpPr>
          <p:cNvPr id="17" name="Oval 16">
            <a:extLst>
              <a:ext uri="{FF2B5EF4-FFF2-40B4-BE49-F238E27FC236}">
                <a16:creationId xmlns:a16="http://schemas.microsoft.com/office/drawing/2014/main" id="{730EAF43-5F8F-452B-B08B-CDBBCF87B2BA}"/>
              </a:ext>
            </a:extLst>
          </p:cNvPr>
          <p:cNvSpPr/>
          <p:nvPr/>
        </p:nvSpPr>
        <p:spPr>
          <a:xfrm>
            <a:off x="3931117" y="3675221"/>
            <a:ext cx="182880" cy="18288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1219170"/>
            <a:endParaRPr lang="en-US" sz="2400">
              <a:solidFill>
                <a:prstClr val="white"/>
              </a:solidFill>
              <a:latin typeface="Calibri"/>
            </a:endParaRPr>
          </a:p>
        </p:txBody>
      </p:sp>
      <p:sp>
        <p:nvSpPr>
          <p:cNvPr id="18" name="Oval 17">
            <a:extLst>
              <a:ext uri="{FF2B5EF4-FFF2-40B4-BE49-F238E27FC236}">
                <a16:creationId xmlns:a16="http://schemas.microsoft.com/office/drawing/2014/main" id="{64A2A61A-97FA-4F4A-A926-09F13A52553C}"/>
              </a:ext>
            </a:extLst>
          </p:cNvPr>
          <p:cNvSpPr/>
          <p:nvPr/>
        </p:nvSpPr>
        <p:spPr>
          <a:xfrm>
            <a:off x="3912609" y="1899852"/>
            <a:ext cx="182880" cy="18288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1219170"/>
            <a:endParaRPr lang="en-US" sz="2400">
              <a:solidFill>
                <a:prstClr val="white"/>
              </a:solidFill>
              <a:latin typeface="Calibri"/>
            </a:endParaRPr>
          </a:p>
        </p:txBody>
      </p:sp>
      <p:sp>
        <p:nvSpPr>
          <p:cNvPr id="19" name="Oval 18">
            <a:extLst>
              <a:ext uri="{FF2B5EF4-FFF2-40B4-BE49-F238E27FC236}">
                <a16:creationId xmlns:a16="http://schemas.microsoft.com/office/drawing/2014/main" id="{B3229F4F-5AD2-4696-9EA5-271D4C9D6E6A}"/>
              </a:ext>
            </a:extLst>
          </p:cNvPr>
          <p:cNvSpPr/>
          <p:nvPr/>
        </p:nvSpPr>
        <p:spPr>
          <a:xfrm>
            <a:off x="2192203" y="3063241"/>
            <a:ext cx="182880" cy="18288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1219170"/>
            <a:endParaRPr lang="en-US" sz="2400">
              <a:solidFill>
                <a:prstClr val="white"/>
              </a:solidFill>
              <a:latin typeface="Calibri"/>
            </a:endParaRPr>
          </a:p>
        </p:txBody>
      </p:sp>
      <p:sp>
        <p:nvSpPr>
          <p:cNvPr id="21" name="Oval 20">
            <a:extLst>
              <a:ext uri="{FF2B5EF4-FFF2-40B4-BE49-F238E27FC236}">
                <a16:creationId xmlns:a16="http://schemas.microsoft.com/office/drawing/2014/main" id="{804B302A-C208-4E3C-BC8A-693406BCA1BC}"/>
              </a:ext>
            </a:extLst>
          </p:cNvPr>
          <p:cNvSpPr/>
          <p:nvPr/>
        </p:nvSpPr>
        <p:spPr>
          <a:xfrm>
            <a:off x="3729729" y="2190217"/>
            <a:ext cx="182880" cy="18288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1219170"/>
            <a:endParaRPr lang="en-US" sz="2400">
              <a:solidFill>
                <a:prstClr val="white"/>
              </a:solidFill>
              <a:latin typeface="Calibri"/>
            </a:endParaRPr>
          </a:p>
        </p:txBody>
      </p:sp>
      <p:sp>
        <p:nvSpPr>
          <p:cNvPr id="22" name="Oval 21">
            <a:extLst>
              <a:ext uri="{FF2B5EF4-FFF2-40B4-BE49-F238E27FC236}">
                <a16:creationId xmlns:a16="http://schemas.microsoft.com/office/drawing/2014/main" id="{7BE726AD-FB76-4A77-8CF9-AC48E0693F63}"/>
              </a:ext>
            </a:extLst>
          </p:cNvPr>
          <p:cNvSpPr/>
          <p:nvPr/>
        </p:nvSpPr>
        <p:spPr>
          <a:xfrm>
            <a:off x="3680223" y="3492341"/>
            <a:ext cx="182880" cy="18288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1219170"/>
            <a:endParaRPr lang="en-US" sz="2400">
              <a:solidFill>
                <a:prstClr val="white"/>
              </a:solidFill>
              <a:latin typeface="Calibri"/>
            </a:endParaRPr>
          </a:p>
        </p:txBody>
      </p:sp>
      <p:sp>
        <p:nvSpPr>
          <p:cNvPr id="23" name="Oval 22">
            <a:extLst>
              <a:ext uri="{FF2B5EF4-FFF2-40B4-BE49-F238E27FC236}">
                <a16:creationId xmlns:a16="http://schemas.microsoft.com/office/drawing/2014/main" id="{1BE51B32-110B-4A97-B33A-3C4F3763168B}"/>
              </a:ext>
            </a:extLst>
          </p:cNvPr>
          <p:cNvSpPr/>
          <p:nvPr/>
        </p:nvSpPr>
        <p:spPr>
          <a:xfrm>
            <a:off x="3310980" y="4339109"/>
            <a:ext cx="182880" cy="18288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1219170"/>
            <a:endParaRPr lang="en-US" sz="2400">
              <a:solidFill>
                <a:prstClr val="white"/>
              </a:solidFill>
              <a:latin typeface="Calibri"/>
            </a:endParaRPr>
          </a:p>
        </p:txBody>
      </p:sp>
      <p:sp>
        <p:nvSpPr>
          <p:cNvPr id="24" name="Heptagon 23">
            <a:extLst>
              <a:ext uri="{FF2B5EF4-FFF2-40B4-BE49-F238E27FC236}">
                <a16:creationId xmlns:a16="http://schemas.microsoft.com/office/drawing/2014/main" id="{7F9CD789-9208-4AA8-AAAA-DF40298BBD7F}"/>
              </a:ext>
            </a:extLst>
          </p:cNvPr>
          <p:cNvSpPr/>
          <p:nvPr/>
        </p:nvSpPr>
        <p:spPr>
          <a:xfrm>
            <a:off x="6335780" y="2697860"/>
            <a:ext cx="304800" cy="304800"/>
          </a:xfrm>
          <a:prstGeom prst="heptag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1219170"/>
            <a:endParaRPr lang="en-US" sz="933">
              <a:solidFill>
                <a:prstClr val="white"/>
              </a:solidFill>
              <a:latin typeface="Calibri"/>
            </a:endParaRPr>
          </a:p>
        </p:txBody>
      </p:sp>
      <p:sp>
        <p:nvSpPr>
          <p:cNvPr id="25" name="Oval 24">
            <a:extLst>
              <a:ext uri="{FF2B5EF4-FFF2-40B4-BE49-F238E27FC236}">
                <a16:creationId xmlns:a16="http://schemas.microsoft.com/office/drawing/2014/main" id="{A19E0E66-6B47-4B6C-B100-6699234C34B1}"/>
              </a:ext>
            </a:extLst>
          </p:cNvPr>
          <p:cNvSpPr/>
          <p:nvPr/>
        </p:nvSpPr>
        <p:spPr>
          <a:xfrm>
            <a:off x="6599917" y="1464649"/>
            <a:ext cx="182880" cy="18288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1219170"/>
            <a:endParaRPr lang="en-US" sz="2400">
              <a:solidFill>
                <a:prstClr val="white"/>
              </a:solidFill>
              <a:latin typeface="Calibri"/>
            </a:endParaRPr>
          </a:p>
        </p:txBody>
      </p:sp>
      <p:sp>
        <p:nvSpPr>
          <p:cNvPr id="26" name="Oval 25">
            <a:extLst>
              <a:ext uri="{FF2B5EF4-FFF2-40B4-BE49-F238E27FC236}">
                <a16:creationId xmlns:a16="http://schemas.microsoft.com/office/drawing/2014/main" id="{C50D4D62-8761-4019-9618-08ED41656229}"/>
              </a:ext>
            </a:extLst>
          </p:cNvPr>
          <p:cNvSpPr/>
          <p:nvPr/>
        </p:nvSpPr>
        <p:spPr>
          <a:xfrm>
            <a:off x="5952947" y="1464649"/>
            <a:ext cx="182880" cy="18288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1219170"/>
            <a:endParaRPr lang="en-US" sz="2400">
              <a:solidFill>
                <a:prstClr val="white"/>
              </a:solidFill>
              <a:latin typeface="Calibri"/>
            </a:endParaRPr>
          </a:p>
        </p:txBody>
      </p:sp>
      <p:sp>
        <p:nvSpPr>
          <p:cNvPr id="27" name="Oval 26">
            <a:extLst>
              <a:ext uri="{FF2B5EF4-FFF2-40B4-BE49-F238E27FC236}">
                <a16:creationId xmlns:a16="http://schemas.microsoft.com/office/drawing/2014/main" id="{86A67BDE-B22A-4BD2-B5C6-BB6EDFAE58AF}"/>
              </a:ext>
            </a:extLst>
          </p:cNvPr>
          <p:cNvSpPr/>
          <p:nvPr/>
        </p:nvSpPr>
        <p:spPr>
          <a:xfrm>
            <a:off x="6782797" y="4681596"/>
            <a:ext cx="182880" cy="18288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1219170"/>
            <a:endParaRPr lang="en-US" sz="2400">
              <a:solidFill>
                <a:prstClr val="white"/>
              </a:solidFill>
              <a:latin typeface="Calibri"/>
            </a:endParaRPr>
          </a:p>
        </p:txBody>
      </p:sp>
      <p:sp>
        <p:nvSpPr>
          <p:cNvPr id="28" name="Oval 27">
            <a:extLst>
              <a:ext uri="{FF2B5EF4-FFF2-40B4-BE49-F238E27FC236}">
                <a16:creationId xmlns:a16="http://schemas.microsoft.com/office/drawing/2014/main" id="{5CC6E530-49AF-4B1C-BD8D-847ADB9BE66C}"/>
              </a:ext>
            </a:extLst>
          </p:cNvPr>
          <p:cNvSpPr/>
          <p:nvPr/>
        </p:nvSpPr>
        <p:spPr>
          <a:xfrm>
            <a:off x="7032749" y="4699164"/>
            <a:ext cx="182880" cy="18288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1219170"/>
            <a:endParaRPr lang="en-US" sz="2400">
              <a:solidFill>
                <a:prstClr val="white"/>
              </a:solidFill>
              <a:latin typeface="Calibri"/>
            </a:endParaRPr>
          </a:p>
        </p:txBody>
      </p:sp>
      <p:sp>
        <p:nvSpPr>
          <p:cNvPr id="29" name="Heptagon 28">
            <a:extLst>
              <a:ext uri="{FF2B5EF4-FFF2-40B4-BE49-F238E27FC236}">
                <a16:creationId xmlns:a16="http://schemas.microsoft.com/office/drawing/2014/main" id="{2FE8C805-F071-41C6-88E8-CCDFF618E162}"/>
              </a:ext>
            </a:extLst>
          </p:cNvPr>
          <p:cNvSpPr/>
          <p:nvPr/>
        </p:nvSpPr>
        <p:spPr>
          <a:xfrm>
            <a:off x="5952783" y="3370421"/>
            <a:ext cx="304800" cy="304800"/>
          </a:xfrm>
          <a:prstGeom prst="heptag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1219170"/>
            <a:endParaRPr lang="en-US" sz="933">
              <a:solidFill>
                <a:prstClr val="white"/>
              </a:solidFill>
              <a:latin typeface="Calibri"/>
            </a:endParaRPr>
          </a:p>
        </p:txBody>
      </p:sp>
      <p:sp>
        <p:nvSpPr>
          <p:cNvPr id="2" name="Arrow: Left 1">
            <a:extLst>
              <a:ext uri="{FF2B5EF4-FFF2-40B4-BE49-F238E27FC236}">
                <a16:creationId xmlns:a16="http://schemas.microsoft.com/office/drawing/2014/main" id="{A5104FFE-553D-42EF-9731-D4361DD7B346}"/>
              </a:ext>
            </a:extLst>
          </p:cNvPr>
          <p:cNvSpPr/>
          <p:nvPr/>
        </p:nvSpPr>
        <p:spPr>
          <a:xfrm rot="16782875">
            <a:off x="5326551" y="4207717"/>
            <a:ext cx="1220548" cy="428347"/>
          </a:xfrm>
          <a:prstGeom prst="leftArrow">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1219170"/>
            <a:endParaRPr lang="en-US" sz="2400">
              <a:solidFill>
                <a:prstClr val="white"/>
              </a:solidFill>
              <a:latin typeface="Calibri"/>
            </a:endParaRPr>
          </a:p>
        </p:txBody>
      </p:sp>
      <p:sp>
        <p:nvSpPr>
          <p:cNvPr id="3" name="Arrow: Left 2">
            <a:extLst>
              <a:ext uri="{FF2B5EF4-FFF2-40B4-BE49-F238E27FC236}">
                <a16:creationId xmlns:a16="http://schemas.microsoft.com/office/drawing/2014/main" id="{10D2AD58-9A63-40E4-A1DE-987FEF9FCADF}"/>
              </a:ext>
            </a:extLst>
          </p:cNvPr>
          <p:cNvSpPr/>
          <p:nvPr/>
        </p:nvSpPr>
        <p:spPr>
          <a:xfrm rot="10800000">
            <a:off x="3184707" y="2725579"/>
            <a:ext cx="1319799" cy="858203"/>
          </a:xfrm>
          <a:prstGeom prst="leftArrow">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1219170"/>
            <a:endParaRPr lang="en-US" sz="2400">
              <a:solidFill>
                <a:prstClr val="white"/>
              </a:solidFill>
              <a:latin typeface="Calibri"/>
            </a:endParaRPr>
          </a:p>
        </p:txBody>
      </p:sp>
      <p:sp>
        <p:nvSpPr>
          <p:cNvPr id="33" name="Arrow: Left 32">
            <a:extLst>
              <a:ext uri="{FF2B5EF4-FFF2-40B4-BE49-F238E27FC236}">
                <a16:creationId xmlns:a16="http://schemas.microsoft.com/office/drawing/2014/main" id="{BCE3B846-729F-4F15-8BE5-14D3B472726A}"/>
              </a:ext>
            </a:extLst>
          </p:cNvPr>
          <p:cNvSpPr/>
          <p:nvPr/>
        </p:nvSpPr>
        <p:spPr>
          <a:xfrm rot="10516454">
            <a:off x="6749074" y="2500132"/>
            <a:ext cx="2730473" cy="440979"/>
          </a:xfrm>
          <a:prstGeom prst="leftArrow">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1219170"/>
            <a:endParaRPr lang="en-US" sz="2400">
              <a:solidFill>
                <a:prstClr val="white"/>
              </a:solidFill>
              <a:latin typeface="Calibri"/>
            </a:endParaRPr>
          </a:p>
        </p:txBody>
      </p:sp>
      <p:sp>
        <p:nvSpPr>
          <p:cNvPr id="34" name="Heptagon 33">
            <a:extLst>
              <a:ext uri="{FF2B5EF4-FFF2-40B4-BE49-F238E27FC236}">
                <a16:creationId xmlns:a16="http://schemas.microsoft.com/office/drawing/2014/main" id="{454DF522-2325-492F-8B40-2BE57A7CE2F6}"/>
              </a:ext>
            </a:extLst>
          </p:cNvPr>
          <p:cNvSpPr/>
          <p:nvPr/>
        </p:nvSpPr>
        <p:spPr>
          <a:xfrm>
            <a:off x="7809511" y="4034309"/>
            <a:ext cx="304800" cy="304800"/>
          </a:xfrm>
          <a:prstGeom prst="heptag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1219170"/>
            <a:endParaRPr lang="en-US" sz="933">
              <a:solidFill>
                <a:prstClr val="white"/>
              </a:solidFill>
              <a:latin typeface="Calibri"/>
            </a:endParaRPr>
          </a:p>
        </p:txBody>
      </p:sp>
      <p:sp>
        <p:nvSpPr>
          <p:cNvPr id="35" name="Heptagon 34">
            <a:extLst>
              <a:ext uri="{FF2B5EF4-FFF2-40B4-BE49-F238E27FC236}">
                <a16:creationId xmlns:a16="http://schemas.microsoft.com/office/drawing/2014/main" id="{5EEAD359-C121-4195-98D1-247B95BD39A6}"/>
              </a:ext>
            </a:extLst>
          </p:cNvPr>
          <p:cNvSpPr/>
          <p:nvPr/>
        </p:nvSpPr>
        <p:spPr>
          <a:xfrm>
            <a:off x="9523552" y="2373097"/>
            <a:ext cx="304800" cy="304800"/>
          </a:xfrm>
          <a:prstGeom prst="heptag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1219170"/>
            <a:endParaRPr lang="en-US" sz="933">
              <a:solidFill>
                <a:prstClr val="white"/>
              </a:solidFill>
              <a:latin typeface="Calibri"/>
            </a:endParaRPr>
          </a:p>
        </p:txBody>
      </p:sp>
      <p:sp>
        <p:nvSpPr>
          <p:cNvPr id="31" name="Arrow: Left 30">
            <a:extLst>
              <a:ext uri="{FF2B5EF4-FFF2-40B4-BE49-F238E27FC236}">
                <a16:creationId xmlns:a16="http://schemas.microsoft.com/office/drawing/2014/main" id="{5B808C5B-321A-4C5B-A26E-AECA7CCD4AE5}"/>
              </a:ext>
            </a:extLst>
          </p:cNvPr>
          <p:cNvSpPr/>
          <p:nvPr/>
        </p:nvSpPr>
        <p:spPr>
          <a:xfrm rot="10800000">
            <a:off x="5889128" y="4973484"/>
            <a:ext cx="1044875" cy="440979"/>
          </a:xfrm>
          <a:prstGeom prst="leftArrow">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1219170"/>
            <a:endParaRPr lang="en-US" sz="2400">
              <a:solidFill>
                <a:prstClr val="white"/>
              </a:solidFill>
              <a:latin typeface="Calibri"/>
            </a:endParaRPr>
          </a:p>
        </p:txBody>
      </p:sp>
      <p:sp>
        <p:nvSpPr>
          <p:cNvPr id="32" name="Arrow: Left 31">
            <a:extLst>
              <a:ext uri="{FF2B5EF4-FFF2-40B4-BE49-F238E27FC236}">
                <a16:creationId xmlns:a16="http://schemas.microsoft.com/office/drawing/2014/main" id="{D7F266FA-7C97-4B77-A5AA-C7F60F8786F7}"/>
              </a:ext>
            </a:extLst>
          </p:cNvPr>
          <p:cNvSpPr/>
          <p:nvPr/>
        </p:nvSpPr>
        <p:spPr>
          <a:xfrm rot="8164952">
            <a:off x="6843030" y="4534916"/>
            <a:ext cx="1136821" cy="440979"/>
          </a:xfrm>
          <a:prstGeom prst="leftArrow">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1219170"/>
            <a:endParaRPr lang="en-US" sz="2400">
              <a:solidFill>
                <a:prstClr val="white"/>
              </a:solidFill>
              <a:latin typeface="Calibri"/>
            </a:endParaRPr>
          </a:p>
        </p:txBody>
      </p:sp>
      <p:sp>
        <p:nvSpPr>
          <p:cNvPr id="37" name="Arrow: Left 36">
            <a:extLst>
              <a:ext uri="{FF2B5EF4-FFF2-40B4-BE49-F238E27FC236}">
                <a16:creationId xmlns:a16="http://schemas.microsoft.com/office/drawing/2014/main" id="{4195A104-4EBB-4765-B288-50218D69A7FA}"/>
              </a:ext>
            </a:extLst>
          </p:cNvPr>
          <p:cNvSpPr/>
          <p:nvPr/>
        </p:nvSpPr>
        <p:spPr>
          <a:xfrm rot="10516454">
            <a:off x="8159207" y="3851055"/>
            <a:ext cx="2205389" cy="440979"/>
          </a:xfrm>
          <a:prstGeom prst="leftArrow">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1219170"/>
            <a:endParaRPr lang="en-US" sz="2400">
              <a:solidFill>
                <a:prstClr val="white"/>
              </a:solidFill>
              <a:latin typeface="Calibri"/>
            </a:endParaRPr>
          </a:p>
        </p:txBody>
      </p:sp>
      <p:sp>
        <p:nvSpPr>
          <p:cNvPr id="38" name="Heptagon 37">
            <a:extLst>
              <a:ext uri="{FF2B5EF4-FFF2-40B4-BE49-F238E27FC236}">
                <a16:creationId xmlns:a16="http://schemas.microsoft.com/office/drawing/2014/main" id="{25C80E3A-E222-442A-8E1A-6DC230CD8E5C}"/>
              </a:ext>
            </a:extLst>
          </p:cNvPr>
          <p:cNvSpPr/>
          <p:nvPr/>
        </p:nvSpPr>
        <p:spPr>
          <a:xfrm>
            <a:off x="10409492" y="3776995"/>
            <a:ext cx="304800" cy="304800"/>
          </a:xfrm>
          <a:prstGeom prst="heptag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1219170"/>
            <a:endParaRPr lang="en-US" sz="933">
              <a:solidFill>
                <a:prstClr val="white"/>
              </a:solidFill>
              <a:latin typeface="Calibri"/>
            </a:endParaRPr>
          </a:p>
        </p:txBody>
      </p:sp>
      <p:sp>
        <p:nvSpPr>
          <p:cNvPr id="4" name="TextBox 3">
            <a:extLst>
              <a:ext uri="{FF2B5EF4-FFF2-40B4-BE49-F238E27FC236}">
                <a16:creationId xmlns:a16="http://schemas.microsoft.com/office/drawing/2014/main" id="{07F8049F-3CC0-C019-C8B9-AF693FA3FF34}"/>
              </a:ext>
            </a:extLst>
          </p:cNvPr>
          <p:cNvSpPr txBox="1"/>
          <p:nvPr/>
        </p:nvSpPr>
        <p:spPr>
          <a:xfrm>
            <a:off x="266700" y="970119"/>
            <a:ext cx="8778212" cy="400110"/>
          </a:xfrm>
          <a:prstGeom prst="rect">
            <a:avLst/>
          </a:prstGeom>
          <a:noFill/>
        </p:spPr>
        <p:txBody>
          <a:bodyPr wrap="square">
            <a:spAutoFit/>
          </a:bodyPr>
          <a:lstStyle/>
          <a:p>
            <a:pPr marL="0" indent="0">
              <a:buNone/>
            </a:pPr>
            <a:r>
              <a:rPr lang="en-US" sz="2000" b="1" dirty="0">
                <a:solidFill>
                  <a:srgbClr val="C00000"/>
                </a:solidFill>
                <a:latin typeface="Obvia" panose="02000503040000020004" pitchFamily="50" charset="0"/>
                <a:cs typeface="Helvetica"/>
              </a:rPr>
              <a:t>ANIMATED</a:t>
            </a:r>
            <a:endParaRPr lang="en-US" sz="2000" b="1" dirty="0">
              <a:solidFill>
                <a:srgbClr val="C00000"/>
              </a:solidFill>
              <a:latin typeface="Obvia" panose="02000503040000020004" pitchFamily="50" charset="0"/>
            </a:endParaRPr>
          </a:p>
        </p:txBody>
      </p:sp>
      <p:sp>
        <p:nvSpPr>
          <p:cNvPr id="6" name="Title 5">
            <a:extLst>
              <a:ext uri="{FF2B5EF4-FFF2-40B4-BE49-F238E27FC236}">
                <a16:creationId xmlns:a16="http://schemas.microsoft.com/office/drawing/2014/main" id="{F21C517F-EBD0-52D8-409B-97E07536227A}"/>
              </a:ext>
            </a:extLst>
          </p:cNvPr>
          <p:cNvSpPr>
            <a:spLocks noGrp="1"/>
          </p:cNvSpPr>
          <p:nvPr>
            <p:ph type="title"/>
          </p:nvPr>
        </p:nvSpPr>
        <p:spPr/>
        <p:txBody>
          <a:bodyPr/>
          <a:lstStyle/>
          <a:p>
            <a:r>
              <a:rPr lang="en-US" dirty="0"/>
              <a:t>FACEOFF- BALL GOES RIGHT</a:t>
            </a:r>
          </a:p>
        </p:txBody>
      </p:sp>
    </p:spTree>
    <p:extLst>
      <p:ext uri="{BB962C8B-B14F-4D97-AF65-F5344CB8AC3E}">
        <p14:creationId xmlns:p14="http://schemas.microsoft.com/office/powerpoint/2010/main" val="3557197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hidden"/>
                                      </p:to>
                                    </p:set>
                                  </p:childTnLst>
                                </p:cTn>
                              </p:par>
                              <p:par>
                                <p:cTn id="21" presetID="1" presetClass="exit"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hidden"/>
                                      </p:to>
                                    </p:set>
                                  </p:childTnLst>
                                </p:cTn>
                              </p:par>
                              <p:par>
                                <p:cTn id="23" presetID="1" presetClass="exit"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hidden"/>
                                      </p:to>
                                    </p:set>
                                  </p:childTnLst>
                                </p:cTn>
                              </p:par>
                              <p:par>
                                <p:cTn id="25" presetID="1" presetClass="exit"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hidden"/>
                                      </p:to>
                                    </p:set>
                                  </p:childTnLst>
                                </p:cTn>
                              </p:par>
                              <p:par>
                                <p:cTn id="27" presetID="1" presetClass="exit"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hidden"/>
                                      </p:to>
                                    </p:set>
                                  </p:childTnLst>
                                </p:cTn>
                              </p:par>
                              <p:par>
                                <p:cTn id="29" presetID="1" presetClass="exit"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hidden"/>
                                      </p:to>
                                    </p:set>
                                  </p:childTnLst>
                                </p:cTn>
                              </p:par>
                              <p:par>
                                <p:cTn id="31" presetID="1" presetClass="exit"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hidden"/>
                                      </p:to>
                                    </p:set>
                                  </p:childTnLst>
                                </p:cTn>
                              </p:par>
                              <p:par>
                                <p:cTn id="33" presetID="1" presetClass="exit"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hidden"/>
                                      </p:to>
                                    </p:set>
                                  </p:childTnLst>
                                </p:cTn>
                              </p:par>
                              <p:par>
                                <p:cTn id="35" presetID="1" presetClass="exit" presetSubtype="0" fill="hold" grpId="0" nodeType="withEffect">
                                  <p:stCondLst>
                                    <p:cond delay="0"/>
                                  </p:stCondLst>
                                  <p:childTnLst>
                                    <p:set>
                                      <p:cBhvr>
                                        <p:cTn id="36" dur="1" fill="hold">
                                          <p:stCondLst>
                                            <p:cond delay="0"/>
                                          </p:stCondLst>
                                        </p:cTn>
                                        <p:tgtEl>
                                          <p:spTgt spid="18"/>
                                        </p:tgtEl>
                                        <p:attrNameLst>
                                          <p:attrName>style.visibility</p:attrName>
                                        </p:attrNameLst>
                                      </p:cBhvr>
                                      <p:to>
                                        <p:strVal val="hidden"/>
                                      </p:to>
                                    </p:set>
                                  </p:childTnLst>
                                </p:cTn>
                              </p:par>
                              <p:par>
                                <p:cTn id="37" presetID="1" presetClass="exit" presetSubtype="0" fill="hold" grpId="0" nodeType="withEffect">
                                  <p:stCondLst>
                                    <p:cond delay="0"/>
                                  </p:stCondLst>
                                  <p:childTnLst>
                                    <p:set>
                                      <p:cBhvr>
                                        <p:cTn id="38" dur="1" fill="hold">
                                          <p:stCondLst>
                                            <p:cond delay="0"/>
                                          </p:stCondLst>
                                        </p:cTn>
                                        <p:tgtEl>
                                          <p:spTgt spid="19"/>
                                        </p:tgtEl>
                                        <p:attrNameLst>
                                          <p:attrName>style.visibility</p:attrName>
                                        </p:attrNameLst>
                                      </p:cBhvr>
                                      <p:to>
                                        <p:strVal val="hidden"/>
                                      </p:to>
                                    </p:set>
                                  </p:childTnLst>
                                </p:cTn>
                              </p:par>
                              <p:par>
                                <p:cTn id="39" presetID="1" presetClass="exit" presetSubtype="0" fill="hold" grpId="0" nodeType="withEffect">
                                  <p:stCondLst>
                                    <p:cond delay="0"/>
                                  </p:stCondLst>
                                  <p:childTnLst>
                                    <p:set>
                                      <p:cBhvr>
                                        <p:cTn id="40" dur="1" fill="hold">
                                          <p:stCondLst>
                                            <p:cond delay="0"/>
                                          </p:stCondLst>
                                        </p:cTn>
                                        <p:tgtEl>
                                          <p:spTgt spid="21"/>
                                        </p:tgtEl>
                                        <p:attrNameLst>
                                          <p:attrName>style.visibility</p:attrName>
                                        </p:attrNameLst>
                                      </p:cBhvr>
                                      <p:to>
                                        <p:strVal val="hidden"/>
                                      </p:to>
                                    </p:set>
                                  </p:childTnLst>
                                </p:cTn>
                              </p:par>
                              <p:par>
                                <p:cTn id="41" presetID="1" presetClass="exit" presetSubtype="0" fill="hold" grpId="0" nodeType="withEffect">
                                  <p:stCondLst>
                                    <p:cond delay="0"/>
                                  </p:stCondLst>
                                  <p:childTnLst>
                                    <p:set>
                                      <p:cBhvr>
                                        <p:cTn id="42" dur="1" fill="hold">
                                          <p:stCondLst>
                                            <p:cond delay="0"/>
                                          </p:stCondLst>
                                        </p:cTn>
                                        <p:tgtEl>
                                          <p:spTgt spid="22"/>
                                        </p:tgtEl>
                                        <p:attrNameLst>
                                          <p:attrName>style.visibility</p:attrName>
                                        </p:attrNameLst>
                                      </p:cBhvr>
                                      <p:to>
                                        <p:strVal val="hidden"/>
                                      </p:to>
                                    </p:set>
                                  </p:childTnLst>
                                </p:cTn>
                              </p:par>
                              <p:par>
                                <p:cTn id="43" presetID="1" presetClass="exit" presetSubtype="0" fill="hold" grpId="0" nodeType="withEffect">
                                  <p:stCondLst>
                                    <p:cond delay="0"/>
                                  </p:stCondLst>
                                  <p:childTnLst>
                                    <p:set>
                                      <p:cBhvr>
                                        <p:cTn id="44" dur="1" fill="hold">
                                          <p:stCondLst>
                                            <p:cond delay="0"/>
                                          </p:stCondLst>
                                        </p:cTn>
                                        <p:tgtEl>
                                          <p:spTgt spid="23"/>
                                        </p:tgtEl>
                                        <p:attrNameLst>
                                          <p:attrName>style.visibility</p:attrName>
                                        </p:attrNameLst>
                                      </p:cBhvr>
                                      <p:to>
                                        <p:strVal val="hidden"/>
                                      </p:to>
                                    </p:set>
                                  </p:childTnLst>
                                </p:cTn>
                              </p:par>
                              <p:par>
                                <p:cTn id="45" presetID="1" presetClass="exit"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hidden"/>
                                      </p:to>
                                    </p:set>
                                  </p:childTnLst>
                                </p:cTn>
                              </p:par>
                              <p:par>
                                <p:cTn id="47" presetID="1" presetClass="exit"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hidden"/>
                                      </p:to>
                                    </p:set>
                                  </p:childTnLst>
                                </p:cTn>
                              </p:par>
                              <p:par>
                                <p:cTn id="49" presetID="1" presetClass="exit" presetSubtype="0" fill="hold" grpId="0" nodeType="withEffect">
                                  <p:stCondLst>
                                    <p:cond delay="0"/>
                                  </p:stCondLst>
                                  <p:childTnLst>
                                    <p:set>
                                      <p:cBhvr>
                                        <p:cTn id="50" dur="1" fill="hold">
                                          <p:stCondLst>
                                            <p:cond delay="0"/>
                                          </p:stCondLst>
                                        </p:cTn>
                                        <p:tgtEl>
                                          <p:spTgt spid="7"/>
                                        </p:tgtEl>
                                        <p:attrNameLst>
                                          <p:attrName>style.visibility</p:attrName>
                                        </p:attrNameLst>
                                      </p:cBhvr>
                                      <p:to>
                                        <p:strVal val="hidden"/>
                                      </p:to>
                                    </p:set>
                                  </p:childTnLst>
                                </p:cTn>
                              </p:par>
                              <p:par>
                                <p:cTn id="51" presetID="1" presetClass="exit" presetSubtype="0" fill="hold" grpId="0" nodeType="withEffect">
                                  <p:stCondLst>
                                    <p:cond delay="0"/>
                                  </p:stCondLst>
                                  <p:childTnLst>
                                    <p:set>
                                      <p:cBhvr>
                                        <p:cTn id="52" dur="1" fill="hold">
                                          <p:stCondLst>
                                            <p:cond delay="0"/>
                                          </p:stCondLst>
                                        </p:cTn>
                                        <p:tgtEl>
                                          <p:spTgt spid="8"/>
                                        </p:tgtEl>
                                        <p:attrNameLst>
                                          <p:attrName>style.visibility</p:attrName>
                                        </p:attrNameLst>
                                      </p:cBhvr>
                                      <p:to>
                                        <p:strVal val="hidden"/>
                                      </p:to>
                                    </p:set>
                                  </p:childTnLst>
                                </p:cTn>
                              </p:par>
                              <p:par>
                                <p:cTn id="53" presetID="1" presetClass="exit" presetSubtype="0" fill="hold" grpId="0" nodeType="withEffect">
                                  <p:stCondLst>
                                    <p:cond delay="0"/>
                                  </p:stCondLst>
                                  <p:childTnLst>
                                    <p:set>
                                      <p:cBhvr>
                                        <p:cTn id="54" dur="1" fill="hold">
                                          <p:stCondLst>
                                            <p:cond delay="0"/>
                                          </p:stCondLst>
                                        </p:cTn>
                                        <p:tgtEl>
                                          <p:spTgt spid="27"/>
                                        </p:tgtEl>
                                        <p:attrNameLst>
                                          <p:attrName>style.visibility</p:attrName>
                                        </p:attrNameLst>
                                      </p:cBhvr>
                                      <p:to>
                                        <p:strVal val="hidden"/>
                                      </p:to>
                                    </p:set>
                                  </p:childTnLst>
                                </p:cTn>
                              </p:par>
                              <p:par>
                                <p:cTn id="55" presetID="1" presetClass="exit" presetSubtype="0" fill="hold" grpId="0" nodeType="withEffect">
                                  <p:stCondLst>
                                    <p:cond delay="0"/>
                                  </p:stCondLst>
                                  <p:childTnLst>
                                    <p:set>
                                      <p:cBhvr>
                                        <p:cTn id="56" dur="1" fill="hold">
                                          <p:stCondLst>
                                            <p:cond delay="0"/>
                                          </p:stCondLst>
                                        </p:cTn>
                                        <p:tgtEl>
                                          <p:spTgt spid="28"/>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33"/>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37"/>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2"/>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31"/>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32"/>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35"/>
                                        </p:tgtEl>
                                        <p:attrNameLst>
                                          <p:attrName>style.visibility</p:attrName>
                                        </p:attrNameLst>
                                      </p:cBhvr>
                                      <p:to>
                                        <p:strVal val="visible"/>
                                      </p:to>
                                    </p:set>
                                  </p:childTnLst>
                                </p:cTn>
                              </p:par>
                              <p:par>
                                <p:cTn id="77" presetID="1" presetClass="exit" presetSubtype="0" fill="hold" grpId="1" nodeType="withEffect">
                                  <p:stCondLst>
                                    <p:cond delay="0"/>
                                  </p:stCondLst>
                                  <p:childTnLst>
                                    <p:set>
                                      <p:cBhvr>
                                        <p:cTn id="78" dur="1" fill="hold">
                                          <p:stCondLst>
                                            <p:cond delay="0"/>
                                          </p:stCondLst>
                                        </p:cTn>
                                        <p:tgtEl>
                                          <p:spTgt spid="33"/>
                                        </p:tgtEl>
                                        <p:attrNameLst>
                                          <p:attrName>style.visibility</p:attrName>
                                        </p:attrNameLst>
                                      </p:cBhvr>
                                      <p:to>
                                        <p:strVal val="hidden"/>
                                      </p:to>
                                    </p:set>
                                  </p:childTnLst>
                                </p:cTn>
                              </p:par>
                              <p:par>
                                <p:cTn id="79" presetID="1" presetClass="exit" presetSubtype="0" fill="hold" grpId="1" nodeType="withEffect">
                                  <p:stCondLst>
                                    <p:cond delay="0"/>
                                  </p:stCondLst>
                                  <p:childTnLst>
                                    <p:set>
                                      <p:cBhvr>
                                        <p:cTn id="80" dur="1" fill="hold">
                                          <p:stCondLst>
                                            <p:cond delay="0"/>
                                          </p:stCondLst>
                                        </p:cTn>
                                        <p:tgtEl>
                                          <p:spTgt spid="24"/>
                                        </p:tgtEl>
                                        <p:attrNameLst>
                                          <p:attrName>style.visibility</p:attrName>
                                        </p:attrNameLst>
                                      </p:cBhvr>
                                      <p:to>
                                        <p:strVal val="hidden"/>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38"/>
                                        </p:tgtEl>
                                        <p:attrNameLst>
                                          <p:attrName>style.visibility</p:attrName>
                                        </p:attrNameLst>
                                      </p:cBhvr>
                                      <p:to>
                                        <p:strVal val="visible"/>
                                      </p:to>
                                    </p:set>
                                  </p:childTnLst>
                                </p:cTn>
                              </p:par>
                              <p:par>
                                <p:cTn id="85" presetID="1" presetClass="exit" presetSubtype="0" fill="hold" grpId="1" nodeType="withEffect">
                                  <p:stCondLst>
                                    <p:cond delay="0"/>
                                  </p:stCondLst>
                                  <p:childTnLst>
                                    <p:set>
                                      <p:cBhvr>
                                        <p:cTn id="86" dur="1" fill="hold">
                                          <p:stCondLst>
                                            <p:cond delay="0"/>
                                          </p:stCondLst>
                                        </p:cTn>
                                        <p:tgtEl>
                                          <p:spTgt spid="34"/>
                                        </p:tgtEl>
                                        <p:attrNameLst>
                                          <p:attrName>style.visibility</p:attrName>
                                        </p:attrNameLst>
                                      </p:cBhvr>
                                      <p:to>
                                        <p:strVal val="hidden"/>
                                      </p:to>
                                    </p:set>
                                  </p:childTnLst>
                                </p:cTn>
                              </p:par>
                              <p:par>
                                <p:cTn id="87" presetID="1" presetClass="exit" presetSubtype="0" fill="hold" grpId="1" nodeType="withEffect">
                                  <p:stCondLst>
                                    <p:cond delay="0"/>
                                  </p:stCondLst>
                                  <p:childTnLst>
                                    <p:set>
                                      <p:cBhvr>
                                        <p:cTn id="88" dur="1" fill="hold">
                                          <p:stCondLst>
                                            <p:cond delay="0"/>
                                          </p:stCondLst>
                                        </p:cTn>
                                        <p:tgtEl>
                                          <p:spTgt spid="37"/>
                                        </p:tgtEl>
                                        <p:attrNameLst>
                                          <p:attrName>style.visibility</p:attrName>
                                        </p:attrNameLst>
                                      </p:cBhvr>
                                      <p:to>
                                        <p:strVal val="hidden"/>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2" nodeType="clickEffect">
                                  <p:stCondLst>
                                    <p:cond delay="0"/>
                                  </p:stCondLst>
                                  <p:childTnLst>
                                    <p:set>
                                      <p:cBhvr>
                                        <p:cTn id="92" dur="1" fill="hold">
                                          <p:stCondLst>
                                            <p:cond delay="0"/>
                                          </p:stCondLst>
                                        </p:cTn>
                                        <p:tgtEl>
                                          <p:spTgt spid="34"/>
                                        </p:tgtEl>
                                        <p:attrNameLst>
                                          <p:attrName>style.visibility</p:attrName>
                                        </p:attrNameLst>
                                      </p:cBhvr>
                                      <p:to>
                                        <p:strVal val="visible"/>
                                      </p:to>
                                    </p:set>
                                  </p:childTnLst>
                                </p:cTn>
                              </p:par>
                              <p:par>
                                <p:cTn id="93" presetID="1" presetClass="exit" presetSubtype="0" fill="hold" grpId="1" nodeType="withEffect">
                                  <p:stCondLst>
                                    <p:cond delay="0"/>
                                  </p:stCondLst>
                                  <p:childTnLst>
                                    <p:set>
                                      <p:cBhvr>
                                        <p:cTn id="94" dur="1" fill="hold">
                                          <p:stCondLst>
                                            <p:cond delay="0"/>
                                          </p:stCondLst>
                                        </p:cTn>
                                        <p:tgtEl>
                                          <p:spTgt spid="29"/>
                                        </p:tgtEl>
                                        <p:attrNameLst>
                                          <p:attrName>style.visibility</p:attrName>
                                        </p:attrNameLst>
                                      </p:cBhvr>
                                      <p:to>
                                        <p:strVal val="hidden"/>
                                      </p:to>
                                    </p:set>
                                  </p:childTnLst>
                                </p:cTn>
                              </p:par>
                              <p:par>
                                <p:cTn id="95" presetID="1" presetClass="exit" presetSubtype="0" fill="hold" grpId="1" nodeType="withEffect">
                                  <p:stCondLst>
                                    <p:cond delay="0"/>
                                  </p:stCondLst>
                                  <p:childTnLst>
                                    <p:set>
                                      <p:cBhvr>
                                        <p:cTn id="96" dur="1" fill="hold">
                                          <p:stCondLst>
                                            <p:cond delay="0"/>
                                          </p:stCondLst>
                                        </p:cTn>
                                        <p:tgtEl>
                                          <p:spTgt spid="2"/>
                                        </p:tgtEl>
                                        <p:attrNameLst>
                                          <p:attrName>style.visibility</p:attrName>
                                        </p:attrNameLst>
                                      </p:cBhvr>
                                      <p:to>
                                        <p:strVal val="hidden"/>
                                      </p:to>
                                    </p:set>
                                  </p:childTnLst>
                                </p:cTn>
                              </p:par>
                              <p:par>
                                <p:cTn id="97" presetID="1" presetClass="exit" presetSubtype="0" fill="hold" grpId="1" nodeType="withEffect">
                                  <p:stCondLst>
                                    <p:cond delay="0"/>
                                  </p:stCondLst>
                                  <p:childTnLst>
                                    <p:set>
                                      <p:cBhvr>
                                        <p:cTn id="98" dur="1" fill="hold">
                                          <p:stCondLst>
                                            <p:cond delay="0"/>
                                          </p:stCondLst>
                                        </p:cTn>
                                        <p:tgtEl>
                                          <p:spTgt spid="31"/>
                                        </p:tgtEl>
                                        <p:attrNameLst>
                                          <p:attrName>style.visibility</p:attrName>
                                        </p:attrNameLst>
                                      </p:cBhvr>
                                      <p:to>
                                        <p:strVal val="hidden"/>
                                      </p:to>
                                    </p:set>
                                  </p:childTnLst>
                                </p:cTn>
                              </p:par>
                              <p:par>
                                <p:cTn id="99" presetID="1" presetClass="exit" presetSubtype="0" fill="hold" grpId="1" nodeType="withEffect">
                                  <p:stCondLst>
                                    <p:cond delay="0"/>
                                  </p:stCondLst>
                                  <p:childTnLst>
                                    <p:set>
                                      <p:cBhvr>
                                        <p:cTn id="100" dur="1" fill="hold">
                                          <p:stCondLst>
                                            <p:cond delay="0"/>
                                          </p:stCondLst>
                                        </p:cTn>
                                        <p:tgtEl>
                                          <p:spTgt spid="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1" grpId="0" animBg="1"/>
      <p:bldP spid="22" grpId="0" animBg="1"/>
      <p:bldP spid="23" grpId="0" animBg="1"/>
      <p:bldP spid="24" grpId="0" animBg="1"/>
      <p:bldP spid="24" grpId="1" animBg="1"/>
      <p:bldP spid="25" grpId="0" animBg="1"/>
      <p:bldP spid="26" grpId="0" animBg="1"/>
      <p:bldP spid="27" grpId="0" animBg="1"/>
      <p:bldP spid="28" grpId="0" animBg="1"/>
      <p:bldP spid="29" grpId="0" animBg="1"/>
      <p:bldP spid="29" grpId="1" animBg="1"/>
      <p:bldP spid="2" grpId="0" animBg="1"/>
      <p:bldP spid="2" grpId="1" animBg="1"/>
      <p:bldP spid="33" grpId="0" animBg="1"/>
      <p:bldP spid="33" grpId="1" animBg="1"/>
      <p:bldP spid="34" grpId="0" animBg="1"/>
      <p:bldP spid="34" grpId="1" animBg="1"/>
      <p:bldP spid="34" grpId="2" animBg="1"/>
      <p:bldP spid="35" grpId="0" animBg="1"/>
      <p:bldP spid="31" grpId="0" animBg="1"/>
      <p:bldP spid="31" grpId="1" animBg="1"/>
      <p:bldP spid="32" grpId="0" animBg="1"/>
      <p:bldP spid="32" grpId="1" animBg="1"/>
      <p:bldP spid="37" grpId="0" animBg="1"/>
      <p:bldP spid="37" grpId="1" animBg="1"/>
      <p:bldP spid="3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3F6ED1DC-C63A-486F-BCE5-9D44C4604628}"/>
              </a:ext>
            </a:extLst>
          </p:cNvPr>
          <p:cNvGraphicFramePr/>
          <p:nvPr>
            <p:extLst>
              <p:ext uri="{D42A27DB-BD31-4B8C-83A1-F6EECF244321}">
                <p14:modId xmlns:p14="http://schemas.microsoft.com/office/powerpoint/2010/main" val="1398609384"/>
              </p:ext>
            </p:extLst>
          </p:nvPr>
        </p:nvGraphicFramePr>
        <p:xfrm>
          <a:off x="1757768" y="1273020"/>
          <a:ext cx="8676464" cy="49311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F040F34D-08D7-8C25-CD46-50AADABBCE1C}"/>
              </a:ext>
            </a:extLst>
          </p:cNvPr>
          <p:cNvSpPr>
            <a:spLocks noGrp="1"/>
          </p:cNvSpPr>
          <p:nvPr>
            <p:ph type="title"/>
          </p:nvPr>
        </p:nvSpPr>
        <p:spPr/>
        <p:txBody>
          <a:bodyPr/>
          <a:lstStyle/>
          <a:p>
            <a:r>
              <a:rPr lang="en-US" dirty="0"/>
              <a:t>FACEOFF VIOLATIONS</a:t>
            </a:r>
          </a:p>
        </p:txBody>
      </p:sp>
    </p:spTree>
    <p:extLst>
      <p:ext uri="{BB962C8B-B14F-4D97-AF65-F5344CB8AC3E}">
        <p14:creationId xmlns:p14="http://schemas.microsoft.com/office/powerpoint/2010/main" val="38241055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2">
            <a:extLst>
              <a:ext uri="{FF2B5EF4-FFF2-40B4-BE49-F238E27FC236}">
                <a16:creationId xmlns:a16="http://schemas.microsoft.com/office/drawing/2014/main" id="{25980F61-3B9C-FA49-A29D-E9F37B1FB75D}"/>
              </a:ext>
            </a:extLst>
          </p:cNvPr>
          <p:cNvSpPr txBox="1">
            <a:spLocks/>
          </p:cNvSpPr>
          <p:nvPr/>
        </p:nvSpPr>
        <p:spPr>
          <a:xfrm>
            <a:off x="9267091" y="6344626"/>
            <a:ext cx="2743200" cy="365125"/>
          </a:xfrm>
          <a:prstGeom prst="rect">
            <a:avLst/>
          </a:prstGeom>
        </p:spPr>
        <p:txBody>
          <a:bodyPr/>
          <a:lstStyle>
            <a:defPPr>
              <a:defRPr lang="en-US"/>
            </a:defPPr>
            <a:lvl1pPr marL="0" algn="r" defTabSz="914400" rtl="0" eaLnBrk="1" latinLnBrk="0" hangingPunct="1">
              <a:defRPr sz="1600" b="0" i="0" kern="1200">
                <a:solidFill>
                  <a:srgbClr val="C8102E"/>
                </a:solidFill>
                <a:latin typeface="TitlingGothicFB Skyline Medium" panose="0200050802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103BF97-DE55-C44E-9869-226C4486BA16}" type="slidenum">
              <a:rPr kumimoji="0" lang="en-US" sz="1600" b="1" i="0" u="none" strike="noStrike" kern="1200" cap="none" spc="0" normalizeH="0" baseline="0" noProof="0" smtClean="0">
                <a:ln>
                  <a:noFill/>
                </a:ln>
                <a:solidFill>
                  <a:srgbClr val="C8102E"/>
                </a:solidFill>
                <a:effectLst/>
                <a:uLnTx/>
                <a:uFillTx/>
                <a:latin typeface="Alt Gothic Comp ATF Blk" panose="020B0508040502040204" pitchFamily="34"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600" b="1" i="0" u="none" strike="noStrike" kern="1200" cap="none" spc="0" normalizeH="0" baseline="0" noProof="0" dirty="0">
              <a:ln>
                <a:noFill/>
              </a:ln>
              <a:solidFill>
                <a:srgbClr val="C8102E"/>
              </a:solidFill>
              <a:effectLst/>
              <a:uLnTx/>
              <a:uFillTx/>
              <a:latin typeface="Alt Gothic Comp ATF Blk" panose="020B0508040502040204" pitchFamily="34" charset="77"/>
              <a:ea typeface="+mn-ea"/>
              <a:cs typeface="+mn-cs"/>
            </a:endParaRPr>
          </a:p>
        </p:txBody>
      </p:sp>
      <p:sp>
        <p:nvSpPr>
          <p:cNvPr id="10" name="TextBox 9">
            <a:extLst>
              <a:ext uri="{FF2B5EF4-FFF2-40B4-BE49-F238E27FC236}">
                <a16:creationId xmlns:a16="http://schemas.microsoft.com/office/drawing/2014/main" id="{3F2463A3-463C-485C-9FD1-243B78354E48}"/>
              </a:ext>
            </a:extLst>
          </p:cNvPr>
          <p:cNvSpPr txBox="1"/>
          <p:nvPr/>
        </p:nvSpPr>
        <p:spPr>
          <a:xfrm>
            <a:off x="266700" y="1338283"/>
            <a:ext cx="7573197" cy="5324535"/>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err="1">
                <a:ln>
                  <a:noFill/>
                </a:ln>
                <a:solidFill>
                  <a:prstClr val="black"/>
                </a:solidFill>
                <a:effectLst/>
                <a:uLnTx/>
                <a:uFillTx/>
                <a:latin typeface="Acumin Pro" panose="020B0504020202020204" pitchFamily="34" charset="0"/>
                <a:cs typeface="Helvetica"/>
              </a:rPr>
              <a:t>Me·chan·ics</a:t>
            </a:r>
            <a:r>
              <a:rPr kumimoji="0" lang="en-US" sz="3200" b="1" i="0" u="none" strike="noStrike" kern="1200" cap="none" spc="0" normalizeH="0" baseline="0" noProof="0" dirty="0">
                <a:ln>
                  <a:noFill/>
                </a:ln>
                <a:solidFill>
                  <a:prstClr val="black"/>
                </a:solidFill>
                <a:effectLst/>
                <a:uLnTx/>
                <a:uFillTx/>
                <a:latin typeface="Acumin Pro" panose="020B0504020202020204" pitchFamily="34" charset="0"/>
                <a:cs typeface="Helvetica"/>
              </a:rPr>
              <a:t>  /</a:t>
            </a:r>
            <a:r>
              <a:rPr kumimoji="0" lang="en-US" sz="3200" b="1" i="0" u="none" strike="noStrike" kern="1200" cap="none" spc="0" normalizeH="0" baseline="0" noProof="0" dirty="0" err="1">
                <a:ln>
                  <a:noFill/>
                </a:ln>
                <a:solidFill>
                  <a:prstClr val="black"/>
                </a:solidFill>
                <a:effectLst/>
                <a:uLnTx/>
                <a:uFillTx/>
                <a:latin typeface="Acumin Pro" panose="020B0504020202020204" pitchFamily="34" charset="0"/>
                <a:cs typeface="Helvetica"/>
              </a:rPr>
              <a:t>məˈkaniks</a:t>
            </a:r>
            <a:r>
              <a:rPr kumimoji="0" lang="en-US" sz="3200" b="1" i="0" u="none" strike="noStrike" kern="1200" cap="none" spc="0" normalizeH="0" baseline="0" noProof="0" dirty="0">
                <a:ln>
                  <a:noFill/>
                </a:ln>
                <a:solidFill>
                  <a:prstClr val="black"/>
                </a:solidFill>
                <a:effectLst/>
                <a:uLnTx/>
                <a:uFillTx/>
                <a:latin typeface="Acumin Pro" panose="020B0504020202020204" pitchFamily="34" charset="0"/>
                <a:cs typeface="Helvetica"/>
              </a:rPr>
              <a:t>/</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black"/>
                </a:solidFill>
                <a:effectLst/>
                <a:uLnTx/>
                <a:uFillTx/>
                <a:latin typeface="Acumin Pro" panose="020B0504020202020204" pitchFamily="34" charset="0"/>
                <a:cs typeface="Helvetica"/>
              </a:rPr>
              <a:t>noun: mechanics; plural noun: mechanics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black"/>
                </a:solidFill>
                <a:effectLst/>
                <a:uLnTx/>
                <a:uFillTx/>
                <a:latin typeface="Acumin Pro" panose="020B0504020202020204" pitchFamily="34" charset="0"/>
                <a:cs typeface="Helvetica"/>
              </a:rPr>
              <a:t>The way in which something is done or operated;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black"/>
                </a:solidFill>
                <a:effectLst/>
                <a:uLnTx/>
                <a:uFillTx/>
                <a:latin typeface="Acumin Pro" panose="020B0504020202020204" pitchFamily="34" charset="0"/>
                <a:cs typeface="Helvetica"/>
              </a:rPr>
              <a:t>The practicalities or details of something.</a:t>
            </a:r>
            <a:endParaRPr lang="en-US" sz="3200" b="1" dirty="0">
              <a:solidFill>
                <a:prstClr val="black"/>
              </a:solidFill>
              <a:latin typeface="Acumin Pro" panose="020B0504020202020204" pitchFamily="34" charset="0"/>
              <a:cs typeface="Helvetica"/>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200" b="1" i="0" u="none" strike="noStrike" kern="1200" cap="none" spc="0" normalizeH="0" baseline="0" noProof="0" dirty="0">
              <a:ln>
                <a:noFill/>
              </a:ln>
              <a:solidFill>
                <a:prstClr val="black"/>
              </a:solidFill>
              <a:effectLst/>
              <a:uLnTx/>
              <a:uFillTx/>
              <a:latin typeface="Acumin Pro" panose="020B0504020202020204" pitchFamily="34" charset="0"/>
            </a:endParaRPr>
          </a:p>
          <a:p>
            <a:pPr marR="0" lvl="1" algn="ctr" defTabSz="914400" rtl="0" eaLnBrk="1" fontAlgn="auto" latinLnBrk="0" hangingPunct="1">
              <a:lnSpc>
                <a:spcPct val="100000"/>
              </a:lnSpc>
              <a:spcBef>
                <a:spcPts val="0"/>
              </a:spcBef>
              <a:spcAft>
                <a:spcPts val="0"/>
              </a:spcAft>
              <a:buClrTx/>
              <a:buSzTx/>
              <a:tabLst/>
              <a:defRPr/>
            </a:pPr>
            <a:r>
              <a:rPr kumimoji="0" lang="en-US" sz="2800" b="1" i="1" u="none" strike="noStrike" kern="1200" cap="none" spc="0" normalizeH="0" baseline="0" noProof="0" dirty="0">
                <a:ln>
                  <a:noFill/>
                </a:ln>
                <a:solidFill>
                  <a:prstClr val="black"/>
                </a:solidFill>
                <a:effectLst/>
                <a:uLnTx/>
                <a:uFillTx/>
                <a:latin typeface="Acumin Pro" panose="020B0504020202020204" pitchFamily="34" charset="0"/>
                <a:cs typeface="Helvetica"/>
              </a:rPr>
              <a:t>"</a:t>
            </a:r>
            <a:r>
              <a:rPr kumimoji="0" lang="en-US" sz="2800" b="1" i="1" u="none" strike="noStrike" kern="1200" cap="none" spc="0" normalizeH="0" baseline="0" noProof="0" dirty="0">
                <a:ln>
                  <a:noFill/>
                </a:ln>
                <a:solidFill>
                  <a:prstClr val="black"/>
                </a:solidFill>
                <a:effectLst/>
                <a:uLnTx/>
                <a:uFillTx/>
                <a:latin typeface="Obvia" panose="02000503040000020004" pitchFamily="50" charset="0"/>
                <a:cs typeface="Helvetica"/>
              </a:rPr>
              <a:t>The mechanics of lacrosse officiating"</a:t>
            </a:r>
          </a:p>
          <a:p>
            <a:pPr marR="0" lvl="1" algn="ctr" defTabSz="914400" rtl="0" eaLnBrk="1" fontAlgn="auto" latinLnBrk="0" hangingPunct="1">
              <a:lnSpc>
                <a:spcPct val="100000"/>
              </a:lnSpc>
              <a:spcBef>
                <a:spcPts val="0"/>
              </a:spcBef>
              <a:spcAft>
                <a:spcPts val="0"/>
              </a:spcAft>
              <a:buClrTx/>
              <a:buSzTx/>
              <a:tabLst/>
              <a:defRPr/>
            </a:pPr>
            <a:r>
              <a:rPr kumimoji="0" lang="en-US" sz="2800" b="1" i="0" u="none" strike="noStrike" kern="1200" cap="none" spc="0" normalizeH="0" baseline="0" noProof="0" dirty="0">
                <a:ln>
                  <a:noFill/>
                </a:ln>
                <a:solidFill>
                  <a:prstClr val="black"/>
                </a:solidFill>
                <a:effectLst/>
                <a:uLnTx/>
                <a:uFillTx/>
                <a:latin typeface="Obvia" panose="02000503040000020004" pitchFamily="50" charset="0"/>
                <a:cs typeface="Helvetica"/>
              </a:rPr>
              <a:t>How we move with purpose and signal for clarity</a:t>
            </a:r>
            <a:endParaRPr kumimoji="0" lang="en-US" sz="2800" b="1" i="0" u="none" strike="noStrike" kern="1200" cap="none" spc="0" normalizeH="0" baseline="0" noProof="0" dirty="0">
              <a:ln>
                <a:noFill/>
              </a:ln>
              <a:solidFill>
                <a:prstClr val="black"/>
              </a:solidFill>
              <a:effectLst/>
              <a:uLnTx/>
              <a:uFillTx/>
              <a:latin typeface="Obvia" panose="02000503040000020004" pitchFamily="50" charset="0"/>
            </a:endParaRPr>
          </a:p>
        </p:txBody>
      </p:sp>
      <p:sp>
        <p:nvSpPr>
          <p:cNvPr id="3" name="Title 2">
            <a:extLst>
              <a:ext uri="{FF2B5EF4-FFF2-40B4-BE49-F238E27FC236}">
                <a16:creationId xmlns:a16="http://schemas.microsoft.com/office/drawing/2014/main" id="{4D41E827-2BA3-B0DE-FE60-42DB2EDE43B0}"/>
              </a:ext>
            </a:extLst>
          </p:cNvPr>
          <p:cNvSpPr>
            <a:spLocks noGrp="1"/>
          </p:cNvSpPr>
          <p:nvPr>
            <p:ph type="title"/>
          </p:nvPr>
        </p:nvSpPr>
        <p:spPr/>
        <p:txBody>
          <a:bodyPr/>
          <a:lstStyle/>
          <a:p>
            <a:r>
              <a:rPr lang="en-US" dirty="0"/>
              <a:t>WHAT ARE MECHANICS?</a:t>
            </a:r>
          </a:p>
        </p:txBody>
      </p:sp>
      <p:sp>
        <p:nvSpPr>
          <p:cNvPr id="6" name="TextBox 5">
            <a:extLst>
              <a:ext uri="{FF2B5EF4-FFF2-40B4-BE49-F238E27FC236}">
                <a16:creationId xmlns:a16="http://schemas.microsoft.com/office/drawing/2014/main" id="{B5DE914A-4204-63CB-DFDF-A22B9AACB9AC}"/>
              </a:ext>
            </a:extLst>
          </p:cNvPr>
          <p:cNvSpPr txBox="1"/>
          <p:nvPr/>
        </p:nvSpPr>
        <p:spPr>
          <a:xfrm>
            <a:off x="266700" y="907397"/>
            <a:ext cx="8030308" cy="400110"/>
          </a:xfrm>
          <a:prstGeom prst="rect">
            <a:avLst/>
          </a:prstGeom>
          <a:noFill/>
        </p:spPr>
        <p:txBody>
          <a:bodyPr wrap="square" rtlCol="0">
            <a:spAutoFit/>
          </a:bodyPr>
          <a:lstStyle/>
          <a:p>
            <a:r>
              <a:rPr lang="en-US" sz="2000" b="0" i="0" spc="100" baseline="0" dirty="0">
                <a:solidFill>
                  <a:srgbClr val="C8102E"/>
                </a:solidFill>
                <a:latin typeface="Obvia" panose="02000503040000020004" pitchFamily="50" charset="0"/>
              </a:rPr>
              <a:t>OUR GUIDING PRINCIPALS</a:t>
            </a:r>
          </a:p>
        </p:txBody>
      </p:sp>
      <p:pic>
        <p:nvPicPr>
          <p:cNvPr id="2" name="Picture 1" descr="A blue background with a logo and text&#10;&#10;Description automatically generated">
            <a:extLst>
              <a:ext uri="{FF2B5EF4-FFF2-40B4-BE49-F238E27FC236}">
                <a16:creationId xmlns:a16="http://schemas.microsoft.com/office/drawing/2014/main" id="{05A5E240-79FC-D84D-7F0F-30A7D09BE581}"/>
              </a:ext>
            </a:extLst>
          </p:cNvPr>
          <p:cNvPicPr>
            <a:picLocks noChangeAspect="1"/>
          </p:cNvPicPr>
          <p:nvPr/>
        </p:nvPicPr>
        <p:blipFill>
          <a:blip r:embed="rId3"/>
          <a:srcRect t="3596" b="3596"/>
          <a:stretch>
            <a:fillRect/>
          </a:stretch>
        </p:blipFill>
        <p:spPr>
          <a:xfrm>
            <a:off x="7839897" y="907397"/>
            <a:ext cx="3886400" cy="4692891"/>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13182444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F9FAF4E3-B716-C793-BC23-8DB21D3A3947}"/>
              </a:ext>
            </a:extLst>
          </p:cNvPr>
          <p:cNvGrpSpPr/>
          <p:nvPr/>
        </p:nvGrpSpPr>
        <p:grpSpPr>
          <a:xfrm>
            <a:off x="2452219" y="1954796"/>
            <a:ext cx="7291086" cy="3603612"/>
            <a:chOff x="2509307" y="1606071"/>
            <a:chExt cx="7614286" cy="3603612"/>
          </a:xfrm>
        </p:grpSpPr>
        <p:sp>
          <p:nvSpPr>
            <p:cNvPr id="6" name="Shape 167">
              <a:extLst>
                <a:ext uri="{FF2B5EF4-FFF2-40B4-BE49-F238E27FC236}">
                  <a16:creationId xmlns:a16="http://schemas.microsoft.com/office/drawing/2014/main" id="{68B91015-1875-43ED-8A9A-FD5B693796FF}"/>
                </a:ext>
              </a:extLst>
            </p:cNvPr>
            <p:cNvSpPr/>
            <p:nvPr/>
          </p:nvSpPr>
          <p:spPr>
            <a:xfrm>
              <a:off x="5826329" y="3030315"/>
              <a:ext cx="317223" cy="275485"/>
            </a:xfrm>
            <a:prstGeom prst="ellipse">
              <a:avLst/>
            </a:prstGeom>
            <a:solidFill>
              <a:srgbClr val="FFFFFF"/>
            </a:solidFill>
            <a:ln>
              <a:solidFill>
                <a:srgbClr val="000000"/>
              </a:solidFill>
              <a:miter lim="400000"/>
            </a:ln>
            <a:effectLst>
              <a:outerShdw blurRad="63500" dist="25400" dir="5400000" rotWithShape="0">
                <a:srgbClr val="000000">
                  <a:alpha val="20000"/>
                </a:srgbClr>
              </a:outerShdw>
            </a:effectLst>
            <a:extLst>
              <a:ext uri="{C572A759-6A51-4108-AA02-DFA0A04FC94B}">
                <ma14:wrappingTextBoxFlag xmlns="" xmlns:ma14="http://schemas.microsoft.com/office/mac/drawingml/2011/main" val="1"/>
              </a:ext>
            </a:extLst>
          </p:spPr>
          <p:txBody>
            <a:bodyPr lIns="50799" tIns="50799" rIns="50799" bIns="50799" anchor="ctr"/>
            <a:lstStyle>
              <a:lvl1pPr>
                <a:defRPr sz="2100" b="1">
                  <a:latin typeface="Helvetica"/>
                  <a:ea typeface="Helvetica"/>
                  <a:cs typeface="Helvetica"/>
                  <a:sym typeface="Helvetica"/>
                </a:defRPr>
              </a:lvl1pPr>
            </a:lstStyle>
            <a:p>
              <a:pPr algn="ctr"/>
              <a:r>
                <a:rPr lang="en-US" sz="2000">
                  <a:solidFill>
                    <a:schemeClr val="tx1">
                      <a:lumMod val="95000"/>
                      <a:lumOff val="5000"/>
                    </a:schemeClr>
                  </a:solidFill>
                </a:rPr>
                <a:t>S</a:t>
              </a:r>
              <a:endParaRPr sz="2000">
                <a:solidFill>
                  <a:schemeClr val="tx1">
                    <a:lumMod val="95000"/>
                    <a:lumOff val="5000"/>
                  </a:schemeClr>
                </a:solidFill>
              </a:endParaRPr>
            </a:p>
          </p:txBody>
        </p:sp>
        <p:sp>
          <p:nvSpPr>
            <p:cNvPr id="7" name="Shape 167">
              <a:extLst>
                <a:ext uri="{FF2B5EF4-FFF2-40B4-BE49-F238E27FC236}">
                  <a16:creationId xmlns:a16="http://schemas.microsoft.com/office/drawing/2014/main" id="{BB4DD8BF-55CF-498C-99DC-FAB4B78BD342}"/>
                </a:ext>
              </a:extLst>
            </p:cNvPr>
            <p:cNvSpPr/>
            <p:nvPr/>
          </p:nvSpPr>
          <p:spPr>
            <a:xfrm>
              <a:off x="4794619" y="4753716"/>
              <a:ext cx="317223" cy="275485"/>
            </a:xfrm>
            <a:prstGeom prst="ellipse">
              <a:avLst/>
            </a:prstGeom>
            <a:solidFill>
              <a:srgbClr val="FFFFFF"/>
            </a:solidFill>
            <a:ln>
              <a:solidFill>
                <a:srgbClr val="000000"/>
              </a:solidFill>
              <a:miter lim="400000"/>
            </a:ln>
            <a:effectLst>
              <a:outerShdw blurRad="63500" dist="25400" dir="5400000" rotWithShape="0">
                <a:srgbClr val="000000">
                  <a:alpha val="20000"/>
                </a:srgbClr>
              </a:outerShdw>
            </a:effectLst>
            <a:extLst>
              <a:ext uri="{C572A759-6A51-4108-AA02-DFA0A04FC94B}">
                <ma14:wrappingTextBoxFlag xmlns="" xmlns:ma14="http://schemas.microsoft.com/office/mac/drawingml/2011/main" val="1"/>
              </a:ext>
            </a:extLst>
          </p:spPr>
          <p:txBody>
            <a:bodyPr lIns="50799" tIns="50799" rIns="50799" bIns="50799" anchor="ctr"/>
            <a:lstStyle>
              <a:lvl1pPr>
                <a:defRPr sz="2100" b="1">
                  <a:latin typeface="Helvetica"/>
                  <a:ea typeface="Helvetica"/>
                  <a:cs typeface="Helvetica"/>
                  <a:sym typeface="Helvetica"/>
                </a:defRPr>
              </a:lvl1pPr>
            </a:lstStyle>
            <a:p>
              <a:pPr algn="ctr"/>
              <a:r>
                <a:rPr lang="en-US" sz="2000">
                  <a:solidFill>
                    <a:schemeClr val="tx1">
                      <a:lumMod val="95000"/>
                      <a:lumOff val="5000"/>
                    </a:schemeClr>
                  </a:solidFill>
                </a:rPr>
                <a:t>T</a:t>
              </a:r>
            </a:p>
          </p:txBody>
        </p:sp>
        <p:sp>
          <p:nvSpPr>
            <p:cNvPr id="8" name="Shape 167">
              <a:extLst>
                <a:ext uri="{FF2B5EF4-FFF2-40B4-BE49-F238E27FC236}">
                  <a16:creationId xmlns:a16="http://schemas.microsoft.com/office/drawing/2014/main" id="{BFB1F1E4-A5CE-40C6-9C93-3DDE77ED7300}"/>
                </a:ext>
              </a:extLst>
            </p:cNvPr>
            <p:cNvSpPr/>
            <p:nvPr/>
          </p:nvSpPr>
          <p:spPr>
            <a:xfrm>
              <a:off x="6887499" y="3675454"/>
              <a:ext cx="317223" cy="275485"/>
            </a:xfrm>
            <a:prstGeom prst="ellipse">
              <a:avLst/>
            </a:prstGeom>
            <a:solidFill>
              <a:srgbClr val="FFFFFF"/>
            </a:solidFill>
            <a:ln>
              <a:solidFill>
                <a:srgbClr val="000000"/>
              </a:solidFill>
              <a:miter lim="400000"/>
            </a:ln>
            <a:effectLst>
              <a:outerShdw blurRad="63500" dist="25400" dir="5400000" rotWithShape="0">
                <a:srgbClr val="000000">
                  <a:alpha val="20000"/>
                </a:srgbClr>
              </a:outerShdw>
            </a:effectLst>
            <a:extLst>
              <a:ext uri="{C572A759-6A51-4108-AA02-DFA0A04FC94B}">
                <ma14:wrappingTextBoxFlag xmlns="" xmlns:ma14="http://schemas.microsoft.com/office/mac/drawingml/2011/main" val="1"/>
              </a:ext>
            </a:extLst>
          </p:spPr>
          <p:txBody>
            <a:bodyPr lIns="50799" tIns="50799" rIns="50799" bIns="50799" anchor="ctr"/>
            <a:lstStyle>
              <a:lvl1pPr>
                <a:defRPr sz="2100" b="1">
                  <a:latin typeface="Helvetica"/>
                  <a:ea typeface="Helvetica"/>
                  <a:cs typeface="Helvetica"/>
                  <a:sym typeface="Helvetica"/>
                </a:defRPr>
              </a:lvl1pPr>
            </a:lstStyle>
            <a:p>
              <a:pPr algn="ctr"/>
              <a:r>
                <a:rPr lang="en-US" sz="2000">
                  <a:solidFill>
                    <a:schemeClr val="tx1">
                      <a:lumMod val="95000"/>
                      <a:lumOff val="5000"/>
                    </a:schemeClr>
                  </a:solidFill>
                </a:rPr>
                <a:t>L</a:t>
              </a:r>
              <a:endParaRPr sz="2000">
                <a:solidFill>
                  <a:schemeClr val="tx1">
                    <a:lumMod val="95000"/>
                    <a:lumOff val="5000"/>
                  </a:schemeClr>
                </a:solidFill>
              </a:endParaRPr>
            </a:p>
          </p:txBody>
        </p:sp>
        <p:sp>
          <p:nvSpPr>
            <p:cNvPr id="9" name="Smiley Face 8">
              <a:extLst>
                <a:ext uri="{FF2B5EF4-FFF2-40B4-BE49-F238E27FC236}">
                  <a16:creationId xmlns:a16="http://schemas.microsoft.com/office/drawing/2014/main" id="{B24DF9BA-37F9-4E9A-8A97-6586CAA12333}"/>
                </a:ext>
              </a:extLst>
            </p:cNvPr>
            <p:cNvSpPr/>
            <p:nvPr/>
          </p:nvSpPr>
          <p:spPr>
            <a:xfrm>
              <a:off x="8666985" y="4016254"/>
              <a:ext cx="163358" cy="168056"/>
            </a:xfrm>
            <a:prstGeom prst="smileyFac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miley Face 9">
              <a:extLst>
                <a:ext uri="{FF2B5EF4-FFF2-40B4-BE49-F238E27FC236}">
                  <a16:creationId xmlns:a16="http://schemas.microsoft.com/office/drawing/2014/main" id="{32563470-24FA-46E3-BC10-96B93EB594D8}"/>
                </a:ext>
              </a:extLst>
            </p:cNvPr>
            <p:cNvSpPr/>
            <p:nvPr/>
          </p:nvSpPr>
          <p:spPr>
            <a:xfrm>
              <a:off x="4120194" y="3565443"/>
              <a:ext cx="163358" cy="168056"/>
            </a:xfrm>
            <a:prstGeom prst="smileyFac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miley Face 10">
              <a:extLst>
                <a:ext uri="{FF2B5EF4-FFF2-40B4-BE49-F238E27FC236}">
                  <a16:creationId xmlns:a16="http://schemas.microsoft.com/office/drawing/2014/main" id="{2AAAE911-2039-4881-9530-DD74D6A598A6}"/>
                </a:ext>
              </a:extLst>
            </p:cNvPr>
            <p:cNvSpPr/>
            <p:nvPr/>
          </p:nvSpPr>
          <p:spPr>
            <a:xfrm>
              <a:off x="8567156" y="3341877"/>
              <a:ext cx="163358" cy="168056"/>
            </a:xfrm>
            <a:prstGeom prst="smileyFac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miley Face 11">
              <a:extLst>
                <a:ext uri="{FF2B5EF4-FFF2-40B4-BE49-F238E27FC236}">
                  <a16:creationId xmlns:a16="http://schemas.microsoft.com/office/drawing/2014/main" id="{C35BD05D-F38E-4E07-980F-8042E2E55DA4}"/>
                </a:ext>
              </a:extLst>
            </p:cNvPr>
            <p:cNvSpPr/>
            <p:nvPr/>
          </p:nvSpPr>
          <p:spPr>
            <a:xfrm>
              <a:off x="8730514" y="2550699"/>
              <a:ext cx="163358" cy="168056"/>
            </a:xfrm>
            <a:prstGeom prst="smileyFac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miley Face 12">
              <a:extLst>
                <a:ext uri="{FF2B5EF4-FFF2-40B4-BE49-F238E27FC236}">
                  <a16:creationId xmlns:a16="http://schemas.microsoft.com/office/drawing/2014/main" id="{CADCBAA0-D629-412A-BA61-ECDB0B4333C4}"/>
                </a:ext>
              </a:extLst>
            </p:cNvPr>
            <p:cNvSpPr/>
            <p:nvPr/>
          </p:nvSpPr>
          <p:spPr>
            <a:xfrm>
              <a:off x="6571438" y="4807430"/>
              <a:ext cx="163358" cy="168056"/>
            </a:xfrm>
            <a:prstGeom prst="smileyFac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miley Face 13">
              <a:extLst>
                <a:ext uri="{FF2B5EF4-FFF2-40B4-BE49-F238E27FC236}">
                  <a16:creationId xmlns:a16="http://schemas.microsoft.com/office/drawing/2014/main" id="{681B0CD3-8C71-412B-8DDD-6F7B5A321C39}"/>
                </a:ext>
              </a:extLst>
            </p:cNvPr>
            <p:cNvSpPr/>
            <p:nvPr/>
          </p:nvSpPr>
          <p:spPr>
            <a:xfrm>
              <a:off x="5499661" y="1771831"/>
              <a:ext cx="163358" cy="168056"/>
            </a:xfrm>
            <a:prstGeom prst="smileyFac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miley Face 14">
              <a:extLst>
                <a:ext uri="{FF2B5EF4-FFF2-40B4-BE49-F238E27FC236}">
                  <a16:creationId xmlns:a16="http://schemas.microsoft.com/office/drawing/2014/main" id="{070F86D0-6947-402C-AD01-EDF02A5D01D2}"/>
                </a:ext>
              </a:extLst>
            </p:cNvPr>
            <p:cNvSpPr/>
            <p:nvPr/>
          </p:nvSpPr>
          <p:spPr>
            <a:xfrm>
              <a:off x="6061873" y="3268605"/>
              <a:ext cx="163358" cy="168056"/>
            </a:xfrm>
            <a:prstGeom prst="smileyFac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miley Face 15">
              <a:extLst>
                <a:ext uri="{FF2B5EF4-FFF2-40B4-BE49-F238E27FC236}">
                  <a16:creationId xmlns:a16="http://schemas.microsoft.com/office/drawing/2014/main" id="{47DA2E85-C313-4339-83DB-01E9B73A6412}"/>
                </a:ext>
              </a:extLst>
            </p:cNvPr>
            <p:cNvSpPr/>
            <p:nvPr/>
          </p:nvSpPr>
          <p:spPr>
            <a:xfrm>
              <a:off x="4061205" y="3764171"/>
              <a:ext cx="163358" cy="168056"/>
            </a:xfrm>
            <a:prstGeom prst="smileyFac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miley Face 16">
              <a:extLst>
                <a:ext uri="{FF2B5EF4-FFF2-40B4-BE49-F238E27FC236}">
                  <a16:creationId xmlns:a16="http://schemas.microsoft.com/office/drawing/2014/main" id="{7ECC447C-7792-4DC6-9739-2A84223427CD}"/>
                </a:ext>
              </a:extLst>
            </p:cNvPr>
            <p:cNvSpPr/>
            <p:nvPr/>
          </p:nvSpPr>
          <p:spPr>
            <a:xfrm>
              <a:off x="4120195" y="3000002"/>
              <a:ext cx="163358" cy="168056"/>
            </a:xfrm>
            <a:prstGeom prst="smileyFac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miley Face 17">
              <a:extLst>
                <a:ext uri="{FF2B5EF4-FFF2-40B4-BE49-F238E27FC236}">
                  <a16:creationId xmlns:a16="http://schemas.microsoft.com/office/drawing/2014/main" id="{6BB0EF2A-559C-4B4B-A363-D2F117E25C82}"/>
                </a:ext>
              </a:extLst>
            </p:cNvPr>
            <p:cNvSpPr/>
            <p:nvPr/>
          </p:nvSpPr>
          <p:spPr>
            <a:xfrm>
              <a:off x="4038516" y="2382643"/>
              <a:ext cx="163358" cy="168056"/>
            </a:xfrm>
            <a:prstGeom prst="smileyFac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Smiley Face 18">
              <a:extLst>
                <a:ext uri="{FF2B5EF4-FFF2-40B4-BE49-F238E27FC236}">
                  <a16:creationId xmlns:a16="http://schemas.microsoft.com/office/drawing/2014/main" id="{EB4FF82F-01BF-426D-85EB-599773FC35FC}"/>
                </a:ext>
              </a:extLst>
            </p:cNvPr>
            <p:cNvSpPr/>
            <p:nvPr/>
          </p:nvSpPr>
          <p:spPr>
            <a:xfrm>
              <a:off x="2509307" y="3221772"/>
              <a:ext cx="163358" cy="168056"/>
            </a:xfrm>
            <a:prstGeom prst="smileyFac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Smiley Face 19">
              <a:extLst>
                <a:ext uri="{FF2B5EF4-FFF2-40B4-BE49-F238E27FC236}">
                  <a16:creationId xmlns:a16="http://schemas.microsoft.com/office/drawing/2014/main" id="{1B6ECDC5-E0BB-432B-BDDD-9464856CEC20}"/>
                </a:ext>
              </a:extLst>
            </p:cNvPr>
            <p:cNvSpPr/>
            <p:nvPr/>
          </p:nvSpPr>
          <p:spPr>
            <a:xfrm>
              <a:off x="3678719" y="3173821"/>
              <a:ext cx="163358" cy="168056"/>
            </a:xfrm>
            <a:prstGeom prst="smileyFac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miley Face 20">
              <a:extLst>
                <a:ext uri="{FF2B5EF4-FFF2-40B4-BE49-F238E27FC236}">
                  <a16:creationId xmlns:a16="http://schemas.microsoft.com/office/drawing/2014/main" id="{FA0A9B93-FD44-4058-8AB1-88809379E70F}"/>
                </a:ext>
              </a:extLst>
            </p:cNvPr>
            <p:cNvSpPr/>
            <p:nvPr/>
          </p:nvSpPr>
          <p:spPr>
            <a:xfrm>
              <a:off x="4201873" y="2561177"/>
              <a:ext cx="163358" cy="168056"/>
            </a:xfrm>
            <a:prstGeom prst="smileyFac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Smiley Face 21">
              <a:extLst>
                <a:ext uri="{FF2B5EF4-FFF2-40B4-BE49-F238E27FC236}">
                  <a16:creationId xmlns:a16="http://schemas.microsoft.com/office/drawing/2014/main" id="{FE618FA0-049A-4AE3-A55E-6F2374666F51}"/>
                </a:ext>
              </a:extLst>
            </p:cNvPr>
            <p:cNvSpPr/>
            <p:nvPr/>
          </p:nvSpPr>
          <p:spPr>
            <a:xfrm>
              <a:off x="6901112" y="4817574"/>
              <a:ext cx="163358" cy="168056"/>
            </a:xfrm>
            <a:prstGeom prst="smileyFac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Smiley Face 22">
              <a:extLst>
                <a:ext uri="{FF2B5EF4-FFF2-40B4-BE49-F238E27FC236}">
                  <a16:creationId xmlns:a16="http://schemas.microsoft.com/office/drawing/2014/main" id="{5089E848-72FB-4221-8D06-74210E2D498D}"/>
                </a:ext>
              </a:extLst>
            </p:cNvPr>
            <p:cNvSpPr/>
            <p:nvPr/>
          </p:nvSpPr>
          <p:spPr>
            <a:xfrm>
              <a:off x="6325525" y="3477861"/>
              <a:ext cx="163358" cy="168056"/>
            </a:xfrm>
            <a:prstGeom prst="smileyFac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Smiley Face 23">
              <a:extLst>
                <a:ext uri="{FF2B5EF4-FFF2-40B4-BE49-F238E27FC236}">
                  <a16:creationId xmlns:a16="http://schemas.microsoft.com/office/drawing/2014/main" id="{93D5276E-A987-435C-9634-3B862C031ABF}"/>
                </a:ext>
              </a:extLst>
            </p:cNvPr>
            <p:cNvSpPr/>
            <p:nvPr/>
          </p:nvSpPr>
          <p:spPr>
            <a:xfrm>
              <a:off x="8332003" y="3932226"/>
              <a:ext cx="163358" cy="168056"/>
            </a:xfrm>
            <a:prstGeom prst="smileyFac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Smiley Face 24">
              <a:extLst>
                <a:ext uri="{FF2B5EF4-FFF2-40B4-BE49-F238E27FC236}">
                  <a16:creationId xmlns:a16="http://schemas.microsoft.com/office/drawing/2014/main" id="{A2792068-83AD-4BD8-A618-3A2685A7DA61}"/>
                </a:ext>
              </a:extLst>
            </p:cNvPr>
            <p:cNvSpPr/>
            <p:nvPr/>
          </p:nvSpPr>
          <p:spPr>
            <a:xfrm>
              <a:off x="8363766" y="3393833"/>
              <a:ext cx="163358" cy="168056"/>
            </a:xfrm>
            <a:prstGeom prst="smileyFac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Smiley Face 25">
              <a:extLst>
                <a:ext uri="{FF2B5EF4-FFF2-40B4-BE49-F238E27FC236}">
                  <a16:creationId xmlns:a16="http://schemas.microsoft.com/office/drawing/2014/main" id="{C54F9256-C3EF-46D7-B5CB-499913CA1871}"/>
                </a:ext>
              </a:extLst>
            </p:cNvPr>
            <p:cNvSpPr/>
            <p:nvPr/>
          </p:nvSpPr>
          <p:spPr>
            <a:xfrm>
              <a:off x="8403797" y="2667500"/>
              <a:ext cx="163358" cy="168056"/>
            </a:xfrm>
            <a:prstGeom prst="smileyFac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Smiley Face 26">
              <a:extLst>
                <a:ext uri="{FF2B5EF4-FFF2-40B4-BE49-F238E27FC236}">
                  <a16:creationId xmlns:a16="http://schemas.microsoft.com/office/drawing/2014/main" id="{1A04DADA-D099-48B1-AAA7-AD7FF8231EF5}"/>
                </a:ext>
              </a:extLst>
            </p:cNvPr>
            <p:cNvSpPr/>
            <p:nvPr/>
          </p:nvSpPr>
          <p:spPr>
            <a:xfrm>
              <a:off x="5744650" y="1778431"/>
              <a:ext cx="163358" cy="168056"/>
            </a:xfrm>
            <a:prstGeom prst="smileyFac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Smiley Face 27">
              <a:extLst>
                <a:ext uri="{FF2B5EF4-FFF2-40B4-BE49-F238E27FC236}">
                  <a16:creationId xmlns:a16="http://schemas.microsoft.com/office/drawing/2014/main" id="{BF2A0157-538C-4356-B0A2-960347021AE2}"/>
                </a:ext>
              </a:extLst>
            </p:cNvPr>
            <p:cNvSpPr/>
            <p:nvPr/>
          </p:nvSpPr>
          <p:spPr>
            <a:xfrm>
              <a:off x="9960235" y="3309805"/>
              <a:ext cx="163358" cy="168056"/>
            </a:xfrm>
            <a:prstGeom prst="smileyFac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CA0C2E2D-680D-4340-8D05-CC8A79351F1E}"/>
                </a:ext>
              </a:extLst>
            </p:cNvPr>
            <p:cNvSpPr/>
            <p:nvPr/>
          </p:nvSpPr>
          <p:spPr>
            <a:xfrm>
              <a:off x="6333718" y="3301014"/>
              <a:ext cx="90754" cy="103236"/>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30">
              <a:extLst>
                <a:ext uri="{FF2B5EF4-FFF2-40B4-BE49-F238E27FC236}">
                  <a16:creationId xmlns:a16="http://schemas.microsoft.com/office/drawing/2014/main" id="{26DC62E4-C616-4047-B704-9D88AAC6349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29311" y="4476557"/>
              <a:ext cx="712329" cy="733126"/>
            </a:xfrm>
            <a:prstGeom prst="rect">
              <a:avLst/>
            </a:prstGeom>
          </p:spPr>
        </p:pic>
        <p:sp>
          <p:nvSpPr>
            <p:cNvPr id="32" name="Speech Bubble: Rectangle with Corners Rounded 31">
              <a:extLst>
                <a:ext uri="{FF2B5EF4-FFF2-40B4-BE49-F238E27FC236}">
                  <a16:creationId xmlns:a16="http://schemas.microsoft.com/office/drawing/2014/main" id="{9206470C-24F6-46B8-AE5F-4F15C49CF3AE}"/>
                </a:ext>
              </a:extLst>
            </p:cNvPr>
            <p:cNvSpPr/>
            <p:nvPr/>
          </p:nvSpPr>
          <p:spPr>
            <a:xfrm>
              <a:off x="6734796" y="1606071"/>
              <a:ext cx="1033722" cy="256388"/>
            </a:xfrm>
            <a:prstGeom prst="wedgeRoundRectCallout">
              <a:avLst>
                <a:gd name="adj1" fmla="val -32246"/>
                <a:gd name="adj2" fmla="val 116187"/>
                <a:gd name="adj3" fmla="val 16667"/>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a:solidFill>
                    <a:schemeClr val="tx1"/>
                  </a:solidFill>
                </a:rPr>
                <a:t>POSSESSION</a:t>
              </a:r>
            </a:p>
          </p:txBody>
        </p:sp>
        <p:pic>
          <p:nvPicPr>
            <p:cNvPr id="33" name="Picture 32">
              <a:extLst>
                <a:ext uri="{FF2B5EF4-FFF2-40B4-BE49-F238E27FC236}">
                  <a16:creationId xmlns:a16="http://schemas.microsoft.com/office/drawing/2014/main" id="{46D7A829-A041-42F2-9FE8-F09F36F84BA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29552" y="2189096"/>
              <a:ext cx="712329" cy="733126"/>
            </a:xfrm>
            <a:prstGeom prst="rect">
              <a:avLst/>
            </a:prstGeom>
          </p:spPr>
        </p:pic>
        <p:pic>
          <p:nvPicPr>
            <p:cNvPr id="34" name="Picture 33">
              <a:extLst>
                <a:ext uri="{FF2B5EF4-FFF2-40B4-BE49-F238E27FC236}">
                  <a16:creationId xmlns:a16="http://schemas.microsoft.com/office/drawing/2014/main" id="{5AF66036-D5FF-4473-8F4B-0F0D2CD7CFB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87861" y="3745923"/>
              <a:ext cx="712329" cy="733126"/>
            </a:xfrm>
            <a:prstGeom prst="rect">
              <a:avLst/>
            </a:prstGeom>
          </p:spPr>
        </p:pic>
        <p:sp>
          <p:nvSpPr>
            <p:cNvPr id="35" name="TextBox 34">
              <a:extLst>
                <a:ext uri="{FF2B5EF4-FFF2-40B4-BE49-F238E27FC236}">
                  <a16:creationId xmlns:a16="http://schemas.microsoft.com/office/drawing/2014/main" id="{70BDD429-55E2-4B45-998E-5F34EC699708}"/>
                </a:ext>
              </a:extLst>
            </p:cNvPr>
            <p:cNvSpPr txBox="1"/>
            <p:nvPr/>
          </p:nvSpPr>
          <p:spPr>
            <a:xfrm>
              <a:off x="7401748" y="2212489"/>
              <a:ext cx="1719795" cy="228902"/>
            </a:xfrm>
            <a:prstGeom prst="rect">
              <a:avLst/>
            </a:prstGeom>
            <a:solidFill>
              <a:schemeClr val="accent4">
                <a:lumMod val="20000"/>
                <a:lumOff val="80000"/>
              </a:schemeClr>
            </a:solidFill>
          </p:spPr>
          <p:txBody>
            <a:bodyPr wrap="square" rtlCol="0">
              <a:spAutoFit/>
            </a:bodyPr>
            <a:lstStyle/>
            <a:p>
              <a:r>
                <a:rPr lang="en-US" sz="1100"/>
                <a:t>Takes 20 and 10 sec counts</a:t>
              </a:r>
            </a:p>
          </p:txBody>
        </p:sp>
      </p:grpSp>
      <p:sp>
        <p:nvSpPr>
          <p:cNvPr id="5" name="Title 4">
            <a:extLst>
              <a:ext uri="{FF2B5EF4-FFF2-40B4-BE49-F238E27FC236}">
                <a16:creationId xmlns:a16="http://schemas.microsoft.com/office/drawing/2014/main" id="{5EB23F4E-A76A-B779-DC12-E99F4C3FC5F3}"/>
              </a:ext>
            </a:extLst>
          </p:cNvPr>
          <p:cNvSpPr>
            <a:spLocks noGrp="1"/>
          </p:cNvSpPr>
          <p:nvPr>
            <p:ph type="title"/>
          </p:nvPr>
        </p:nvSpPr>
        <p:spPr/>
        <p:txBody>
          <a:bodyPr/>
          <a:lstStyle/>
          <a:p>
            <a:r>
              <a:rPr lang="en-US" dirty="0"/>
              <a:t>FACEOFF POSSESSION &amp; PLAY</a:t>
            </a:r>
          </a:p>
        </p:txBody>
      </p:sp>
    </p:spTree>
    <p:extLst>
      <p:ext uri="{BB962C8B-B14F-4D97-AF65-F5344CB8AC3E}">
        <p14:creationId xmlns:p14="http://schemas.microsoft.com/office/powerpoint/2010/main" val="9547087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hart, box and whisker chart&#10;&#10;Description automatically generated">
            <a:extLst>
              <a:ext uri="{FF2B5EF4-FFF2-40B4-BE49-F238E27FC236}">
                <a16:creationId xmlns:a16="http://schemas.microsoft.com/office/drawing/2014/main" id="{DF87B541-2CEC-4B71-901C-1F2C3B095CE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865396" y="841741"/>
            <a:ext cx="6296687" cy="5902104"/>
          </a:xfrm>
          <a:prstGeom prst="rect">
            <a:avLst/>
          </a:prstGeom>
        </p:spPr>
      </p:pic>
      <p:sp>
        <p:nvSpPr>
          <p:cNvPr id="7" name="Content Placeholder 2">
            <a:extLst>
              <a:ext uri="{FF2B5EF4-FFF2-40B4-BE49-F238E27FC236}">
                <a16:creationId xmlns:a16="http://schemas.microsoft.com/office/drawing/2014/main" id="{432E723F-85CD-4A2D-B37A-8C44FA8205FA}"/>
              </a:ext>
            </a:extLst>
          </p:cNvPr>
          <p:cNvSpPr txBox="1">
            <a:spLocks/>
          </p:cNvSpPr>
          <p:nvPr/>
        </p:nvSpPr>
        <p:spPr>
          <a:xfrm>
            <a:off x="363949" y="947886"/>
            <a:ext cx="3814313" cy="3926466"/>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2880" indent="-182880">
              <a:spcBef>
                <a:spcPts val="600"/>
              </a:spcBef>
            </a:pPr>
            <a:r>
              <a:rPr lang="en-US" sz="2400" b="1">
                <a:latin typeface="Acumin Pro" panose="020B0504020202020204" pitchFamily="34" charset="0"/>
              </a:rPr>
              <a:t>Lead</a:t>
            </a:r>
            <a:endParaRPr lang="en-US" sz="2400">
              <a:latin typeface="Acumin Pro" panose="020B0504020202020204" pitchFamily="34" charset="0"/>
            </a:endParaRPr>
          </a:p>
          <a:p>
            <a:pPr marL="640080" lvl="2" indent="-182880">
              <a:spcBef>
                <a:spcPts val="600"/>
              </a:spcBef>
            </a:pPr>
            <a:r>
              <a:rPr lang="en-US">
                <a:latin typeface="Acumin Pro" panose="020B0504020202020204" pitchFamily="34" charset="0"/>
                <a:cs typeface="Helvetica"/>
              </a:rPr>
              <a:t>Goal &amp; Crease</a:t>
            </a:r>
            <a:endParaRPr lang="en-US">
              <a:latin typeface="Acumin Pro" panose="020B0504020202020204" pitchFamily="34" charset="0"/>
            </a:endParaRPr>
          </a:p>
          <a:p>
            <a:pPr marL="640080" lvl="2" indent="-182880">
              <a:spcBef>
                <a:spcPts val="600"/>
              </a:spcBef>
            </a:pPr>
            <a:r>
              <a:rPr lang="en-US">
                <a:latin typeface="Acumin Pro" panose="020B0504020202020204" pitchFamily="34" charset="0"/>
              </a:rPr>
              <a:t>End line</a:t>
            </a:r>
          </a:p>
          <a:p>
            <a:pPr marL="182880" indent="-182880">
              <a:spcBef>
                <a:spcPts val="600"/>
              </a:spcBef>
            </a:pPr>
            <a:r>
              <a:rPr lang="en-US" sz="2400" b="1">
                <a:latin typeface="Acumin Pro" panose="020B0504020202020204" pitchFamily="34" charset="0"/>
              </a:rPr>
              <a:t>Single</a:t>
            </a:r>
          </a:p>
          <a:p>
            <a:pPr marL="640080" lvl="2" indent="-182880">
              <a:spcBef>
                <a:spcPts val="600"/>
              </a:spcBef>
            </a:pPr>
            <a:r>
              <a:rPr lang="en-US">
                <a:latin typeface="Acumin Pro" panose="020B0504020202020204" pitchFamily="34" charset="0"/>
              </a:rPr>
              <a:t>Goal &amp; Crease</a:t>
            </a:r>
          </a:p>
          <a:p>
            <a:pPr marL="640080" lvl="2" indent="-182880">
              <a:spcBef>
                <a:spcPts val="600"/>
              </a:spcBef>
            </a:pPr>
            <a:r>
              <a:rPr lang="en-US">
                <a:latin typeface="Acumin Pro" panose="020B0504020202020204" pitchFamily="34" charset="0"/>
              </a:rPr>
              <a:t>Sideline</a:t>
            </a:r>
          </a:p>
          <a:p>
            <a:pPr marL="640080" lvl="2" indent="-182880">
              <a:spcBef>
                <a:spcPts val="600"/>
              </a:spcBef>
            </a:pPr>
            <a:r>
              <a:rPr lang="en-US">
                <a:latin typeface="Acumin Pro" panose="020B0504020202020204" pitchFamily="34" charset="0"/>
              </a:rPr>
              <a:t>Counts</a:t>
            </a:r>
          </a:p>
          <a:p>
            <a:pPr marL="640080" lvl="2" indent="-182880">
              <a:spcBef>
                <a:spcPts val="600"/>
              </a:spcBef>
            </a:pPr>
            <a:r>
              <a:rPr lang="en-US">
                <a:latin typeface="Acumin Pro" panose="020B0504020202020204" pitchFamily="34" charset="0"/>
              </a:rPr>
              <a:t>1</a:t>
            </a:r>
            <a:r>
              <a:rPr lang="en-US" baseline="30000">
                <a:latin typeface="Acumin Pro" panose="020B0504020202020204" pitchFamily="34" charset="0"/>
              </a:rPr>
              <a:t>st</a:t>
            </a:r>
            <a:r>
              <a:rPr lang="en-US">
                <a:latin typeface="Acumin Pro" panose="020B0504020202020204" pitchFamily="34" charset="0"/>
              </a:rPr>
              <a:t> Offsides Count</a:t>
            </a:r>
          </a:p>
          <a:p>
            <a:pPr marL="182880" indent="-182880">
              <a:spcBef>
                <a:spcPts val="600"/>
              </a:spcBef>
            </a:pPr>
            <a:r>
              <a:rPr lang="en-US" sz="2400" b="1">
                <a:latin typeface="Acumin Pro" panose="020B0504020202020204" pitchFamily="34" charset="0"/>
              </a:rPr>
              <a:t>Trail</a:t>
            </a:r>
          </a:p>
          <a:p>
            <a:pPr marL="640080" lvl="2" indent="-182880">
              <a:spcBef>
                <a:spcPts val="600"/>
              </a:spcBef>
            </a:pPr>
            <a:r>
              <a:rPr lang="en-US">
                <a:latin typeface="Acumin Pro" panose="020B0504020202020204" pitchFamily="34" charset="0"/>
              </a:rPr>
              <a:t>Shooter</a:t>
            </a:r>
          </a:p>
          <a:p>
            <a:pPr marL="640080" lvl="2" indent="-182880">
              <a:spcBef>
                <a:spcPts val="600"/>
              </a:spcBef>
            </a:pPr>
            <a:r>
              <a:rPr lang="en-US">
                <a:latin typeface="Acumin Pro" panose="020B0504020202020204" pitchFamily="34" charset="0"/>
              </a:rPr>
              <a:t>Sideline</a:t>
            </a:r>
          </a:p>
          <a:p>
            <a:pPr marL="640080" lvl="2" indent="-182880">
              <a:spcBef>
                <a:spcPts val="600"/>
              </a:spcBef>
            </a:pPr>
            <a:r>
              <a:rPr lang="en-US">
                <a:latin typeface="Acumin Pro" panose="020B0504020202020204" pitchFamily="34" charset="0"/>
              </a:rPr>
              <a:t>Opposite goal</a:t>
            </a:r>
          </a:p>
          <a:p>
            <a:pPr marL="640080" lvl="2" indent="-182880">
              <a:spcBef>
                <a:spcPts val="600"/>
              </a:spcBef>
            </a:pPr>
            <a:r>
              <a:rPr lang="en-US">
                <a:latin typeface="Acumin Pro" panose="020B0504020202020204" pitchFamily="34" charset="0"/>
              </a:rPr>
              <a:t>Over and back</a:t>
            </a:r>
          </a:p>
          <a:p>
            <a:pPr marL="640080" lvl="2" indent="-182880">
              <a:spcBef>
                <a:spcPts val="600"/>
              </a:spcBef>
            </a:pPr>
            <a:r>
              <a:rPr lang="en-US">
                <a:latin typeface="Acumin Pro" panose="020B0504020202020204" pitchFamily="34" charset="0"/>
              </a:rPr>
              <a:t>2</a:t>
            </a:r>
            <a:r>
              <a:rPr lang="en-US" baseline="30000">
                <a:latin typeface="Acumin Pro" panose="020B0504020202020204" pitchFamily="34" charset="0"/>
              </a:rPr>
              <a:t>nd</a:t>
            </a:r>
            <a:r>
              <a:rPr lang="en-US">
                <a:latin typeface="Acumin Pro" panose="020B0504020202020204" pitchFamily="34" charset="0"/>
              </a:rPr>
              <a:t> Offsides Count</a:t>
            </a:r>
          </a:p>
        </p:txBody>
      </p:sp>
      <p:sp>
        <p:nvSpPr>
          <p:cNvPr id="9" name="Shape 167">
            <a:extLst>
              <a:ext uri="{FF2B5EF4-FFF2-40B4-BE49-F238E27FC236}">
                <a16:creationId xmlns:a16="http://schemas.microsoft.com/office/drawing/2014/main" id="{6E2524D5-F41C-45A8-918E-7AC2038FE913}"/>
              </a:ext>
            </a:extLst>
          </p:cNvPr>
          <p:cNvSpPr/>
          <p:nvPr/>
        </p:nvSpPr>
        <p:spPr>
          <a:xfrm>
            <a:off x="9311097" y="4704757"/>
            <a:ext cx="343677" cy="314849"/>
          </a:xfrm>
          <a:prstGeom prst="ellipse">
            <a:avLst/>
          </a:prstGeom>
          <a:solidFill>
            <a:schemeClr val="tx1"/>
          </a:solidFill>
          <a:ln>
            <a:solidFill>
              <a:srgbClr val="000000"/>
            </a:solidFill>
            <a:miter lim="400000"/>
          </a:ln>
          <a:effectLst>
            <a:outerShdw blurRad="63500" dist="25400" dir="5400000" rotWithShape="0">
              <a:srgbClr val="000000">
                <a:alpha val="20000"/>
              </a:srgbClr>
            </a:outerShdw>
          </a:effectLst>
          <a:extLst>
            <a:ext uri="{C572A759-6A51-4108-AA02-DFA0A04FC94B}">
              <ma14:wrappingTextBoxFlag xmlns="" xmlns:ma14="http://schemas.microsoft.com/office/mac/drawingml/2011/main" val="1"/>
            </a:ext>
          </a:extLst>
        </p:spPr>
        <p:txBody>
          <a:bodyPr lIns="50799" tIns="50799" rIns="50799" bIns="50799" anchor="ctr"/>
          <a:lstStyle>
            <a:lvl1pPr>
              <a:defRPr sz="2100" b="1">
                <a:latin typeface="Helvetica"/>
                <a:ea typeface="Helvetica"/>
                <a:cs typeface="Helvetica"/>
                <a:sym typeface="Helvetica"/>
              </a:defRPr>
            </a:lvl1pPr>
          </a:lstStyle>
          <a:p>
            <a:pPr algn="ctr"/>
            <a:r>
              <a:rPr lang="en-US" sz="2000">
                <a:solidFill>
                  <a:schemeClr val="bg1"/>
                </a:solidFill>
              </a:rPr>
              <a:t>L</a:t>
            </a:r>
            <a:endParaRPr sz="2000">
              <a:solidFill>
                <a:schemeClr val="bg1"/>
              </a:solidFill>
            </a:endParaRPr>
          </a:p>
        </p:txBody>
      </p:sp>
      <p:sp>
        <p:nvSpPr>
          <p:cNvPr id="10" name="Shape 167">
            <a:extLst>
              <a:ext uri="{FF2B5EF4-FFF2-40B4-BE49-F238E27FC236}">
                <a16:creationId xmlns:a16="http://schemas.microsoft.com/office/drawing/2014/main" id="{0B09545C-2ACE-4818-8674-E3EF96FAD3D7}"/>
              </a:ext>
            </a:extLst>
          </p:cNvPr>
          <p:cNvSpPr/>
          <p:nvPr/>
        </p:nvSpPr>
        <p:spPr>
          <a:xfrm>
            <a:off x="8605119" y="2189918"/>
            <a:ext cx="343677" cy="314849"/>
          </a:xfrm>
          <a:prstGeom prst="ellipse">
            <a:avLst/>
          </a:prstGeom>
          <a:solidFill>
            <a:schemeClr val="tx1"/>
          </a:solidFill>
          <a:ln>
            <a:solidFill>
              <a:srgbClr val="000000"/>
            </a:solidFill>
            <a:miter lim="400000"/>
          </a:ln>
          <a:effectLst>
            <a:outerShdw blurRad="63500" dist="25400" dir="5400000" rotWithShape="0">
              <a:srgbClr val="000000">
                <a:alpha val="20000"/>
              </a:srgbClr>
            </a:outerShdw>
          </a:effectLst>
          <a:extLst>
            <a:ext uri="{C572A759-6A51-4108-AA02-DFA0A04FC94B}">
              <ma14:wrappingTextBoxFlag xmlns="" xmlns:ma14="http://schemas.microsoft.com/office/mac/drawingml/2011/main" val="1"/>
            </a:ext>
          </a:extLst>
        </p:spPr>
        <p:txBody>
          <a:bodyPr lIns="50799" tIns="50799" rIns="50799" bIns="50799" anchor="ctr"/>
          <a:lstStyle>
            <a:lvl1pPr>
              <a:defRPr sz="2100" b="1">
                <a:latin typeface="Helvetica"/>
                <a:ea typeface="Helvetica"/>
                <a:cs typeface="Helvetica"/>
                <a:sym typeface="Helvetica"/>
              </a:defRPr>
            </a:lvl1pPr>
          </a:lstStyle>
          <a:p>
            <a:pPr algn="ctr"/>
            <a:r>
              <a:rPr lang="en-US" sz="2000">
                <a:solidFill>
                  <a:schemeClr val="bg1"/>
                </a:solidFill>
              </a:rPr>
              <a:t>S</a:t>
            </a:r>
            <a:endParaRPr sz="2000">
              <a:solidFill>
                <a:schemeClr val="bg1"/>
              </a:solidFill>
            </a:endParaRPr>
          </a:p>
        </p:txBody>
      </p:sp>
      <p:sp>
        <p:nvSpPr>
          <p:cNvPr id="11" name="Shape 167">
            <a:extLst>
              <a:ext uri="{FF2B5EF4-FFF2-40B4-BE49-F238E27FC236}">
                <a16:creationId xmlns:a16="http://schemas.microsoft.com/office/drawing/2014/main" id="{13226457-5B47-4030-B3C1-6474F04BE4EE}"/>
              </a:ext>
            </a:extLst>
          </p:cNvPr>
          <p:cNvSpPr/>
          <p:nvPr/>
        </p:nvSpPr>
        <p:spPr>
          <a:xfrm>
            <a:off x="6040536" y="5031777"/>
            <a:ext cx="343677" cy="314849"/>
          </a:xfrm>
          <a:prstGeom prst="ellipse">
            <a:avLst/>
          </a:prstGeom>
          <a:solidFill>
            <a:schemeClr val="tx1"/>
          </a:solidFill>
          <a:ln>
            <a:solidFill>
              <a:srgbClr val="000000"/>
            </a:solidFill>
            <a:miter lim="400000"/>
          </a:ln>
          <a:effectLst>
            <a:outerShdw blurRad="63500" dist="25400" dir="5400000" rotWithShape="0">
              <a:srgbClr val="000000">
                <a:alpha val="20000"/>
              </a:srgbClr>
            </a:outerShdw>
          </a:effectLst>
          <a:extLst>
            <a:ext uri="{C572A759-6A51-4108-AA02-DFA0A04FC94B}">
              <ma14:wrappingTextBoxFlag xmlns="" xmlns:ma14="http://schemas.microsoft.com/office/mac/drawingml/2011/main" val="1"/>
            </a:ext>
          </a:extLst>
        </p:spPr>
        <p:txBody>
          <a:bodyPr lIns="50799" tIns="50799" rIns="50799" bIns="50799" anchor="ctr"/>
          <a:lstStyle>
            <a:lvl1pPr>
              <a:defRPr sz="2100" b="1">
                <a:latin typeface="Helvetica"/>
                <a:ea typeface="Helvetica"/>
                <a:cs typeface="Helvetica"/>
                <a:sym typeface="Helvetica"/>
              </a:defRPr>
            </a:lvl1pPr>
          </a:lstStyle>
          <a:p>
            <a:pPr algn="ctr"/>
            <a:r>
              <a:rPr lang="en-US" sz="2000">
                <a:solidFill>
                  <a:schemeClr val="bg1"/>
                </a:solidFill>
              </a:rPr>
              <a:t>T</a:t>
            </a:r>
          </a:p>
        </p:txBody>
      </p:sp>
      <p:sp>
        <p:nvSpPr>
          <p:cNvPr id="4" name="Title 3">
            <a:extLst>
              <a:ext uri="{FF2B5EF4-FFF2-40B4-BE49-F238E27FC236}">
                <a16:creationId xmlns:a16="http://schemas.microsoft.com/office/drawing/2014/main" id="{CFDD8A26-7BAD-86BE-9AF4-DD4DB2E4944F}"/>
              </a:ext>
            </a:extLst>
          </p:cNvPr>
          <p:cNvSpPr>
            <a:spLocks noGrp="1"/>
          </p:cNvSpPr>
          <p:nvPr>
            <p:ph type="title"/>
          </p:nvPr>
        </p:nvSpPr>
        <p:spPr/>
        <p:txBody>
          <a:bodyPr/>
          <a:lstStyle/>
          <a:p>
            <a:r>
              <a:rPr lang="en-US"/>
              <a:t>PRIMARY RESPONSIBILITIES</a:t>
            </a:r>
          </a:p>
        </p:txBody>
      </p:sp>
    </p:spTree>
    <p:extLst>
      <p:ext uri="{BB962C8B-B14F-4D97-AF65-F5344CB8AC3E}">
        <p14:creationId xmlns:p14="http://schemas.microsoft.com/office/powerpoint/2010/main" val="792459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4" presetClass="emph" presetSubtype="0" fill="hold" nodeType="clickEffect">
                                  <p:stCondLst>
                                    <p:cond delay="0"/>
                                  </p:stCondLst>
                                  <p:childTnLst>
                                    <p:animClr clrSpc="hsl" dir="cw">
                                      <p:cBhvr override="childStyle">
                                        <p:cTn id="12" dur="500" fill="hold"/>
                                        <p:tgtEl>
                                          <p:spTgt spid="7">
                                            <p:txEl>
                                              <p:pRg st="0" end="0"/>
                                            </p:txEl>
                                          </p:spTgt>
                                        </p:tgtEl>
                                        <p:attrNameLst>
                                          <p:attrName>style.color</p:attrName>
                                        </p:attrNameLst>
                                      </p:cBhvr>
                                      <p:by>
                                        <p:hsl h="0" s="-12549" l="-25098"/>
                                      </p:by>
                                    </p:animClr>
                                    <p:animClr clrSpc="hsl" dir="cw">
                                      <p:cBhvr>
                                        <p:cTn id="13" dur="500" fill="hold"/>
                                        <p:tgtEl>
                                          <p:spTgt spid="7">
                                            <p:txEl>
                                              <p:pRg st="0" end="0"/>
                                            </p:txEl>
                                          </p:spTgt>
                                        </p:tgtEl>
                                        <p:attrNameLst>
                                          <p:attrName>fillcolor</p:attrName>
                                        </p:attrNameLst>
                                      </p:cBhvr>
                                      <p:by>
                                        <p:hsl h="0" s="-12549" l="-25098"/>
                                      </p:by>
                                    </p:animClr>
                                    <p:animClr clrSpc="hsl" dir="cw">
                                      <p:cBhvr>
                                        <p:cTn id="14" dur="500" fill="hold"/>
                                        <p:tgtEl>
                                          <p:spTgt spid="7">
                                            <p:txEl>
                                              <p:pRg st="0" end="0"/>
                                            </p:txEl>
                                          </p:spTgt>
                                        </p:tgtEl>
                                        <p:attrNameLst>
                                          <p:attrName>stroke.color</p:attrName>
                                        </p:attrNameLst>
                                      </p:cBhvr>
                                      <p:by>
                                        <p:hsl h="0" s="-12549" l="-25098"/>
                                      </p:by>
                                    </p:animClr>
                                    <p:set>
                                      <p:cBhvr>
                                        <p:cTn id="15" dur="500" fill="hold"/>
                                        <p:tgtEl>
                                          <p:spTgt spid="7">
                                            <p:txEl>
                                              <p:pRg st="0" end="0"/>
                                            </p:txEl>
                                          </p:spTgt>
                                        </p:tgtEl>
                                        <p:attrNameLst>
                                          <p:attrName>fill.type</p:attrName>
                                        </p:attrNameLst>
                                      </p:cBhvr>
                                      <p:to>
                                        <p:strVal val="solid"/>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nodeType="clickEffect">
                                  <p:stCondLst>
                                    <p:cond delay="0"/>
                                  </p:stCondLst>
                                  <p:childTnLst>
                                    <p:set>
                                      <p:cBhvr>
                                        <p:cTn id="23" dur="1" fill="hold">
                                          <p:stCondLst>
                                            <p:cond delay="0"/>
                                          </p:stCondLst>
                                        </p:cTn>
                                        <p:tgtEl>
                                          <p:spTgt spid="7">
                                            <p:txEl>
                                              <p:pRg st="1" end="1"/>
                                            </p:txEl>
                                          </p:spTgt>
                                        </p:tgtEl>
                                        <p:attrNameLst>
                                          <p:attrName>style.visibility</p:attrName>
                                        </p:attrNameLst>
                                      </p:cBhvr>
                                      <p:to>
                                        <p:strVal val="visible"/>
                                      </p:to>
                                    </p:set>
                                    <p:anim calcmode="lin" valueType="num">
                                      <p:cBhvr additive="base">
                                        <p:cTn id="24" dur="500" fill="hold"/>
                                        <p:tgtEl>
                                          <p:spTgt spid="7">
                                            <p:txEl>
                                              <p:pRg st="1" end="1"/>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nodeType="clickEffect">
                                  <p:stCondLst>
                                    <p:cond delay="0"/>
                                  </p:stCondLst>
                                  <p:childTnLst>
                                    <p:set>
                                      <p:cBhvr>
                                        <p:cTn id="29" dur="1" fill="hold">
                                          <p:stCondLst>
                                            <p:cond delay="0"/>
                                          </p:stCondLst>
                                        </p:cTn>
                                        <p:tgtEl>
                                          <p:spTgt spid="7">
                                            <p:txEl>
                                              <p:pRg st="2" end="2"/>
                                            </p:txEl>
                                          </p:spTgt>
                                        </p:tgtEl>
                                        <p:attrNameLst>
                                          <p:attrName>style.visibility</p:attrName>
                                        </p:attrNameLst>
                                      </p:cBhvr>
                                      <p:to>
                                        <p:strVal val="visible"/>
                                      </p:to>
                                    </p:set>
                                    <p:anim calcmode="lin" valueType="num">
                                      <p:cBhvr additive="base">
                                        <p:cTn id="30" dur="500" fill="hold"/>
                                        <p:tgtEl>
                                          <p:spTgt spid="7">
                                            <p:txEl>
                                              <p:pRg st="2" end="2"/>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7">
                                            <p:txEl>
                                              <p:pRg st="2" end="2"/>
                                            </p:txEl>
                                          </p:spTgt>
                                        </p:tgtEl>
                                        <p:attrNameLst>
                                          <p:attrName>ppt_y</p:attrName>
                                        </p:attrNameLst>
                                      </p:cBhvr>
                                      <p:tavLst>
                                        <p:tav tm="0">
                                          <p:val>
                                            <p:strVal val="#ppt_y"/>
                                          </p:val>
                                        </p:tav>
                                        <p:tav tm="100000">
                                          <p:val>
                                            <p:strVal val="#ppt_y"/>
                                          </p:val>
                                        </p:tav>
                                      </p:tavLst>
                                    </p:anim>
                                  </p:childTnLst>
                                </p:cTn>
                              </p:par>
                              <p:par>
                                <p:cTn id="32" presetID="24" presetClass="emph" presetSubtype="0" fill="hold" nodeType="withEffect">
                                  <p:stCondLst>
                                    <p:cond delay="0"/>
                                  </p:stCondLst>
                                  <p:childTnLst>
                                    <p:animClr clrSpc="hsl" dir="cw">
                                      <p:cBhvr override="childStyle">
                                        <p:cTn id="33" dur="500" fill="hold"/>
                                        <p:tgtEl>
                                          <p:spTgt spid="7">
                                            <p:txEl>
                                              <p:pRg st="1" end="1"/>
                                            </p:txEl>
                                          </p:spTgt>
                                        </p:tgtEl>
                                        <p:attrNameLst>
                                          <p:attrName>style.color</p:attrName>
                                        </p:attrNameLst>
                                      </p:cBhvr>
                                      <p:by>
                                        <p:hsl h="0" s="-12549" l="-25098"/>
                                      </p:by>
                                    </p:animClr>
                                    <p:animClr clrSpc="hsl" dir="cw">
                                      <p:cBhvr>
                                        <p:cTn id="34" dur="500" fill="hold"/>
                                        <p:tgtEl>
                                          <p:spTgt spid="7">
                                            <p:txEl>
                                              <p:pRg st="1" end="1"/>
                                            </p:txEl>
                                          </p:spTgt>
                                        </p:tgtEl>
                                        <p:attrNameLst>
                                          <p:attrName>fillcolor</p:attrName>
                                        </p:attrNameLst>
                                      </p:cBhvr>
                                      <p:by>
                                        <p:hsl h="0" s="-12549" l="-25098"/>
                                      </p:by>
                                    </p:animClr>
                                    <p:animClr clrSpc="hsl" dir="cw">
                                      <p:cBhvr>
                                        <p:cTn id="35" dur="500" fill="hold"/>
                                        <p:tgtEl>
                                          <p:spTgt spid="7">
                                            <p:txEl>
                                              <p:pRg st="1" end="1"/>
                                            </p:txEl>
                                          </p:spTgt>
                                        </p:tgtEl>
                                        <p:attrNameLst>
                                          <p:attrName>stroke.color</p:attrName>
                                        </p:attrNameLst>
                                      </p:cBhvr>
                                      <p:by>
                                        <p:hsl h="0" s="-12549" l="-25098"/>
                                      </p:by>
                                    </p:animClr>
                                    <p:set>
                                      <p:cBhvr>
                                        <p:cTn id="36" dur="500" fill="hold"/>
                                        <p:tgtEl>
                                          <p:spTgt spid="7">
                                            <p:txEl>
                                              <p:pRg st="1" end="1"/>
                                            </p:txEl>
                                          </p:spTgt>
                                        </p:tgtEl>
                                        <p:attrNameLst>
                                          <p:attrName>fill.type</p:attrName>
                                        </p:attrNameLst>
                                      </p:cBhvr>
                                      <p:to>
                                        <p:strVal val="solid"/>
                                      </p:to>
                                    </p:set>
                                  </p:childTnLst>
                                </p:cTn>
                              </p:par>
                              <p:par>
                                <p:cTn id="37" presetID="24" presetClass="emph" presetSubtype="0" fill="hold" nodeType="withEffect">
                                  <p:stCondLst>
                                    <p:cond delay="0"/>
                                  </p:stCondLst>
                                  <p:childTnLst>
                                    <p:animClr clrSpc="hsl" dir="cw">
                                      <p:cBhvr override="childStyle">
                                        <p:cTn id="38" dur="500" fill="hold"/>
                                        <p:tgtEl>
                                          <p:spTgt spid="7">
                                            <p:txEl>
                                              <p:pRg st="2" end="2"/>
                                            </p:txEl>
                                          </p:spTgt>
                                        </p:tgtEl>
                                        <p:attrNameLst>
                                          <p:attrName>style.color</p:attrName>
                                        </p:attrNameLst>
                                      </p:cBhvr>
                                      <p:by>
                                        <p:hsl h="0" s="-12549" l="-25098"/>
                                      </p:by>
                                    </p:animClr>
                                    <p:animClr clrSpc="hsl" dir="cw">
                                      <p:cBhvr>
                                        <p:cTn id="39" dur="500" fill="hold"/>
                                        <p:tgtEl>
                                          <p:spTgt spid="7">
                                            <p:txEl>
                                              <p:pRg st="2" end="2"/>
                                            </p:txEl>
                                          </p:spTgt>
                                        </p:tgtEl>
                                        <p:attrNameLst>
                                          <p:attrName>fillcolor</p:attrName>
                                        </p:attrNameLst>
                                      </p:cBhvr>
                                      <p:by>
                                        <p:hsl h="0" s="-12549" l="-25098"/>
                                      </p:by>
                                    </p:animClr>
                                    <p:animClr clrSpc="hsl" dir="cw">
                                      <p:cBhvr>
                                        <p:cTn id="40" dur="500" fill="hold"/>
                                        <p:tgtEl>
                                          <p:spTgt spid="7">
                                            <p:txEl>
                                              <p:pRg st="2" end="2"/>
                                            </p:txEl>
                                          </p:spTgt>
                                        </p:tgtEl>
                                        <p:attrNameLst>
                                          <p:attrName>stroke.color</p:attrName>
                                        </p:attrNameLst>
                                      </p:cBhvr>
                                      <p:by>
                                        <p:hsl h="0" s="-12549" l="-25098"/>
                                      </p:by>
                                    </p:animClr>
                                    <p:set>
                                      <p:cBhvr>
                                        <p:cTn id="41" dur="500" fill="hold"/>
                                        <p:tgtEl>
                                          <p:spTgt spid="7">
                                            <p:txEl>
                                              <p:pRg st="2" end="2"/>
                                            </p:txEl>
                                          </p:spTgt>
                                        </p:tgtEl>
                                        <p:attrNameLst>
                                          <p:attrName>fill.type</p:attrName>
                                        </p:attrNameLst>
                                      </p:cBhvr>
                                      <p:to>
                                        <p:strVal val="solid"/>
                                      </p:to>
                                    </p:set>
                                  </p:childTnLst>
                                </p:cTn>
                              </p:par>
                              <p:par>
                                <p:cTn id="42" presetID="24" presetClass="emph" presetSubtype="0" fill="hold" grpId="1" nodeType="withEffect">
                                  <p:stCondLst>
                                    <p:cond delay="0"/>
                                  </p:stCondLst>
                                  <p:childTnLst>
                                    <p:animClr clrSpc="hsl" dir="cw">
                                      <p:cBhvr override="childStyle">
                                        <p:cTn id="43" dur="500" fill="hold"/>
                                        <p:tgtEl>
                                          <p:spTgt spid="9"/>
                                        </p:tgtEl>
                                        <p:attrNameLst>
                                          <p:attrName>style.color</p:attrName>
                                        </p:attrNameLst>
                                      </p:cBhvr>
                                      <p:by>
                                        <p:hsl h="0" s="-12549" l="-25098"/>
                                      </p:by>
                                    </p:animClr>
                                    <p:animClr clrSpc="hsl" dir="cw">
                                      <p:cBhvr>
                                        <p:cTn id="44" dur="500" fill="hold"/>
                                        <p:tgtEl>
                                          <p:spTgt spid="9"/>
                                        </p:tgtEl>
                                        <p:attrNameLst>
                                          <p:attrName>fillcolor</p:attrName>
                                        </p:attrNameLst>
                                      </p:cBhvr>
                                      <p:by>
                                        <p:hsl h="0" s="-12549" l="-25098"/>
                                      </p:by>
                                    </p:animClr>
                                    <p:animClr clrSpc="hsl" dir="cw">
                                      <p:cBhvr>
                                        <p:cTn id="45" dur="500" fill="hold"/>
                                        <p:tgtEl>
                                          <p:spTgt spid="9"/>
                                        </p:tgtEl>
                                        <p:attrNameLst>
                                          <p:attrName>stroke.color</p:attrName>
                                        </p:attrNameLst>
                                      </p:cBhvr>
                                      <p:by>
                                        <p:hsl h="0" s="-12549" l="-25098"/>
                                      </p:by>
                                    </p:animClr>
                                    <p:set>
                                      <p:cBhvr>
                                        <p:cTn id="46" dur="500" fill="hold"/>
                                        <p:tgtEl>
                                          <p:spTgt spid="9"/>
                                        </p:tgtEl>
                                        <p:attrNameLst>
                                          <p:attrName>fill.type</p:attrName>
                                        </p:attrNameLst>
                                      </p:cBhvr>
                                      <p:to>
                                        <p:strVal val="solid"/>
                                      </p:to>
                                    </p:set>
                                  </p:childTnLst>
                                </p:cTn>
                              </p:par>
                              <p:par>
                                <p:cTn id="47" presetID="2" presetClass="entr" presetSubtype="8" fill="hold" nodeType="withEffect">
                                  <p:stCondLst>
                                    <p:cond delay="0"/>
                                  </p:stCondLst>
                                  <p:childTnLst>
                                    <p:set>
                                      <p:cBhvr>
                                        <p:cTn id="48" dur="1" fill="hold">
                                          <p:stCondLst>
                                            <p:cond delay="0"/>
                                          </p:stCondLst>
                                        </p:cTn>
                                        <p:tgtEl>
                                          <p:spTgt spid="7">
                                            <p:txEl>
                                              <p:pRg st="3" end="3"/>
                                            </p:txEl>
                                          </p:spTgt>
                                        </p:tgtEl>
                                        <p:attrNameLst>
                                          <p:attrName>style.visibility</p:attrName>
                                        </p:attrNameLst>
                                      </p:cBhvr>
                                      <p:to>
                                        <p:strVal val="visible"/>
                                      </p:to>
                                    </p:set>
                                    <p:anim calcmode="lin" valueType="num">
                                      <p:cBhvr additive="base">
                                        <p:cTn id="49" dur="500" fill="hold"/>
                                        <p:tgtEl>
                                          <p:spTgt spid="7">
                                            <p:txEl>
                                              <p:pRg st="3" end="3"/>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7">
                                            <p:txEl>
                                              <p:pRg st="3" end="3"/>
                                            </p:txEl>
                                          </p:spTgt>
                                        </p:tgtEl>
                                        <p:attrNameLst>
                                          <p:attrName>ppt_y</p:attrName>
                                        </p:attrNameLst>
                                      </p:cBhvr>
                                      <p:tavLst>
                                        <p:tav tm="0">
                                          <p:val>
                                            <p:strVal val="#ppt_y"/>
                                          </p:val>
                                        </p:tav>
                                        <p:tav tm="100000">
                                          <p:val>
                                            <p:strVal val="#ppt_y"/>
                                          </p:val>
                                        </p:tav>
                                      </p:tavLst>
                                    </p:anim>
                                  </p:childTnLst>
                                </p:cTn>
                              </p:par>
                              <p:par>
                                <p:cTn id="51" presetID="1" presetClass="entr" presetSubtype="0" fill="hold" grpId="0" nodeType="withEffect">
                                  <p:stCondLst>
                                    <p:cond delay="0"/>
                                  </p:stCondLst>
                                  <p:childTnLst>
                                    <p:set>
                                      <p:cBhvr>
                                        <p:cTn id="52" dur="1" fill="hold">
                                          <p:stCondLst>
                                            <p:cond delay="0"/>
                                          </p:stCondLst>
                                        </p:cTn>
                                        <p:tgtEl>
                                          <p:spTgt spid="10"/>
                                        </p:tgtEl>
                                        <p:attrNameLst>
                                          <p:attrName>style.visibility</p:attrName>
                                        </p:attrNameLst>
                                      </p:cBhvr>
                                      <p:to>
                                        <p:strVal val="visible"/>
                                      </p:to>
                                    </p:set>
                                  </p:childTnLst>
                                </p:cTn>
                              </p:par>
                              <p:par>
                                <p:cTn id="53" presetID="24" presetClass="emph" presetSubtype="0" fill="hold" grpId="1" nodeType="withEffect">
                                  <p:stCondLst>
                                    <p:cond delay="0"/>
                                  </p:stCondLst>
                                  <p:childTnLst>
                                    <p:animClr clrSpc="hsl" dir="cw">
                                      <p:cBhvr override="childStyle">
                                        <p:cTn id="54" dur="500" fill="hold"/>
                                        <p:tgtEl>
                                          <p:spTgt spid="10"/>
                                        </p:tgtEl>
                                        <p:attrNameLst>
                                          <p:attrName>style.color</p:attrName>
                                        </p:attrNameLst>
                                      </p:cBhvr>
                                      <p:by>
                                        <p:hsl h="0" s="-12549" l="-25098"/>
                                      </p:by>
                                    </p:animClr>
                                    <p:animClr clrSpc="hsl" dir="cw">
                                      <p:cBhvr>
                                        <p:cTn id="55" dur="500" fill="hold"/>
                                        <p:tgtEl>
                                          <p:spTgt spid="10"/>
                                        </p:tgtEl>
                                        <p:attrNameLst>
                                          <p:attrName>fillcolor</p:attrName>
                                        </p:attrNameLst>
                                      </p:cBhvr>
                                      <p:by>
                                        <p:hsl h="0" s="-12549" l="-25098"/>
                                      </p:by>
                                    </p:animClr>
                                    <p:animClr clrSpc="hsl" dir="cw">
                                      <p:cBhvr>
                                        <p:cTn id="56" dur="500" fill="hold"/>
                                        <p:tgtEl>
                                          <p:spTgt spid="10"/>
                                        </p:tgtEl>
                                        <p:attrNameLst>
                                          <p:attrName>stroke.color</p:attrName>
                                        </p:attrNameLst>
                                      </p:cBhvr>
                                      <p:by>
                                        <p:hsl h="0" s="-12549" l="-25098"/>
                                      </p:by>
                                    </p:animClr>
                                    <p:set>
                                      <p:cBhvr>
                                        <p:cTn id="57" dur="500" fill="hold"/>
                                        <p:tgtEl>
                                          <p:spTgt spid="10"/>
                                        </p:tgtEl>
                                        <p:attrNameLst>
                                          <p:attrName>fill.type</p:attrName>
                                        </p:attrNameLst>
                                      </p:cBhvr>
                                      <p:to>
                                        <p:strVal val="solid"/>
                                      </p:to>
                                    </p:set>
                                  </p:childTnLst>
                                </p:cTn>
                              </p:par>
                            </p:childTnLst>
                          </p:cTn>
                        </p:par>
                      </p:childTnLst>
                    </p:cTn>
                  </p:par>
                  <p:par>
                    <p:cTn id="58" fill="hold">
                      <p:stCondLst>
                        <p:cond delay="indefinite"/>
                      </p:stCondLst>
                      <p:childTnLst>
                        <p:par>
                          <p:cTn id="59" fill="hold">
                            <p:stCondLst>
                              <p:cond delay="0"/>
                            </p:stCondLst>
                            <p:childTnLst>
                              <p:par>
                                <p:cTn id="60" presetID="2" presetClass="entr" presetSubtype="8" fill="hold" nodeType="clickEffect">
                                  <p:stCondLst>
                                    <p:cond delay="0"/>
                                  </p:stCondLst>
                                  <p:childTnLst>
                                    <p:set>
                                      <p:cBhvr>
                                        <p:cTn id="61" dur="1" fill="hold">
                                          <p:stCondLst>
                                            <p:cond delay="0"/>
                                          </p:stCondLst>
                                        </p:cTn>
                                        <p:tgtEl>
                                          <p:spTgt spid="7">
                                            <p:txEl>
                                              <p:pRg st="4" end="4"/>
                                            </p:txEl>
                                          </p:spTgt>
                                        </p:tgtEl>
                                        <p:attrNameLst>
                                          <p:attrName>style.visibility</p:attrName>
                                        </p:attrNameLst>
                                      </p:cBhvr>
                                      <p:to>
                                        <p:strVal val="visible"/>
                                      </p:to>
                                    </p:set>
                                    <p:anim calcmode="lin" valueType="num">
                                      <p:cBhvr additive="base">
                                        <p:cTn id="62" dur="500" fill="hold"/>
                                        <p:tgtEl>
                                          <p:spTgt spid="7">
                                            <p:txEl>
                                              <p:pRg st="4" end="4"/>
                                            </p:txEl>
                                          </p:spTgt>
                                        </p:tgtEl>
                                        <p:attrNameLst>
                                          <p:attrName>ppt_x</p:attrName>
                                        </p:attrNameLst>
                                      </p:cBhvr>
                                      <p:tavLst>
                                        <p:tav tm="0">
                                          <p:val>
                                            <p:strVal val="0-#ppt_w/2"/>
                                          </p:val>
                                        </p:tav>
                                        <p:tav tm="100000">
                                          <p:val>
                                            <p:strVal val="#ppt_x"/>
                                          </p:val>
                                        </p:tav>
                                      </p:tavLst>
                                    </p:anim>
                                    <p:anim calcmode="lin" valueType="num">
                                      <p:cBhvr additive="base">
                                        <p:cTn id="63" dur="500" fill="hold"/>
                                        <p:tgtEl>
                                          <p:spTgt spid="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8" fill="hold" nodeType="clickEffect">
                                  <p:stCondLst>
                                    <p:cond delay="0"/>
                                  </p:stCondLst>
                                  <p:childTnLst>
                                    <p:set>
                                      <p:cBhvr>
                                        <p:cTn id="67" dur="1" fill="hold">
                                          <p:stCondLst>
                                            <p:cond delay="0"/>
                                          </p:stCondLst>
                                        </p:cTn>
                                        <p:tgtEl>
                                          <p:spTgt spid="7">
                                            <p:txEl>
                                              <p:pRg st="5" end="5"/>
                                            </p:txEl>
                                          </p:spTgt>
                                        </p:tgtEl>
                                        <p:attrNameLst>
                                          <p:attrName>style.visibility</p:attrName>
                                        </p:attrNameLst>
                                      </p:cBhvr>
                                      <p:to>
                                        <p:strVal val="visible"/>
                                      </p:to>
                                    </p:set>
                                    <p:anim calcmode="lin" valueType="num">
                                      <p:cBhvr additive="base">
                                        <p:cTn id="68" dur="500" fill="hold"/>
                                        <p:tgtEl>
                                          <p:spTgt spid="7">
                                            <p:txEl>
                                              <p:pRg st="5" end="5"/>
                                            </p:txEl>
                                          </p:spTgt>
                                        </p:tgtEl>
                                        <p:attrNameLst>
                                          <p:attrName>ppt_x</p:attrName>
                                        </p:attrNameLst>
                                      </p:cBhvr>
                                      <p:tavLst>
                                        <p:tav tm="0">
                                          <p:val>
                                            <p:strVal val="0-#ppt_w/2"/>
                                          </p:val>
                                        </p:tav>
                                        <p:tav tm="100000">
                                          <p:val>
                                            <p:strVal val="#ppt_x"/>
                                          </p:val>
                                        </p:tav>
                                      </p:tavLst>
                                    </p:anim>
                                    <p:anim calcmode="lin" valueType="num">
                                      <p:cBhvr additive="base">
                                        <p:cTn id="69" dur="500" fill="hold"/>
                                        <p:tgtEl>
                                          <p:spTgt spid="7">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 presetClass="entr" presetSubtype="8" fill="hold" nodeType="clickEffect">
                                  <p:stCondLst>
                                    <p:cond delay="0"/>
                                  </p:stCondLst>
                                  <p:childTnLst>
                                    <p:set>
                                      <p:cBhvr>
                                        <p:cTn id="73" dur="1" fill="hold">
                                          <p:stCondLst>
                                            <p:cond delay="0"/>
                                          </p:stCondLst>
                                        </p:cTn>
                                        <p:tgtEl>
                                          <p:spTgt spid="7">
                                            <p:txEl>
                                              <p:pRg st="6" end="6"/>
                                            </p:txEl>
                                          </p:spTgt>
                                        </p:tgtEl>
                                        <p:attrNameLst>
                                          <p:attrName>style.visibility</p:attrName>
                                        </p:attrNameLst>
                                      </p:cBhvr>
                                      <p:to>
                                        <p:strVal val="visible"/>
                                      </p:to>
                                    </p:set>
                                    <p:anim calcmode="lin" valueType="num">
                                      <p:cBhvr additive="base">
                                        <p:cTn id="74" dur="500" fill="hold"/>
                                        <p:tgtEl>
                                          <p:spTgt spid="7">
                                            <p:txEl>
                                              <p:pRg st="6" end="6"/>
                                            </p:txEl>
                                          </p:spTgt>
                                        </p:tgtEl>
                                        <p:attrNameLst>
                                          <p:attrName>ppt_x</p:attrName>
                                        </p:attrNameLst>
                                      </p:cBhvr>
                                      <p:tavLst>
                                        <p:tav tm="0">
                                          <p:val>
                                            <p:strVal val="0-#ppt_w/2"/>
                                          </p:val>
                                        </p:tav>
                                        <p:tav tm="100000">
                                          <p:val>
                                            <p:strVal val="#ppt_x"/>
                                          </p:val>
                                        </p:tav>
                                      </p:tavLst>
                                    </p:anim>
                                    <p:anim calcmode="lin" valueType="num">
                                      <p:cBhvr additive="base">
                                        <p:cTn id="75" dur="500" fill="hold"/>
                                        <p:tgtEl>
                                          <p:spTgt spid="7">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2" presetClass="entr" presetSubtype="8" fill="hold" nodeType="clickEffect">
                                  <p:stCondLst>
                                    <p:cond delay="0"/>
                                  </p:stCondLst>
                                  <p:childTnLst>
                                    <p:set>
                                      <p:cBhvr>
                                        <p:cTn id="79" dur="1" fill="hold">
                                          <p:stCondLst>
                                            <p:cond delay="0"/>
                                          </p:stCondLst>
                                        </p:cTn>
                                        <p:tgtEl>
                                          <p:spTgt spid="7">
                                            <p:txEl>
                                              <p:pRg st="7" end="7"/>
                                            </p:txEl>
                                          </p:spTgt>
                                        </p:tgtEl>
                                        <p:attrNameLst>
                                          <p:attrName>style.visibility</p:attrName>
                                        </p:attrNameLst>
                                      </p:cBhvr>
                                      <p:to>
                                        <p:strVal val="visible"/>
                                      </p:to>
                                    </p:set>
                                    <p:anim calcmode="lin" valueType="num">
                                      <p:cBhvr additive="base">
                                        <p:cTn id="80" dur="500" fill="hold"/>
                                        <p:tgtEl>
                                          <p:spTgt spid="7">
                                            <p:txEl>
                                              <p:pRg st="7" end="7"/>
                                            </p:txEl>
                                          </p:spTgt>
                                        </p:tgtEl>
                                        <p:attrNameLst>
                                          <p:attrName>ppt_x</p:attrName>
                                        </p:attrNameLst>
                                      </p:cBhvr>
                                      <p:tavLst>
                                        <p:tav tm="0">
                                          <p:val>
                                            <p:strVal val="0-#ppt_w/2"/>
                                          </p:val>
                                        </p:tav>
                                        <p:tav tm="100000">
                                          <p:val>
                                            <p:strVal val="#ppt_x"/>
                                          </p:val>
                                        </p:tav>
                                      </p:tavLst>
                                    </p:anim>
                                    <p:anim calcmode="lin" valueType="num">
                                      <p:cBhvr additive="base">
                                        <p:cTn id="81" dur="500" fill="hold"/>
                                        <p:tgtEl>
                                          <p:spTgt spid="7">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24" presetClass="emph" presetSubtype="0" fill="hold" nodeType="clickEffect">
                                  <p:stCondLst>
                                    <p:cond delay="0"/>
                                  </p:stCondLst>
                                  <p:childTnLst>
                                    <p:animClr clrSpc="hsl" dir="cw">
                                      <p:cBhvr override="childStyle">
                                        <p:cTn id="85" dur="500" fill="hold"/>
                                        <p:tgtEl>
                                          <p:spTgt spid="7">
                                            <p:txEl>
                                              <p:pRg st="3" end="3"/>
                                            </p:txEl>
                                          </p:spTgt>
                                        </p:tgtEl>
                                        <p:attrNameLst>
                                          <p:attrName>style.color</p:attrName>
                                        </p:attrNameLst>
                                      </p:cBhvr>
                                      <p:by>
                                        <p:hsl h="0" s="-12549" l="-25098"/>
                                      </p:by>
                                    </p:animClr>
                                    <p:animClr clrSpc="hsl" dir="cw">
                                      <p:cBhvr>
                                        <p:cTn id="86" dur="500" fill="hold"/>
                                        <p:tgtEl>
                                          <p:spTgt spid="7">
                                            <p:txEl>
                                              <p:pRg st="3" end="3"/>
                                            </p:txEl>
                                          </p:spTgt>
                                        </p:tgtEl>
                                        <p:attrNameLst>
                                          <p:attrName>fillcolor</p:attrName>
                                        </p:attrNameLst>
                                      </p:cBhvr>
                                      <p:by>
                                        <p:hsl h="0" s="-12549" l="-25098"/>
                                      </p:by>
                                    </p:animClr>
                                    <p:animClr clrSpc="hsl" dir="cw">
                                      <p:cBhvr>
                                        <p:cTn id="87" dur="500" fill="hold"/>
                                        <p:tgtEl>
                                          <p:spTgt spid="7">
                                            <p:txEl>
                                              <p:pRg st="3" end="3"/>
                                            </p:txEl>
                                          </p:spTgt>
                                        </p:tgtEl>
                                        <p:attrNameLst>
                                          <p:attrName>stroke.color</p:attrName>
                                        </p:attrNameLst>
                                      </p:cBhvr>
                                      <p:by>
                                        <p:hsl h="0" s="-12549" l="-25098"/>
                                      </p:by>
                                    </p:animClr>
                                    <p:set>
                                      <p:cBhvr>
                                        <p:cTn id="88" dur="500" fill="hold"/>
                                        <p:tgtEl>
                                          <p:spTgt spid="7">
                                            <p:txEl>
                                              <p:pRg st="3" end="3"/>
                                            </p:txEl>
                                          </p:spTgt>
                                        </p:tgtEl>
                                        <p:attrNameLst>
                                          <p:attrName>fill.type</p:attrName>
                                        </p:attrNameLst>
                                      </p:cBhvr>
                                      <p:to>
                                        <p:strVal val="solid"/>
                                      </p:to>
                                    </p:set>
                                  </p:childTnLst>
                                </p:cTn>
                              </p:par>
                              <p:par>
                                <p:cTn id="89" presetID="24" presetClass="emph" presetSubtype="0" fill="hold" nodeType="withEffect">
                                  <p:stCondLst>
                                    <p:cond delay="0"/>
                                  </p:stCondLst>
                                  <p:childTnLst>
                                    <p:animClr clrSpc="hsl" dir="cw">
                                      <p:cBhvr override="childStyle">
                                        <p:cTn id="90" dur="500" fill="hold"/>
                                        <p:tgtEl>
                                          <p:spTgt spid="7">
                                            <p:txEl>
                                              <p:pRg st="4" end="4"/>
                                            </p:txEl>
                                          </p:spTgt>
                                        </p:tgtEl>
                                        <p:attrNameLst>
                                          <p:attrName>style.color</p:attrName>
                                        </p:attrNameLst>
                                      </p:cBhvr>
                                      <p:by>
                                        <p:hsl h="0" s="-12549" l="-25098"/>
                                      </p:by>
                                    </p:animClr>
                                    <p:animClr clrSpc="hsl" dir="cw">
                                      <p:cBhvr>
                                        <p:cTn id="91" dur="500" fill="hold"/>
                                        <p:tgtEl>
                                          <p:spTgt spid="7">
                                            <p:txEl>
                                              <p:pRg st="4" end="4"/>
                                            </p:txEl>
                                          </p:spTgt>
                                        </p:tgtEl>
                                        <p:attrNameLst>
                                          <p:attrName>fillcolor</p:attrName>
                                        </p:attrNameLst>
                                      </p:cBhvr>
                                      <p:by>
                                        <p:hsl h="0" s="-12549" l="-25098"/>
                                      </p:by>
                                    </p:animClr>
                                    <p:animClr clrSpc="hsl" dir="cw">
                                      <p:cBhvr>
                                        <p:cTn id="92" dur="500" fill="hold"/>
                                        <p:tgtEl>
                                          <p:spTgt spid="7">
                                            <p:txEl>
                                              <p:pRg st="4" end="4"/>
                                            </p:txEl>
                                          </p:spTgt>
                                        </p:tgtEl>
                                        <p:attrNameLst>
                                          <p:attrName>stroke.color</p:attrName>
                                        </p:attrNameLst>
                                      </p:cBhvr>
                                      <p:by>
                                        <p:hsl h="0" s="-12549" l="-25098"/>
                                      </p:by>
                                    </p:animClr>
                                    <p:set>
                                      <p:cBhvr>
                                        <p:cTn id="93" dur="500" fill="hold"/>
                                        <p:tgtEl>
                                          <p:spTgt spid="7">
                                            <p:txEl>
                                              <p:pRg st="4" end="4"/>
                                            </p:txEl>
                                          </p:spTgt>
                                        </p:tgtEl>
                                        <p:attrNameLst>
                                          <p:attrName>fill.type</p:attrName>
                                        </p:attrNameLst>
                                      </p:cBhvr>
                                      <p:to>
                                        <p:strVal val="solid"/>
                                      </p:to>
                                    </p:set>
                                  </p:childTnLst>
                                </p:cTn>
                              </p:par>
                              <p:par>
                                <p:cTn id="94" presetID="24" presetClass="emph" presetSubtype="0" fill="hold" nodeType="withEffect">
                                  <p:stCondLst>
                                    <p:cond delay="0"/>
                                  </p:stCondLst>
                                  <p:childTnLst>
                                    <p:animClr clrSpc="hsl" dir="cw">
                                      <p:cBhvr override="childStyle">
                                        <p:cTn id="95" dur="500" fill="hold"/>
                                        <p:tgtEl>
                                          <p:spTgt spid="7">
                                            <p:txEl>
                                              <p:pRg st="5" end="5"/>
                                            </p:txEl>
                                          </p:spTgt>
                                        </p:tgtEl>
                                        <p:attrNameLst>
                                          <p:attrName>style.color</p:attrName>
                                        </p:attrNameLst>
                                      </p:cBhvr>
                                      <p:by>
                                        <p:hsl h="0" s="-12549" l="-25098"/>
                                      </p:by>
                                    </p:animClr>
                                    <p:animClr clrSpc="hsl" dir="cw">
                                      <p:cBhvr>
                                        <p:cTn id="96" dur="500" fill="hold"/>
                                        <p:tgtEl>
                                          <p:spTgt spid="7">
                                            <p:txEl>
                                              <p:pRg st="5" end="5"/>
                                            </p:txEl>
                                          </p:spTgt>
                                        </p:tgtEl>
                                        <p:attrNameLst>
                                          <p:attrName>fillcolor</p:attrName>
                                        </p:attrNameLst>
                                      </p:cBhvr>
                                      <p:by>
                                        <p:hsl h="0" s="-12549" l="-25098"/>
                                      </p:by>
                                    </p:animClr>
                                    <p:animClr clrSpc="hsl" dir="cw">
                                      <p:cBhvr>
                                        <p:cTn id="97" dur="500" fill="hold"/>
                                        <p:tgtEl>
                                          <p:spTgt spid="7">
                                            <p:txEl>
                                              <p:pRg st="5" end="5"/>
                                            </p:txEl>
                                          </p:spTgt>
                                        </p:tgtEl>
                                        <p:attrNameLst>
                                          <p:attrName>stroke.color</p:attrName>
                                        </p:attrNameLst>
                                      </p:cBhvr>
                                      <p:by>
                                        <p:hsl h="0" s="-12549" l="-25098"/>
                                      </p:by>
                                    </p:animClr>
                                    <p:set>
                                      <p:cBhvr>
                                        <p:cTn id="98" dur="500" fill="hold"/>
                                        <p:tgtEl>
                                          <p:spTgt spid="7">
                                            <p:txEl>
                                              <p:pRg st="5" end="5"/>
                                            </p:txEl>
                                          </p:spTgt>
                                        </p:tgtEl>
                                        <p:attrNameLst>
                                          <p:attrName>fill.type</p:attrName>
                                        </p:attrNameLst>
                                      </p:cBhvr>
                                      <p:to>
                                        <p:strVal val="solid"/>
                                      </p:to>
                                    </p:set>
                                  </p:childTnLst>
                                </p:cTn>
                              </p:par>
                              <p:par>
                                <p:cTn id="99" presetID="24" presetClass="emph" presetSubtype="0" fill="hold" nodeType="withEffect">
                                  <p:stCondLst>
                                    <p:cond delay="0"/>
                                  </p:stCondLst>
                                  <p:childTnLst>
                                    <p:animClr clrSpc="hsl" dir="cw">
                                      <p:cBhvr override="childStyle">
                                        <p:cTn id="100" dur="500" fill="hold"/>
                                        <p:tgtEl>
                                          <p:spTgt spid="7">
                                            <p:txEl>
                                              <p:pRg st="6" end="6"/>
                                            </p:txEl>
                                          </p:spTgt>
                                        </p:tgtEl>
                                        <p:attrNameLst>
                                          <p:attrName>style.color</p:attrName>
                                        </p:attrNameLst>
                                      </p:cBhvr>
                                      <p:by>
                                        <p:hsl h="0" s="-12549" l="-25098"/>
                                      </p:by>
                                    </p:animClr>
                                    <p:animClr clrSpc="hsl" dir="cw">
                                      <p:cBhvr>
                                        <p:cTn id="101" dur="500" fill="hold"/>
                                        <p:tgtEl>
                                          <p:spTgt spid="7">
                                            <p:txEl>
                                              <p:pRg st="6" end="6"/>
                                            </p:txEl>
                                          </p:spTgt>
                                        </p:tgtEl>
                                        <p:attrNameLst>
                                          <p:attrName>fillcolor</p:attrName>
                                        </p:attrNameLst>
                                      </p:cBhvr>
                                      <p:by>
                                        <p:hsl h="0" s="-12549" l="-25098"/>
                                      </p:by>
                                    </p:animClr>
                                    <p:animClr clrSpc="hsl" dir="cw">
                                      <p:cBhvr>
                                        <p:cTn id="102" dur="500" fill="hold"/>
                                        <p:tgtEl>
                                          <p:spTgt spid="7">
                                            <p:txEl>
                                              <p:pRg st="6" end="6"/>
                                            </p:txEl>
                                          </p:spTgt>
                                        </p:tgtEl>
                                        <p:attrNameLst>
                                          <p:attrName>stroke.color</p:attrName>
                                        </p:attrNameLst>
                                      </p:cBhvr>
                                      <p:by>
                                        <p:hsl h="0" s="-12549" l="-25098"/>
                                      </p:by>
                                    </p:animClr>
                                    <p:set>
                                      <p:cBhvr>
                                        <p:cTn id="103" dur="500" fill="hold"/>
                                        <p:tgtEl>
                                          <p:spTgt spid="7">
                                            <p:txEl>
                                              <p:pRg st="6" end="6"/>
                                            </p:txEl>
                                          </p:spTgt>
                                        </p:tgtEl>
                                        <p:attrNameLst>
                                          <p:attrName>fill.type</p:attrName>
                                        </p:attrNameLst>
                                      </p:cBhvr>
                                      <p:to>
                                        <p:strVal val="solid"/>
                                      </p:to>
                                    </p:set>
                                  </p:childTnLst>
                                </p:cTn>
                              </p:par>
                              <p:par>
                                <p:cTn id="104" presetID="24" presetClass="emph" presetSubtype="0" fill="hold" nodeType="withEffect">
                                  <p:stCondLst>
                                    <p:cond delay="0"/>
                                  </p:stCondLst>
                                  <p:childTnLst>
                                    <p:animClr clrSpc="hsl" dir="cw">
                                      <p:cBhvr override="childStyle">
                                        <p:cTn id="105" dur="500" fill="hold"/>
                                        <p:tgtEl>
                                          <p:spTgt spid="7">
                                            <p:txEl>
                                              <p:pRg st="7" end="7"/>
                                            </p:txEl>
                                          </p:spTgt>
                                        </p:tgtEl>
                                        <p:attrNameLst>
                                          <p:attrName>style.color</p:attrName>
                                        </p:attrNameLst>
                                      </p:cBhvr>
                                      <p:by>
                                        <p:hsl h="0" s="-12549" l="-25098"/>
                                      </p:by>
                                    </p:animClr>
                                    <p:animClr clrSpc="hsl" dir="cw">
                                      <p:cBhvr>
                                        <p:cTn id="106" dur="500" fill="hold"/>
                                        <p:tgtEl>
                                          <p:spTgt spid="7">
                                            <p:txEl>
                                              <p:pRg st="7" end="7"/>
                                            </p:txEl>
                                          </p:spTgt>
                                        </p:tgtEl>
                                        <p:attrNameLst>
                                          <p:attrName>fillcolor</p:attrName>
                                        </p:attrNameLst>
                                      </p:cBhvr>
                                      <p:by>
                                        <p:hsl h="0" s="-12549" l="-25098"/>
                                      </p:by>
                                    </p:animClr>
                                    <p:animClr clrSpc="hsl" dir="cw">
                                      <p:cBhvr>
                                        <p:cTn id="107" dur="500" fill="hold"/>
                                        <p:tgtEl>
                                          <p:spTgt spid="7">
                                            <p:txEl>
                                              <p:pRg st="7" end="7"/>
                                            </p:txEl>
                                          </p:spTgt>
                                        </p:tgtEl>
                                        <p:attrNameLst>
                                          <p:attrName>stroke.color</p:attrName>
                                        </p:attrNameLst>
                                      </p:cBhvr>
                                      <p:by>
                                        <p:hsl h="0" s="-12549" l="-25098"/>
                                      </p:by>
                                    </p:animClr>
                                    <p:set>
                                      <p:cBhvr>
                                        <p:cTn id="108" dur="500" fill="hold"/>
                                        <p:tgtEl>
                                          <p:spTgt spid="7">
                                            <p:txEl>
                                              <p:pRg st="7" end="7"/>
                                            </p:txEl>
                                          </p:spTgt>
                                        </p:tgtEl>
                                        <p:attrNameLst>
                                          <p:attrName>fill.type</p:attrName>
                                        </p:attrNameLst>
                                      </p:cBhvr>
                                      <p:to>
                                        <p:strVal val="solid"/>
                                      </p:to>
                                    </p:set>
                                  </p:childTnLst>
                                </p:cTn>
                              </p:par>
                              <p:par>
                                <p:cTn id="109" presetID="2" presetClass="entr" presetSubtype="8" fill="hold" nodeType="withEffect">
                                  <p:stCondLst>
                                    <p:cond delay="0"/>
                                  </p:stCondLst>
                                  <p:childTnLst>
                                    <p:set>
                                      <p:cBhvr>
                                        <p:cTn id="110" dur="1" fill="hold">
                                          <p:stCondLst>
                                            <p:cond delay="0"/>
                                          </p:stCondLst>
                                        </p:cTn>
                                        <p:tgtEl>
                                          <p:spTgt spid="7">
                                            <p:txEl>
                                              <p:pRg st="8" end="8"/>
                                            </p:txEl>
                                          </p:spTgt>
                                        </p:tgtEl>
                                        <p:attrNameLst>
                                          <p:attrName>style.visibility</p:attrName>
                                        </p:attrNameLst>
                                      </p:cBhvr>
                                      <p:to>
                                        <p:strVal val="visible"/>
                                      </p:to>
                                    </p:set>
                                    <p:anim calcmode="lin" valueType="num">
                                      <p:cBhvr additive="base">
                                        <p:cTn id="111" dur="500" fill="hold"/>
                                        <p:tgtEl>
                                          <p:spTgt spid="7">
                                            <p:txEl>
                                              <p:pRg st="8" end="8"/>
                                            </p:txEl>
                                          </p:spTgt>
                                        </p:tgtEl>
                                        <p:attrNameLst>
                                          <p:attrName>ppt_x</p:attrName>
                                        </p:attrNameLst>
                                      </p:cBhvr>
                                      <p:tavLst>
                                        <p:tav tm="0">
                                          <p:val>
                                            <p:strVal val="0-#ppt_w/2"/>
                                          </p:val>
                                        </p:tav>
                                        <p:tav tm="100000">
                                          <p:val>
                                            <p:strVal val="#ppt_x"/>
                                          </p:val>
                                        </p:tav>
                                      </p:tavLst>
                                    </p:anim>
                                    <p:anim calcmode="lin" valueType="num">
                                      <p:cBhvr additive="base">
                                        <p:cTn id="112" dur="500" fill="hold"/>
                                        <p:tgtEl>
                                          <p:spTgt spid="7">
                                            <p:txEl>
                                              <p:pRg st="8" end="8"/>
                                            </p:txEl>
                                          </p:spTgt>
                                        </p:tgtEl>
                                        <p:attrNameLst>
                                          <p:attrName>ppt_y</p:attrName>
                                        </p:attrNameLst>
                                      </p:cBhvr>
                                      <p:tavLst>
                                        <p:tav tm="0">
                                          <p:val>
                                            <p:strVal val="#ppt_y"/>
                                          </p:val>
                                        </p:tav>
                                        <p:tav tm="100000">
                                          <p:val>
                                            <p:strVal val="#ppt_y"/>
                                          </p:val>
                                        </p:tav>
                                      </p:tavLst>
                                    </p:anim>
                                  </p:childTnLst>
                                </p:cTn>
                              </p:par>
                              <p:par>
                                <p:cTn id="113" presetID="1" presetClass="entr" presetSubtype="0" fill="hold" grpId="0" nodeType="withEffect">
                                  <p:stCondLst>
                                    <p:cond delay="0"/>
                                  </p:stCondLst>
                                  <p:childTnLst>
                                    <p:set>
                                      <p:cBhvr>
                                        <p:cTn id="114" dur="1" fill="hold">
                                          <p:stCondLst>
                                            <p:cond delay="0"/>
                                          </p:stCondLst>
                                        </p:cTn>
                                        <p:tgtEl>
                                          <p:spTgt spid="11"/>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2" presetClass="entr" presetSubtype="8" fill="hold" nodeType="clickEffect">
                                  <p:stCondLst>
                                    <p:cond delay="0"/>
                                  </p:stCondLst>
                                  <p:childTnLst>
                                    <p:set>
                                      <p:cBhvr>
                                        <p:cTn id="118" dur="1" fill="hold">
                                          <p:stCondLst>
                                            <p:cond delay="0"/>
                                          </p:stCondLst>
                                        </p:cTn>
                                        <p:tgtEl>
                                          <p:spTgt spid="7">
                                            <p:txEl>
                                              <p:pRg st="9" end="9"/>
                                            </p:txEl>
                                          </p:spTgt>
                                        </p:tgtEl>
                                        <p:attrNameLst>
                                          <p:attrName>style.visibility</p:attrName>
                                        </p:attrNameLst>
                                      </p:cBhvr>
                                      <p:to>
                                        <p:strVal val="visible"/>
                                      </p:to>
                                    </p:set>
                                    <p:anim calcmode="lin" valueType="num">
                                      <p:cBhvr additive="base">
                                        <p:cTn id="119" dur="500" fill="hold"/>
                                        <p:tgtEl>
                                          <p:spTgt spid="7">
                                            <p:txEl>
                                              <p:pRg st="9" end="9"/>
                                            </p:txEl>
                                          </p:spTgt>
                                        </p:tgtEl>
                                        <p:attrNameLst>
                                          <p:attrName>ppt_x</p:attrName>
                                        </p:attrNameLst>
                                      </p:cBhvr>
                                      <p:tavLst>
                                        <p:tav tm="0">
                                          <p:val>
                                            <p:strVal val="0-#ppt_w/2"/>
                                          </p:val>
                                        </p:tav>
                                        <p:tav tm="100000">
                                          <p:val>
                                            <p:strVal val="#ppt_x"/>
                                          </p:val>
                                        </p:tav>
                                      </p:tavLst>
                                    </p:anim>
                                    <p:anim calcmode="lin" valueType="num">
                                      <p:cBhvr additive="base">
                                        <p:cTn id="120" dur="500" fill="hold"/>
                                        <p:tgtEl>
                                          <p:spTgt spid="7">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121" fill="hold">
                      <p:stCondLst>
                        <p:cond delay="indefinite"/>
                      </p:stCondLst>
                      <p:childTnLst>
                        <p:par>
                          <p:cTn id="122" fill="hold">
                            <p:stCondLst>
                              <p:cond delay="0"/>
                            </p:stCondLst>
                            <p:childTnLst>
                              <p:par>
                                <p:cTn id="123" presetID="2" presetClass="entr" presetSubtype="8" fill="hold" nodeType="clickEffect">
                                  <p:stCondLst>
                                    <p:cond delay="0"/>
                                  </p:stCondLst>
                                  <p:childTnLst>
                                    <p:set>
                                      <p:cBhvr>
                                        <p:cTn id="124" dur="1" fill="hold">
                                          <p:stCondLst>
                                            <p:cond delay="0"/>
                                          </p:stCondLst>
                                        </p:cTn>
                                        <p:tgtEl>
                                          <p:spTgt spid="7">
                                            <p:txEl>
                                              <p:pRg st="10" end="10"/>
                                            </p:txEl>
                                          </p:spTgt>
                                        </p:tgtEl>
                                        <p:attrNameLst>
                                          <p:attrName>style.visibility</p:attrName>
                                        </p:attrNameLst>
                                      </p:cBhvr>
                                      <p:to>
                                        <p:strVal val="visible"/>
                                      </p:to>
                                    </p:set>
                                    <p:anim calcmode="lin" valueType="num">
                                      <p:cBhvr additive="base">
                                        <p:cTn id="125" dur="500" fill="hold"/>
                                        <p:tgtEl>
                                          <p:spTgt spid="7">
                                            <p:txEl>
                                              <p:pRg st="10" end="10"/>
                                            </p:txEl>
                                          </p:spTgt>
                                        </p:tgtEl>
                                        <p:attrNameLst>
                                          <p:attrName>ppt_x</p:attrName>
                                        </p:attrNameLst>
                                      </p:cBhvr>
                                      <p:tavLst>
                                        <p:tav tm="0">
                                          <p:val>
                                            <p:strVal val="0-#ppt_w/2"/>
                                          </p:val>
                                        </p:tav>
                                        <p:tav tm="100000">
                                          <p:val>
                                            <p:strVal val="#ppt_x"/>
                                          </p:val>
                                        </p:tav>
                                      </p:tavLst>
                                    </p:anim>
                                    <p:anim calcmode="lin" valueType="num">
                                      <p:cBhvr additive="base">
                                        <p:cTn id="126" dur="500" fill="hold"/>
                                        <p:tgtEl>
                                          <p:spTgt spid="7">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127" fill="hold">
                      <p:stCondLst>
                        <p:cond delay="indefinite"/>
                      </p:stCondLst>
                      <p:childTnLst>
                        <p:par>
                          <p:cTn id="128" fill="hold">
                            <p:stCondLst>
                              <p:cond delay="0"/>
                            </p:stCondLst>
                            <p:childTnLst>
                              <p:par>
                                <p:cTn id="129" presetID="2" presetClass="entr" presetSubtype="8" fill="hold" nodeType="clickEffect">
                                  <p:stCondLst>
                                    <p:cond delay="0"/>
                                  </p:stCondLst>
                                  <p:childTnLst>
                                    <p:set>
                                      <p:cBhvr>
                                        <p:cTn id="130" dur="1" fill="hold">
                                          <p:stCondLst>
                                            <p:cond delay="0"/>
                                          </p:stCondLst>
                                        </p:cTn>
                                        <p:tgtEl>
                                          <p:spTgt spid="7">
                                            <p:txEl>
                                              <p:pRg st="11" end="11"/>
                                            </p:txEl>
                                          </p:spTgt>
                                        </p:tgtEl>
                                        <p:attrNameLst>
                                          <p:attrName>style.visibility</p:attrName>
                                        </p:attrNameLst>
                                      </p:cBhvr>
                                      <p:to>
                                        <p:strVal val="visible"/>
                                      </p:to>
                                    </p:set>
                                    <p:anim calcmode="lin" valueType="num">
                                      <p:cBhvr additive="base">
                                        <p:cTn id="131" dur="500" fill="hold"/>
                                        <p:tgtEl>
                                          <p:spTgt spid="7">
                                            <p:txEl>
                                              <p:pRg st="11" end="11"/>
                                            </p:txEl>
                                          </p:spTgt>
                                        </p:tgtEl>
                                        <p:attrNameLst>
                                          <p:attrName>ppt_x</p:attrName>
                                        </p:attrNameLst>
                                      </p:cBhvr>
                                      <p:tavLst>
                                        <p:tav tm="0">
                                          <p:val>
                                            <p:strVal val="0-#ppt_w/2"/>
                                          </p:val>
                                        </p:tav>
                                        <p:tav tm="100000">
                                          <p:val>
                                            <p:strVal val="#ppt_x"/>
                                          </p:val>
                                        </p:tav>
                                      </p:tavLst>
                                    </p:anim>
                                    <p:anim calcmode="lin" valueType="num">
                                      <p:cBhvr additive="base">
                                        <p:cTn id="132" dur="500" fill="hold"/>
                                        <p:tgtEl>
                                          <p:spTgt spid="7">
                                            <p:txEl>
                                              <p:pRg st="11" end="11"/>
                                            </p:txEl>
                                          </p:spTgt>
                                        </p:tgtEl>
                                        <p:attrNameLst>
                                          <p:attrName>ppt_y</p:attrName>
                                        </p:attrNameLst>
                                      </p:cBhvr>
                                      <p:tavLst>
                                        <p:tav tm="0">
                                          <p:val>
                                            <p:strVal val="#ppt_y"/>
                                          </p:val>
                                        </p:tav>
                                        <p:tav tm="100000">
                                          <p:val>
                                            <p:strVal val="#ppt_y"/>
                                          </p:val>
                                        </p:tav>
                                      </p:tavLst>
                                    </p:anim>
                                  </p:childTnLst>
                                </p:cTn>
                              </p:par>
                            </p:childTnLst>
                          </p:cTn>
                        </p:par>
                      </p:childTnLst>
                    </p:cTn>
                  </p:par>
                  <p:par>
                    <p:cTn id="133" fill="hold">
                      <p:stCondLst>
                        <p:cond delay="indefinite"/>
                      </p:stCondLst>
                      <p:childTnLst>
                        <p:par>
                          <p:cTn id="134" fill="hold">
                            <p:stCondLst>
                              <p:cond delay="0"/>
                            </p:stCondLst>
                            <p:childTnLst>
                              <p:par>
                                <p:cTn id="135" presetID="2" presetClass="entr" presetSubtype="8" fill="hold" nodeType="clickEffect">
                                  <p:stCondLst>
                                    <p:cond delay="0"/>
                                  </p:stCondLst>
                                  <p:childTnLst>
                                    <p:set>
                                      <p:cBhvr>
                                        <p:cTn id="136" dur="1" fill="hold">
                                          <p:stCondLst>
                                            <p:cond delay="0"/>
                                          </p:stCondLst>
                                        </p:cTn>
                                        <p:tgtEl>
                                          <p:spTgt spid="7">
                                            <p:txEl>
                                              <p:pRg st="12" end="12"/>
                                            </p:txEl>
                                          </p:spTgt>
                                        </p:tgtEl>
                                        <p:attrNameLst>
                                          <p:attrName>style.visibility</p:attrName>
                                        </p:attrNameLst>
                                      </p:cBhvr>
                                      <p:to>
                                        <p:strVal val="visible"/>
                                      </p:to>
                                    </p:set>
                                    <p:anim calcmode="lin" valueType="num">
                                      <p:cBhvr additive="base">
                                        <p:cTn id="137" dur="500" fill="hold"/>
                                        <p:tgtEl>
                                          <p:spTgt spid="7">
                                            <p:txEl>
                                              <p:pRg st="12" end="12"/>
                                            </p:txEl>
                                          </p:spTgt>
                                        </p:tgtEl>
                                        <p:attrNameLst>
                                          <p:attrName>ppt_x</p:attrName>
                                        </p:attrNameLst>
                                      </p:cBhvr>
                                      <p:tavLst>
                                        <p:tav tm="0">
                                          <p:val>
                                            <p:strVal val="0-#ppt_w/2"/>
                                          </p:val>
                                        </p:tav>
                                        <p:tav tm="100000">
                                          <p:val>
                                            <p:strVal val="#ppt_x"/>
                                          </p:val>
                                        </p:tav>
                                      </p:tavLst>
                                    </p:anim>
                                    <p:anim calcmode="lin" valueType="num">
                                      <p:cBhvr additive="base">
                                        <p:cTn id="138" dur="500" fill="hold"/>
                                        <p:tgtEl>
                                          <p:spTgt spid="7">
                                            <p:txEl>
                                              <p:pRg st="12" end="12"/>
                                            </p:txEl>
                                          </p:spTgt>
                                        </p:tgtEl>
                                        <p:attrNameLst>
                                          <p:attrName>ppt_y</p:attrName>
                                        </p:attrNameLst>
                                      </p:cBhvr>
                                      <p:tavLst>
                                        <p:tav tm="0">
                                          <p:val>
                                            <p:strVal val="#ppt_y"/>
                                          </p:val>
                                        </p:tav>
                                        <p:tav tm="100000">
                                          <p:val>
                                            <p:strVal val="#ppt_y"/>
                                          </p:val>
                                        </p:tav>
                                      </p:tavLst>
                                    </p:anim>
                                  </p:childTnLst>
                                </p:cTn>
                              </p:par>
                            </p:childTnLst>
                          </p:cTn>
                        </p:par>
                      </p:childTnLst>
                    </p:cTn>
                  </p:par>
                  <p:par>
                    <p:cTn id="139" fill="hold">
                      <p:stCondLst>
                        <p:cond delay="indefinite"/>
                      </p:stCondLst>
                      <p:childTnLst>
                        <p:par>
                          <p:cTn id="140" fill="hold">
                            <p:stCondLst>
                              <p:cond delay="0"/>
                            </p:stCondLst>
                            <p:childTnLst>
                              <p:par>
                                <p:cTn id="141" presetID="2" presetClass="entr" presetSubtype="8" fill="hold" nodeType="clickEffect">
                                  <p:stCondLst>
                                    <p:cond delay="0"/>
                                  </p:stCondLst>
                                  <p:childTnLst>
                                    <p:set>
                                      <p:cBhvr>
                                        <p:cTn id="142" dur="1" fill="hold">
                                          <p:stCondLst>
                                            <p:cond delay="0"/>
                                          </p:stCondLst>
                                        </p:cTn>
                                        <p:tgtEl>
                                          <p:spTgt spid="7">
                                            <p:txEl>
                                              <p:pRg st="13" end="13"/>
                                            </p:txEl>
                                          </p:spTgt>
                                        </p:tgtEl>
                                        <p:attrNameLst>
                                          <p:attrName>style.visibility</p:attrName>
                                        </p:attrNameLst>
                                      </p:cBhvr>
                                      <p:to>
                                        <p:strVal val="visible"/>
                                      </p:to>
                                    </p:set>
                                    <p:anim calcmode="lin" valueType="num">
                                      <p:cBhvr additive="base">
                                        <p:cTn id="143" dur="500" fill="hold"/>
                                        <p:tgtEl>
                                          <p:spTgt spid="7">
                                            <p:txEl>
                                              <p:pRg st="13" end="13"/>
                                            </p:txEl>
                                          </p:spTgt>
                                        </p:tgtEl>
                                        <p:attrNameLst>
                                          <p:attrName>ppt_x</p:attrName>
                                        </p:attrNameLst>
                                      </p:cBhvr>
                                      <p:tavLst>
                                        <p:tav tm="0">
                                          <p:val>
                                            <p:strVal val="0-#ppt_w/2"/>
                                          </p:val>
                                        </p:tav>
                                        <p:tav tm="100000">
                                          <p:val>
                                            <p:strVal val="#ppt_x"/>
                                          </p:val>
                                        </p:tav>
                                      </p:tavLst>
                                    </p:anim>
                                    <p:anim calcmode="lin" valueType="num">
                                      <p:cBhvr additive="base">
                                        <p:cTn id="144" dur="500" fill="hold"/>
                                        <p:tgtEl>
                                          <p:spTgt spid="7">
                                            <p:txEl>
                                              <p:pRg st="13" end="1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animBg="1"/>
      <p:bldP spid="10" grpId="1" animBg="1"/>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Isosceles Triangle 18">
            <a:extLst>
              <a:ext uri="{FF2B5EF4-FFF2-40B4-BE49-F238E27FC236}">
                <a16:creationId xmlns:a16="http://schemas.microsoft.com/office/drawing/2014/main" id="{9C1B6614-802D-4CE8-AE27-5CB5B6A29EFD}"/>
              </a:ext>
            </a:extLst>
          </p:cNvPr>
          <p:cNvSpPr/>
          <p:nvPr/>
        </p:nvSpPr>
        <p:spPr>
          <a:xfrm rot="15808893">
            <a:off x="5021081" y="5034029"/>
            <a:ext cx="1704897" cy="1291576"/>
          </a:xfrm>
          <a:prstGeom prst="triangle">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1219170"/>
            <a:endParaRPr lang="en-US" sz="2400">
              <a:solidFill>
                <a:prstClr val="white"/>
              </a:solidFill>
              <a:latin typeface="Calibri"/>
            </a:endParaRPr>
          </a:p>
        </p:txBody>
      </p:sp>
      <p:grpSp>
        <p:nvGrpSpPr>
          <p:cNvPr id="7" name="Group 6">
            <a:extLst>
              <a:ext uri="{FF2B5EF4-FFF2-40B4-BE49-F238E27FC236}">
                <a16:creationId xmlns:a16="http://schemas.microsoft.com/office/drawing/2014/main" id="{D4F4D176-0599-A440-46A4-A97F5EF040EA}"/>
              </a:ext>
            </a:extLst>
          </p:cNvPr>
          <p:cNvGrpSpPr/>
          <p:nvPr/>
        </p:nvGrpSpPr>
        <p:grpSpPr>
          <a:xfrm>
            <a:off x="2714380" y="1196871"/>
            <a:ext cx="5620240" cy="5116180"/>
            <a:chOff x="2776721" y="843808"/>
            <a:chExt cx="5620240" cy="5116180"/>
          </a:xfrm>
        </p:grpSpPr>
        <p:sp>
          <p:nvSpPr>
            <p:cNvPr id="16" name="Oval 15">
              <a:extLst>
                <a:ext uri="{FF2B5EF4-FFF2-40B4-BE49-F238E27FC236}">
                  <a16:creationId xmlns:a16="http://schemas.microsoft.com/office/drawing/2014/main" id="{24822394-6C59-490B-A5DB-5508A5729968}"/>
                </a:ext>
              </a:extLst>
            </p:cNvPr>
            <p:cNvSpPr/>
            <p:nvPr/>
          </p:nvSpPr>
          <p:spPr>
            <a:xfrm>
              <a:off x="6177515" y="1912709"/>
              <a:ext cx="182880" cy="18288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1219170"/>
              <a:endParaRPr lang="en-US" sz="2400">
                <a:solidFill>
                  <a:prstClr val="white"/>
                </a:solidFill>
                <a:latin typeface="Calibri"/>
              </a:endParaRPr>
            </a:p>
          </p:txBody>
        </p:sp>
        <p:sp>
          <p:nvSpPr>
            <p:cNvPr id="17" name="Isosceles Triangle 16">
              <a:extLst>
                <a:ext uri="{FF2B5EF4-FFF2-40B4-BE49-F238E27FC236}">
                  <a16:creationId xmlns:a16="http://schemas.microsoft.com/office/drawing/2014/main" id="{2F2252BB-6148-475F-B0F0-329BFFCEAFD0}"/>
                </a:ext>
              </a:extLst>
            </p:cNvPr>
            <p:cNvSpPr/>
            <p:nvPr/>
          </p:nvSpPr>
          <p:spPr>
            <a:xfrm rot="16200000">
              <a:off x="4084602" y="162129"/>
              <a:ext cx="2379973" cy="3743332"/>
            </a:xfrm>
            <a:prstGeom prst="triangle">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1219170"/>
              <a:endParaRPr lang="en-US" sz="2400">
                <a:solidFill>
                  <a:prstClr val="white"/>
                </a:solidFill>
                <a:latin typeface="Calibri"/>
              </a:endParaRPr>
            </a:p>
          </p:txBody>
        </p:sp>
        <p:sp>
          <p:nvSpPr>
            <p:cNvPr id="13" name="Oval 12">
              <a:extLst>
                <a:ext uri="{FF2B5EF4-FFF2-40B4-BE49-F238E27FC236}">
                  <a16:creationId xmlns:a16="http://schemas.microsoft.com/office/drawing/2014/main" id="{E559DC04-DEAD-4DFE-8ABE-857BF5DEC6D1}"/>
                </a:ext>
              </a:extLst>
            </p:cNvPr>
            <p:cNvSpPr/>
            <p:nvPr/>
          </p:nvSpPr>
          <p:spPr>
            <a:xfrm>
              <a:off x="3537729" y="3572081"/>
              <a:ext cx="182880" cy="18288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1219170"/>
              <a:endParaRPr lang="en-US" sz="2400">
                <a:solidFill>
                  <a:prstClr val="white"/>
                </a:solidFill>
                <a:latin typeface="Calibri"/>
              </a:endParaRPr>
            </a:p>
          </p:txBody>
        </p:sp>
        <p:sp>
          <p:nvSpPr>
            <p:cNvPr id="8" name="Oval 7">
              <a:extLst>
                <a:ext uri="{FF2B5EF4-FFF2-40B4-BE49-F238E27FC236}">
                  <a16:creationId xmlns:a16="http://schemas.microsoft.com/office/drawing/2014/main" id="{F1821F96-A7C7-4C02-857F-EEF03721AFAD}"/>
                </a:ext>
              </a:extLst>
            </p:cNvPr>
            <p:cNvSpPr/>
            <p:nvPr/>
          </p:nvSpPr>
          <p:spPr>
            <a:xfrm>
              <a:off x="6165068" y="5777108"/>
              <a:ext cx="182880" cy="18288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1219170"/>
              <a:endParaRPr lang="en-US" sz="2400">
                <a:solidFill>
                  <a:prstClr val="white"/>
                </a:solidFill>
                <a:latin typeface="Calibri"/>
              </a:endParaRPr>
            </a:p>
          </p:txBody>
        </p:sp>
        <p:sp>
          <p:nvSpPr>
            <p:cNvPr id="26" name="Isosceles Triangle 25">
              <a:extLst>
                <a:ext uri="{FF2B5EF4-FFF2-40B4-BE49-F238E27FC236}">
                  <a16:creationId xmlns:a16="http://schemas.microsoft.com/office/drawing/2014/main" id="{FF988B98-3A2B-4B64-9088-DBE7300AAFD4}"/>
                </a:ext>
              </a:extLst>
            </p:cNvPr>
            <p:cNvSpPr/>
            <p:nvPr/>
          </p:nvSpPr>
          <p:spPr>
            <a:xfrm rot="12498859">
              <a:off x="2776721" y="3286165"/>
              <a:ext cx="1704897" cy="1291576"/>
            </a:xfrm>
            <a:prstGeom prst="triangle">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1219170"/>
              <a:endParaRPr lang="en-US" sz="2400">
                <a:solidFill>
                  <a:prstClr val="white"/>
                </a:solidFill>
                <a:latin typeface="Calibri"/>
              </a:endParaRPr>
            </a:p>
          </p:txBody>
        </p:sp>
        <p:sp>
          <p:nvSpPr>
            <p:cNvPr id="4" name="Heptagon 3">
              <a:extLst>
                <a:ext uri="{FF2B5EF4-FFF2-40B4-BE49-F238E27FC236}">
                  <a16:creationId xmlns:a16="http://schemas.microsoft.com/office/drawing/2014/main" id="{CEA257F0-7B36-4C2D-A75D-38E024F11AFB}"/>
                </a:ext>
              </a:extLst>
            </p:cNvPr>
            <p:cNvSpPr/>
            <p:nvPr/>
          </p:nvSpPr>
          <p:spPr>
            <a:xfrm>
              <a:off x="7552516" y="3939839"/>
              <a:ext cx="304800" cy="304800"/>
            </a:xfrm>
            <a:prstGeom prst="heptag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1219170"/>
              <a:endParaRPr lang="en-US" sz="933">
                <a:solidFill>
                  <a:prstClr val="white"/>
                </a:solidFill>
                <a:latin typeface="Calibri"/>
              </a:endParaRPr>
            </a:p>
          </p:txBody>
        </p:sp>
        <p:sp>
          <p:nvSpPr>
            <p:cNvPr id="5" name="Heptagon 4">
              <a:extLst>
                <a:ext uri="{FF2B5EF4-FFF2-40B4-BE49-F238E27FC236}">
                  <a16:creationId xmlns:a16="http://schemas.microsoft.com/office/drawing/2014/main" id="{E27A079C-3F16-41DA-806D-DDBDB51A48A2}"/>
                </a:ext>
              </a:extLst>
            </p:cNvPr>
            <p:cNvSpPr/>
            <p:nvPr/>
          </p:nvSpPr>
          <p:spPr>
            <a:xfrm>
              <a:off x="3048317" y="1890784"/>
              <a:ext cx="304800" cy="304800"/>
            </a:xfrm>
            <a:prstGeom prst="heptag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1219170"/>
              <a:endParaRPr lang="en-US" sz="933">
                <a:solidFill>
                  <a:prstClr val="white"/>
                </a:solidFill>
                <a:latin typeface="Calibri"/>
              </a:endParaRPr>
            </a:p>
          </p:txBody>
        </p:sp>
        <p:sp>
          <p:nvSpPr>
            <p:cNvPr id="10" name="Arrow: Down 9">
              <a:extLst>
                <a:ext uri="{FF2B5EF4-FFF2-40B4-BE49-F238E27FC236}">
                  <a16:creationId xmlns:a16="http://schemas.microsoft.com/office/drawing/2014/main" id="{DA2B6438-80FA-4386-A329-96B598C87D40}"/>
                </a:ext>
              </a:extLst>
            </p:cNvPr>
            <p:cNvSpPr/>
            <p:nvPr/>
          </p:nvSpPr>
          <p:spPr>
            <a:xfrm>
              <a:off x="4884537" y="4908886"/>
              <a:ext cx="344879" cy="574908"/>
            </a:xfrm>
            <a:prstGeom prst="downArrow">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1219170"/>
              <a:endParaRPr lang="en-US" sz="2400">
                <a:solidFill>
                  <a:prstClr val="white"/>
                </a:solidFill>
                <a:latin typeface="Calibri"/>
              </a:endParaRPr>
            </a:p>
          </p:txBody>
        </p:sp>
        <p:sp>
          <p:nvSpPr>
            <p:cNvPr id="11" name="Heptagon 10">
              <a:extLst>
                <a:ext uri="{FF2B5EF4-FFF2-40B4-BE49-F238E27FC236}">
                  <a16:creationId xmlns:a16="http://schemas.microsoft.com/office/drawing/2014/main" id="{A3B862FD-C24E-464B-BC04-7B51F7FACA16}"/>
                </a:ext>
              </a:extLst>
            </p:cNvPr>
            <p:cNvSpPr/>
            <p:nvPr/>
          </p:nvSpPr>
          <p:spPr>
            <a:xfrm>
              <a:off x="4907437" y="4518611"/>
              <a:ext cx="304800" cy="304800"/>
            </a:xfrm>
            <a:prstGeom prst="heptag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1219170"/>
              <a:endParaRPr lang="en-US" sz="933">
                <a:solidFill>
                  <a:prstClr val="white"/>
                </a:solidFill>
                <a:latin typeface="Calibri"/>
              </a:endParaRPr>
            </a:p>
          </p:txBody>
        </p:sp>
        <p:sp>
          <p:nvSpPr>
            <p:cNvPr id="12" name="Isosceles Triangle 11">
              <a:extLst>
                <a:ext uri="{FF2B5EF4-FFF2-40B4-BE49-F238E27FC236}">
                  <a16:creationId xmlns:a16="http://schemas.microsoft.com/office/drawing/2014/main" id="{BDF42168-32BD-4492-863A-530FFDBD5E29}"/>
                </a:ext>
              </a:extLst>
            </p:cNvPr>
            <p:cNvSpPr/>
            <p:nvPr/>
          </p:nvSpPr>
          <p:spPr>
            <a:xfrm rot="17600241">
              <a:off x="3829883" y="925345"/>
              <a:ext cx="2811007" cy="4004200"/>
            </a:xfrm>
            <a:prstGeom prst="triangle">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1219170"/>
              <a:endParaRPr lang="en-US" sz="2400">
                <a:solidFill>
                  <a:prstClr val="white"/>
                </a:solidFill>
                <a:latin typeface="Calibri"/>
              </a:endParaRPr>
            </a:p>
          </p:txBody>
        </p:sp>
        <p:sp>
          <p:nvSpPr>
            <p:cNvPr id="9" name="Isosceles Triangle 8">
              <a:extLst>
                <a:ext uri="{FF2B5EF4-FFF2-40B4-BE49-F238E27FC236}">
                  <a16:creationId xmlns:a16="http://schemas.microsoft.com/office/drawing/2014/main" id="{5C17A423-DA99-41E4-89FA-C1D7C4A8EFA3}"/>
                </a:ext>
              </a:extLst>
            </p:cNvPr>
            <p:cNvSpPr/>
            <p:nvPr/>
          </p:nvSpPr>
          <p:spPr>
            <a:xfrm rot="5400000">
              <a:off x="5769022" y="3891952"/>
              <a:ext cx="1950221" cy="1375275"/>
            </a:xfrm>
            <a:prstGeom prst="triangle">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1219170"/>
              <a:endParaRPr lang="en-US" sz="2400">
                <a:solidFill>
                  <a:prstClr val="white"/>
                </a:solidFill>
                <a:latin typeface="Calibri"/>
              </a:endParaRPr>
            </a:p>
          </p:txBody>
        </p:sp>
        <p:sp>
          <p:nvSpPr>
            <p:cNvPr id="14" name="Isosceles Triangle 13">
              <a:extLst>
                <a:ext uri="{FF2B5EF4-FFF2-40B4-BE49-F238E27FC236}">
                  <a16:creationId xmlns:a16="http://schemas.microsoft.com/office/drawing/2014/main" id="{700CE0B0-4D1F-4443-BC83-B49F9EAFC5A3}"/>
                </a:ext>
              </a:extLst>
            </p:cNvPr>
            <p:cNvSpPr/>
            <p:nvPr/>
          </p:nvSpPr>
          <p:spPr>
            <a:xfrm rot="18540000">
              <a:off x="2958187" y="1698097"/>
              <a:ext cx="2888275" cy="2501468"/>
            </a:xfrm>
            <a:prstGeom prst="triangle">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1219170"/>
              <a:endParaRPr lang="en-US" sz="2400">
                <a:solidFill>
                  <a:prstClr val="white"/>
                </a:solidFill>
                <a:latin typeface="Calibri"/>
              </a:endParaRPr>
            </a:p>
          </p:txBody>
        </p:sp>
        <p:sp>
          <p:nvSpPr>
            <p:cNvPr id="15" name="Isosceles Triangle 14">
              <a:extLst>
                <a:ext uri="{FF2B5EF4-FFF2-40B4-BE49-F238E27FC236}">
                  <a16:creationId xmlns:a16="http://schemas.microsoft.com/office/drawing/2014/main" id="{143768D6-3B3A-4BD8-9E06-3A3FE8A0E1FD}"/>
                </a:ext>
              </a:extLst>
            </p:cNvPr>
            <p:cNvSpPr/>
            <p:nvPr/>
          </p:nvSpPr>
          <p:spPr>
            <a:xfrm rot="8165398">
              <a:off x="5164733" y="2481242"/>
              <a:ext cx="3232228" cy="1784265"/>
            </a:xfrm>
            <a:prstGeom prst="triangle">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1219170"/>
              <a:endParaRPr lang="en-US" sz="2400">
                <a:solidFill>
                  <a:prstClr val="white"/>
                </a:solidFill>
                <a:latin typeface="Calibri"/>
              </a:endParaRPr>
            </a:p>
          </p:txBody>
        </p:sp>
        <p:sp>
          <p:nvSpPr>
            <p:cNvPr id="18" name="Heptagon 17">
              <a:extLst>
                <a:ext uri="{FF2B5EF4-FFF2-40B4-BE49-F238E27FC236}">
                  <a16:creationId xmlns:a16="http://schemas.microsoft.com/office/drawing/2014/main" id="{E061FD87-C60C-4785-BE8E-3FBF2BA0B412}"/>
                </a:ext>
              </a:extLst>
            </p:cNvPr>
            <p:cNvSpPr/>
            <p:nvPr/>
          </p:nvSpPr>
          <p:spPr>
            <a:xfrm>
              <a:off x="4894292" y="5565145"/>
              <a:ext cx="304800" cy="304800"/>
            </a:xfrm>
            <a:prstGeom prst="heptag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1219170"/>
              <a:endParaRPr lang="en-US" sz="933">
                <a:solidFill>
                  <a:prstClr val="white"/>
                </a:solidFill>
                <a:latin typeface="Calibri"/>
              </a:endParaRPr>
            </a:p>
          </p:txBody>
        </p:sp>
        <p:sp>
          <p:nvSpPr>
            <p:cNvPr id="20" name="Heptagon 19">
              <a:extLst>
                <a:ext uri="{FF2B5EF4-FFF2-40B4-BE49-F238E27FC236}">
                  <a16:creationId xmlns:a16="http://schemas.microsoft.com/office/drawing/2014/main" id="{AA302C3B-F059-42CA-A741-EC0C8B47E52D}"/>
                </a:ext>
              </a:extLst>
            </p:cNvPr>
            <p:cNvSpPr/>
            <p:nvPr/>
          </p:nvSpPr>
          <p:spPr>
            <a:xfrm>
              <a:off x="7376787" y="4548036"/>
              <a:ext cx="304800" cy="304800"/>
            </a:xfrm>
            <a:prstGeom prst="heptag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1219170"/>
              <a:endParaRPr lang="en-US" sz="933">
                <a:solidFill>
                  <a:prstClr val="white"/>
                </a:solidFill>
                <a:latin typeface="Calibri"/>
              </a:endParaRPr>
            </a:p>
          </p:txBody>
        </p:sp>
        <p:sp>
          <p:nvSpPr>
            <p:cNvPr id="21" name="Arrow: Down 20">
              <a:extLst>
                <a:ext uri="{FF2B5EF4-FFF2-40B4-BE49-F238E27FC236}">
                  <a16:creationId xmlns:a16="http://schemas.microsoft.com/office/drawing/2014/main" id="{B9884C10-4048-42BB-B5BF-B86DEE0BDABE}"/>
                </a:ext>
              </a:extLst>
            </p:cNvPr>
            <p:cNvSpPr/>
            <p:nvPr/>
          </p:nvSpPr>
          <p:spPr>
            <a:xfrm rot="1744866">
              <a:off x="7440497" y="4279971"/>
              <a:ext cx="344879" cy="284468"/>
            </a:xfrm>
            <a:prstGeom prst="downArrow">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1219170"/>
              <a:endParaRPr lang="en-US" sz="2400">
                <a:solidFill>
                  <a:prstClr val="white"/>
                </a:solidFill>
                <a:latin typeface="Calibri"/>
              </a:endParaRPr>
            </a:p>
          </p:txBody>
        </p:sp>
        <p:sp>
          <p:nvSpPr>
            <p:cNvPr id="22" name="Arrow: Down 21">
              <a:extLst>
                <a:ext uri="{FF2B5EF4-FFF2-40B4-BE49-F238E27FC236}">
                  <a16:creationId xmlns:a16="http://schemas.microsoft.com/office/drawing/2014/main" id="{F81D5D62-5370-4AD7-93F9-DEA4E02867E5}"/>
                </a:ext>
              </a:extLst>
            </p:cNvPr>
            <p:cNvSpPr/>
            <p:nvPr/>
          </p:nvSpPr>
          <p:spPr>
            <a:xfrm rot="5400000">
              <a:off x="3944389" y="4104936"/>
              <a:ext cx="344879" cy="1158197"/>
            </a:xfrm>
            <a:prstGeom prst="downArrow">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1219170"/>
              <a:endParaRPr lang="en-US" sz="2400">
                <a:solidFill>
                  <a:prstClr val="white"/>
                </a:solidFill>
                <a:latin typeface="Calibri"/>
              </a:endParaRPr>
            </a:p>
          </p:txBody>
        </p:sp>
        <p:sp>
          <p:nvSpPr>
            <p:cNvPr id="23" name="Heptagon 22">
              <a:extLst>
                <a:ext uri="{FF2B5EF4-FFF2-40B4-BE49-F238E27FC236}">
                  <a16:creationId xmlns:a16="http://schemas.microsoft.com/office/drawing/2014/main" id="{E6ECEC45-2485-48E5-B800-F5D283EE8581}"/>
                </a:ext>
              </a:extLst>
            </p:cNvPr>
            <p:cNvSpPr/>
            <p:nvPr/>
          </p:nvSpPr>
          <p:spPr>
            <a:xfrm>
              <a:off x="3093156" y="4496675"/>
              <a:ext cx="304800" cy="304800"/>
            </a:xfrm>
            <a:prstGeom prst="heptag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1219170"/>
              <a:endParaRPr lang="en-US" sz="933">
                <a:solidFill>
                  <a:prstClr val="white"/>
                </a:solidFill>
                <a:latin typeface="Calibri"/>
              </a:endParaRPr>
            </a:p>
          </p:txBody>
        </p:sp>
        <p:sp>
          <p:nvSpPr>
            <p:cNvPr id="25" name="Isosceles Triangle 24">
              <a:extLst>
                <a:ext uri="{FF2B5EF4-FFF2-40B4-BE49-F238E27FC236}">
                  <a16:creationId xmlns:a16="http://schemas.microsoft.com/office/drawing/2014/main" id="{0517DFDB-2727-4E42-A9DC-2E166FA604CF}"/>
                </a:ext>
              </a:extLst>
            </p:cNvPr>
            <p:cNvSpPr/>
            <p:nvPr/>
          </p:nvSpPr>
          <p:spPr>
            <a:xfrm rot="15808893">
              <a:off x="4988813" y="3890917"/>
              <a:ext cx="1704897" cy="1291576"/>
            </a:xfrm>
            <a:prstGeom prst="triangle">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1219170"/>
              <a:endParaRPr lang="en-US" sz="2400">
                <a:solidFill>
                  <a:prstClr val="white"/>
                </a:solidFill>
                <a:latin typeface="Calibri"/>
              </a:endParaRPr>
            </a:p>
          </p:txBody>
        </p:sp>
      </p:grpSp>
      <p:sp>
        <p:nvSpPr>
          <p:cNvPr id="3" name="Title 3">
            <a:extLst>
              <a:ext uri="{FF2B5EF4-FFF2-40B4-BE49-F238E27FC236}">
                <a16:creationId xmlns:a16="http://schemas.microsoft.com/office/drawing/2014/main" id="{5C0FCFAE-70B9-524B-333E-5EF05EAFCEFC}"/>
              </a:ext>
            </a:extLst>
          </p:cNvPr>
          <p:cNvSpPr txBox="1">
            <a:spLocks/>
          </p:cNvSpPr>
          <p:nvPr/>
        </p:nvSpPr>
        <p:spPr>
          <a:xfrm>
            <a:off x="266700" y="279400"/>
            <a:ext cx="10515600" cy="75882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500" b="1" spc="300" dirty="0">
                <a:solidFill>
                  <a:srgbClr val="00205B"/>
                </a:solidFill>
                <a:latin typeface="Alt Gothic Comp ATF" panose="020B0608040502040204" pitchFamily="34" charset="0"/>
              </a:rPr>
              <a:t>ON &amp; OFF BALL RESPONSIBILITIES</a:t>
            </a:r>
          </a:p>
        </p:txBody>
      </p:sp>
    </p:spTree>
    <p:extLst>
      <p:ext uri="{BB962C8B-B14F-4D97-AF65-F5344CB8AC3E}">
        <p14:creationId xmlns:p14="http://schemas.microsoft.com/office/powerpoint/2010/main" val="302746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xit" presetSubtype="0" fill="hold" grpId="1" nodeType="withEffect">
                                  <p:stCondLst>
                                    <p:cond delay="0"/>
                                  </p:stCondLst>
                                  <p:childTnLst>
                                    <p:set>
                                      <p:cBhvr>
                                        <p:cTn id="8" dur="1" fill="hold">
                                          <p:stCondLst>
                                            <p:cond delay="0"/>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9"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ptagon 3">
            <a:extLst>
              <a:ext uri="{FF2B5EF4-FFF2-40B4-BE49-F238E27FC236}">
                <a16:creationId xmlns:a16="http://schemas.microsoft.com/office/drawing/2014/main" id="{CEA257F0-7B36-4C2D-A75D-38E024F11AFB}"/>
              </a:ext>
            </a:extLst>
          </p:cNvPr>
          <p:cNvSpPr/>
          <p:nvPr/>
        </p:nvSpPr>
        <p:spPr>
          <a:xfrm>
            <a:off x="7912353" y="3907268"/>
            <a:ext cx="304800" cy="304800"/>
          </a:xfrm>
          <a:prstGeom prst="heptag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1219170"/>
            <a:r>
              <a:rPr lang="en-US" sz="933" b="1">
                <a:solidFill>
                  <a:prstClr val="white"/>
                </a:solidFill>
                <a:latin typeface="Calibri"/>
              </a:rPr>
              <a:t>S</a:t>
            </a:r>
          </a:p>
        </p:txBody>
      </p:sp>
      <p:sp>
        <p:nvSpPr>
          <p:cNvPr id="5" name="Heptagon 4">
            <a:extLst>
              <a:ext uri="{FF2B5EF4-FFF2-40B4-BE49-F238E27FC236}">
                <a16:creationId xmlns:a16="http://schemas.microsoft.com/office/drawing/2014/main" id="{E27A079C-3F16-41DA-806D-DDBDB51A48A2}"/>
              </a:ext>
            </a:extLst>
          </p:cNvPr>
          <p:cNvSpPr/>
          <p:nvPr/>
        </p:nvSpPr>
        <p:spPr>
          <a:xfrm>
            <a:off x="3437296" y="1870083"/>
            <a:ext cx="304800" cy="304800"/>
          </a:xfrm>
          <a:prstGeom prst="heptag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1219170"/>
            <a:r>
              <a:rPr lang="en-US" sz="933" b="1">
                <a:solidFill>
                  <a:prstClr val="white"/>
                </a:solidFill>
                <a:latin typeface="Calibri"/>
              </a:rPr>
              <a:t>T</a:t>
            </a:r>
          </a:p>
        </p:txBody>
      </p:sp>
      <p:sp>
        <p:nvSpPr>
          <p:cNvPr id="8" name="Heptagon 7">
            <a:extLst>
              <a:ext uri="{FF2B5EF4-FFF2-40B4-BE49-F238E27FC236}">
                <a16:creationId xmlns:a16="http://schemas.microsoft.com/office/drawing/2014/main" id="{E1D8D84D-F062-4DEF-92EB-4D861551F739}"/>
              </a:ext>
            </a:extLst>
          </p:cNvPr>
          <p:cNvSpPr/>
          <p:nvPr/>
        </p:nvSpPr>
        <p:spPr>
          <a:xfrm>
            <a:off x="4567957" y="4466452"/>
            <a:ext cx="304800" cy="304800"/>
          </a:xfrm>
          <a:prstGeom prst="heptag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1219170"/>
            <a:r>
              <a:rPr lang="en-US" sz="933" b="1">
                <a:solidFill>
                  <a:prstClr val="white"/>
                </a:solidFill>
                <a:latin typeface="Calibri"/>
              </a:rPr>
              <a:t>L</a:t>
            </a:r>
          </a:p>
        </p:txBody>
      </p:sp>
      <p:sp>
        <p:nvSpPr>
          <p:cNvPr id="9" name="Freeform: Shape 8">
            <a:extLst>
              <a:ext uri="{FF2B5EF4-FFF2-40B4-BE49-F238E27FC236}">
                <a16:creationId xmlns:a16="http://schemas.microsoft.com/office/drawing/2014/main" id="{2DE9A56A-2E03-4905-BF35-DB5C5A4FA03E}"/>
              </a:ext>
            </a:extLst>
          </p:cNvPr>
          <p:cNvSpPr/>
          <p:nvPr/>
        </p:nvSpPr>
        <p:spPr>
          <a:xfrm>
            <a:off x="1112520" y="1387588"/>
            <a:ext cx="9982199" cy="5076765"/>
          </a:xfrm>
          <a:custGeom>
            <a:avLst/>
            <a:gdLst>
              <a:gd name="connsiteX0" fmla="*/ 31751 w 7517130"/>
              <a:gd name="connsiteY0" fmla="*/ 0 h 4008120"/>
              <a:gd name="connsiteX1" fmla="*/ 53976 w 7517130"/>
              <a:gd name="connsiteY1" fmla="*/ 0 h 4008120"/>
              <a:gd name="connsiteX2" fmla="*/ 158749 w 7517130"/>
              <a:gd name="connsiteY2" fmla="*/ 0 h 4008120"/>
              <a:gd name="connsiteX3" fmla="*/ 7489824 w 7517130"/>
              <a:gd name="connsiteY3" fmla="*/ 0 h 4008120"/>
              <a:gd name="connsiteX4" fmla="*/ 7517130 w 7517130"/>
              <a:gd name="connsiteY4" fmla="*/ 27306 h 4008120"/>
              <a:gd name="connsiteX5" fmla="*/ 7517130 w 7517130"/>
              <a:gd name="connsiteY5" fmla="*/ 136524 h 4008120"/>
              <a:gd name="connsiteX6" fmla="*/ 7489824 w 7517130"/>
              <a:gd name="connsiteY6" fmla="*/ 163830 h 4008120"/>
              <a:gd name="connsiteX7" fmla="*/ 190500 w 7517130"/>
              <a:gd name="connsiteY7" fmla="*/ 163830 h 4008120"/>
              <a:gd name="connsiteX8" fmla="*/ 190500 w 7517130"/>
              <a:gd name="connsiteY8" fmla="*/ 3976369 h 4008120"/>
              <a:gd name="connsiteX9" fmla="*/ 158749 w 7517130"/>
              <a:gd name="connsiteY9" fmla="*/ 4008120 h 4008120"/>
              <a:gd name="connsiteX10" fmla="*/ 31751 w 7517130"/>
              <a:gd name="connsiteY10" fmla="*/ 4008120 h 4008120"/>
              <a:gd name="connsiteX11" fmla="*/ 0 w 7517130"/>
              <a:gd name="connsiteY11" fmla="*/ 3976369 h 4008120"/>
              <a:gd name="connsiteX12" fmla="*/ 0 w 7517130"/>
              <a:gd name="connsiteY12" fmla="*/ 31751 h 4008120"/>
              <a:gd name="connsiteX13" fmla="*/ 31751 w 7517130"/>
              <a:gd name="connsiteY13" fmla="*/ 0 h 4008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517130" h="4008120">
                <a:moveTo>
                  <a:pt x="31751" y="0"/>
                </a:moveTo>
                <a:lnTo>
                  <a:pt x="53976" y="0"/>
                </a:lnTo>
                <a:lnTo>
                  <a:pt x="158749" y="0"/>
                </a:lnTo>
                <a:lnTo>
                  <a:pt x="7489824" y="0"/>
                </a:lnTo>
                <a:cubicBezTo>
                  <a:pt x="7504905" y="0"/>
                  <a:pt x="7517130" y="12225"/>
                  <a:pt x="7517130" y="27306"/>
                </a:cubicBezTo>
                <a:lnTo>
                  <a:pt x="7517130" y="136524"/>
                </a:lnTo>
                <a:cubicBezTo>
                  <a:pt x="7517130" y="151605"/>
                  <a:pt x="7504905" y="163830"/>
                  <a:pt x="7489824" y="163830"/>
                </a:cubicBezTo>
                <a:lnTo>
                  <a:pt x="190500" y="163830"/>
                </a:lnTo>
                <a:lnTo>
                  <a:pt x="190500" y="3976369"/>
                </a:lnTo>
                <a:cubicBezTo>
                  <a:pt x="190500" y="3993905"/>
                  <a:pt x="176285" y="4008120"/>
                  <a:pt x="158749" y="4008120"/>
                </a:cubicBezTo>
                <a:lnTo>
                  <a:pt x="31751" y="4008120"/>
                </a:lnTo>
                <a:cubicBezTo>
                  <a:pt x="14215" y="4008120"/>
                  <a:pt x="0" y="3993905"/>
                  <a:pt x="0" y="3976369"/>
                </a:cubicBezTo>
                <a:lnTo>
                  <a:pt x="0" y="31751"/>
                </a:lnTo>
                <a:cubicBezTo>
                  <a:pt x="0" y="14215"/>
                  <a:pt x="14215" y="0"/>
                  <a:pt x="31751" y="0"/>
                </a:cubicBezTo>
                <a:close/>
              </a:path>
            </a:pathLst>
          </a:cu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1219170"/>
            <a:endParaRPr lang="en-US" sz="2400">
              <a:solidFill>
                <a:prstClr val="white"/>
              </a:solidFill>
              <a:latin typeface="Calibri"/>
            </a:endParaRPr>
          </a:p>
        </p:txBody>
      </p:sp>
      <p:sp>
        <p:nvSpPr>
          <p:cNvPr id="7" name="Rectangle: Rounded Corners 6">
            <a:extLst>
              <a:ext uri="{FF2B5EF4-FFF2-40B4-BE49-F238E27FC236}">
                <a16:creationId xmlns:a16="http://schemas.microsoft.com/office/drawing/2014/main" id="{709BE26B-C6B5-4B02-8856-6715D60E27BB}"/>
              </a:ext>
            </a:extLst>
          </p:cNvPr>
          <p:cNvSpPr/>
          <p:nvPr/>
        </p:nvSpPr>
        <p:spPr>
          <a:xfrm>
            <a:off x="10843555" y="1387588"/>
            <a:ext cx="251164" cy="4956704"/>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1219170"/>
            <a:endParaRPr lang="en-US" sz="2400">
              <a:solidFill>
                <a:prstClr val="white"/>
              </a:solidFill>
              <a:latin typeface="Calibri"/>
            </a:endParaRPr>
          </a:p>
        </p:txBody>
      </p:sp>
      <p:sp>
        <p:nvSpPr>
          <p:cNvPr id="10" name="Rectangle: Rounded Corners 9">
            <a:extLst>
              <a:ext uri="{FF2B5EF4-FFF2-40B4-BE49-F238E27FC236}">
                <a16:creationId xmlns:a16="http://schemas.microsoft.com/office/drawing/2014/main" id="{53152213-2FBA-4592-9009-21BEF6403EBF}"/>
              </a:ext>
            </a:extLst>
          </p:cNvPr>
          <p:cNvSpPr/>
          <p:nvPr/>
        </p:nvSpPr>
        <p:spPr>
          <a:xfrm>
            <a:off x="1097280" y="6240833"/>
            <a:ext cx="9982200" cy="22352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1219170"/>
            <a:endParaRPr lang="en-US" sz="2400">
              <a:solidFill>
                <a:prstClr val="white"/>
              </a:solidFill>
              <a:latin typeface="Calibri"/>
            </a:endParaRPr>
          </a:p>
        </p:txBody>
      </p:sp>
      <p:sp>
        <p:nvSpPr>
          <p:cNvPr id="3" name="Title 3">
            <a:extLst>
              <a:ext uri="{FF2B5EF4-FFF2-40B4-BE49-F238E27FC236}">
                <a16:creationId xmlns:a16="http://schemas.microsoft.com/office/drawing/2014/main" id="{60210AC7-228B-0519-78F9-441B1CDF16E5}"/>
              </a:ext>
            </a:extLst>
          </p:cNvPr>
          <p:cNvSpPr txBox="1">
            <a:spLocks/>
          </p:cNvSpPr>
          <p:nvPr/>
        </p:nvSpPr>
        <p:spPr>
          <a:xfrm>
            <a:off x="266700" y="279400"/>
            <a:ext cx="10515600" cy="75882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500" b="1" spc="300" dirty="0">
                <a:latin typeface="Alt Gothic Comp ATF" panose="020B0608040502040204" pitchFamily="34" charset="0"/>
              </a:rPr>
              <a:t>LINE RESPONSIBILITIES</a:t>
            </a:r>
          </a:p>
        </p:txBody>
      </p:sp>
    </p:spTree>
    <p:extLst>
      <p:ext uri="{BB962C8B-B14F-4D97-AF65-F5344CB8AC3E}">
        <p14:creationId xmlns:p14="http://schemas.microsoft.com/office/powerpoint/2010/main" val="173139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3000"/>
                                        <p:tgtEl>
                                          <p:spTgt spid="7"/>
                                        </p:tgtEl>
                                      </p:cBhvr>
                                    </p:animEffect>
                                  </p:childTnLst>
                                </p:cTn>
                              </p:par>
                              <p:par>
                                <p:cTn id="8" presetID="6" presetClass="emph" presetSubtype="0" accel="50000" decel="50000" autoRev="1" fill="hold" grpId="0" nodeType="withEffect">
                                  <p:stCondLst>
                                    <p:cond delay="0"/>
                                  </p:stCondLst>
                                  <p:childTnLst>
                                    <p:animScale>
                                      <p:cBhvr>
                                        <p:cTn id="9" dur="5000" fill="hold"/>
                                        <p:tgtEl>
                                          <p:spTgt spid="4"/>
                                        </p:tgtEl>
                                      </p:cBhvr>
                                      <p:by x="400000" y="400000"/>
                                    </p:animScale>
                                  </p:childTnLst>
                                </p:cTn>
                              </p:par>
                            </p:childTnLst>
                          </p:cTn>
                        </p:par>
                      </p:childTnLst>
                    </p:cTn>
                  </p:par>
                  <p:par>
                    <p:cTn id="10" fill="hold">
                      <p:stCondLst>
                        <p:cond delay="indefinite"/>
                      </p:stCondLst>
                      <p:childTnLst>
                        <p:par>
                          <p:cTn id="11" fill="hold">
                            <p:stCondLst>
                              <p:cond delay="0"/>
                            </p:stCondLst>
                            <p:childTnLst>
                              <p:par>
                                <p:cTn id="12" presetID="1" presetClass="exit" presetSubtype="0" fill="hold" grpId="1" nodeType="clickEffect">
                                  <p:stCondLst>
                                    <p:cond delay="0"/>
                                  </p:stCondLst>
                                  <p:childTnLst>
                                    <p:set>
                                      <p:cBhvr>
                                        <p:cTn id="13" dur="1" fill="hold">
                                          <p:stCondLst>
                                            <p:cond delay="0"/>
                                          </p:stCondLst>
                                        </p:cTn>
                                        <p:tgtEl>
                                          <p:spTgt spid="7"/>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dissolve">
                                      <p:cBhvr>
                                        <p:cTn id="18" dur="3000"/>
                                        <p:tgtEl>
                                          <p:spTgt spid="9"/>
                                        </p:tgtEl>
                                      </p:cBhvr>
                                    </p:animEffect>
                                  </p:childTnLst>
                                </p:cTn>
                              </p:par>
                              <p:par>
                                <p:cTn id="19" presetID="6" presetClass="emph" presetSubtype="0" accel="50000" decel="50000" autoRev="1" fill="hold" grpId="0" nodeType="withEffect">
                                  <p:stCondLst>
                                    <p:cond delay="0"/>
                                  </p:stCondLst>
                                  <p:childTnLst>
                                    <p:animScale>
                                      <p:cBhvr>
                                        <p:cTn id="20" dur="5000" fill="hold"/>
                                        <p:tgtEl>
                                          <p:spTgt spid="5"/>
                                        </p:tgtEl>
                                      </p:cBhvr>
                                      <p:by x="400000" y="400000"/>
                                    </p:animScale>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9"/>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dissolve">
                                      <p:cBhvr>
                                        <p:cTn id="29" dur="3000"/>
                                        <p:tgtEl>
                                          <p:spTgt spid="10"/>
                                        </p:tgtEl>
                                      </p:cBhvr>
                                    </p:animEffect>
                                  </p:childTnLst>
                                </p:cTn>
                              </p:par>
                              <p:par>
                                <p:cTn id="30" presetID="6" presetClass="emph" presetSubtype="0" accel="50000" decel="50000" autoRev="1" fill="hold" grpId="0" nodeType="withEffect">
                                  <p:stCondLst>
                                    <p:cond delay="0"/>
                                  </p:stCondLst>
                                  <p:childTnLst>
                                    <p:animScale>
                                      <p:cBhvr>
                                        <p:cTn id="31" dur="5000" fill="hold"/>
                                        <p:tgtEl>
                                          <p:spTgt spid="8"/>
                                        </p:tgtEl>
                                      </p:cBhvr>
                                      <p:by x="400000" y="4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animBg="1"/>
      <p:bldP spid="9" grpId="0" animBg="1"/>
      <p:bldP spid="9" grpId="1" animBg="1"/>
      <p:bldP spid="7" grpId="0" animBg="1"/>
      <p:bldP spid="7" grpId="1" animBg="1"/>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ptagon 3">
            <a:extLst>
              <a:ext uri="{FF2B5EF4-FFF2-40B4-BE49-F238E27FC236}">
                <a16:creationId xmlns:a16="http://schemas.microsoft.com/office/drawing/2014/main" id="{CEA257F0-7B36-4C2D-A75D-38E024F11AFB}"/>
              </a:ext>
            </a:extLst>
          </p:cNvPr>
          <p:cNvSpPr/>
          <p:nvPr/>
        </p:nvSpPr>
        <p:spPr>
          <a:xfrm>
            <a:off x="7983907" y="4240778"/>
            <a:ext cx="304800" cy="304800"/>
          </a:xfrm>
          <a:prstGeom prst="heptag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1219170"/>
            <a:r>
              <a:rPr lang="en-US" sz="933" b="1">
                <a:solidFill>
                  <a:prstClr val="white"/>
                </a:solidFill>
                <a:latin typeface="Calibri"/>
              </a:rPr>
              <a:t>S</a:t>
            </a:r>
          </a:p>
        </p:txBody>
      </p:sp>
      <p:sp>
        <p:nvSpPr>
          <p:cNvPr id="5" name="Heptagon 4">
            <a:extLst>
              <a:ext uri="{FF2B5EF4-FFF2-40B4-BE49-F238E27FC236}">
                <a16:creationId xmlns:a16="http://schemas.microsoft.com/office/drawing/2014/main" id="{E27A079C-3F16-41DA-806D-DDBDB51A48A2}"/>
              </a:ext>
            </a:extLst>
          </p:cNvPr>
          <p:cNvSpPr/>
          <p:nvPr/>
        </p:nvSpPr>
        <p:spPr>
          <a:xfrm>
            <a:off x="3437296" y="1870083"/>
            <a:ext cx="304800" cy="304800"/>
          </a:xfrm>
          <a:prstGeom prst="heptag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1219170"/>
            <a:r>
              <a:rPr lang="en-US" sz="933" b="1">
                <a:solidFill>
                  <a:prstClr val="white"/>
                </a:solidFill>
                <a:latin typeface="Calibri"/>
              </a:rPr>
              <a:t>T</a:t>
            </a:r>
          </a:p>
        </p:txBody>
      </p:sp>
      <p:sp>
        <p:nvSpPr>
          <p:cNvPr id="8" name="Heptagon 7">
            <a:extLst>
              <a:ext uri="{FF2B5EF4-FFF2-40B4-BE49-F238E27FC236}">
                <a16:creationId xmlns:a16="http://schemas.microsoft.com/office/drawing/2014/main" id="{E1D8D84D-F062-4DEF-92EB-4D861551F739}"/>
              </a:ext>
            </a:extLst>
          </p:cNvPr>
          <p:cNvSpPr/>
          <p:nvPr/>
        </p:nvSpPr>
        <p:spPr>
          <a:xfrm>
            <a:off x="4509371" y="4773014"/>
            <a:ext cx="304800" cy="304800"/>
          </a:xfrm>
          <a:prstGeom prst="heptag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1219170"/>
            <a:r>
              <a:rPr lang="en-US" sz="933" b="1">
                <a:solidFill>
                  <a:prstClr val="white"/>
                </a:solidFill>
                <a:latin typeface="Calibri"/>
              </a:rPr>
              <a:t>L</a:t>
            </a:r>
          </a:p>
        </p:txBody>
      </p:sp>
      <p:sp>
        <p:nvSpPr>
          <p:cNvPr id="6" name="Oval 5">
            <a:extLst>
              <a:ext uri="{FF2B5EF4-FFF2-40B4-BE49-F238E27FC236}">
                <a16:creationId xmlns:a16="http://schemas.microsoft.com/office/drawing/2014/main" id="{3D12A5AF-38FF-4BD1-A8DB-ED7096D1C64F}"/>
              </a:ext>
            </a:extLst>
          </p:cNvPr>
          <p:cNvSpPr/>
          <p:nvPr/>
        </p:nvSpPr>
        <p:spPr>
          <a:xfrm>
            <a:off x="5133871" y="2929244"/>
            <a:ext cx="182880" cy="18288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1219170"/>
            <a:endParaRPr lang="en-US" sz="2400">
              <a:solidFill>
                <a:prstClr val="white"/>
              </a:solidFill>
              <a:latin typeface="Calibri"/>
            </a:endParaRPr>
          </a:p>
        </p:txBody>
      </p:sp>
      <p:sp>
        <p:nvSpPr>
          <p:cNvPr id="7" name="Oval 6">
            <a:extLst>
              <a:ext uri="{FF2B5EF4-FFF2-40B4-BE49-F238E27FC236}">
                <a16:creationId xmlns:a16="http://schemas.microsoft.com/office/drawing/2014/main" id="{78C2B0F8-2F84-474D-809F-79A59EF0B027}"/>
              </a:ext>
            </a:extLst>
          </p:cNvPr>
          <p:cNvSpPr/>
          <p:nvPr/>
        </p:nvSpPr>
        <p:spPr>
          <a:xfrm>
            <a:off x="6241033" y="4771252"/>
            <a:ext cx="182880" cy="18288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1219170"/>
            <a:endParaRPr lang="en-US" sz="2400">
              <a:solidFill>
                <a:prstClr val="white"/>
              </a:solidFill>
              <a:latin typeface="Calibri"/>
            </a:endParaRPr>
          </a:p>
        </p:txBody>
      </p:sp>
      <p:sp>
        <p:nvSpPr>
          <p:cNvPr id="2" name="Isosceles Triangle 1">
            <a:extLst>
              <a:ext uri="{FF2B5EF4-FFF2-40B4-BE49-F238E27FC236}">
                <a16:creationId xmlns:a16="http://schemas.microsoft.com/office/drawing/2014/main" id="{5EFF9CE7-A264-4CD3-9719-D53FFDEFB6C1}"/>
              </a:ext>
            </a:extLst>
          </p:cNvPr>
          <p:cNvSpPr/>
          <p:nvPr/>
        </p:nvSpPr>
        <p:spPr>
          <a:xfrm rot="18693914">
            <a:off x="3847415" y="1826160"/>
            <a:ext cx="1441083" cy="2100273"/>
          </a:xfrm>
          <a:prstGeom prst="triangle">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1219170"/>
            <a:endParaRPr lang="en-US" sz="2400">
              <a:solidFill>
                <a:prstClr val="white"/>
              </a:solidFill>
              <a:latin typeface="Calibri"/>
            </a:endParaRPr>
          </a:p>
        </p:txBody>
      </p:sp>
      <p:sp>
        <p:nvSpPr>
          <p:cNvPr id="9" name="Isosceles Triangle 8">
            <a:extLst>
              <a:ext uri="{FF2B5EF4-FFF2-40B4-BE49-F238E27FC236}">
                <a16:creationId xmlns:a16="http://schemas.microsoft.com/office/drawing/2014/main" id="{FE7E18A1-254A-43B3-9D8F-975EEF5524E2}"/>
              </a:ext>
            </a:extLst>
          </p:cNvPr>
          <p:cNvSpPr/>
          <p:nvPr/>
        </p:nvSpPr>
        <p:spPr>
          <a:xfrm rot="6218991">
            <a:off x="5916731" y="2572041"/>
            <a:ext cx="1441083" cy="2921684"/>
          </a:xfrm>
          <a:prstGeom prst="triangle">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1219170"/>
            <a:endParaRPr lang="en-US" sz="2400">
              <a:solidFill>
                <a:prstClr val="white"/>
              </a:solidFill>
              <a:latin typeface="Calibri"/>
            </a:endParaRPr>
          </a:p>
        </p:txBody>
      </p:sp>
      <p:sp>
        <p:nvSpPr>
          <p:cNvPr id="10" name="Isosceles Triangle 9">
            <a:extLst>
              <a:ext uri="{FF2B5EF4-FFF2-40B4-BE49-F238E27FC236}">
                <a16:creationId xmlns:a16="http://schemas.microsoft.com/office/drawing/2014/main" id="{AF765CD3-F691-43F9-9A48-C951CB7658D6}"/>
              </a:ext>
            </a:extLst>
          </p:cNvPr>
          <p:cNvSpPr/>
          <p:nvPr/>
        </p:nvSpPr>
        <p:spPr>
          <a:xfrm rot="15019330">
            <a:off x="4783597" y="3728494"/>
            <a:ext cx="1481805" cy="1771063"/>
          </a:xfrm>
          <a:prstGeom prst="triangle">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1219170"/>
            <a:endParaRPr lang="en-US" sz="2400">
              <a:solidFill>
                <a:prstClr val="white"/>
              </a:solidFill>
              <a:latin typeface="Calibri"/>
            </a:endParaRPr>
          </a:p>
        </p:txBody>
      </p:sp>
      <p:sp>
        <p:nvSpPr>
          <p:cNvPr id="11" name="Arrow: Right 10">
            <a:extLst>
              <a:ext uri="{FF2B5EF4-FFF2-40B4-BE49-F238E27FC236}">
                <a16:creationId xmlns:a16="http://schemas.microsoft.com/office/drawing/2014/main" id="{CDEB0868-F182-4578-8DBC-7801FA497C47}"/>
              </a:ext>
            </a:extLst>
          </p:cNvPr>
          <p:cNvSpPr/>
          <p:nvPr/>
        </p:nvSpPr>
        <p:spPr>
          <a:xfrm>
            <a:off x="4843055" y="4789305"/>
            <a:ext cx="844100" cy="354309"/>
          </a:xfrm>
          <a:prstGeom prst="rightArrow">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1219170"/>
            <a:endParaRPr lang="en-US" sz="2400">
              <a:solidFill>
                <a:prstClr val="white"/>
              </a:solidFill>
              <a:latin typeface="Calibri"/>
            </a:endParaRPr>
          </a:p>
        </p:txBody>
      </p:sp>
      <p:sp>
        <p:nvSpPr>
          <p:cNvPr id="12" name="Arrow: Right 11">
            <a:extLst>
              <a:ext uri="{FF2B5EF4-FFF2-40B4-BE49-F238E27FC236}">
                <a16:creationId xmlns:a16="http://schemas.microsoft.com/office/drawing/2014/main" id="{E44DDF52-3211-4F86-B5D6-1BF94894B256}"/>
              </a:ext>
            </a:extLst>
          </p:cNvPr>
          <p:cNvSpPr/>
          <p:nvPr/>
        </p:nvSpPr>
        <p:spPr>
          <a:xfrm rot="10800000" flipV="1">
            <a:off x="6584003" y="4240778"/>
            <a:ext cx="1375367" cy="345776"/>
          </a:xfrm>
          <a:prstGeom prst="rightArrow">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1219170"/>
            <a:endParaRPr lang="en-US" sz="2400">
              <a:solidFill>
                <a:prstClr val="white"/>
              </a:solidFill>
              <a:latin typeface="Calibri"/>
            </a:endParaRPr>
          </a:p>
        </p:txBody>
      </p:sp>
      <p:sp>
        <p:nvSpPr>
          <p:cNvPr id="13" name="Arrow: Right 12">
            <a:extLst>
              <a:ext uri="{FF2B5EF4-FFF2-40B4-BE49-F238E27FC236}">
                <a16:creationId xmlns:a16="http://schemas.microsoft.com/office/drawing/2014/main" id="{0194AFA1-7B5A-4273-870D-DA84B02EA639}"/>
              </a:ext>
            </a:extLst>
          </p:cNvPr>
          <p:cNvSpPr/>
          <p:nvPr/>
        </p:nvSpPr>
        <p:spPr>
          <a:xfrm rot="1507865">
            <a:off x="3792039" y="2039308"/>
            <a:ext cx="600853" cy="354309"/>
          </a:xfrm>
          <a:prstGeom prst="rightArrow">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1219170"/>
            <a:endParaRPr lang="en-US" sz="2400">
              <a:solidFill>
                <a:prstClr val="white"/>
              </a:solidFill>
              <a:latin typeface="Calibri"/>
            </a:endParaRPr>
          </a:p>
        </p:txBody>
      </p:sp>
      <p:sp>
        <p:nvSpPr>
          <p:cNvPr id="14" name="Heptagon 13">
            <a:extLst>
              <a:ext uri="{FF2B5EF4-FFF2-40B4-BE49-F238E27FC236}">
                <a16:creationId xmlns:a16="http://schemas.microsoft.com/office/drawing/2014/main" id="{ECDE7C38-4A25-45FB-8384-D5116195F8A0}"/>
              </a:ext>
            </a:extLst>
          </p:cNvPr>
          <p:cNvSpPr/>
          <p:nvPr/>
        </p:nvSpPr>
        <p:spPr>
          <a:xfrm>
            <a:off x="5707407" y="4704599"/>
            <a:ext cx="304800" cy="304800"/>
          </a:xfrm>
          <a:prstGeom prst="heptag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1219170"/>
            <a:r>
              <a:rPr lang="en-US" sz="933" b="1" dirty="0">
                <a:solidFill>
                  <a:prstClr val="white"/>
                </a:solidFill>
                <a:latin typeface="Calibri"/>
              </a:rPr>
              <a:t>L</a:t>
            </a:r>
          </a:p>
        </p:txBody>
      </p:sp>
      <p:sp>
        <p:nvSpPr>
          <p:cNvPr id="15" name="Heptagon 14">
            <a:extLst>
              <a:ext uri="{FF2B5EF4-FFF2-40B4-BE49-F238E27FC236}">
                <a16:creationId xmlns:a16="http://schemas.microsoft.com/office/drawing/2014/main" id="{06A8AD45-EF88-492A-8DA2-BA018F1F9F3A}"/>
              </a:ext>
            </a:extLst>
          </p:cNvPr>
          <p:cNvSpPr/>
          <p:nvPr/>
        </p:nvSpPr>
        <p:spPr>
          <a:xfrm>
            <a:off x="6266934" y="4249805"/>
            <a:ext cx="304800" cy="304800"/>
          </a:xfrm>
          <a:prstGeom prst="heptag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1219170"/>
            <a:r>
              <a:rPr lang="en-US" sz="933" b="1">
                <a:solidFill>
                  <a:prstClr val="white"/>
                </a:solidFill>
                <a:latin typeface="Calibri"/>
              </a:rPr>
              <a:t>S</a:t>
            </a:r>
          </a:p>
        </p:txBody>
      </p:sp>
      <p:sp>
        <p:nvSpPr>
          <p:cNvPr id="16" name="Heptagon 15">
            <a:extLst>
              <a:ext uri="{FF2B5EF4-FFF2-40B4-BE49-F238E27FC236}">
                <a16:creationId xmlns:a16="http://schemas.microsoft.com/office/drawing/2014/main" id="{1CDCDC47-3C9C-4BFC-9E63-68ACCE3BA627}"/>
              </a:ext>
            </a:extLst>
          </p:cNvPr>
          <p:cNvSpPr/>
          <p:nvPr/>
        </p:nvSpPr>
        <p:spPr>
          <a:xfrm>
            <a:off x="4353443" y="2270800"/>
            <a:ext cx="304800" cy="304800"/>
          </a:xfrm>
          <a:prstGeom prst="heptag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1219170"/>
            <a:r>
              <a:rPr lang="en-US" sz="933" b="1">
                <a:solidFill>
                  <a:prstClr val="white"/>
                </a:solidFill>
                <a:latin typeface="Calibri"/>
              </a:rPr>
              <a:t>T</a:t>
            </a:r>
          </a:p>
        </p:txBody>
      </p:sp>
      <p:sp>
        <p:nvSpPr>
          <p:cNvPr id="17" name="Heptagon 16">
            <a:extLst>
              <a:ext uri="{FF2B5EF4-FFF2-40B4-BE49-F238E27FC236}">
                <a16:creationId xmlns:a16="http://schemas.microsoft.com/office/drawing/2014/main" id="{51FBC9B5-FAB7-4B83-BFB3-809B4C4A65B1}"/>
              </a:ext>
            </a:extLst>
          </p:cNvPr>
          <p:cNvSpPr/>
          <p:nvPr/>
        </p:nvSpPr>
        <p:spPr>
          <a:xfrm>
            <a:off x="6332473" y="1379248"/>
            <a:ext cx="304800" cy="304800"/>
          </a:xfrm>
          <a:prstGeom prst="heptag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1219170"/>
            <a:r>
              <a:rPr lang="en-US" sz="933" b="1">
                <a:solidFill>
                  <a:prstClr val="white"/>
                </a:solidFill>
                <a:latin typeface="Calibri"/>
              </a:rPr>
              <a:t>F</a:t>
            </a:r>
          </a:p>
        </p:txBody>
      </p:sp>
      <p:sp>
        <p:nvSpPr>
          <p:cNvPr id="18" name="Heptagon 17">
            <a:extLst>
              <a:ext uri="{FF2B5EF4-FFF2-40B4-BE49-F238E27FC236}">
                <a16:creationId xmlns:a16="http://schemas.microsoft.com/office/drawing/2014/main" id="{FAEA769D-3F24-476B-A6B5-79880A2638E4}"/>
              </a:ext>
            </a:extLst>
          </p:cNvPr>
          <p:cNvSpPr/>
          <p:nvPr/>
        </p:nvSpPr>
        <p:spPr>
          <a:xfrm>
            <a:off x="5831729" y="1056030"/>
            <a:ext cx="304800" cy="304800"/>
          </a:xfrm>
          <a:prstGeom prst="heptag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1219170"/>
            <a:r>
              <a:rPr lang="en-US" sz="933" b="1">
                <a:solidFill>
                  <a:prstClr val="white"/>
                </a:solidFill>
                <a:latin typeface="Calibri"/>
              </a:rPr>
              <a:t>L</a:t>
            </a:r>
          </a:p>
        </p:txBody>
      </p:sp>
      <p:sp>
        <p:nvSpPr>
          <p:cNvPr id="19" name="Heptagon 18">
            <a:extLst>
              <a:ext uri="{FF2B5EF4-FFF2-40B4-BE49-F238E27FC236}">
                <a16:creationId xmlns:a16="http://schemas.microsoft.com/office/drawing/2014/main" id="{D81F5EF4-8FAD-46B9-AEC2-86E3CA331D60}"/>
              </a:ext>
            </a:extLst>
          </p:cNvPr>
          <p:cNvSpPr/>
          <p:nvPr/>
        </p:nvSpPr>
        <p:spPr>
          <a:xfrm>
            <a:off x="3214133" y="1891909"/>
            <a:ext cx="304800" cy="304800"/>
          </a:xfrm>
          <a:prstGeom prst="heptag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1219170"/>
            <a:r>
              <a:rPr lang="en-US" sz="933" b="1">
                <a:solidFill>
                  <a:prstClr val="white"/>
                </a:solidFill>
                <a:latin typeface="Calibri"/>
              </a:rPr>
              <a:t>R</a:t>
            </a:r>
          </a:p>
        </p:txBody>
      </p:sp>
      <p:sp>
        <p:nvSpPr>
          <p:cNvPr id="20" name="Arrow: Up 19">
            <a:extLst>
              <a:ext uri="{FF2B5EF4-FFF2-40B4-BE49-F238E27FC236}">
                <a16:creationId xmlns:a16="http://schemas.microsoft.com/office/drawing/2014/main" id="{F736E37E-83FA-4CA8-93F0-F7C90060612F}"/>
              </a:ext>
            </a:extLst>
          </p:cNvPr>
          <p:cNvSpPr/>
          <p:nvPr/>
        </p:nvSpPr>
        <p:spPr>
          <a:xfrm rot="619721">
            <a:off x="6028050" y="1699544"/>
            <a:ext cx="385420" cy="2680802"/>
          </a:xfrm>
          <a:prstGeom prst="upArrow">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1219170"/>
            <a:endParaRPr lang="en-US" sz="2400">
              <a:solidFill>
                <a:prstClr val="white"/>
              </a:solidFill>
              <a:latin typeface="Calibri"/>
            </a:endParaRPr>
          </a:p>
        </p:txBody>
      </p:sp>
      <p:sp>
        <p:nvSpPr>
          <p:cNvPr id="21" name="Arrow: Up 20">
            <a:extLst>
              <a:ext uri="{FF2B5EF4-FFF2-40B4-BE49-F238E27FC236}">
                <a16:creationId xmlns:a16="http://schemas.microsoft.com/office/drawing/2014/main" id="{AB0F7C91-04FF-4C1F-B653-72731BA65FBD}"/>
              </a:ext>
            </a:extLst>
          </p:cNvPr>
          <p:cNvSpPr/>
          <p:nvPr/>
        </p:nvSpPr>
        <p:spPr>
          <a:xfrm rot="3413482">
            <a:off x="5171519" y="1145368"/>
            <a:ext cx="362321" cy="1478451"/>
          </a:xfrm>
          <a:prstGeom prst="upArrow">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1219170"/>
            <a:endParaRPr lang="en-US" sz="2400">
              <a:solidFill>
                <a:prstClr val="white"/>
              </a:solidFill>
              <a:latin typeface="Calibri"/>
            </a:endParaRPr>
          </a:p>
        </p:txBody>
      </p:sp>
      <p:sp>
        <p:nvSpPr>
          <p:cNvPr id="22" name="Arrow: Up 21">
            <a:extLst>
              <a:ext uri="{FF2B5EF4-FFF2-40B4-BE49-F238E27FC236}">
                <a16:creationId xmlns:a16="http://schemas.microsoft.com/office/drawing/2014/main" id="{3D22F724-432F-4FD3-8BF1-326AF8C7EB57}"/>
              </a:ext>
            </a:extLst>
          </p:cNvPr>
          <p:cNvSpPr/>
          <p:nvPr/>
        </p:nvSpPr>
        <p:spPr>
          <a:xfrm rot="18198018">
            <a:off x="4613153" y="1728225"/>
            <a:ext cx="396488" cy="2759361"/>
          </a:xfrm>
          <a:prstGeom prst="upArrow">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1219170"/>
            <a:endParaRPr lang="en-US" sz="2400">
              <a:solidFill>
                <a:prstClr val="white"/>
              </a:solidFill>
              <a:latin typeface="Calibri"/>
            </a:endParaRPr>
          </a:p>
        </p:txBody>
      </p:sp>
      <p:sp>
        <p:nvSpPr>
          <p:cNvPr id="3" name="Title 3">
            <a:extLst>
              <a:ext uri="{FF2B5EF4-FFF2-40B4-BE49-F238E27FC236}">
                <a16:creationId xmlns:a16="http://schemas.microsoft.com/office/drawing/2014/main" id="{77FFCFB8-3DAE-64DF-84E9-02530A985005}"/>
              </a:ext>
            </a:extLst>
          </p:cNvPr>
          <p:cNvSpPr txBox="1">
            <a:spLocks/>
          </p:cNvSpPr>
          <p:nvPr/>
        </p:nvSpPr>
        <p:spPr>
          <a:xfrm>
            <a:off x="266700" y="279400"/>
            <a:ext cx="10515600" cy="75882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500" b="1" spc="300" dirty="0">
                <a:solidFill>
                  <a:srgbClr val="00205B"/>
                </a:solidFill>
                <a:latin typeface="Alt Gothic Comp ATF" panose="020B0608040502040204" pitchFamily="34" charset="0"/>
              </a:rPr>
              <a:t>GOAL SCORED &amp; ENSUING FACEOFF</a:t>
            </a:r>
          </a:p>
        </p:txBody>
      </p:sp>
    </p:spTree>
    <p:extLst>
      <p:ext uri="{BB962C8B-B14F-4D97-AF65-F5344CB8AC3E}">
        <p14:creationId xmlns:p14="http://schemas.microsoft.com/office/powerpoint/2010/main" val="3897067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10"/>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2"/>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9"/>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par>
                                <p:cTn id="37" presetID="1" presetClass="exit" presetSubtype="0" fill="hold" grpId="1" nodeType="withEffect">
                                  <p:stCondLst>
                                    <p:cond delay="0"/>
                                  </p:stCondLst>
                                  <p:childTnLst>
                                    <p:set>
                                      <p:cBhvr>
                                        <p:cTn id="38" dur="1" fill="hold">
                                          <p:stCondLst>
                                            <p:cond delay="0"/>
                                          </p:stCondLst>
                                        </p:cTn>
                                        <p:tgtEl>
                                          <p:spTgt spid="11"/>
                                        </p:tgtEl>
                                        <p:attrNameLst>
                                          <p:attrName>style.visibility</p:attrName>
                                        </p:attrNameLst>
                                      </p:cBhvr>
                                      <p:to>
                                        <p:strVal val="hidden"/>
                                      </p:to>
                                    </p:set>
                                  </p:childTnLst>
                                </p:cTn>
                              </p:par>
                              <p:par>
                                <p:cTn id="39" presetID="1" presetClass="exit" presetSubtype="0" fill="hold" grpId="0" nodeType="withEffect">
                                  <p:stCondLst>
                                    <p:cond delay="0"/>
                                  </p:stCondLst>
                                  <p:childTnLst>
                                    <p:set>
                                      <p:cBhvr>
                                        <p:cTn id="40" dur="1" fill="hold">
                                          <p:stCondLst>
                                            <p:cond delay="0"/>
                                          </p:stCondLst>
                                        </p:cTn>
                                        <p:tgtEl>
                                          <p:spTgt spid="8"/>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childTnLst>
                                </p:cTn>
                              </p:par>
                              <p:par>
                                <p:cTn id="49" presetID="1" presetClass="exit" presetSubtype="0" fill="hold" grpId="1" nodeType="withEffect">
                                  <p:stCondLst>
                                    <p:cond delay="0"/>
                                  </p:stCondLst>
                                  <p:childTnLst>
                                    <p:set>
                                      <p:cBhvr>
                                        <p:cTn id="50" dur="1" fill="hold">
                                          <p:stCondLst>
                                            <p:cond delay="0"/>
                                          </p:stCondLst>
                                        </p:cTn>
                                        <p:tgtEl>
                                          <p:spTgt spid="12"/>
                                        </p:tgtEl>
                                        <p:attrNameLst>
                                          <p:attrName>style.visibility</p:attrName>
                                        </p:attrNameLst>
                                      </p:cBhvr>
                                      <p:to>
                                        <p:strVal val="hidden"/>
                                      </p:to>
                                    </p:set>
                                  </p:childTnLst>
                                </p:cTn>
                              </p:par>
                              <p:par>
                                <p:cTn id="51" presetID="1" presetClass="exit" presetSubtype="0" fill="hold" grpId="0" nodeType="withEffect">
                                  <p:stCondLst>
                                    <p:cond delay="0"/>
                                  </p:stCondLst>
                                  <p:childTnLst>
                                    <p:set>
                                      <p:cBhvr>
                                        <p:cTn id="52" dur="1" fill="hold">
                                          <p:stCondLst>
                                            <p:cond delay="0"/>
                                          </p:stCondLst>
                                        </p:cTn>
                                        <p:tgtEl>
                                          <p:spTgt spid="4"/>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3"/>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6"/>
                                        </p:tgtEl>
                                        <p:attrNameLst>
                                          <p:attrName>style.visibility</p:attrName>
                                        </p:attrNameLst>
                                      </p:cBhvr>
                                      <p:to>
                                        <p:strVal val="visible"/>
                                      </p:to>
                                    </p:set>
                                  </p:childTnLst>
                                </p:cTn>
                              </p:par>
                              <p:par>
                                <p:cTn id="61" presetID="1" presetClass="exit" presetSubtype="0" fill="hold" grpId="1" nodeType="withEffect">
                                  <p:stCondLst>
                                    <p:cond delay="0"/>
                                  </p:stCondLst>
                                  <p:childTnLst>
                                    <p:set>
                                      <p:cBhvr>
                                        <p:cTn id="62" dur="1" fill="hold">
                                          <p:stCondLst>
                                            <p:cond delay="0"/>
                                          </p:stCondLst>
                                        </p:cTn>
                                        <p:tgtEl>
                                          <p:spTgt spid="13"/>
                                        </p:tgtEl>
                                        <p:attrNameLst>
                                          <p:attrName>style.visibility</p:attrName>
                                        </p:attrNameLst>
                                      </p:cBhvr>
                                      <p:to>
                                        <p:strVal val="hidden"/>
                                      </p:to>
                                    </p:set>
                                  </p:childTnLst>
                                </p:cTn>
                              </p:par>
                              <p:par>
                                <p:cTn id="63" presetID="1" presetClass="exit" presetSubtype="0" fill="hold" grpId="0" nodeType="withEffect">
                                  <p:stCondLst>
                                    <p:cond delay="0"/>
                                  </p:stCondLst>
                                  <p:childTnLst>
                                    <p:set>
                                      <p:cBhvr>
                                        <p:cTn id="64" dur="1" fill="hold">
                                          <p:stCondLst>
                                            <p:cond delay="0"/>
                                          </p:stCondLst>
                                        </p:cTn>
                                        <p:tgtEl>
                                          <p:spTgt spid="5"/>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20"/>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56" presetClass="path" presetSubtype="0" accel="50000" decel="50000" fill="hold" grpId="1" nodeType="clickEffect">
                                  <p:stCondLst>
                                    <p:cond delay="0"/>
                                  </p:stCondLst>
                                  <p:childTnLst>
                                    <p:animMotion origin="layout" path="M -0.00703 0.08588 L -0.01016 -0.47685 " pathEditMode="relative" rAng="0" ptsTypes="AA">
                                      <p:cBhvr>
                                        <p:cTn id="72" dur="2000" fill="hold"/>
                                        <p:tgtEl>
                                          <p:spTgt spid="7"/>
                                        </p:tgtEl>
                                        <p:attrNameLst>
                                          <p:attrName>ppt_x</p:attrName>
                                          <p:attrName>ppt_y</p:attrName>
                                        </p:attrNameLst>
                                      </p:cBhvr>
                                      <p:rCtr x="-156" y="-28148"/>
                                    </p:animMotion>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17"/>
                                        </p:tgtEl>
                                        <p:attrNameLst>
                                          <p:attrName>style.visibility</p:attrName>
                                        </p:attrNameLst>
                                      </p:cBhvr>
                                      <p:to>
                                        <p:strVal val="visible"/>
                                      </p:to>
                                    </p:set>
                                  </p:childTnLst>
                                </p:cTn>
                              </p:par>
                              <p:par>
                                <p:cTn id="77" presetID="1" presetClass="exit" presetSubtype="0" fill="hold" grpId="1" nodeType="withEffect">
                                  <p:stCondLst>
                                    <p:cond delay="0"/>
                                  </p:stCondLst>
                                  <p:childTnLst>
                                    <p:set>
                                      <p:cBhvr>
                                        <p:cTn id="78" dur="1" fill="hold">
                                          <p:stCondLst>
                                            <p:cond delay="0"/>
                                          </p:stCondLst>
                                        </p:cTn>
                                        <p:tgtEl>
                                          <p:spTgt spid="14"/>
                                        </p:tgtEl>
                                        <p:attrNameLst>
                                          <p:attrName>style.visibility</p:attrName>
                                        </p:attrNameLst>
                                      </p:cBhvr>
                                      <p:to>
                                        <p:strVal val="hidden"/>
                                      </p:to>
                                    </p:set>
                                  </p:childTnLst>
                                </p:cTn>
                              </p:par>
                              <p:par>
                                <p:cTn id="79" presetID="1" presetClass="exit" presetSubtype="0" fill="hold" grpId="1" nodeType="withEffect">
                                  <p:stCondLst>
                                    <p:cond delay="0"/>
                                  </p:stCondLst>
                                  <p:childTnLst>
                                    <p:set>
                                      <p:cBhvr>
                                        <p:cTn id="80" dur="1" fill="hold">
                                          <p:stCondLst>
                                            <p:cond delay="0"/>
                                          </p:stCondLst>
                                        </p:cTn>
                                        <p:tgtEl>
                                          <p:spTgt spid="20"/>
                                        </p:tgtEl>
                                        <p:attrNameLst>
                                          <p:attrName>style.visibility</p:attrName>
                                        </p:attrNameLst>
                                      </p:cBhvr>
                                      <p:to>
                                        <p:strVal val="hidden"/>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21"/>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18"/>
                                        </p:tgtEl>
                                        <p:attrNameLst>
                                          <p:attrName>style.visibility</p:attrName>
                                        </p:attrNameLst>
                                      </p:cBhvr>
                                      <p:to>
                                        <p:strVal val="visible"/>
                                      </p:to>
                                    </p:set>
                                  </p:childTnLst>
                                </p:cTn>
                              </p:par>
                              <p:par>
                                <p:cTn id="89" presetID="1" presetClass="exit" presetSubtype="0" fill="hold" grpId="1" nodeType="withEffect">
                                  <p:stCondLst>
                                    <p:cond delay="0"/>
                                  </p:stCondLst>
                                  <p:childTnLst>
                                    <p:set>
                                      <p:cBhvr>
                                        <p:cTn id="90" dur="1" fill="hold">
                                          <p:stCondLst>
                                            <p:cond delay="0"/>
                                          </p:stCondLst>
                                        </p:cTn>
                                        <p:tgtEl>
                                          <p:spTgt spid="21"/>
                                        </p:tgtEl>
                                        <p:attrNameLst>
                                          <p:attrName>style.visibility</p:attrName>
                                        </p:attrNameLst>
                                      </p:cBhvr>
                                      <p:to>
                                        <p:strVal val="hidden"/>
                                      </p:to>
                                    </p:set>
                                  </p:childTnLst>
                                </p:cTn>
                              </p:par>
                              <p:par>
                                <p:cTn id="91" presetID="1" presetClass="exit" presetSubtype="0" fill="hold" grpId="1" nodeType="withEffect">
                                  <p:stCondLst>
                                    <p:cond delay="0"/>
                                  </p:stCondLst>
                                  <p:childTnLst>
                                    <p:set>
                                      <p:cBhvr>
                                        <p:cTn id="92" dur="1" fill="hold">
                                          <p:stCondLst>
                                            <p:cond delay="0"/>
                                          </p:stCondLst>
                                        </p:cTn>
                                        <p:tgtEl>
                                          <p:spTgt spid="16"/>
                                        </p:tgtEl>
                                        <p:attrNameLst>
                                          <p:attrName>style.visibility</p:attrName>
                                        </p:attrNameLst>
                                      </p:cBhvr>
                                      <p:to>
                                        <p:strVal val="hidden"/>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22"/>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19"/>
                                        </p:tgtEl>
                                        <p:attrNameLst>
                                          <p:attrName>style.visibility</p:attrName>
                                        </p:attrNameLst>
                                      </p:cBhvr>
                                      <p:to>
                                        <p:strVal val="visible"/>
                                      </p:to>
                                    </p:set>
                                  </p:childTnLst>
                                </p:cTn>
                              </p:par>
                              <p:par>
                                <p:cTn id="101" presetID="1" presetClass="exit" presetSubtype="0" fill="hold" grpId="1" nodeType="withEffect">
                                  <p:stCondLst>
                                    <p:cond delay="0"/>
                                  </p:stCondLst>
                                  <p:childTnLst>
                                    <p:set>
                                      <p:cBhvr>
                                        <p:cTn id="102" dur="1" fill="hold">
                                          <p:stCondLst>
                                            <p:cond delay="0"/>
                                          </p:stCondLst>
                                        </p:cTn>
                                        <p:tgtEl>
                                          <p:spTgt spid="22"/>
                                        </p:tgtEl>
                                        <p:attrNameLst>
                                          <p:attrName>style.visibility</p:attrName>
                                        </p:attrNameLst>
                                      </p:cBhvr>
                                      <p:to>
                                        <p:strVal val="hidden"/>
                                      </p:to>
                                    </p:set>
                                  </p:childTnLst>
                                </p:cTn>
                              </p:par>
                              <p:par>
                                <p:cTn id="103" presetID="1" presetClass="exit" presetSubtype="0" fill="hold" grpId="1" nodeType="withEffect">
                                  <p:stCondLst>
                                    <p:cond delay="0"/>
                                  </p:stCondLst>
                                  <p:childTnLst>
                                    <p:set>
                                      <p:cBhvr>
                                        <p:cTn id="104" dur="1" fill="hold">
                                          <p:stCondLst>
                                            <p:cond delay="0"/>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animBg="1"/>
      <p:bldP spid="6" grpId="0" animBg="1"/>
      <p:bldP spid="7" grpId="0" animBg="1"/>
      <p:bldP spid="7" grpId="1" animBg="1"/>
      <p:bldP spid="2" grpId="0" animBg="1"/>
      <p:bldP spid="2"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8" grpId="0" animBg="1"/>
      <p:bldP spid="19" grpId="0" animBg="1"/>
      <p:bldP spid="20" grpId="0" animBg="1"/>
      <p:bldP spid="20" grpId="1" animBg="1"/>
      <p:bldP spid="21" grpId="0" animBg="1"/>
      <p:bldP spid="21" grpId="1" animBg="1"/>
      <p:bldP spid="22" grpId="0" animBg="1"/>
      <p:bldP spid="22"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ptagon 3">
            <a:extLst>
              <a:ext uri="{FF2B5EF4-FFF2-40B4-BE49-F238E27FC236}">
                <a16:creationId xmlns:a16="http://schemas.microsoft.com/office/drawing/2014/main" id="{CEA257F0-7B36-4C2D-A75D-38E024F11AFB}"/>
              </a:ext>
            </a:extLst>
          </p:cNvPr>
          <p:cNvSpPr/>
          <p:nvPr/>
        </p:nvSpPr>
        <p:spPr>
          <a:xfrm>
            <a:off x="7737979" y="4242542"/>
            <a:ext cx="304800" cy="304800"/>
          </a:xfrm>
          <a:prstGeom prst="heptag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1219170"/>
            <a:r>
              <a:rPr lang="en-US" sz="933" b="1">
                <a:solidFill>
                  <a:prstClr val="white"/>
                </a:solidFill>
                <a:latin typeface="Calibri"/>
              </a:rPr>
              <a:t>S</a:t>
            </a:r>
          </a:p>
        </p:txBody>
      </p:sp>
      <p:sp>
        <p:nvSpPr>
          <p:cNvPr id="5" name="Heptagon 4">
            <a:extLst>
              <a:ext uri="{FF2B5EF4-FFF2-40B4-BE49-F238E27FC236}">
                <a16:creationId xmlns:a16="http://schemas.microsoft.com/office/drawing/2014/main" id="{E27A079C-3F16-41DA-806D-DDBDB51A48A2}"/>
              </a:ext>
            </a:extLst>
          </p:cNvPr>
          <p:cNvSpPr/>
          <p:nvPr/>
        </p:nvSpPr>
        <p:spPr>
          <a:xfrm>
            <a:off x="3437296" y="2174883"/>
            <a:ext cx="304800" cy="304800"/>
          </a:xfrm>
          <a:prstGeom prst="heptag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1219170"/>
            <a:r>
              <a:rPr lang="en-US" sz="933" b="1">
                <a:solidFill>
                  <a:prstClr val="white"/>
                </a:solidFill>
                <a:latin typeface="Calibri"/>
              </a:rPr>
              <a:t>T</a:t>
            </a:r>
          </a:p>
        </p:txBody>
      </p:sp>
      <p:sp>
        <p:nvSpPr>
          <p:cNvPr id="8" name="Heptagon 7">
            <a:extLst>
              <a:ext uri="{FF2B5EF4-FFF2-40B4-BE49-F238E27FC236}">
                <a16:creationId xmlns:a16="http://schemas.microsoft.com/office/drawing/2014/main" id="{E1D8D84D-F062-4DEF-92EB-4D861551F739}"/>
              </a:ext>
            </a:extLst>
          </p:cNvPr>
          <p:cNvSpPr/>
          <p:nvPr/>
        </p:nvSpPr>
        <p:spPr>
          <a:xfrm>
            <a:off x="4567957" y="4844318"/>
            <a:ext cx="304800" cy="304800"/>
          </a:xfrm>
          <a:prstGeom prst="heptag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1219170"/>
            <a:r>
              <a:rPr lang="en-US" sz="933" b="1" dirty="0">
                <a:solidFill>
                  <a:prstClr val="white"/>
                </a:solidFill>
                <a:latin typeface="Calibri"/>
              </a:rPr>
              <a:t>L</a:t>
            </a:r>
          </a:p>
        </p:txBody>
      </p:sp>
      <p:cxnSp>
        <p:nvCxnSpPr>
          <p:cNvPr id="11" name="Straight Connector 10">
            <a:extLst>
              <a:ext uri="{FF2B5EF4-FFF2-40B4-BE49-F238E27FC236}">
                <a16:creationId xmlns:a16="http://schemas.microsoft.com/office/drawing/2014/main" id="{DB3F6C1A-13DF-4E44-8CF5-1A3F0CDBB819}"/>
              </a:ext>
            </a:extLst>
          </p:cNvPr>
          <p:cNvCxnSpPr>
            <a:cxnSpLocks/>
          </p:cNvCxnSpPr>
          <p:nvPr/>
        </p:nvCxnSpPr>
        <p:spPr>
          <a:xfrm>
            <a:off x="1315651" y="6390968"/>
            <a:ext cx="9592350" cy="7382"/>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536F40A-3529-E544-8931-E119FDA79E72}"/>
              </a:ext>
            </a:extLst>
          </p:cNvPr>
          <p:cNvCxnSpPr>
            <a:cxnSpLocks/>
          </p:cNvCxnSpPr>
          <p:nvPr/>
        </p:nvCxnSpPr>
        <p:spPr>
          <a:xfrm flipV="1">
            <a:off x="1315651" y="1455174"/>
            <a:ext cx="0" cy="4935794"/>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3C15882-1C25-CF4A-A44C-5E9393F1C779}"/>
              </a:ext>
            </a:extLst>
          </p:cNvPr>
          <p:cNvCxnSpPr>
            <a:cxnSpLocks/>
          </p:cNvCxnSpPr>
          <p:nvPr/>
        </p:nvCxnSpPr>
        <p:spPr>
          <a:xfrm flipV="1">
            <a:off x="10908001" y="1416186"/>
            <a:ext cx="0" cy="4982164"/>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sp>
        <p:nvSpPr>
          <p:cNvPr id="16" name="Title 15">
            <a:extLst>
              <a:ext uri="{FF2B5EF4-FFF2-40B4-BE49-F238E27FC236}">
                <a16:creationId xmlns:a16="http://schemas.microsoft.com/office/drawing/2014/main" id="{7CD100AB-17AD-67E7-1F07-2F1F71DB0CF0}"/>
              </a:ext>
            </a:extLst>
          </p:cNvPr>
          <p:cNvSpPr>
            <a:spLocks noGrp="1"/>
          </p:cNvSpPr>
          <p:nvPr>
            <p:ph type="title"/>
          </p:nvPr>
        </p:nvSpPr>
        <p:spPr/>
        <p:txBody>
          <a:bodyPr/>
          <a:lstStyle/>
          <a:p>
            <a:r>
              <a:rPr lang="en-US" dirty="0"/>
              <a:t>SETTLED PLAY – WHO IS RESTARTING?</a:t>
            </a:r>
          </a:p>
        </p:txBody>
      </p:sp>
    </p:spTree>
    <p:extLst>
      <p:ext uri="{BB962C8B-B14F-4D97-AF65-F5344CB8AC3E}">
        <p14:creationId xmlns:p14="http://schemas.microsoft.com/office/powerpoint/2010/main" val="2508544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3000"/>
                                        <p:tgtEl>
                                          <p:spTgt spid="11"/>
                                        </p:tgtEl>
                                      </p:cBhvr>
                                    </p:animEffect>
                                  </p:childTnLst>
                                </p:cTn>
                              </p:par>
                              <p:par>
                                <p:cTn id="8" presetID="6" presetClass="emph" presetSubtype="0" accel="50000" decel="50000" autoRev="1" fill="hold" grpId="0" nodeType="withEffect">
                                  <p:stCondLst>
                                    <p:cond delay="0"/>
                                  </p:stCondLst>
                                  <p:childTnLst>
                                    <p:animScale>
                                      <p:cBhvr>
                                        <p:cTn id="9" dur="5000" fill="hold"/>
                                        <p:tgtEl>
                                          <p:spTgt spid="8"/>
                                        </p:tgtEl>
                                      </p:cBhvr>
                                      <p:by x="400000" y="400000"/>
                                    </p:animScale>
                                  </p:childTnLst>
                                </p:cTn>
                              </p:par>
                            </p:childTnLst>
                          </p:cTn>
                        </p:par>
                      </p:childTnLst>
                    </p:cTn>
                  </p:par>
                  <p:par>
                    <p:cTn id="10" fill="hold">
                      <p:stCondLst>
                        <p:cond delay="indefinite"/>
                      </p:stCondLst>
                      <p:childTnLst>
                        <p:par>
                          <p:cTn id="11" fill="hold">
                            <p:stCondLst>
                              <p:cond delay="0"/>
                            </p:stCondLst>
                            <p:childTnLst>
                              <p:par>
                                <p:cTn id="12" presetID="9" presetClass="exit" presetSubtype="0" fill="hold" nodeType="clickEffect">
                                  <p:stCondLst>
                                    <p:cond delay="0"/>
                                  </p:stCondLst>
                                  <p:childTnLst>
                                    <p:animEffect transition="out" filter="dissolve">
                                      <p:cBhvr>
                                        <p:cTn id="13" dur="3000"/>
                                        <p:tgtEl>
                                          <p:spTgt spid="11"/>
                                        </p:tgtEl>
                                      </p:cBhvr>
                                    </p:animEffect>
                                    <p:set>
                                      <p:cBhvr>
                                        <p:cTn id="14" dur="1" fill="hold">
                                          <p:stCondLst>
                                            <p:cond delay="2999"/>
                                          </p:stCondLst>
                                        </p:cTn>
                                        <p:tgtEl>
                                          <p:spTgt spid="11"/>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dissolve">
                                      <p:cBhvr>
                                        <p:cTn id="19" dur="3000"/>
                                        <p:tgtEl>
                                          <p:spTgt spid="15"/>
                                        </p:tgtEl>
                                      </p:cBhvr>
                                    </p:animEffect>
                                  </p:childTnLst>
                                </p:cTn>
                              </p:par>
                              <p:par>
                                <p:cTn id="20" presetID="6" presetClass="emph" presetSubtype="0" accel="50000" decel="50000" autoRev="1" fill="hold" grpId="0" nodeType="withEffect">
                                  <p:stCondLst>
                                    <p:cond delay="0"/>
                                  </p:stCondLst>
                                  <p:childTnLst>
                                    <p:animScale>
                                      <p:cBhvr>
                                        <p:cTn id="21" dur="5000" fill="hold"/>
                                        <p:tgtEl>
                                          <p:spTgt spid="5"/>
                                        </p:tgtEl>
                                      </p:cBhvr>
                                      <p:by x="150000" y="150000"/>
                                    </p:animScale>
                                  </p:childTnLst>
                                </p:cTn>
                              </p:par>
                            </p:childTnLst>
                          </p:cTn>
                        </p:par>
                      </p:childTnLst>
                    </p:cTn>
                  </p:par>
                  <p:par>
                    <p:cTn id="22" fill="hold">
                      <p:stCondLst>
                        <p:cond delay="indefinite"/>
                      </p:stCondLst>
                      <p:childTnLst>
                        <p:par>
                          <p:cTn id="23" fill="hold">
                            <p:stCondLst>
                              <p:cond delay="0"/>
                            </p:stCondLst>
                            <p:childTnLst>
                              <p:par>
                                <p:cTn id="24" presetID="9" presetClass="exit" presetSubtype="0" fill="hold" nodeType="clickEffect">
                                  <p:stCondLst>
                                    <p:cond delay="0"/>
                                  </p:stCondLst>
                                  <p:childTnLst>
                                    <p:animEffect transition="out" filter="dissolve">
                                      <p:cBhvr>
                                        <p:cTn id="25" dur="3000"/>
                                        <p:tgtEl>
                                          <p:spTgt spid="15"/>
                                        </p:tgtEl>
                                      </p:cBhvr>
                                    </p:animEffect>
                                    <p:set>
                                      <p:cBhvr>
                                        <p:cTn id="26" dur="1" fill="hold">
                                          <p:stCondLst>
                                            <p:cond delay="2999"/>
                                          </p:stCondLst>
                                        </p:cTn>
                                        <p:tgtEl>
                                          <p:spTgt spid="15"/>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dissolve">
                                      <p:cBhvr>
                                        <p:cTn id="31" dur="3000"/>
                                        <p:tgtEl>
                                          <p:spTgt spid="18"/>
                                        </p:tgtEl>
                                      </p:cBhvr>
                                    </p:animEffect>
                                  </p:childTnLst>
                                </p:cTn>
                              </p:par>
                              <p:par>
                                <p:cTn id="32" presetID="6" presetClass="emph" presetSubtype="0" accel="50000" decel="50000" autoRev="1" fill="hold" grpId="0" nodeType="withEffect">
                                  <p:stCondLst>
                                    <p:cond delay="0"/>
                                  </p:stCondLst>
                                  <p:childTnLst>
                                    <p:animScale>
                                      <p:cBhvr>
                                        <p:cTn id="33" dur="5000" fill="hold"/>
                                        <p:tgtEl>
                                          <p:spTgt spid="4"/>
                                        </p:tgtEl>
                                      </p:cBhvr>
                                      <p:by x="150000" y="150000"/>
                                    </p:animScale>
                                  </p:childTnLst>
                                </p:cTn>
                              </p:par>
                            </p:childTnLst>
                          </p:cTn>
                        </p:par>
                      </p:childTnLst>
                    </p:cTn>
                  </p:par>
                  <p:par>
                    <p:cTn id="34" fill="hold">
                      <p:stCondLst>
                        <p:cond delay="indefinite"/>
                      </p:stCondLst>
                      <p:childTnLst>
                        <p:par>
                          <p:cTn id="35" fill="hold">
                            <p:stCondLst>
                              <p:cond delay="0"/>
                            </p:stCondLst>
                            <p:childTnLst>
                              <p:par>
                                <p:cTn id="36" presetID="9" presetClass="exit" presetSubtype="0" fill="hold" nodeType="clickEffect">
                                  <p:stCondLst>
                                    <p:cond delay="0"/>
                                  </p:stCondLst>
                                  <p:childTnLst>
                                    <p:animEffect transition="out" filter="dissolve">
                                      <p:cBhvr>
                                        <p:cTn id="37" dur="3000"/>
                                        <p:tgtEl>
                                          <p:spTgt spid="18"/>
                                        </p:tgtEl>
                                      </p:cBhvr>
                                    </p:animEffect>
                                    <p:set>
                                      <p:cBhvr>
                                        <p:cTn id="38" dur="1" fill="hold">
                                          <p:stCondLst>
                                            <p:cond delay="29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rrow: Left 2">
            <a:extLst>
              <a:ext uri="{FF2B5EF4-FFF2-40B4-BE49-F238E27FC236}">
                <a16:creationId xmlns:a16="http://schemas.microsoft.com/office/drawing/2014/main" id="{F7842CFF-609E-41C4-999A-ED557654B53E}"/>
              </a:ext>
            </a:extLst>
          </p:cNvPr>
          <p:cNvSpPr/>
          <p:nvPr/>
        </p:nvSpPr>
        <p:spPr>
          <a:xfrm>
            <a:off x="5625981" y="2989799"/>
            <a:ext cx="940038" cy="43920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Heptagon 3">
            <a:extLst>
              <a:ext uri="{FF2B5EF4-FFF2-40B4-BE49-F238E27FC236}">
                <a16:creationId xmlns:a16="http://schemas.microsoft.com/office/drawing/2014/main" id="{D31AD94B-3DC5-4437-BF54-236DB108AE77}"/>
              </a:ext>
            </a:extLst>
          </p:cNvPr>
          <p:cNvSpPr/>
          <p:nvPr/>
        </p:nvSpPr>
        <p:spPr>
          <a:xfrm>
            <a:off x="3874324" y="5110772"/>
            <a:ext cx="304800" cy="293370"/>
          </a:xfrm>
          <a:prstGeom prst="heptag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t>L</a:t>
            </a:r>
          </a:p>
        </p:txBody>
      </p:sp>
      <p:sp>
        <p:nvSpPr>
          <p:cNvPr id="5" name="Heptagon 4">
            <a:extLst>
              <a:ext uri="{FF2B5EF4-FFF2-40B4-BE49-F238E27FC236}">
                <a16:creationId xmlns:a16="http://schemas.microsoft.com/office/drawing/2014/main" id="{6F988441-7CD8-40E6-94F7-A414FD1062CA}"/>
              </a:ext>
            </a:extLst>
          </p:cNvPr>
          <p:cNvSpPr/>
          <p:nvPr/>
        </p:nvSpPr>
        <p:spPr>
          <a:xfrm>
            <a:off x="5943600" y="1376551"/>
            <a:ext cx="304800" cy="293370"/>
          </a:xfrm>
          <a:prstGeom prst="heptag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t>S</a:t>
            </a:r>
          </a:p>
        </p:txBody>
      </p:sp>
      <p:sp>
        <p:nvSpPr>
          <p:cNvPr id="6" name="Heptagon 5">
            <a:extLst>
              <a:ext uri="{FF2B5EF4-FFF2-40B4-BE49-F238E27FC236}">
                <a16:creationId xmlns:a16="http://schemas.microsoft.com/office/drawing/2014/main" id="{917FE763-9E8D-43DD-85E0-08C5C5B8E22F}"/>
              </a:ext>
            </a:extLst>
          </p:cNvPr>
          <p:cNvSpPr/>
          <p:nvPr/>
        </p:nvSpPr>
        <p:spPr>
          <a:xfrm>
            <a:off x="9632330" y="5044061"/>
            <a:ext cx="304800" cy="293370"/>
          </a:xfrm>
          <a:prstGeom prst="heptag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t>T</a:t>
            </a:r>
          </a:p>
        </p:txBody>
      </p:sp>
      <p:sp>
        <p:nvSpPr>
          <p:cNvPr id="7" name="Title 6">
            <a:extLst>
              <a:ext uri="{FF2B5EF4-FFF2-40B4-BE49-F238E27FC236}">
                <a16:creationId xmlns:a16="http://schemas.microsoft.com/office/drawing/2014/main" id="{9B83C870-B2A4-F3E5-8AA1-5D5F91AF6488}"/>
              </a:ext>
            </a:extLst>
          </p:cNvPr>
          <p:cNvSpPr>
            <a:spLocks noGrp="1"/>
          </p:cNvSpPr>
          <p:nvPr>
            <p:ph type="title"/>
          </p:nvPr>
        </p:nvSpPr>
        <p:spPr/>
        <p:txBody>
          <a:bodyPr/>
          <a:lstStyle/>
          <a:p>
            <a:r>
              <a:rPr lang="en-US" dirty="0"/>
              <a:t>DEEP RESTARTS ACROSS FIELD</a:t>
            </a:r>
          </a:p>
        </p:txBody>
      </p:sp>
      <p:sp>
        <p:nvSpPr>
          <p:cNvPr id="8" name="Oval 7">
            <a:extLst>
              <a:ext uri="{FF2B5EF4-FFF2-40B4-BE49-F238E27FC236}">
                <a16:creationId xmlns:a16="http://schemas.microsoft.com/office/drawing/2014/main" id="{515BEAD4-DA6C-5757-181C-2E6A45B9A093}"/>
              </a:ext>
            </a:extLst>
          </p:cNvPr>
          <p:cNvSpPr/>
          <p:nvPr/>
        </p:nvSpPr>
        <p:spPr>
          <a:xfrm>
            <a:off x="9763597" y="1707259"/>
            <a:ext cx="228600" cy="213360"/>
          </a:xfrm>
          <a:prstGeom prst="ellipse">
            <a:avLst/>
          </a:prstGeo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B368E1F-13FD-D10A-0186-3D05DE8752C4}"/>
              </a:ext>
            </a:extLst>
          </p:cNvPr>
          <p:cNvSpPr txBox="1"/>
          <p:nvPr/>
        </p:nvSpPr>
        <p:spPr>
          <a:xfrm>
            <a:off x="1430594" y="5464830"/>
            <a:ext cx="2443730" cy="954107"/>
          </a:xfrm>
          <a:prstGeom prst="rect">
            <a:avLst/>
          </a:prstGeom>
          <a:solidFill>
            <a:srgbClr val="00205B"/>
          </a:solidFill>
        </p:spPr>
        <p:txBody>
          <a:bodyPr wrap="square" rtlCol="0">
            <a:spAutoFit/>
          </a:bodyPr>
          <a:lstStyle/>
          <a:p>
            <a:pPr algn="ctr"/>
            <a:r>
              <a:rPr lang="en-US" sz="1400" b="1" dirty="0">
                <a:solidFill>
                  <a:schemeClr val="bg1"/>
                </a:solidFill>
              </a:rPr>
              <a:t>New Lead</a:t>
            </a:r>
          </a:p>
          <a:p>
            <a:pPr algn="ctr"/>
            <a:r>
              <a:rPr lang="en-US" sz="1400" b="1" dirty="0">
                <a:solidFill>
                  <a:schemeClr val="bg1"/>
                </a:solidFill>
              </a:rPr>
              <a:t>Be 2 lines ahead of ball. Begin to transition to GLE as ball crosses restraining line</a:t>
            </a:r>
          </a:p>
        </p:txBody>
      </p:sp>
      <p:sp>
        <p:nvSpPr>
          <p:cNvPr id="10" name="TextBox 9">
            <a:extLst>
              <a:ext uri="{FF2B5EF4-FFF2-40B4-BE49-F238E27FC236}">
                <a16:creationId xmlns:a16="http://schemas.microsoft.com/office/drawing/2014/main" id="{51EEDDA3-0105-AEE6-8A49-BE01F030D2A6}"/>
              </a:ext>
            </a:extLst>
          </p:cNvPr>
          <p:cNvSpPr txBox="1"/>
          <p:nvPr/>
        </p:nvSpPr>
        <p:spPr>
          <a:xfrm>
            <a:off x="4874135" y="1881049"/>
            <a:ext cx="2443730" cy="1169551"/>
          </a:xfrm>
          <a:prstGeom prst="rect">
            <a:avLst/>
          </a:prstGeom>
          <a:solidFill>
            <a:srgbClr val="00205B"/>
          </a:solidFill>
        </p:spPr>
        <p:txBody>
          <a:bodyPr wrap="square" rtlCol="0">
            <a:spAutoFit/>
          </a:bodyPr>
          <a:lstStyle/>
          <a:p>
            <a:pPr algn="ctr"/>
            <a:r>
              <a:rPr lang="en-US" sz="1400" b="1" dirty="0">
                <a:solidFill>
                  <a:schemeClr val="bg1"/>
                </a:solidFill>
              </a:rPr>
              <a:t>Single</a:t>
            </a:r>
          </a:p>
          <a:p>
            <a:pPr algn="ctr"/>
            <a:r>
              <a:rPr lang="en-US" sz="1400" b="1" dirty="0">
                <a:solidFill>
                  <a:schemeClr val="bg1"/>
                </a:solidFill>
              </a:rPr>
              <a:t>Stand OFF the field at the cone.  Let the ball pass you, begin your 10s count and follow ball to box</a:t>
            </a:r>
          </a:p>
        </p:txBody>
      </p:sp>
      <p:sp>
        <p:nvSpPr>
          <p:cNvPr id="11" name="TextBox 10">
            <a:extLst>
              <a:ext uri="{FF2B5EF4-FFF2-40B4-BE49-F238E27FC236}">
                <a16:creationId xmlns:a16="http://schemas.microsoft.com/office/drawing/2014/main" id="{C437D832-0B02-E0D5-2E74-A2B11C912C90}"/>
              </a:ext>
            </a:extLst>
          </p:cNvPr>
          <p:cNvSpPr txBox="1"/>
          <p:nvPr/>
        </p:nvSpPr>
        <p:spPr>
          <a:xfrm>
            <a:off x="8410465" y="5384907"/>
            <a:ext cx="2443730" cy="1384995"/>
          </a:xfrm>
          <a:prstGeom prst="rect">
            <a:avLst/>
          </a:prstGeom>
          <a:solidFill>
            <a:srgbClr val="00205B"/>
          </a:solidFill>
        </p:spPr>
        <p:txBody>
          <a:bodyPr wrap="square" rtlCol="0">
            <a:spAutoFit/>
          </a:bodyPr>
          <a:lstStyle/>
          <a:p>
            <a:pPr algn="ctr"/>
            <a:r>
              <a:rPr lang="en-US" sz="1400" b="1" dirty="0">
                <a:solidFill>
                  <a:schemeClr val="bg1"/>
                </a:solidFill>
              </a:rPr>
              <a:t>New Trail</a:t>
            </a:r>
          </a:p>
          <a:p>
            <a:pPr algn="ctr"/>
            <a:r>
              <a:rPr lang="en-US" sz="1400" b="1" dirty="0">
                <a:solidFill>
                  <a:schemeClr val="bg1"/>
                </a:solidFill>
              </a:rPr>
              <a:t>Stay with or just behind ball as it moves up field.  As ball crosse midfield, pause and check offsides, then move into position.</a:t>
            </a:r>
          </a:p>
        </p:txBody>
      </p:sp>
    </p:spTree>
    <p:extLst>
      <p:ext uri="{BB962C8B-B14F-4D97-AF65-F5344CB8AC3E}">
        <p14:creationId xmlns:p14="http://schemas.microsoft.com/office/powerpoint/2010/main" val="4757726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rrow: Left 2">
            <a:extLst>
              <a:ext uri="{FF2B5EF4-FFF2-40B4-BE49-F238E27FC236}">
                <a16:creationId xmlns:a16="http://schemas.microsoft.com/office/drawing/2014/main" id="{F7842CFF-609E-41C4-999A-ED557654B53E}"/>
              </a:ext>
            </a:extLst>
          </p:cNvPr>
          <p:cNvSpPr/>
          <p:nvPr/>
        </p:nvSpPr>
        <p:spPr>
          <a:xfrm>
            <a:off x="5625981" y="2989799"/>
            <a:ext cx="940038" cy="43920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Heptagon 3">
            <a:extLst>
              <a:ext uri="{FF2B5EF4-FFF2-40B4-BE49-F238E27FC236}">
                <a16:creationId xmlns:a16="http://schemas.microsoft.com/office/drawing/2014/main" id="{D31AD94B-3DC5-4437-BF54-236DB108AE77}"/>
              </a:ext>
            </a:extLst>
          </p:cNvPr>
          <p:cNvSpPr/>
          <p:nvPr/>
        </p:nvSpPr>
        <p:spPr>
          <a:xfrm>
            <a:off x="2896015" y="5061697"/>
            <a:ext cx="304800" cy="293370"/>
          </a:xfrm>
          <a:prstGeom prst="heptag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t>L</a:t>
            </a:r>
          </a:p>
        </p:txBody>
      </p:sp>
      <p:sp>
        <p:nvSpPr>
          <p:cNvPr id="5" name="Heptagon 4">
            <a:extLst>
              <a:ext uri="{FF2B5EF4-FFF2-40B4-BE49-F238E27FC236}">
                <a16:creationId xmlns:a16="http://schemas.microsoft.com/office/drawing/2014/main" id="{6F988441-7CD8-40E6-94F7-A414FD1062CA}"/>
              </a:ext>
            </a:extLst>
          </p:cNvPr>
          <p:cNvSpPr/>
          <p:nvPr/>
        </p:nvSpPr>
        <p:spPr>
          <a:xfrm>
            <a:off x="5928852" y="1309309"/>
            <a:ext cx="304800" cy="293370"/>
          </a:xfrm>
          <a:prstGeom prst="heptag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t>S</a:t>
            </a:r>
          </a:p>
        </p:txBody>
      </p:sp>
      <p:sp>
        <p:nvSpPr>
          <p:cNvPr id="6" name="Heptagon 5">
            <a:extLst>
              <a:ext uri="{FF2B5EF4-FFF2-40B4-BE49-F238E27FC236}">
                <a16:creationId xmlns:a16="http://schemas.microsoft.com/office/drawing/2014/main" id="{917FE763-9E8D-43DD-85E0-08C5C5B8E22F}"/>
              </a:ext>
            </a:extLst>
          </p:cNvPr>
          <p:cNvSpPr/>
          <p:nvPr/>
        </p:nvSpPr>
        <p:spPr>
          <a:xfrm>
            <a:off x="7555678" y="5301506"/>
            <a:ext cx="304800" cy="293370"/>
          </a:xfrm>
          <a:prstGeom prst="heptag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t>T</a:t>
            </a:r>
          </a:p>
        </p:txBody>
      </p:sp>
      <p:sp>
        <p:nvSpPr>
          <p:cNvPr id="7" name="Oval 6">
            <a:extLst>
              <a:ext uri="{FF2B5EF4-FFF2-40B4-BE49-F238E27FC236}">
                <a16:creationId xmlns:a16="http://schemas.microsoft.com/office/drawing/2014/main" id="{49686C89-4A20-42F1-AEF6-D24D2950C460}"/>
              </a:ext>
            </a:extLst>
          </p:cNvPr>
          <p:cNvSpPr/>
          <p:nvPr/>
        </p:nvSpPr>
        <p:spPr>
          <a:xfrm>
            <a:off x="4445698" y="3620562"/>
            <a:ext cx="228600" cy="213360"/>
          </a:xfrm>
          <a:prstGeom prst="ellipse">
            <a:avLst/>
          </a:prstGeom>
          <a:solidFill>
            <a:schemeClr val="accent6">
              <a:lumMod val="7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51AA3476-5334-49D9-9DFC-44815E11642F}"/>
              </a:ext>
            </a:extLst>
          </p:cNvPr>
          <p:cNvSpPr/>
          <p:nvPr/>
        </p:nvSpPr>
        <p:spPr>
          <a:xfrm>
            <a:off x="6688221" y="5194826"/>
            <a:ext cx="228600" cy="213360"/>
          </a:xfrm>
          <a:prstGeom prst="ellipse">
            <a:avLst/>
          </a:prstGeo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CAEC8D32-6E28-F17D-0FDF-3BA8A614429F}"/>
              </a:ext>
            </a:extLst>
          </p:cNvPr>
          <p:cNvSpPr>
            <a:spLocks noGrp="1"/>
          </p:cNvSpPr>
          <p:nvPr>
            <p:ph type="title"/>
          </p:nvPr>
        </p:nvSpPr>
        <p:spPr/>
        <p:txBody>
          <a:bodyPr/>
          <a:lstStyle/>
          <a:p>
            <a:r>
              <a:rPr kumimoji="0" lang="en-US" sz="5500" b="1" i="0" u="none" strike="noStrike" kern="1200" cap="none" spc="300" normalizeH="0" baseline="0" noProof="0" dirty="0">
                <a:ln>
                  <a:noFill/>
                </a:ln>
                <a:solidFill>
                  <a:srgbClr val="00205B"/>
                </a:solidFill>
                <a:effectLst/>
                <a:uLnTx/>
                <a:uFillTx/>
                <a:latin typeface="Alt Gothic Comp ATF" panose="020B0608040502040204" pitchFamily="34" charset="77"/>
                <a:ea typeface="+mn-ea"/>
                <a:cs typeface="+mn-cs"/>
              </a:rPr>
              <a:t>RESTARTS AT SUBSTITUTION BOX</a:t>
            </a:r>
            <a:endParaRPr lang="en-US" dirty="0"/>
          </a:p>
        </p:txBody>
      </p:sp>
      <p:sp>
        <p:nvSpPr>
          <p:cNvPr id="10" name="TextBox 9">
            <a:extLst>
              <a:ext uri="{FF2B5EF4-FFF2-40B4-BE49-F238E27FC236}">
                <a16:creationId xmlns:a16="http://schemas.microsoft.com/office/drawing/2014/main" id="{2F5D18AD-67A4-69F5-B0A6-7CC8640F2318}"/>
              </a:ext>
            </a:extLst>
          </p:cNvPr>
          <p:cNvSpPr txBox="1"/>
          <p:nvPr/>
        </p:nvSpPr>
        <p:spPr>
          <a:xfrm>
            <a:off x="266700" y="941472"/>
            <a:ext cx="8778212" cy="400110"/>
          </a:xfrm>
          <a:prstGeom prst="rect">
            <a:avLst/>
          </a:prstGeom>
          <a:noFill/>
        </p:spPr>
        <p:txBody>
          <a:bodyPr wrap="square">
            <a:spAutoFit/>
          </a:bodyPr>
          <a:lstStyle/>
          <a:p>
            <a:pPr marL="0" indent="0">
              <a:buNone/>
            </a:pPr>
            <a:r>
              <a:rPr lang="en-US" sz="2000" b="1" dirty="0">
                <a:solidFill>
                  <a:srgbClr val="C00000"/>
                </a:solidFill>
                <a:latin typeface="Obvia" panose="02000503040000020004" pitchFamily="50" charset="0"/>
                <a:cs typeface="Helvetica"/>
              </a:rPr>
              <a:t>BALL ON DEFENSIVE SIDE</a:t>
            </a:r>
            <a:endParaRPr lang="en-US" sz="2000" b="1" dirty="0">
              <a:solidFill>
                <a:srgbClr val="C00000"/>
              </a:solidFill>
              <a:latin typeface="Obvia" panose="02000503040000020004" pitchFamily="50" charset="0"/>
            </a:endParaRPr>
          </a:p>
        </p:txBody>
      </p:sp>
      <p:sp>
        <p:nvSpPr>
          <p:cNvPr id="11" name="TextBox 10">
            <a:extLst>
              <a:ext uri="{FF2B5EF4-FFF2-40B4-BE49-F238E27FC236}">
                <a16:creationId xmlns:a16="http://schemas.microsoft.com/office/drawing/2014/main" id="{B19F9C8B-2575-DE13-E699-75B72EE05C82}"/>
              </a:ext>
            </a:extLst>
          </p:cNvPr>
          <p:cNvSpPr txBox="1"/>
          <p:nvPr/>
        </p:nvSpPr>
        <p:spPr>
          <a:xfrm>
            <a:off x="8074120" y="4510723"/>
            <a:ext cx="2443730" cy="738664"/>
          </a:xfrm>
          <a:prstGeom prst="rect">
            <a:avLst/>
          </a:prstGeom>
          <a:solidFill>
            <a:srgbClr val="00205B"/>
          </a:solidFill>
        </p:spPr>
        <p:txBody>
          <a:bodyPr wrap="square" rtlCol="0">
            <a:spAutoFit/>
          </a:bodyPr>
          <a:lstStyle/>
          <a:p>
            <a:pPr algn="ctr"/>
            <a:r>
              <a:rPr lang="en-US" sz="1400" b="1" dirty="0">
                <a:solidFill>
                  <a:schemeClr val="bg1"/>
                </a:solidFill>
              </a:rPr>
              <a:t>Remember to make sure ball is in 5y from sideline when within the box area.</a:t>
            </a:r>
          </a:p>
        </p:txBody>
      </p:sp>
    </p:spTree>
    <p:extLst>
      <p:ext uri="{BB962C8B-B14F-4D97-AF65-F5344CB8AC3E}">
        <p14:creationId xmlns:p14="http://schemas.microsoft.com/office/powerpoint/2010/main" val="24810031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rrow: Left 2">
            <a:extLst>
              <a:ext uri="{FF2B5EF4-FFF2-40B4-BE49-F238E27FC236}">
                <a16:creationId xmlns:a16="http://schemas.microsoft.com/office/drawing/2014/main" id="{F7842CFF-609E-41C4-999A-ED557654B53E}"/>
              </a:ext>
            </a:extLst>
          </p:cNvPr>
          <p:cNvSpPr/>
          <p:nvPr/>
        </p:nvSpPr>
        <p:spPr>
          <a:xfrm>
            <a:off x="5625981" y="2989799"/>
            <a:ext cx="940038" cy="43920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Heptagon 3">
            <a:extLst>
              <a:ext uri="{FF2B5EF4-FFF2-40B4-BE49-F238E27FC236}">
                <a16:creationId xmlns:a16="http://schemas.microsoft.com/office/drawing/2014/main" id="{D31AD94B-3DC5-4437-BF54-236DB108AE77}"/>
              </a:ext>
            </a:extLst>
          </p:cNvPr>
          <p:cNvSpPr/>
          <p:nvPr/>
        </p:nvSpPr>
        <p:spPr>
          <a:xfrm>
            <a:off x="2295123" y="4669435"/>
            <a:ext cx="304800" cy="293370"/>
          </a:xfrm>
          <a:prstGeom prst="heptag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t>L</a:t>
            </a:r>
          </a:p>
        </p:txBody>
      </p:sp>
      <p:sp>
        <p:nvSpPr>
          <p:cNvPr id="5" name="Heptagon 4">
            <a:extLst>
              <a:ext uri="{FF2B5EF4-FFF2-40B4-BE49-F238E27FC236}">
                <a16:creationId xmlns:a16="http://schemas.microsoft.com/office/drawing/2014/main" id="{6F988441-7CD8-40E6-94F7-A414FD1062CA}"/>
              </a:ext>
            </a:extLst>
          </p:cNvPr>
          <p:cNvSpPr/>
          <p:nvPr/>
        </p:nvSpPr>
        <p:spPr>
          <a:xfrm>
            <a:off x="2743615" y="2413126"/>
            <a:ext cx="304800" cy="293370"/>
          </a:xfrm>
          <a:prstGeom prst="heptag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t>S</a:t>
            </a:r>
          </a:p>
        </p:txBody>
      </p:sp>
      <p:sp>
        <p:nvSpPr>
          <p:cNvPr id="6" name="Heptagon 5">
            <a:extLst>
              <a:ext uri="{FF2B5EF4-FFF2-40B4-BE49-F238E27FC236}">
                <a16:creationId xmlns:a16="http://schemas.microsoft.com/office/drawing/2014/main" id="{917FE763-9E8D-43DD-85E0-08C5C5B8E22F}"/>
              </a:ext>
            </a:extLst>
          </p:cNvPr>
          <p:cNvSpPr/>
          <p:nvPr/>
        </p:nvSpPr>
        <p:spPr>
          <a:xfrm>
            <a:off x="6096000" y="5355067"/>
            <a:ext cx="304800" cy="293370"/>
          </a:xfrm>
          <a:prstGeom prst="heptag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t>T</a:t>
            </a:r>
          </a:p>
        </p:txBody>
      </p:sp>
      <p:sp>
        <p:nvSpPr>
          <p:cNvPr id="7" name="Oval 6">
            <a:extLst>
              <a:ext uri="{FF2B5EF4-FFF2-40B4-BE49-F238E27FC236}">
                <a16:creationId xmlns:a16="http://schemas.microsoft.com/office/drawing/2014/main" id="{49686C89-4A20-42F1-AEF6-D24D2950C460}"/>
              </a:ext>
            </a:extLst>
          </p:cNvPr>
          <p:cNvSpPr/>
          <p:nvPr/>
        </p:nvSpPr>
        <p:spPr>
          <a:xfrm>
            <a:off x="4445698" y="3620562"/>
            <a:ext cx="228600" cy="213360"/>
          </a:xfrm>
          <a:prstGeom prst="ellipse">
            <a:avLst/>
          </a:prstGeom>
          <a:solidFill>
            <a:schemeClr val="accent6">
              <a:lumMod val="7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51AA3476-5334-49D9-9DFC-44815E11642F}"/>
              </a:ext>
            </a:extLst>
          </p:cNvPr>
          <p:cNvSpPr/>
          <p:nvPr/>
        </p:nvSpPr>
        <p:spPr>
          <a:xfrm>
            <a:off x="5625981" y="5216628"/>
            <a:ext cx="228600" cy="213360"/>
          </a:xfrm>
          <a:prstGeom prst="ellipse">
            <a:avLst/>
          </a:prstGeo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CAEC8D32-6E28-F17D-0FDF-3BA8A614429F}"/>
              </a:ext>
            </a:extLst>
          </p:cNvPr>
          <p:cNvSpPr>
            <a:spLocks noGrp="1"/>
          </p:cNvSpPr>
          <p:nvPr>
            <p:ph type="title"/>
          </p:nvPr>
        </p:nvSpPr>
        <p:spPr/>
        <p:txBody>
          <a:bodyPr/>
          <a:lstStyle/>
          <a:p>
            <a:r>
              <a:rPr kumimoji="0" lang="en-US" sz="5500" b="1" i="0" u="none" strike="noStrike" kern="1200" cap="none" spc="300" normalizeH="0" baseline="0" noProof="0" dirty="0">
                <a:ln>
                  <a:noFill/>
                </a:ln>
                <a:solidFill>
                  <a:srgbClr val="00205B"/>
                </a:solidFill>
                <a:effectLst/>
                <a:uLnTx/>
                <a:uFillTx/>
                <a:latin typeface="Alt Gothic Comp ATF" panose="020B0608040502040204" pitchFamily="34" charset="77"/>
                <a:ea typeface="+mn-ea"/>
                <a:cs typeface="+mn-cs"/>
              </a:rPr>
              <a:t>RESTARTS AT SUBSTITUTION BOX</a:t>
            </a:r>
            <a:endParaRPr lang="en-US" dirty="0"/>
          </a:p>
        </p:txBody>
      </p:sp>
      <p:sp>
        <p:nvSpPr>
          <p:cNvPr id="10" name="TextBox 9">
            <a:extLst>
              <a:ext uri="{FF2B5EF4-FFF2-40B4-BE49-F238E27FC236}">
                <a16:creationId xmlns:a16="http://schemas.microsoft.com/office/drawing/2014/main" id="{2F5D18AD-67A4-69F5-B0A6-7CC8640F2318}"/>
              </a:ext>
            </a:extLst>
          </p:cNvPr>
          <p:cNvSpPr txBox="1"/>
          <p:nvPr/>
        </p:nvSpPr>
        <p:spPr>
          <a:xfrm>
            <a:off x="266700" y="951569"/>
            <a:ext cx="8778212" cy="400110"/>
          </a:xfrm>
          <a:prstGeom prst="rect">
            <a:avLst/>
          </a:prstGeom>
          <a:noFill/>
        </p:spPr>
        <p:txBody>
          <a:bodyPr wrap="square">
            <a:spAutoFit/>
          </a:bodyPr>
          <a:lstStyle/>
          <a:p>
            <a:pPr marL="0" indent="0">
              <a:buNone/>
            </a:pPr>
            <a:r>
              <a:rPr lang="en-US" sz="2000" b="1" dirty="0">
                <a:solidFill>
                  <a:srgbClr val="C00000"/>
                </a:solidFill>
                <a:latin typeface="Obvia" panose="02000503040000020004" pitchFamily="50" charset="0"/>
                <a:cs typeface="Helvetica"/>
              </a:rPr>
              <a:t>BALL ON OFFENSIVE SIDE</a:t>
            </a:r>
            <a:endParaRPr lang="en-US" sz="2000" b="1" dirty="0">
              <a:solidFill>
                <a:srgbClr val="C00000"/>
              </a:solidFill>
              <a:latin typeface="Obvia" panose="02000503040000020004" pitchFamily="50" charset="0"/>
            </a:endParaRPr>
          </a:p>
        </p:txBody>
      </p:sp>
      <p:sp>
        <p:nvSpPr>
          <p:cNvPr id="11" name="TextBox 10">
            <a:extLst>
              <a:ext uri="{FF2B5EF4-FFF2-40B4-BE49-F238E27FC236}">
                <a16:creationId xmlns:a16="http://schemas.microsoft.com/office/drawing/2014/main" id="{B19F9C8B-2575-DE13-E699-75B72EE05C82}"/>
              </a:ext>
            </a:extLst>
          </p:cNvPr>
          <p:cNvSpPr txBox="1"/>
          <p:nvPr/>
        </p:nvSpPr>
        <p:spPr>
          <a:xfrm>
            <a:off x="6393612" y="4650920"/>
            <a:ext cx="2443730" cy="738664"/>
          </a:xfrm>
          <a:prstGeom prst="rect">
            <a:avLst/>
          </a:prstGeom>
          <a:solidFill>
            <a:srgbClr val="00205B"/>
          </a:solidFill>
        </p:spPr>
        <p:txBody>
          <a:bodyPr wrap="square" rtlCol="0">
            <a:spAutoFit/>
          </a:bodyPr>
          <a:lstStyle/>
          <a:p>
            <a:pPr algn="ctr"/>
            <a:r>
              <a:rPr lang="en-US" sz="1400" b="1" dirty="0">
                <a:solidFill>
                  <a:schemeClr val="bg1"/>
                </a:solidFill>
              </a:rPr>
              <a:t>Remember to make sure ball is in 5y from sideline when within the box area.</a:t>
            </a:r>
          </a:p>
        </p:txBody>
      </p:sp>
      <p:sp>
        <p:nvSpPr>
          <p:cNvPr id="2" name="TextBox 1">
            <a:extLst>
              <a:ext uri="{FF2B5EF4-FFF2-40B4-BE49-F238E27FC236}">
                <a16:creationId xmlns:a16="http://schemas.microsoft.com/office/drawing/2014/main" id="{DC5C33AE-920E-73B9-EE0F-419B4251E231}"/>
              </a:ext>
            </a:extLst>
          </p:cNvPr>
          <p:cNvSpPr txBox="1"/>
          <p:nvPr/>
        </p:nvSpPr>
        <p:spPr>
          <a:xfrm>
            <a:off x="3410851" y="1909129"/>
            <a:ext cx="2443730" cy="523220"/>
          </a:xfrm>
          <a:prstGeom prst="rect">
            <a:avLst/>
          </a:prstGeom>
          <a:solidFill>
            <a:srgbClr val="00205B"/>
          </a:solidFill>
        </p:spPr>
        <p:txBody>
          <a:bodyPr wrap="square" rtlCol="0">
            <a:spAutoFit/>
          </a:bodyPr>
          <a:lstStyle/>
          <a:p>
            <a:pPr algn="ctr"/>
            <a:r>
              <a:rPr lang="en-US" sz="1400" b="1" dirty="0">
                <a:solidFill>
                  <a:schemeClr val="bg1"/>
                </a:solidFill>
              </a:rPr>
              <a:t>Lead &amp; Singe already in position if ball already cleared</a:t>
            </a:r>
          </a:p>
        </p:txBody>
      </p:sp>
    </p:spTree>
    <p:extLst>
      <p:ext uri="{BB962C8B-B14F-4D97-AF65-F5344CB8AC3E}">
        <p14:creationId xmlns:p14="http://schemas.microsoft.com/office/powerpoint/2010/main" val="28516461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3CA8D22-139A-6095-8B6D-E3CB80E93EDF}"/>
              </a:ext>
            </a:extLst>
          </p:cNvPr>
          <p:cNvSpPr>
            <a:spLocks noGrp="1"/>
          </p:cNvSpPr>
          <p:nvPr>
            <p:ph type="title"/>
          </p:nvPr>
        </p:nvSpPr>
        <p:spPr/>
        <p:txBody>
          <a:bodyPr/>
          <a:lstStyle/>
          <a:p>
            <a:r>
              <a:rPr kumimoji="0" lang="en-US" sz="5500" b="1" i="0" u="none" strike="noStrike" kern="1200" cap="none" spc="300" normalizeH="0" baseline="0" noProof="0">
                <a:ln>
                  <a:noFill/>
                </a:ln>
                <a:solidFill>
                  <a:srgbClr val="00205B"/>
                </a:solidFill>
                <a:effectLst/>
                <a:uLnTx/>
                <a:uFillTx/>
                <a:latin typeface="Alt Gothic Comp ATF" panose="020B0608040502040204" pitchFamily="34" charset="77"/>
                <a:ea typeface="+mn-ea"/>
                <a:cs typeface="+mn-cs"/>
              </a:rPr>
              <a:t>ENDLINE RESTART AFTER SHOT</a:t>
            </a:r>
            <a:endParaRPr lang="en-US"/>
          </a:p>
        </p:txBody>
      </p:sp>
      <p:sp>
        <p:nvSpPr>
          <p:cNvPr id="3" name="Footer Placeholder 2"/>
          <p:cNvSpPr>
            <a:spLocks noGrp="1"/>
          </p:cNvSpPr>
          <p:nvPr>
            <p:ph type="ftr" sz="quarter" idx="4294967295"/>
          </p:nvPr>
        </p:nvSpPr>
        <p:spPr>
          <a:xfrm>
            <a:off x="7043738" y="8475663"/>
            <a:ext cx="5148262" cy="488950"/>
          </a:xfrm>
          <a:prstGeom prst="rect">
            <a:avLst/>
          </a:prstGeom>
        </p:spPr>
        <p:txBody>
          <a:bodyPr vert="horz" lIns="121920" tIns="60960" rIns="121920" bIns="60960" rtlCol="0" anchor="ctr"/>
          <a:lstStyle>
            <a:defPPr>
              <a:defRPr lang="en-US"/>
            </a:defPPr>
            <a:lvl1pPr marL="0" algn="ctr" defTabSz="609585" rtl="0" eaLnBrk="1" latinLnBrk="0" hangingPunct="1">
              <a:defRPr sz="1200" kern="1200">
                <a:solidFill>
                  <a:schemeClr val="tx1">
                    <a:tint val="75000"/>
                  </a:schemeClr>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US" kern="0">
                <a:solidFill>
                  <a:prstClr val="black">
                    <a:tint val="75000"/>
                  </a:prstClr>
                </a:solidFill>
                <a:latin typeface="Calibri"/>
              </a:rPr>
              <a:t>USLACROSSE.ARBITERSPORTS.COM | USLACROSSE.ORG</a:t>
            </a:r>
            <a:endParaRPr lang="en-US">
              <a:solidFill>
                <a:prstClr val="black">
                  <a:tint val="75000"/>
                </a:prstClr>
              </a:solidFill>
              <a:latin typeface="Calibri"/>
            </a:endParaRPr>
          </a:p>
        </p:txBody>
      </p:sp>
      <p:sp>
        <p:nvSpPr>
          <p:cNvPr id="9" name="Shape 167"/>
          <p:cNvSpPr/>
          <p:nvPr/>
        </p:nvSpPr>
        <p:spPr>
          <a:xfrm>
            <a:off x="1089588" y="5062985"/>
            <a:ext cx="464791" cy="389975"/>
          </a:xfrm>
          <a:prstGeom prst="hexagon">
            <a:avLst/>
          </a:prstGeom>
          <a:ln/>
          <a:extLst>
            <a:ext uri="{C572A759-6A51-4108-AA02-DFA0A04FC94B}">
              <ma14:wrappingTextBoxFlag xmlns="" xmlns:ma14="http://schemas.microsoft.com/office/mac/drawingml/2011/main" val="1"/>
            </a:ext>
          </a:extLst>
        </p:spPr>
        <p:style>
          <a:lnRef idx="0">
            <a:schemeClr val="dk1"/>
          </a:lnRef>
          <a:fillRef idx="3">
            <a:schemeClr val="dk1"/>
          </a:fillRef>
          <a:effectRef idx="3">
            <a:schemeClr val="dk1"/>
          </a:effectRef>
          <a:fontRef idx="minor">
            <a:schemeClr val="lt1"/>
          </a:fontRef>
        </p:style>
        <p:txBody>
          <a:bodyPr lIns="67732" tIns="67732" rIns="67732" bIns="67732" anchor="ctr"/>
          <a:lstStyle>
            <a:lvl1pPr>
              <a:defRPr sz="2100" b="1">
                <a:latin typeface="Helvetica"/>
                <a:ea typeface="Helvetica"/>
                <a:cs typeface="Helvetica"/>
                <a:sym typeface="Helvetica"/>
              </a:defRPr>
            </a:lvl1pPr>
          </a:lstStyle>
          <a:p>
            <a:pPr algn="ctr" defTabSz="1219170"/>
            <a:r>
              <a:rPr lang="en-US" sz="2700">
                <a:solidFill>
                  <a:prstClr val="white"/>
                </a:solidFill>
              </a:rPr>
              <a:t>T</a:t>
            </a:r>
            <a:endParaRPr sz="2700">
              <a:solidFill>
                <a:prstClr val="white"/>
              </a:solidFill>
            </a:endParaRPr>
          </a:p>
        </p:txBody>
      </p:sp>
      <p:sp>
        <p:nvSpPr>
          <p:cNvPr id="10" name="Shape 167"/>
          <p:cNvSpPr/>
          <p:nvPr/>
        </p:nvSpPr>
        <p:spPr>
          <a:xfrm>
            <a:off x="7061246" y="5062985"/>
            <a:ext cx="464791" cy="389975"/>
          </a:xfrm>
          <a:prstGeom prst="hexagon">
            <a:avLst/>
          </a:prstGeom>
          <a:ln/>
          <a:extLst>
            <a:ext uri="{C572A759-6A51-4108-AA02-DFA0A04FC94B}">
              <ma14:wrappingTextBoxFlag xmlns="" xmlns:ma14="http://schemas.microsoft.com/office/mac/drawingml/2011/main" val="1"/>
            </a:ext>
          </a:extLst>
        </p:spPr>
        <p:style>
          <a:lnRef idx="2">
            <a:schemeClr val="dk1">
              <a:shade val="50000"/>
            </a:schemeClr>
          </a:lnRef>
          <a:fillRef idx="1">
            <a:schemeClr val="dk1"/>
          </a:fillRef>
          <a:effectRef idx="0">
            <a:schemeClr val="dk1"/>
          </a:effectRef>
          <a:fontRef idx="minor">
            <a:schemeClr val="lt1"/>
          </a:fontRef>
        </p:style>
        <p:txBody>
          <a:bodyPr lIns="67732" tIns="67732" rIns="67732" bIns="67732" anchor="ctr"/>
          <a:lstStyle>
            <a:lvl1pPr>
              <a:defRPr sz="2100" b="1">
                <a:latin typeface="Helvetica"/>
                <a:ea typeface="Helvetica"/>
                <a:cs typeface="Helvetica"/>
                <a:sym typeface="Helvetica"/>
              </a:defRPr>
            </a:lvl1pPr>
          </a:lstStyle>
          <a:p>
            <a:pPr algn="ctr" defTabSz="1219170"/>
            <a:r>
              <a:rPr lang="en-US" sz="2700">
                <a:solidFill>
                  <a:prstClr val="white"/>
                </a:solidFill>
              </a:rPr>
              <a:t>L</a:t>
            </a:r>
            <a:endParaRPr sz="2700">
              <a:solidFill>
                <a:prstClr val="white"/>
              </a:solidFill>
            </a:endParaRPr>
          </a:p>
        </p:txBody>
      </p:sp>
      <p:sp>
        <p:nvSpPr>
          <p:cNvPr id="11" name="Shape 161"/>
          <p:cNvSpPr/>
          <p:nvPr/>
        </p:nvSpPr>
        <p:spPr>
          <a:xfrm>
            <a:off x="1119224" y="3055829"/>
            <a:ext cx="349228" cy="383111"/>
          </a:xfrm>
          <a:prstGeom prst="ellipse">
            <a:avLst/>
          </a:prstGeom>
          <a:ln/>
          <a:extLst>
            <a:ext uri="{C572A759-6A51-4108-AA02-DFA0A04FC94B}">
              <ma14:wrappingTextBoxFlag xmlns="" xmlns:ma14="http://schemas.microsoft.com/office/mac/drawingml/2011/main" val="1"/>
            </a:ext>
          </a:extLst>
        </p:spPr>
        <p:style>
          <a:lnRef idx="2">
            <a:schemeClr val="accent2">
              <a:shade val="50000"/>
            </a:schemeClr>
          </a:lnRef>
          <a:fillRef idx="1">
            <a:schemeClr val="accent2"/>
          </a:fillRef>
          <a:effectRef idx="0">
            <a:schemeClr val="accent2"/>
          </a:effectRef>
          <a:fontRef idx="minor">
            <a:schemeClr val="lt1"/>
          </a:fontRef>
        </p:style>
        <p:txBody>
          <a:bodyPr lIns="50800" tIns="50800" rIns="50800" bIns="50800" anchor="ctr"/>
          <a:lstStyle>
            <a:lvl1pPr>
              <a:defRPr sz="2100" b="1">
                <a:solidFill>
                  <a:srgbClr val="FFFFFF"/>
                </a:solidFill>
                <a:latin typeface="Helvetica"/>
                <a:ea typeface="Helvetica"/>
                <a:cs typeface="Helvetica"/>
                <a:sym typeface="Helvetica"/>
              </a:defRPr>
            </a:lvl1pPr>
          </a:lstStyle>
          <a:p>
            <a:pPr algn="ctr" defTabSz="1219170"/>
            <a:endParaRPr sz="2400"/>
          </a:p>
        </p:txBody>
      </p:sp>
      <p:sp>
        <p:nvSpPr>
          <p:cNvPr id="16" name="Shape 167">
            <a:extLst>
              <a:ext uri="{FF2B5EF4-FFF2-40B4-BE49-F238E27FC236}">
                <a16:creationId xmlns:a16="http://schemas.microsoft.com/office/drawing/2014/main" id="{6DCF92E9-D087-49BE-B23C-70DEEB1C0068}"/>
              </a:ext>
            </a:extLst>
          </p:cNvPr>
          <p:cNvSpPr/>
          <p:nvPr/>
        </p:nvSpPr>
        <p:spPr>
          <a:xfrm>
            <a:off x="3784306" y="2086407"/>
            <a:ext cx="464791" cy="389975"/>
          </a:xfrm>
          <a:prstGeom prst="hexagon">
            <a:avLst/>
          </a:prstGeom>
          <a:ln/>
          <a:extLst>
            <a:ext uri="{C572A759-6A51-4108-AA02-DFA0A04FC94B}">
              <ma14:wrappingTextBoxFlag xmlns="" xmlns:ma14="http://schemas.microsoft.com/office/mac/drawingml/2011/main" val="1"/>
            </a:ext>
          </a:extLst>
        </p:spPr>
        <p:style>
          <a:lnRef idx="2">
            <a:schemeClr val="dk1">
              <a:shade val="50000"/>
            </a:schemeClr>
          </a:lnRef>
          <a:fillRef idx="1">
            <a:schemeClr val="dk1"/>
          </a:fillRef>
          <a:effectRef idx="0">
            <a:schemeClr val="dk1"/>
          </a:effectRef>
          <a:fontRef idx="minor">
            <a:schemeClr val="lt1"/>
          </a:fontRef>
        </p:style>
        <p:txBody>
          <a:bodyPr lIns="67732" tIns="67732" rIns="67732" bIns="67732" anchor="ctr"/>
          <a:lstStyle>
            <a:lvl1pPr>
              <a:defRPr sz="2100" b="1">
                <a:latin typeface="Helvetica"/>
                <a:ea typeface="Helvetica"/>
                <a:cs typeface="Helvetica"/>
                <a:sym typeface="Helvetica"/>
              </a:defRPr>
            </a:lvl1pPr>
          </a:lstStyle>
          <a:p>
            <a:pPr algn="ctr" defTabSz="1219170"/>
            <a:r>
              <a:rPr lang="en-US" sz="2700">
                <a:solidFill>
                  <a:prstClr val="white"/>
                </a:solidFill>
              </a:rPr>
              <a:t>S</a:t>
            </a:r>
            <a:endParaRPr sz="2700">
              <a:solidFill>
                <a:prstClr val="white"/>
              </a:solidFill>
            </a:endParaRPr>
          </a:p>
        </p:txBody>
      </p:sp>
      <p:sp>
        <p:nvSpPr>
          <p:cNvPr id="7" name="TextBox 6">
            <a:extLst>
              <a:ext uri="{FF2B5EF4-FFF2-40B4-BE49-F238E27FC236}">
                <a16:creationId xmlns:a16="http://schemas.microsoft.com/office/drawing/2014/main" id="{25866BBD-ED3F-07E3-5A60-EF027038F680}"/>
              </a:ext>
            </a:extLst>
          </p:cNvPr>
          <p:cNvSpPr txBox="1"/>
          <p:nvPr/>
        </p:nvSpPr>
        <p:spPr>
          <a:xfrm>
            <a:off x="266700" y="970119"/>
            <a:ext cx="4906879" cy="400110"/>
          </a:xfrm>
          <a:prstGeom prst="rect">
            <a:avLst/>
          </a:prstGeom>
          <a:noFill/>
        </p:spPr>
        <p:txBody>
          <a:bodyPr wrap="square">
            <a:spAutoFit/>
          </a:bodyPr>
          <a:lstStyle/>
          <a:p>
            <a:pPr marL="0" indent="0">
              <a:buNone/>
            </a:pPr>
            <a:r>
              <a:rPr lang="en-US" sz="2000" b="1">
                <a:solidFill>
                  <a:srgbClr val="C00000"/>
                </a:solidFill>
                <a:latin typeface="Obvia" panose="02000503040000020004" pitchFamily="50" charset="0"/>
                <a:cs typeface="Helvetica"/>
              </a:rPr>
              <a:t>BALL TO DEFENSE - ANIMATED</a:t>
            </a:r>
            <a:endParaRPr lang="en-US" sz="2000" b="1">
              <a:solidFill>
                <a:srgbClr val="C00000"/>
              </a:solidFill>
              <a:latin typeface="Obvia" panose="02000503040000020004" pitchFamily="50" charset="0"/>
            </a:endParaRPr>
          </a:p>
        </p:txBody>
      </p:sp>
    </p:spTree>
    <p:extLst>
      <p:ext uri="{BB962C8B-B14F-4D97-AF65-F5344CB8AC3E}">
        <p14:creationId xmlns:p14="http://schemas.microsoft.com/office/powerpoint/2010/main" val="4234516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grpId="0" nodeType="clickEffect">
                                  <p:stCondLst>
                                    <p:cond delay="0"/>
                                  </p:stCondLst>
                                  <p:childTnLst>
                                    <p:animMotion origin="layout" path="M 2.91667E-6 1.11111E-6 L 0.16718 -0.1081 " pathEditMode="relative" rAng="0" ptsTypes="AA">
                                      <p:cBhvr>
                                        <p:cTn id="6" dur="2000" fill="hold"/>
                                        <p:tgtEl>
                                          <p:spTgt spid="16"/>
                                        </p:tgtEl>
                                        <p:attrNameLst>
                                          <p:attrName>ppt_x</p:attrName>
                                          <p:attrName>ppt_y</p:attrName>
                                        </p:attrNameLst>
                                      </p:cBhvr>
                                      <p:rCtr x="8359" y="-5417"/>
                                    </p:animMotion>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grpId="0" nodeType="clickEffect">
                                  <p:stCondLst>
                                    <p:cond delay="0"/>
                                  </p:stCondLst>
                                  <p:childTnLst>
                                    <p:animMotion origin="layout" path="M 2.08333E-7 3.7037E-7 L 0.4276 -0.00556 " pathEditMode="relative" rAng="0" ptsTypes="AA">
                                      <p:cBhvr>
                                        <p:cTn id="10" dur="2000" fill="hold"/>
                                        <p:tgtEl>
                                          <p:spTgt spid="11"/>
                                        </p:tgtEl>
                                        <p:attrNameLst>
                                          <p:attrName>ppt_x</p:attrName>
                                          <p:attrName>ppt_y</p:attrName>
                                        </p:attrNameLst>
                                      </p:cBhvr>
                                      <p:rCtr x="21380" y="-278"/>
                                    </p:animMotion>
                                  </p:childTnLst>
                                </p:cTn>
                              </p:par>
                              <p:par>
                                <p:cTn id="11" presetID="63" presetClass="path" presetSubtype="0" accel="50000" decel="50000" fill="hold" grpId="0" nodeType="withEffect">
                                  <p:stCondLst>
                                    <p:cond delay="0"/>
                                  </p:stCondLst>
                                  <p:childTnLst>
                                    <p:animMotion origin="layout" path="M -3.33333E-6 3.33333E-6 L 0.34636 0.05671 " pathEditMode="relative" rAng="0" ptsTypes="AA">
                                      <p:cBhvr>
                                        <p:cTn id="12" dur="2000" fill="hold"/>
                                        <p:tgtEl>
                                          <p:spTgt spid="9"/>
                                        </p:tgtEl>
                                        <p:attrNameLst>
                                          <p:attrName>ppt_x</p:attrName>
                                          <p:attrName>ppt_y</p:attrName>
                                        </p:attrNameLst>
                                      </p:cBhvr>
                                      <p:rCtr x="17318" y="2824"/>
                                    </p:animMotion>
                                  </p:childTnLst>
                                </p:cTn>
                              </p:par>
                              <p:par>
                                <p:cTn id="13" presetID="63" presetClass="path" presetSubtype="0" accel="50000" decel="50000" fill="hold" grpId="0" nodeType="withEffect">
                                  <p:stCondLst>
                                    <p:cond delay="500"/>
                                  </p:stCondLst>
                                  <p:childTnLst>
                                    <p:animMotion origin="layout" path="M 2.91667E-6 3.33333E-6 L 0.1733 -0.0007 " pathEditMode="relative" rAng="0" ptsTypes="AA">
                                      <p:cBhvr>
                                        <p:cTn id="14" dur="2000" fill="hold"/>
                                        <p:tgtEl>
                                          <p:spTgt spid="10"/>
                                        </p:tgtEl>
                                        <p:attrNameLst>
                                          <p:attrName>ppt_x</p:attrName>
                                          <p:attrName>ppt_y</p:attrName>
                                        </p:attrNameLst>
                                      </p:cBhvr>
                                      <p:rCtr x="8659" y="-46"/>
                                    </p:animMotion>
                                  </p:childTnLst>
                                </p:cTn>
                              </p:par>
                            </p:childTnLst>
                          </p:cTn>
                        </p:par>
                      </p:childTnLst>
                    </p:cTn>
                  </p:par>
                  <p:par>
                    <p:cTn id="15" fill="hold">
                      <p:stCondLst>
                        <p:cond delay="indefinite"/>
                      </p:stCondLst>
                      <p:childTnLst>
                        <p:par>
                          <p:cTn id="16" fill="hold">
                            <p:stCondLst>
                              <p:cond delay="0"/>
                            </p:stCondLst>
                            <p:childTnLst>
                              <p:par>
                                <p:cTn id="17" presetID="63" presetClass="path" presetSubtype="0" accel="50000" decel="50000" fill="hold" grpId="1" nodeType="clickEffect">
                                  <p:stCondLst>
                                    <p:cond delay="0"/>
                                  </p:stCondLst>
                                  <p:childTnLst>
                                    <p:animMotion origin="layout" path="M 0.4276 -0.00556 L 0.6776 -0.00556 " pathEditMode="relative" rAng="0" ptsTypes="AA">
                                      <p:cBhvr>
                                        <p:cTn id="18" dur="2000" fill="hold"/>
                                        <p:tgtEl>
                                          <p:spTgt spid="11"/>
                                        </p:tgtEl>
                                        <p:attrNameLst>
                                          <p:attrName>ppt_x</p:attrName>
                                          <p:attrName>ppt_y</p:attrName>
                                        </p:attrNameLst>
                                      </p:cBhvr>
                                      <p:rCtr x="12500" y="0"/>
                                    </p:animMotion>
                                  </p:childTnLst>
                                </p:cTn>
                              </p:par>
                              <p:par>
                                <p:cTn id="19" presetID="63" presetClass="path" presetSubtype="0" accel="50000" decel="50000" fill="hold" grpId="1" nodeType="withEffect">
                                  <p:stCondLst>
                                    <p:cond delay="0"/>
                                  </p:stCondLst>
                                  <p:childTnLst>
                                    <p:animMotion origin="layout" path="M 0.16718 -0.1081 L 0.45833 0.05208 " pathEditMode="relative" rAng="0" ptsTypes="AA">
                                      <p:cBhvr>
                                        <p:cTn id="20" dur="2000" fill="hold"/>
                                        <p:tgtEl>
                                          <p:spTgt spid="16"/>
                                        </p:tgtEl>
                                        <p:attrNameLst>
                                          <p:attrName>ppt_x</p:attrName>
                                          <p:attrName>ppt_y</p:attrName>
                                        </p:attrNameLst>
                                      </p:cBhvr>
                                      <p:rCtr x="14557" y="8009"/>
                                    </p:animMotion>
                                  </p:childTnLst>
                                </p:cTn>
                              </p:par>
                              <p:par>
                                <p:cTn id="21" presetID="63" presetClass="path" presetSubtype="0" accel="50000" decel="50000" fill="hold" grpId="1" nodeType="withEffect">
                                  <p:stCondLst>
                                    <p:cond delay="0"/>
                                  </p:stCondLst>
                                  <p:childTnLst>
                                    <p:animMotion origin="layout" path="M 0.1733 -0.0007 L 0.21146 -0.08959 " pathEditMode="relative" rAng="0" ptsTypes="AA">
                                      <p:cBhvr>
                                        <p:cTn id="22" dur="2000" fill="hold"/>
                                        <p:tgtEl>
                                          <p:spTgt spid="10"/>
                                        </p:tgtEl>
                                        <p:attrNameLst>
                                          <p:attrName>ppt_x</p:attrName>
                                          <p:attrName>ppt_y</p:attrName>
                                        </p:attrNameLst>
                                      </p:cBhvr>
                                      <p:rCtr x="1901" y="-4444"/>
                                    </p:animMotion>
                                  </p:childTnLst>
                                </p:cTn>
                              </p:par>
                            </p:childTnLst>
                          </p:cTn>
                        </p:par>
                      </p:childTnLst>
                    </p:cTn>
                  </p:par>
                  <p:par>
                    <p:cTn id="23" fill="hold">
                      <p:stCondLst>
                        <p:cond delay="indefinite"/>
                      </p:stCondLst>
                      <p:childTnLst>
                        <p:par>
                          <p:cTn id="24" fill="hold">
                            <p:stCondLst>
                              <p:cond delay="0"/>
                            </p:stCondLst>
                            <p:childTnLst>
                              <p:par>
                                <p:cTn id="25" presetID="63" presetClass="path" presetSubtype="0" accel="50000" decel="50000" fill="hold" grpId="1" nodeType="clickEffect">
                                  <p:stCondLst>
                                    <p:cond delay="0"/>
                                  </p:stCondLst>
                                  <p:childTnLst>
                                    <p:animMotion origin="layout" path="M 0.34636 0.05671 L 0.4918 0.05578 " pathEditMode="relative" rAng="0" ptsTypes="AA">
                                      <p:cBhvr>
                                        <p:cTn id="26" dur="2000" fill="hold"/>
                                        <p:tgtEl>
                                          <p:spTgt spid="9"/>
                                        </p:tgtEl>
                                        <p:attrNameLst>
                                          <p:attrName>ppt_x</p:attrName>
                                          <p:attrName>ppt_y</p:attrName>
                                        </p:attrNameLst>
                                      </p:cBhvr>
                                      <p:rCtr x="7266" y="-46"/>
                                    </p:animMotion>
                                  </p:childTnLst>
                                </p:cTn>
                              </p:par>
                            </p:childTnLst>
                          </p:cTn>
                        </p:par>
                        <p:par>
                          <p:cTn id="27" fill="hold">
                            <p:stCondLst>
                              <p:cond delay="2000"/>
                            </p:stCondLst>
                            <p:childTnLst>
                              <p:par>
                                <p:cTn id="28" presetID="63" presetClass="path" presetSubtype="0" accel="50000" decel="50000" fill="hold" grpId="2" nodeType="afterEffect">
                                  <p:stCondLst>
                                    <p:cond delay="0"/>
                                  </p:stCondLst>
                                  <p:childTnLst>
                                    <p:animMotion origin="layout" path="M 0.4918 0.05578 L 0.5448 -0.06482 " pathEditMode="relative" rAng="0" ptsTypes="AA">
                                      <p:cBhvr>
                                        <p:cTn id="29" dur="2000" fill="hold"/>
                                        <p:tgtEl>
                                          <p:spTgt spid="9"/>
                                        </p:tgtEl>
                                        <p:attrNameLst>
                                          <p:attrName>ppt_x</p:attrName>
                                          <p:attrName>ppt_y</p:attrName>
                                        </p:attrNameLst>
                                      </p:cBhvr>
                                      <p:rCtr x="2643" y="-604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9" grpId="2" animBg="1"/>
      <p:bldP spid="10" grpId="0" animBg="1"/>
      <p:bldP spid="10" grpId="1" animBg="1"/>
      <p:bldP spid="11" grpId="0" animBg="1"/>
      <p:bldP spid="11" grpId="1" animBg="1"/>
      <p:bldP spid="16" grpId="0" animBg="1"/>
      <p:bldP spid="16"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MISSION OF OUR MECHANICS</a:t>
            </a:r>
          </a:p>
        </p:txBody>
      </p:sp>
      <p:pic>
        <p:nvPicPr>
          <p:cNvPr id="3" name="Picture 8" descr="Teamwork Team Blackboard · Free image on Pixabay">
            <a:extLst>
              <a:ext uri="{FF2B5EF4-FFF2-40B4-BE49-F238E27FC236}">
                <a16:creationId xmlns:a16="http://schemas.microsoft.com/office/drawing/2014/main" id="{A841AD45-CBA6-41D8-B008-032F7AE579B7}"/>
              </a:ext>
            </a:extLst>
          </p:cNvPr>
          <p:cNvPicPr>
            <a:picLocks noGrp="1" noChangeAspect="1"/>
          </p:cNvPicPr>
          <p:nvPr>
            <p:ph idx="4294967295"/>
          </p:nvPr>
        </p:nvPicPr>
        <p:blipFill>
          <a:blip r:embed="rId4"/>
          <a:stretch>
            <a:fillRect/>
          </a:stretch>
        </p:blipFill>
        <p:spPr>
          <a:xfrm>
            <a:off x="3744913" y="896938"/>
            <a:ext cx="8447087" cy="5626100"/>
          </a:xfrm>
        </p:spPr>
      </p:pic>
      <p:graphicFrame>
        <p:nvGraphicFramePr>
          <p:cNvPr id="13" name="Diagram 12">
            <a:extLst>
              <a:ext uri="{FF2B5EF4-FFF2-40B4-BE49-F238E27FC236}">
                <a16:creationId xmlns:a16="http://schemas.microsoft.com/office/drawing/2014/main" id="{A4B48F83-F7AF-3CF6-1990-69BAAFAE412C}"/>
              </a:ext>
            </a:extLst>
          </p:cNvPr>
          <p:cNvGraphicFramePr/>
          <p:nvPr>
            <p:extLst>
              <p:ext uri="{D42A27DB-BD31-4B8C-83A1-F6EECF244321}">
                <p14:modId xmlns:p14="http://schemas.microsoft.com/office/powerpoint/2010/main" val="2150838327"/>
              </p:ext>
            </p:extLst>
          </p:nvPr>
        </p:nvGraphicFramePr>
        <p:xfrm>
          <a:off x="986589" y="1395664"/>
          <a:ext cx="10515600" cy="474267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8" name="Picture 8" descr="Teamwork Team Blackboard · Free image on Pixabay">
            <a:extLst>
              <a:ext uri="{FF2B5EF4-FFF2-40B4-BE49-F238E27FC236}">
                <a16:creationId xmlns:a16="http://schemas.microsoft.com/office/drawing/2014/main" id="{E411B38D-088A-4D30-8FC2-0B451BB44FD9}"/>
              </a:ext>
            </a:extLst>
          </p:cNvPr>
          <p:cNvPicPr>
            <a:picLocks noChangeAspect="1"/>
          </p:cNvPicPr>
          <p:nvPr/>
        </p:nvPicPr>
        <p:blipFill>
          <a:blip r:embed="rId4"/>
          <a:stretch>
            <a:fillRect/>
          </a:stretch>
        </p:blipFill>
        <p:spPr>
          <a:xfrm>
            <a:off x="986589" y="1012927"/>
            <a:ext cx="10892589" cy="5394122"/>
          </a:xfrm>
          <a:prstGeom prst="rect">
            <a:avLst/>
          </a:prstGeom>
        </p:spPr>
      </p:pic>
    </p:spTree>
    <p:custDataLst>
      <p:tags r:id="rId1"/>
    </p:custDataLst>
    <p:extLst>
      <p:ext uri="{BB962C8B-B14F-4D97-AF65-F5344CB8AC3E}">
        <p14:creationId xmlns:p14="http://schemas.microsoft.com/office/powerpoint/2010/main" val="1502519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212E1-DC6A-687E-E7FF-7BB61F733FA3}"/>
              </a:ext>
            </a:extLst>
          </p:cNvPr>
          <p:cNvSpPr>
            <a:spLocks noGrp="1"/>
          </p:cNvSpPr>
          <p:nvPr>
            <p:ph type="title"/>
          </p:nvPr>
        </p:nvSpPr>
        <p:spPr/>
        <p:txBody>
          <a:bodyPr/>
          <a:lstStyle/>
          <a:p>
            <a:r>
              <a:rPr lang="en-US"/>
              <a:t>FAST BREAK TO OPPOSITE END</a:t>
            </a:r>
          </a:p>
        </p:txBody>
      </p:sp>
      <p:sp>
        <p:nvSpPr>
          <p:cNvPr id="3" name="Footer Placeholder 2"/>
          <p:cNvSpPr>
            <a:spLocks noGrp="1"/>
          </p:cNvSpPr>
          <p:nvPr>
            <p:ph type="ftr" sz="quarter" idx="4294967295"/>
          </p:nvPr>
        </p:nvSpPr>
        <p:spPr>
          <a:xfrm>
            <a:off x="7043738" y="8475663"/>
            <a:ext cx="5148262" cy="488950"/>
          </a:xfrm>
          <a:prstGeom prst="rect">
            <a:avLst/>
          </a:prstGeom>
        </p:spPr>
        <p:txBody>
          <a:bodyPr vert="horz" lIns="121920" tIns="60960" rIns="121920" bIns="60960" rtlCol="0" anchor="ctr"/>
          <a:lstStyle>
            <a:defPPr>
              <a:defRPr lang="en-US"/>
            </a:defPPr>
            <a:lvl1pPr marL="0" algn="ctr" defTabSz="609585" rtl="0" eaLnBrk="1" latinLnBrk="0" hangingPunct="1">
              <a:defRPr sz="1200" kern="1200">
                <a:solidFill>
                  <a:schemeClr val="tx1">
                    <a:tint val="75000"/>
                  </a:schemeClr>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US" kern="0">
                <a:solidFill>
                  <a:prstClr val="black">
                    <a:tint val="75000"/>
                  </a:prstClr>
                </a:solidFill>
                <a:latin typeface="Calibri"/>
              </a:rPr>
              <a:t>USLACROSSE.ARBITERSPORTS.COM | USLACROSSE.ORG</a:t>
            </a:r>
            <a:endParaRPr lang="en-US">
              <a:solidFill>
                <a:prstClr val="black">
                  <a:tint val="75000"/>
                </a:prstClr>
              </a:solidFill>
              <a:latin typeface="Calibri"/>
            </a:endParaRPr>
          </a:p>
        </p:txBody>
      </p:sp>
      <p:sp>
        <p:nvSpPr>
          <p:cNvPr id="7" name="Shape 167"/>
          <p:cNvSpPr/>
          <p:nvPr/>
        </p:nvSpPr>
        <p:spPr>
          <a:xfrm>
            <a:off x="2222592" y="4311633"/>
            <a:ext cx="464791" cy="389975"/>
          </a:xfrm>
          <a:prstGeom prst="hexagon">
            <a:avLst/>
          </a:prstGeom>
          <a:ln/>
          <a:extLst>
            <a:ext uri="{C572A759-6A51-4108-AA02-DFA0A04FC94B}">
              <ma14:wrappingTextBoxFlag xmlns="" xmlns:ma14="http://schemas.microsoft.com/office/mac/drawingml/2011/main" val="1"/>
            </a:ext>
          </a:extLst>
        </p:spPr>
        <p:style>
          <a:lnRef idx="1">
            <a:schemeClr val="dk1"/>
          </a:lnRef>
          <a:fillRef idx="3">
            <a:schemeClr val="dk1"/>
          </a:fillRef>
          <a:effectRef idx="2">
            <a:schemeClr val="dk1"/>
          </a:effectRef>
          <a:fontRef idx="minor">
            <a:schemeClr val="lt1"/>
          </a:fontRef>
        </p:style>
        <p:txBody>
          <a:bodyPr lIns="67732" tIns="67732" rIns="67732" bIns="67732" anchor="ctr"/>
          <a:lstStyle>
            <a:lvl1pPr>
              <a:defRPr sz="2100" b="1">
                <a:latin typeface="Helvetica"/>
                <a:ea typeface="Helvetica"/>
                <a:cs typeface="Helvetica"/>
                <a:sym typeface="Helvetica"/>
              </a:defRPr>
            </a:lvl1pPr>
          </a:lstStyle>
          <a:p>
            <a:pPr algn="ctr" defTabSz="1219170"/>
            <a:r>
              <a:rPr lang="en-US" sz="2700">
                <a:solidFill>
                  <a:prstClr val="white"/>
                </a:solidFill>
              </a:rPr>
              <a:t>T</a:t>
            </a:r>
            <a:endParaRPr sz="2700">
              <a:solidFill>
                <a:prstClr val="white"/>
              </a:solidFill>
            </a:endParaRPr>
          </a:p>
        </p:txBody>
      </p:sp>
      <p:sp>
        <p:nvSpPr>
          <p:cNvPr id="8" name="Shape 167"/>
          <p:cNvSpPr/>
          <p:nvPr/>
        </p:nvSpPr>
        <p:spPr>
          <a:xfrm>
            <a:off x="4702515" y="4618912"/>
            <a:ext cx="464791" cy="389975"/>
          </a:xfrm>
          <a:prstGeom prst="hexagon">
            <a:avLst/>
          </a:prstGeom>
          <a:ln/>
          <a:extLst>
            <a:ext uri="{C572A759-6A51-4108-AA02-DFA0A04FC94B}">
              <ma14:wrappingTextBoxFlag xmlns="" xmlns:ma14="http://schemas.microsoft.com/office/mac/drawingml/2011/main" val="1"/>
            </a:ext>
          </a:extLst>
        </p:spPr>
        <p:style>
          <a:lnRef idx="1">
            <a:schemeClr val="dk1"/>
          </a:lnRef>
          <a:fillRef idx="3">
            <a:schemeClr val="dk1"/>
          </a:fillRef>
          <a:effectRef idx="2">
            <a:schemeClr val="dk1"/>
          </a:effectRef>
          <a:fontRef idx="minor">
            <a:schemeClr val="lt1"/>
          </a:fontRef>
        </p:style>
        <p:txBody>
          <a:bodyPr lIns="67732" tIns="67732" rIns="67732" bIns="67732" anchor="ctr"/>
          <a:lstStyle>
            <a:lvl1pPr>
              <a:defRPr sz="2100" b="1">
                <a:latin typeface="Helvetica"/>
                <a:ea typeface="Helvetica"/>
                <a:cs typeface="Helvetica"/>
                <a:sym typeface="Helvetica"/>
              </a:defRPr>
            </a:lvl1pPr>
          </a:lstStyle>
          <a:p>
            <a:pPr algn="ctr" defTabSz="1219170"/>
            <a:r>
              <a:rPr lang="en-US" sz="2700">
                <a:solidFill>
                  <a:prstClr val="white"/>
                </a:solidFill>
              </a:rPr>
              <a:t>L</a:t>
            </a:r>
            <a:endParaRPr sz="2700">
              <a:solidFill>
                <a:prstClr val="white"/>
              </a:solidFill>
            </a:endParaRPr>
          </a:p>
        </p:txBody>
      </p:sp>
      <p:sp>
        <p:nvSpPr>
          <p:cNvPr id="11" name="Shape 161"/>
          <p:cNvSpPr/>
          <p:nvPr/>
        </p:nvSpPr>
        <p:spPr>
          <a:xfrm>
            <a:off x="4527901" y="3305109"/>
            <a:ext cx="349228" cy="383111"/>
          </a:xfrm>
          <a:prstGeom prst="ellipse">
            <a:avLst/>
          </a:prstGeom>
          <a:ln/>
          <a:extLst>
            <a:ext uri="{C572A759-6A51-4108-AA02-DFA0A04FC94B}">
              <ma14:wrappingTextBoxFlag xmlns="" xmlns:ma14="http://schemas.microsoft.com/office/mac/drawingml/2011/main" val="1"/>
            </a:ext>
          </a:extLst>
        </p:spPr>
        <p:style>
          <a:lnRef idx="2">
            <a:schemeClr val="accent2">
              <a:shade val="50000"/>
            </a:schemeClr>
          </a:lnRef>
          <a:fillRef idx="1">
            <a:schemeClr val="accent2"/>
          </a:fillRef>
          <a:effectRef idx="0">
            <a:schemeClr val="accent2"/>
          </a:effectRef>
          <a:fontRef idx="minor">
            <a:schemeClr val="lt1"/>
          </a:fontRef>
        </p:style>
        <p:txBody>
          <a:bodyPr lIns="50800" tIns="50800" rIns="50800" bIns="50800" anchor="ctr"/>
          <a:lstStyle>
            <a:lvl1pPr>
              <a:defRPr sz="2100" b="1">
                <a:solidFill>
                  <a:srgbClr val="FFFFFF"/>
                </a:solidFill>
                <a:latin typeface="Helvetica"/>
                <a:ea typeface="Helvetica"/>
                <a:cs typeface="Helvetica"/>
                <a:sym typeface="Helvetica"/>
              </a:defRPr>
            </a:lvl1pPr>
          </a:lstStyle>
          <a:p>
            <a:pPr algn="ctr" defTabSz="1219170"/>
            <a:endParaRPr sz="2400"/>
          </a:p>
        </p:txBody>
      </p:sp>
      <p:sp>
        <p:nvSpPr>
          <p:cNvPr id="10" name="Shape 167">
            <a:extLst>
              <a:ext uri="{FF2B5EF4-FFF2-40B4-BE49-F238E27FC236}">
                <a16:creationId xmlns:a16="http://schemas.microsoft.com/office/drawing/2014/main" id="{470869B8-B7BF-47CD-B485-21F9A3711BDC}"/>
              </a:ext>
            </a:extLst>
          </p:cNvPr>
          <p:cNvSpPr/>
          <p:nvPr/>
        </p:nvSpPr>
        <p:spPr>
          <a:xfrm>
            <a:off x="2954657" y="2438137"/>
            <a:ext cx="464791" cy="389975"/>
          </a:xfrm>
          <a:prstGeom prst="hexagon">
            <a:avLst/>
          </a:prstGeom>
          <a:ln/>
          <a:extLst>
            <a:ext uri="{C572A759-6A51-4108-AA02-DFA0A04FC94B}">
              <ma14:wrappingTextBoxFlag xmlns="" xmlns:ma14="http://schemas.microsoft.com/office/mac/drawingml/2011/main" val="1"/>
            </a:ext>
          </a:extLst>
        </p:spPr>
        <p:style>
          <a:lnRef idx="2">
            <a:schemeClr val="dk1">
              <a:shade val="50000"/>
            </a:schemeClr>
          </a:lnRef>
          <a:fillRef idx="1">
            <a:schemeClr val="dk1"/>
          </a:fillRef>
          <a:effectRef idx="0">
            <a:schemeClr val="dk1"/>
          </a:effectRef>
          <a:fontRef idx="minor">
            <a:schemeClr val="lt1"/>
          </a:fontRef>
        </p:style>
        <p:txBody>
          <a:bodyPr lIns="67732" tIns="67732" rIns="67732" bIns="67732" anchor="ctr"/>
          <a:lstStyle>
            <a:lvl1pPr>
              <a:defRPr sz="2100" b="1">
                <a:latin typeface="Helvetica"/>
                <a:ea typeface="Helvetica"/>
                <a:cs typeface="Helvetica"/>
                <a:sym typeface="Helvetica"/>
              </a:defRPr>
            </a:lvl1pPr>
          </a:lstStyle>
          <a:p>
            <a:pPr algn="ctr" defTabSz="1219170"/>
            <a:r>
              <a:rPr lang="en-US" sz="2700">
                <a:solidFill>
                  <a:prstClr val="white"/>
                </a:solidFill>
              </a:rPr>
              <a:t>S</a:t>
            </a:r>
            <a:endParaRPr sz="2700">
              <a:solidFill>
                <a:prstClr val="white"/>
              </a:solidFill>
            </a:endParaRPr>
          </a:p>
        </p:txBody>
      </p:sp>
      <p:sp>
        <p:nvSpPr>
          <p:cNvPr id="6" name="TextBox 5">
            <a:extLst>
              <a:ext uri="{FF2B5EF4-FFF2-40B4-BE49-F238E27FC236}">
                <a16:creationId xmlns:a16="http://schemas.microsoft.com/office/drawing/2014/main" id="{83FAFCF7-4093-1469-D451-E441BDECC975}"/>
              </a:ext>
            </a:extLst>
          </p:cNvPr>
          <p:cNvSpPr txBox="1"/>
          <p:nvPr/>
        </p:nvSpPr>
        <p:spPr>
          <a:xfrm>
            <a:off x="266700" y="970119"/>
            <a:ext cx="4906879" cy="400110"/>
          </a:xfrm>
          <a:prstGeom prst="rect">
            <a:avLst/>
          </a:prstGeom>
          <a:noFill/>
        </p:spPr>
        <p:txBody>
          <a:bodyPr wrap="square">
            <a:spAutoFit/>
          </a:bodyPr>
          <a:lstStyle/>
          <a:p>
            <a:pPr marL="0" indent="0">
              <a:buNone/>
            </a:pPr>
            <a:r>
              <a:rPr lang="en-US" sz="2000" b="1">
                <a:solidFill>
                  <a:srgbClr val="C00000"/>
                </a:solidFill>
                <a:latin typeface="Obvia" panose="02000503040000020004" pitchFamily="50" charset="0"/>
                <a:cs typeface="Helvetica"/>
              </a:rPr>
              <a:t>ANIMATED</a:t>
            </a:r>
            <a:endParaRPr lang="en-US" sz="2000" b="1">
              <a:solidFill>
                <a:srgbClr val="C00000"/>
              </a:solidFill>
              <a:latin typeface="Obvia" panose="02000503040000020004" pitchFamily="50" charset="0"/>
            </a:endParaRPr>
          </a:p>
        </p:txBody>
      </p:sp>
    </p:spTree>
    <p:extLst>
      <p:ext uri="{BB962C8B-B14F-4D97-AF65-F5344CB8AC3E}">
        <p14:creationId xmlns:p14="http://schemas.microsoft.com/office/powerpoint/2010/main" val="2616288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grpId="0" nodeType="clickEffect">
                                  <p:stCondLst>
                                    <p:cond delay="0"/>
                                  </p:stCondLst>
                                  <p:childTnLst>
                                    <p:animMotion origin="layout" path="M 2.91667E-6 -2.22222E-6 L 0.33437 0.06389 " pathEditMode="relative" rAng="0" ptsTypes="AA">
                                      <p:cBhvr>
                                        <p:cTn id="6" dur="3000" fill="hold"/>
                                        <p:tgtEl>
                                          <p:spTgt spid="11"/>
                                        </p:tgtEl>
                                        <p:attrNameLst>
                                          <p:attrName>ppt_x</p:attrName>
                                          <p:attrName>ppt_y</p:attrName>
                                        </p:attrNameLst>
                                      </p:cBhvr>
                                      <p:rCtr x="16719" y="3194"/>
                                    </p:animMotion>
                                  </p:childTnLst>
                                </p:cTn>
                              </p:par>
                              <p:par>
                                <p:cTn id="7" presetID="63" presetClass="path" presetSubtype="0" accel="50000" decel="50000" fill="hold" grpId="0" nodeType="withEffect">
                                  <p:stCondLst>
                                    <p:cond delay="0"/>
                                  </p:stCondLst>
                                  <p:childTnLst>
                                    <p:animMotion origin="layout" path="M 2.5E-6 -1.85185E-6 L 0.45742 -0.07315 " pathEditMode="relative" rAng="0" ptsTypes="AA">
                                      <p:cBhvr>
                                        <p:cTn id="8" dur="3000" fill="hold"/>
                                        <p:tgtEl>
                                          <p:spTgt spid="8"/>
                                        </p:tgtEl>
                                        <p:attrNameLst>
                                          <p:attrName>ppt_x</p:attrName>
                                          <p:attrName>ppt_y</p:attrName>
                                        </p:attrNameLst>
                                      </p:cBhvr>
                                      <p:rCtr x="22865" y="-3657"/>
                                    </p:animMotion>
                                  </p:childTnLst>
                                </p:cTn>
                              </p:par>
                              <p:par>
                                <p:cTn id="9" presetID="63" presetClass="path" presetSubtype="0" accel="50000" decel="50000" fill="hold" grpId="0" nodeType="withEffect">
                                  <p:stCondLst>
                                    <p:cond delay="0"/>
                                  </p:stCondLst>
                                  <p:childTnLst>
                                    <p:animMotion origin="layout" path="M 1.875E-6 3.7037E-6 L 0.55625 -0.00949 " pathEditMode="relative" rAng="0" ptsTypes="AA">
                                      <p:cBhvr>
                                        <p:cTn id="10" dur="5000" fill="hold"/>
                                        <p:tgtEl>
                                          <p:spTgt spid="10"/>
                                        </p:tgtEl>
                                        <p:attrNameLst>
                                          <p:attrName>ppt_x</p:attrName>
                                          <p:attrName>ppt_y</p:attrName>
                                        </p:attrNameLst>
                                      </p:cBhvr>
                                      <p:rCtr x="27812" y="-486"/>
                                    </p:animMotion>
                                  </p:childTnLst>
                                </p:cTn>
                              </p:par>
                            </p:childTnLst>
                          </p:cTn>
                        </p:par>
                      </p:childTnLst>
                    </p:cTn>
                  </p:par>
                  <p:par>
                    <p:cTn id="11" fill="hold">
                      <p:stCondLst>
                        <p:cond delay="indefinite"/>
                      </p:stCondLst>
                      <p:childTnLst>
                        <p:par>
                          <p:cTn id="12" fill="hold">
                            <p:stCondLst>
                              <p:cond delay="0"/>
                            </p:stCondLst>
                            <p:childTnLst>
                              <p:par>
                                <p:cTn id="13" presetID="63" presetClass="path" presetSubtype="0" accel="50000" decel="50000" fill="hold" grpId="0" nodeType="clickEffect">
                                  <p:stCondLst>
                                    <p:cond delay="0"/>
                                  </p:stCondLst>
                                  <p:childTnLst>
                                    <p:animMotion origin="layout" path="M -2.08333E-6 4.07407E-6 L 0.28946 0.09328 " pathEditMode="relative" rAng="0" ptsTypes="AA">
                                      <p:cBhvr>
                                        <p:cTn id="14" dur="2000" fill="hold"/>
                                        <p:tgtEl>
                                          <p:spTgt spid="7"/>
                                        </p:tgtEl>
                                        <p:attrNameLst>
                                          <p:attrName>ppt_x</p:attrName>
                                          <p:attrName>ppt_y</p:attrName>
                                        </p:attrNameLst>
                                      </p:cBhvr>
                                      <p:rCtr x="14466" y="4653"/>
                                    </p:animMotion>
                                  </p:childTnLst>
                                </p:cTn>
                              </p:par>
                            </p:childTnLst>
                          </p:cTn>
                        </p:par>
                        <p:par>
                          <p:cTn id="15" fill="hold">
                            <p:stCondLst>
                              <p:cond delay="2000"/>
                            </p:stCondLst>
                            <p:childTnLst>
                              <p:par>
                                <p:cTn id="16" presetID="63" presetClass="path" presetSubtype="0" accel="50000" decel="50000" fill="hold" grpId="1" nodeType="afterEffect">
                                  <p:stCondLst>
                                    <p:cond delay="1000"/>
                                  </p:stCondLst>
                                  <p:childTnLst>
                                    <p:animMotion origin="layout" path="M 0.28946 0.09328 L 0.35235 0.09722 " pathEditMode="relative" rAng="0" ptsTypes="AA">
                                      <p:cBhvr>
                                        <p:cTn id="17" dur="2000" fill="hold"/>
                                        <p:tgtEl>
                                          <p:spTgt spid="7"/>
                                        </p:tgtEl>
                                        <p:attrNameLst>
                                          <p:attrName>ppt_x</p:attrName>
                                          <p:attrName>ppt_y</p:attrName>
                                        </p:attrNameLst>
                                      </p:cBhvr>
                                      <p:rCtr x="3138" y="185"/>
                                    </p:animMotion>
                                  </p:childTnLst>
                                </p:cTn>
                              </p:par>
                            </p:childTnLst>
                          </p:cTn>
                        </p:par>
                        <p:par>
                          <p:cTn id="18" fill="hold">
                            <p:stCondLst>
                              <p:cond delay="5000"/>
                            </p:stCondLst>
                            <p:childTnLst>
                              <p:par>
                                <p:cTn id="19" presetID="63" presetClass="path" presetSubtype="0" accel="50000" decel="50000" fill="hold" grpId="2" nodeType="afterEffect">
                                  <p:stCondLst>
                                    <p:cond delay="0"/>
                                  </p:stCondLst>
                                  <p:childTnLst>
                                    <p:animMotion origin="layout" path="M 0.35235 0.09722 L 0.3987 0.02592 " pathEditMode="relative" rAng="0" ptsTypes="AA">
                                      <p:cBhvr>
                                        <p:cTn id="20" dur="2000" fill="hold"/>
                                        <p:tgtEl>
                                          <p:spTgt spid="7"/>
                                        </p:tgtEl>
                                        <p:attrNameLst>
                                          <p:attrName>ppt_x</p:attrName>
                                          <p:attrName>ppt_y</p:attrName>
                                        </p:attrNameLst>
                                      </p:cBhvr>
                                      <p:rCtr x="2318" y="-356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7" grpId="2" animBg="1"/>
      <p:bldP spid="8" grpId="0" animBg="1"/>
      <p:bldP spid="11" grpId="0" animBg="1"/>
      <p:bldP spid="1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AD503F19-27EC-4BDB-9152-03AC9A9FB14D}"/>
              </a:ext>
            </a:extLst>
          </p:cNvPr>
          <p:cNvGraphicFramePr/>
          <p:nvPr>
            <p:extLst>
              <p:ext uri="{D42A27DB-BD31-4B8C-83A1-F6EECF244321}">
                <p14:modId xmlns:p14="http://schemas.microsoft.com/office/powerpoint/2010/main" val="2921396686"/>
              </p:ext>
            </p:extLst>
          </p:nvPr>
        </p:nvGraphicFramePr>
        <p:xfrm>
          <a:off x="768627" y="1410749"/>
          <a:ext cx="10945151" cy="50195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a:extLst>
              <a:ext uri="{FF2B5EF4-FFF2-40B4-BE49-F238E27FC236}">
                <a16:creationId xmlns:a16="http://schemas.microsoft.com/office/drawing/2014/main" id="{F6E4225D-8C72-5F7A-BBED-411C84AEC348}"/>
              </a:ext>
            </a:extLst>
          </p:cNvPr>
          <p:cNvSpPr>
            <a:spLocks noGrp="1"/>
          </p:cNvSpPr>
          <p:nvPr>
            <p:ph type="title"/>
          </p:nvPr>
        </p:nvSpPr>
        <p:spPr/>
        <p:txBody>
          <a:bodyPr/>
          <a:lstStyle/>
          <a:p>
            <a:r>
              <a:rPr lang="en-US" dirty="0"/>
              <a:t>PENALTY RELAYS</a:t>
            </a:r>
          </a:p>
        </p:txBody>
      </p:sp>
    </p:spTree>
    <p:extLst>
      <p:ext uri="{BB962C8B-B14F-4D97-AF65-F5344CB8AC3E}">
        <p14:creationId xmlns:p14="http://schemas.microsoft.com/office/powerpoint/2010/main" val="2984752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ight Arrow 15"/>
          <p:cNvSpPr/>
          <p:nvPr/>
        </p:nvSpPr>
        <p:spPr>
          <a:xfrm rot="1606989">
            <a:off x="3020163" y="4280733"/>
            <a:ext cx="6907452" cy="575003"/>
          </a:xfrm>
          <a:prstGeom prst="rightArrow">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lIns="121917" tIns="60959" rIns="121917" bIns="60959" rtlCol="0" anchor="ctr"/>
          <a:lstStyle/>
          <a:p>
            <a:pPr algn="ctr" defTabSz="1219170"/>
            <a:endParaRPr lang="en-US">
              <a:solidFill>
                <a:prstClr val="white"/>
              </a:solidFill>
              <a:latin typeface="Calibri"/>
            </a:endParaRPr>
          </a:p>
        </p:txBody>
      </p:sp>
      <p:sp>
        <p:nvSpPr>
          <p:cNvPr id="10" name="Right Arrow 9"/>
          <p:cNvSpPr/>
          <p:nvPr/>
        </p:nvSpPr>
        <p:spPr>
          <a:xfrm rot="749233">
            <a:off x="7266891" y="4388226"/>
            <a:ext cx="1904660" cy="431252"/>
          </a:xfrm>
          <a:prstGeom prst="rightArrow">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lIns="121917" tIns="60959" rIns="121917" bIns="60959" rtlCol="0" anchor="ctr"/>
          <a:lstStyle/>
          <a:p>
            <a:pPr algn="ctr" defTabSz="1219170"/>
            <a:endParaRPr lang="en-US">
              <a:solidFill>
                <a:prstClr val="white"/>
              </a:solidFill>
              <a:latin typeface="Calibri"/>
            </a:endParaRPr>
          </a:p>
        </p:txBody>
      </p:sp>
      <p:sp>
        <p:nvSpPr>
          <p:cNvPr id="7" name="Isosceles Triangle 6"/>
          <p:cNvSpPr/>
          <p:nvPr/>
        </p:nvSpPr>
        <p:spPr>
          <a:xfrm rot="18618590">
            <a:off x="4138347" y="1446835"/>
            <a:ext cx="3388981" cy="2987872"/>
          </a:xfrm>
          <a:prstGeom prst="triangle">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vert="horz" lIns="121917" tIns="60959" rIns="121917" bIns="60959" rtlCol="0" anchor="ctr"/>
          <a:lstStyle/>
          <a:p>
            <a:pPr algn="ctr" defTabSz="1219170"/>
            <a:r>
              <a:rPr lang="en-US" sz="3700">
                <a:solidFill>
                  <a:sysClr val="windowText" lastClr="000000"/>
                </a:solidFill>
                <a:latin typeface="Calibri"/>
              </a:rPr>
              <a:t>Relay</a:t>
            </a:r>
          </a:p>
        </p:txBody>
      </p:sp>
      <p:sp>
        <p:nvSpPr>
          <p:cNvPr id="5" name="Shape 167"/>
          <p:cNvSpPr/>
          <p:nvPr/>
        </p:nvSpPr>
        <p:spPr>
          <a:xfrm>
            <a:off x="4322385" y="4187411"/>
            <a:ext cx="464791" cy="389975"/>
          </a:xfrm>
          <a:prstGeom prst="hexagon">
            <a:avLst/>
          </a:prstGeom>
          <a:ln/>
          <a:extLst>
            <a:ext uri="{C572A759-6A51-4108-AA02-DFA0A04FC94B}">
              <ma14:wrappingTextBoxFlag xmlns="" xmlns:ma14="http://schemas.microsoft.com/office/mac/drawingml/2011/main" val="1"/>
            </a:ext>
          </a:extLst>
        </p:spPr>
        <p:style>
          <a:lnRef idx="1">
            <a:schemeClr val="dk1"/>
          </a:lnRef>
          <a:fillRef idx="3">
            <a:schemeClr val="dk1"/>
          </a:fillRef>
          <a:effectRef idx="2">
            <a:schemeClr val="dk1"/>
          </a:effectRef>
          <a:fontRef idx="minor">
            <a:schemeClr val="lt1"/>
          </a:fontRef>
        </p:style>
        <p:txBody>
          <a:bodyPr lIns="67732" tIns="67732" rIns="67732" bIns="67732" anchor="ctr"/>
          <a:lstStyle>
            <a:lvl1pPr>
              <a:defRPr sz="2100" b="1">
                <a:latin typeface="Helvetica"/>
                <a:ea typeface="Helvetica"/>
                <a:cs typeface="Helvetica"/>
                <a:sym typeface="Helvetica"/>
              </a:defRPr>
            </a:lvl1pPr>
          </a:lstStyle>
          <a:p>
            <a:pPr algn="ctr" defTabSz="1219170"/>
            <a:r>
              <a:rPr lang="en-US" sz="2700">
                <a:solidFill>
                  <a:prstClr val="white"/>
                </a:solidFill>
              </a:rPr>
              <a:t>L</a:t>
            </a:r>
            <a:endParaRPr sz="2700">
              <a:solidFill>
                <a:prstClr val="white"/>
              </a:solidFill>
            </a:endParaRPr>
          </a:p>
        </p:txBody>
      </p:sp>
      <p:sp>
        <p:nvSpPr>
          <p:cNvPr id="6" name="Shape 167"/>
          <p:cNvSpPr/>
          <p:nvPr/>
        </p:nvSpPr>
        <p:spPr>
          <a:xfrm>
            <a:off x="7010402" y="4178909"/>
            <a:ext cx="464791" cy="389975"/>
          </a:xfrm>
          <a:prstGeom prst="hexagon">
            <a:avLst/>
          </a:prstGeom>
          <a:ln/>
          <a:extLst>
            <a:ext uri="{C572A759-6A51-4108-AA02-DFA0A04FC94B}">
              <ma14:wrappingTextBoxFlag xmlns="" xmlns:ma14="http://schemas.microsoft.com/office/mac/drawingml/2011/main" val="1"/>
            </a:ext>
          </a:extLst>
        </p:spPr>
        <p:style>
          <a:lnRef idx="2">
            <a:schemeClr val="dk1">
              <a:shade val="50000"/>
            </a:schemeClr>
          </a:lnRef>
          <a:fillRef idx="1">
            <a:schemeClr val="dk1"/>
          </a:fillRef>
          <a:effectRef idx="0">
            <a:schemeClr val="dk1"/>
          </a:effectRef>
          <a:fontRef idx="minor">
            <a:schemeClr val="lt1"/>
          </a:fontRef>
        </p:style>
        <p:txBody>
          <a:bodyPr lIns="67732" tIns="67732" rIns="67732" bIns="67732" anchor="ctr"/>
          <a:lstStyle>
            <a:lvl1pPr>
              <a:defRPr sz="2100" b="1">
                <a:latin typeface="Helvetica"/>
                <a:ea typeface="Helvetica"/>
                <a:cs typeface="Helvetica"/>
                <a:sym typeface="Helvetica"/>
              </a:defRPr>
            </a:lvl1pPr>
          </a:lstStyle>
          <a:p>
            <a:pPr algn="ctr" defTabSz="1219170"/>
            <a:r>
              <a:rPr lang="en-US" sz="2700">
                <a:solidFill>
                  <a:prstClr val="white"/>
                </a:solidFill>
              </a:rPr>
              <a:t>T</a:t>
            </a:r>
            <a:endParaRPr sz="2700">
              <a:solidFill>
                <a:prstClr val="white"/>
              </a:solidFill>
            </a:endParaRPr>
          </a:p>
        </p:txBody>
      </p:sp>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52886" y="1191184"/>
            <a:ext cx="979055" cy="734291"/>
          </a:xfrm>
          <a:prstGeom prst="rect">
            <a:avLst/>
          </a:prstGeom>
        </p:spPr>
      </p:pic>
      <p:sp>
        <p:nvSpPr>
          <p:cNvPr id="9" name="Right Arrow 8"/>
          <p:cNvSpPr/>
          <p:nvPr/>
        </p:nvSpPr>
        <p:spPr>
          <a:xfrm rot="16200000">
            <a:off x="2319917" y="1606004"/>
            <a:ext cx="1307427" cy="575003"/>
          </a:xfrm>
          <a:prstGeom prst="rightArrow">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lIns="121917" tIns="60959" rIns="121917" bIns="60959" rtlCol="0" anchor="ctr"/>
          <a:lstStyle/>
          <a:p>
            <a:pPr algn="ctr" defTabSz="1219170"/>
            <a:endParaRPr lang="en-US">
              <a:solidFill>
                <a:prstClr val="white"/>
              </a:solidFill>
              <a:latin typeface="Calibri"/>
            </a:endParaRPr>
          </a:p>
        </p:txBody>
      </p:sp>
      <p:sp>
        <p:nvSpPr>
          <p:cNvPr id="11" name="Shape 161"/>
          <p:cNvSpPr/>
          <p:nvPr/>
        </p:nvSpPr>
        <p:spPr>
          <a:xfrm>
            <a:off x="3261131" y="2755278"/>
            <a:ext cx="349228" cy="383111"/>
          </a:xfrm>
          <a:prstGeom prst="ellipse">
            <a:avLst/>
          </a:prstGeom>
          <a:ln/>
          <a:extLst>
            <a:ext uri="{C572A759-6A51-4108-AA02-DFA0A04FC94B}">
              <ma14:wrappingTextBoxFlag xmlns="" xmlns:ma14="http://schemas.microsoft.com/office/mac/drawingml/2011/main" val="1"/>
            </a:ext>
          </a:extLst>
        </p:spPr>
        <p:style>
          <a:lnRef idx="2">
            <a:schemeClr val="accent3">
              <a:shade val="50000"/>
            </a:schemeClr>
          </a:lnRef>
          <a:fillRef idx="1">
            <a:schemeClr val="accent3"/>
          </a:fillRef>
          <a:effectRef idx="0">
            <a:schemeClr val="accent3"/>
          </a:effectRef>
          <a:fontRef idx="minor">
            <a:schemeClr val="lt1"/>
          </a:fontRef>
        </p:style>
        <p:txBody>
          <a:bodyPr lIns="67732" tIns="67732" rIns="67732" bIns="67732" anchor="ctr"/>
          <a:lstStyle>
            <a:lvl1pPr>
              <a:defRPr sz="2100" b="1">
                <a:solidFill>
                  <a:srgbClr val="FFFFFF"/>
                </a:solidFill>
                <a:latin typeface="Helvetica"/>
                <a:ea typeface="Helvetica"/>
                <a:cs typeface="Helvetica"/>
                <a:sym typeface="Helvetica"/>
              </a:defRPr>
            </a:lvl1pPr>
          </a:lstStyle>
          <a:p>
            <a:pPr algn="ctr" defTabSz="1219170"/>
            <a:endParaRPr sz="2400"/>
          </a:p>
        </p:txBody>
      </p:sp>
      <p:grpSp>
        <p:nvGrpSpPr>
          <p:cNvPr id="12" name="Group 11"/>
          <p:cNvGrpSpPr/>
          <p:nvPr/>
        </p:nvGrpSpPr>
        <p:grpSpPr>
          <a:xfrm>
            <a:off x="2736504" y="2222160"/>
            <a:ext cx="524627" cy="533117"/>
            <a:chOff x="6862811" y="1554473"/>
            <a:chExt cx="393470" cy="533117"/>
          </a:xfrm>
        </p:grpSpPr>
        <p:sp>
          <p:nvSpPr>
            <p:cNvPr id="13" name="Shape 166"/>
            <p:cNvSpPr/>
            <p:nvPr/>
          </p:nvSpPr>
          <p:spPr>
            <a:xfrm>
              <a:off x="6993773" y="1554473"/>
              <a:ext cx="262508" cy="300013"/>
            </a:xfrm>
            <a:prstGeom prst="ellipse">
              <a:avLst/>
            </a:prstGeom>
            <a:ln/>
          </p:spPr>
          <p:style>
            <a:lnRef idx="2">
              <a:schemeClr val="accent2">
                <a:shade val="50000"/>
              </a:schemeClr>
            </a:lnRef>
            <a:fillRef idx="1">
              <a:schemeClr val="accent2"/>
            </a:fillRef>
            <a:effectRef idx="0">
              <a:schemeClr val="accent2"/>
            </a:effectRef>
            <a:fontRef idx="minor">
              <a:schemeClr val="lt1"/>
            </a:fontRef>
          </p:style>
          <p:txBody>
            <a:bodyPr lIns="50800" tIns="50800" rIns="50800" bIns="50800" anchor="ctr"/>
            <a:lstStyle/>
            <a:p>
              <a:pPr defTabSz="1219170">
                <a:defRPr sz="2100" b="1">
                  <a:latin typeface="Helvetica"/>
                  <a:ea typeface="Helvetica"/>
                  <a:cs typeface="Helvetica"/>
                  <a:sym typeface="Helvetica"/>
                </a:defRPr>
              </a:pPr>
              <a:endParaRPr sz="2100" b="1">
                <a:solidFill>
                  <a:prstClr val="white"/>
                </a:solidFill>
                <a:latin typeface="Helvetica"/>
                <a:cs typeface="Helvetica"/>
                <a:sym typeface="Helvetica"/>
              </a:endParaRPr>
            </a:p>
          </p:txBody>
        </p:sp>
        <p:sp>
          <p:nvSpPr>
            <p:cNvPr id="14" name="Shape 161"/>
            <p:cNvSpPr/>
            <p:nvPr/>
          </p:nvSpPr>
          <p:spPr>
            <a:xfrm>
              <a:off x="6862811" y="1704479"/>
              <a:ext cx="261921" cy="383111"/>
            </a:xfrm>
            <a:prstGeom prst="rect">
              <a:avLst/>
            </a:prstGeom>
            <a:noFill/>
            <a:ln>
              <a:noFill/>
              <a:miter lim="400000"/>
            </a:ln>
            <a:effectLst>
              <a:outerShdw blurRad="63500" dist="25400" dir="5400000" rotWithShape="0">
                <a:srgbClr val="000000">
                  <a:alpha val="50000"/>
                </a:srgbClr>
              </a:outerShdw>
            </a:effectLst>
            <a:extLst>
              <a:ext uri="{C572A759-6A51-4108-AA02-DFA0A04FC94B}">
                <ma14:wrappingTextBoxFlag xmlns="" xmlns:ma14="http://schemas.microsoft.com/office/mac/drawingml/2011/main" val="1"/>
              </a:ext>
            </a:extLst>
          </p:spPr>
          <p:txBody>
            <a:bodyPr lIns="50800" tIns="50800" rIns="50800" bIns="50800" anchor="ctr"/>
            <a:lstStyle>
              <a:lvl1pPr>
                <a:defRPr sz="2100" b="1">
                  <a:solidFill>
                    <a:srgbClr val="FFFFFF"/>
                  </a:solidFill>
                  <a:latin typeface="Helvetica"/>
                  <a:ea typeface="Helvetica"/>
                  <a:cs typeface="Helvetica"/>
                  <a:sym typeface="Helvetica"/>
                </a:defRPr>
              </a:lvl1pPr>
            </a:lstStyle>
            <a:p>
              <a:pPr algn="ctr" defTabSz="1219170"/>
              <a:endParaRPr sz="2400"/>
            </a:p>
          </p:txBody>
        </p:sp>
      </p:grpSp>
      <p:sp>
        <p:nvSpPr>
          <p:cNvPr id="15" name="Rectangle 14"/>
          <p:cNvSpPr/>
          <p:nvPr/>
        </p:nvSpPr>
        <p:spPr>
          <a:xfrm>
            <a:off x="6958713" y="5264730"/>
            <a:ext cx="4137891" cy="646545"/>
          </a:xfrm>
          <a:prstGeom prst="rect">
            <a:avLst/>
          </a:prstGeom>
          <a:solidFill>
            <a:schemeClr val="bg2"/>
          </a:solidFill>
          <a:ln w="28575">
            <a:solidFill>
              <a:srgbClr val="C00000"/>
            </a:solidFill>
          </a:ln>
        </p:spPr>
        <p:style>
          <a:lnRef idx="1">
            <a:schemeClr val="accent1"/>
          </a:lnRef>
          <a:fillRef idx="3">
            <a:schemeClr val="accent1"/>
          </a:fillRef>
          <a:effectRef idx="2">
            <a:schemeClr val="accent1"/>
          </a:effectRef>
          <a:fontRef idx="minor">
            <a:schemeClr val="lt1"/>
          </a:fontRef>
        </p:style>
        <p:txBody>
          <a:bodyPr lIns="121917" tIns="60959" rIns="121917" bIns="60959" rtlCol="0" anchor="ctr"/>
          <a:lstStyle/>
          <a:p>
            <a:pPr algn="ctr" defTabSz="1219170"/>
            <a:r>
              <a:rPr lang="en-US" sz="4800" b="1">
                <a:solidFill>
                  <a:prstClr val="white"/>
                </a:solidFill>
                <a:effectLst>
                  <a:outerShdw blurRad="38100" dist="38100" dir="2700000" algn="tl">
                    <a:srgbClr val="000000">
                      <a:alpha val="43137"/>
                    </a:srgbClr>
                  </a:outerShdw>
                </a:effectLst>
                <a:latin typeface="Helvetica" panose="020B0604020202020204" pitchFamily="34" charset="0"/>
                <a:cs typeface="Helvetica" panose="020B0604020202020204" pitchFamily="34" charset="0"/>
              </a:rPr>
              <a:t>C-NOTE</a:t>
            </a:r>
          </a:p>
        </p:txBody>
      </p:sp>
      <p:sp>
        <p:nvSpPr>
          <p:cNvPr id="17" name="Shape 167">
            <a:extLst>
              <a:ext uri="{FF2B5EF4-FFF2-40B4-BE49-F238E27FC236}">
                <a16:creationId xmlns:a16="http://schemas.microsoft.com/office/drawing/2014/main" id="{3F5FC315-49BC-4BB1-A4C1-D879294686BB}"/>
              </a:ext>
            </a:extLst>
          </p:cNvPr>
          <p:cNvSpPr/>
          <p:nvPr/>
        </p:nvSpPr>
        <p:spPr>
          <a:xfrm>
            <a:off x="4554779" y="1863454"/>
            <a:ext cx="464791" cy="389975"/>
          </a:xfrm>
          <a:prstGeom prst="hexagon">
            <a:avLst/>
          </a:prstGeom>
          <a:ln/>
          <a:extLst>
            <a:ext uri="{C572A759-6A51-4108-AA02-DFA0A04FC94B}">
              <ma14:wrappingTextBoxFlag xmlns="" xmlns:ma14="http://schemas.microsoft.com/office/mac/drawingml/2011/main" val="1"/>
            </a:ext>
          </a:extLst>
        </p:spPr>
        <p:style>
          <a:lnRef idx="1">
            <a:schemeClr val="dk1"/>
          </a:lnRef>
          <a:fillRef idx="3">
            <a:schemeClr val="dk1"/>
          </a:fillRef>
          <a:effectRef idx="2">
            <a:schemeClr val="dk1"/>
          </a:effectRef>
          <a:fontRef idx="minor">
            <a:schemeClr val="lt1"/>
          </a:fontRef>
        </p:style>
        <p:txBody>
          <a:bodyPr lIns="67732" tIns="67732" rIns="67732" bIns="67732" anchor="ctr"/>
          <a:lstStyle>
            <a:lvl1pPr>
              <a:defRPr sz="2100" b="1">
                <a:latin typeface="Helvetica"/>
                <a:ea typeface="Helvetica"/>
                <a:cs typeface="Helvetica"/>
                <a:sym typeface="Helvetica"/>
              </a:defRPr>
            </a:lvl1pPr>
          </a:lstStyle>
          <a:p>
            <a:pPr algn="ctr" defTabSz="1219170"/>
            <a:r>
              <a:rPr lang="en-US" sz="2700">
                <a:solidFill>
                  <a:prstClr val="white"/>
                </a:solidFill>
              </a:rPr>
              <a:t>S</a:t>
            </a:r>
            <a:endParaRPr sz="2700">
              <a:solidFill>
                <a:prstClr val="white"/>
              </a:solidFill>
            </a:endParaRPr>
          </a:p>
        </p:txBody>
      </p:sp>
      <p:sp>
        <p:nvSpPr>
          <p:cNvPr id="18" name="Rectangle 17">
            <a:extLst>
              <a:ext uri="{FF2B5EF4-FFF2-40B4-BE49-F238E27FC236}">
                <a16:creationId xmlns:a16="http://schemas.microsoft.com/office/drawing/2014/main" id="{5D9D20C5-5EE1-45A4-A6C0-0F7367920F34}"/>
              </a:ext>
            </a:extLst>
          </p:cNvPr>
          <p:cNvSpPr/>
          <p:nvPr/>
        </p:nvSpPr>
        <p:spPr>
          <a:xfrm>
            <a:off x="0" y="6141448"/>
            <a:ext cx="12192000" cy="7919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7BAE513-AD25-CEDD-F724-F5DF40F557B7}"/>
              </a:ext>
            </a:extLst>
          </p:cNvPr>
          <p:cNvSpPr>
            <a:spLocks noGrp="1"/>
          </p:cNvSpPr>
          <p:nvPr>
            <p:ph type="title"/>
          </p:nvPr>
        </p:nvSpPr>
        <p:spPr/>
        <p:txBody>
          <a:bodyPr/>
          <a:lstStyle/>
          <a:p>
            <a:r>
              <a:rPr lang="en-US"/>
              <a:t>PENALTY RELAYS</a:t>
            </a:r>
          </a:p>
        </p:txBody>
      </p:sp>
      <p:sp>
        <p:nvSpPr>
          <p:cNvPr id="3" name="TextBox 2">
            <a:extLst>
              <a:ext uri="{FF2B5EF4-FFF2-40B4-BE49-F238E27FC236}">
                <a16:creationId xmlns:a16="http://schemas.microsoft.com/office/drawing/2014/main" id="{1AEC6F9D-D014-ECEF-D29C-96F01989E9EE}"/>
              </a:ext>
            </a:extLst>
          </p:cNvPr>
          <p:cNvSpPr txBox="1"/>
          <p:nvPr/>
        </p:nvSpPr>
        <p:spPr>
          <a:xfrm>
            <a:off x="266700" y="970119"/>
            <a:ext cx="4906879" cy="400110"/>
          </a:xfrm>
          <a:prstGeom prst="rect">
            <a:avLst/>
          </a:prstGeom>
          <a:noFill/>
        </p:spPr>
        <p:txBody>
          <a:bodyPr wrap="square">
            <a:spAutoFit/>
          </a:bodyPr>
          <a:lstStyle/>
          <a:p>
            <a:pPr marL="0" indent="0">
              <a:buNone/>
            </a:pPr>
            <a:r>
              <a:rPr lang="en-US" sz="2000" b="1">
                <a:solidFill>
                  <a:srgbClr val="C00000"/>
                </a:solidFill>
                <a:latin typeface="Obvia" panose="02000503040000020004" pitchFamily="50" charset="0"/>
                <a:cs typeface="Helvetica"/>
              </a:rPr>
              <a:t>ANIMATED</a:t>
            </a:r>
            <a:endParaRPr lang="en-US" sz="2000" b="1">
              <a:solidFill>
                <a:srgbClr val="C00000"/>
              </a:solidFill>
              <a:latin typeface="Obvia" panose="02000503040000020004" pitchFamily="50" charset="0"/>
            </a:endParaRPr>
          </a:p>
        </p:txBody>
      </p:sp>
    </p:spTree>
    <p:extLst>
      <p:ext uri="{BB962C8B-B14F-4D97-AF65-F5344CB8AC3E}">
        <p14:creationId xmlns:p14="http://schemas.microsoft.com/office/powerpoint/2010/main" val="444179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up)">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grpId="1" nodeType="clickEffect">
                                  <p:stCondLst>
                                    <p:cond delay="0"/>
                                  </p:stCondLst>
                                  <p:childTnLst>
                                    <p:animEffect transition="out" filter="fade">
                                      <p:cBhvr>
                                        <p:cTn id="18" dur="500"/>
                                        <p:tgtEl>
                                          <p:spTgt spid="7"/>
                                        </p:tgtEl>
                                      </p:cBhvr>
                                    </p:animEffect>
                                    <p:set>
                                      <p:cBhvr>
                                        <p:cTn id="19" dur="1" fill="hold">
                                          <p:stCondLst>
                                            <p:cond delay="499"/>
                                          </p:stCondLst>
                                        </p:cTn>
                                        <p:tgtEl>
                                          <p:spTgt spid="7"/>
                                        </p:tgtEl>
                                        <p:attrNameLst>
                                          <p:attrName>style.visibility</p:attrName>
                                        </p:attrNameLst>
                                      </p:cBhvr>
                                      <p:to>
                                        <p:strVal val="hidden"/>
                                      </p:to>
                                    </p:set>
                                  </p:childTnLst>
                                </p:cTn>
                              </p:par>
                              <p:par>
                                <p:cTn id="20" presetID="22" presetClass="entr" presetSubtype="8"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50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grpId="1" nodeType="clickEffect">
                                  <p:stCondLst>
                                    <p:cond delay="0"/>
                                  </p:stCondLst>
                                  <p:childTnLst>
                                    <p:animEffect transition="out" filter="fade">
                                      <p:cBhvr>
                                        <p:cTn id="32" dur="500"/>
                                        <p:tgtEl>
                                          <p:spTgt spid="10"/>
                                        </p:tgtEl>
                                      </p:cBhvr>
                                    </p:animEffect>
                                    <p:set>
                                      <p:cBhvr>
                                        <p:cTn id="33" dur="1" fill="hold">
                                          <p:stCondLst>
                                            <p:cond delay="499"/>
                                          </p:stCondLst>
                                        </p:cTn>
                                        <p:tgtEl>
                                          <p:spTgt spid="10"/>
                                        </p:tgtEl>
                                        <p:attrNameLst>
                                          <p:attrName>style.visibility</p:attrName>
                                        </p:attrNameLst>
                                      </p:cBhvr>
                                      <p:to>
                                        <p:strVal val="hidden"/>
                                      </p:to>
                                    </p:set>
                                  </p:childTnLst>
                                </p:cTn>
                              </p:par>
                              <p:par>
                                <p:cTn id="34" presetID="10" presetClass="exit" presetSubtype="0" fill="hold" grpId="1" nodeType="withEffect">
                                  <p:stCondLst>
                                    <p:cond delay="0"/>
                                  </p:stCondLst>
                                  <p:childTnLst>
                                    <p:animEffect transition="out" filter="fade">
                                      <p:cBhvr>
                                        <p:cTn id="35" dur="500"/>
                                        <p:tgtEl>
                                          <p:spTgt spid="16"/>
                                        </p:tgtEl>
                                      </p:cBhvr>
                                    </p:animEffect>
                                    <p:set>
                                      <p:cBhvr>
                                        <p:cTn id="36" dur="1" fill="hold">
                                          <p:stCondLst>
                                            <p:cond delay="499"/>
                                          </p:stCondLst>
                                        </p:cTn>
                                        <p:tgtEl>
                                          <p:spTgt spid="16"/>
                                        </p:tgtEl>
                                        <p:attrNameLst>
                                          <p:attrName>style.visibility</p:attrName>
                                        </p:attrNameLst>
                                      </p:cBhvr>
                                      <p:to>
                                        <p:strVal val="hidden"/>
                                      </p:to>
                                    </p:set>
                                  </p:childTnLst>
                                </p:cTn>
                              </p:par>
                              <p:par>
                                <p:cTn id="37" presetID="10" presetClass="exit" presetSubtype="0" fill="hold" grpId="1" nodeType="withEffect">
                                  <p:stCondLst>
                                    <p:cond delay="0"/>
                                  </p:stCondLst>
                                  <p:childTnLst>
                                    <p:animEffect transition="out" filter="fade">
                                      <p:cBhvr>
                                        <p:cTn id="38" dur="500"/>
                                        <p:tgtEl>
                                          <p:spTgt spid="9"/>
                                        </p:tgtEl>
                                      </p:cBhvr>
                                    </p:animEffect>
                                    <p:set>
                                      <p:cBhvr>
                                        <p:cTn id="39" dur="1" fill="hold">
                                          <p:stCondLst>
                                            <p:cond delay="499"/>
                                          </p:stCondLst>
                                        </p:cTn>
                                        <p:tgtEl>
                                          <p:spTgt spid="9"/>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42" presetClass="path" presetSubtype="0" accel="50000" decel="50000" fill="hold" nodeType="clickEffect">
                                  <p:stCondLst>
                                    <p:cond delay="0"/>
                                  </p:stCondLst>
                                  <p:childTnLst>
                                    <p:animMotion origin="layout" path="M 3.05556E-6 2.84744E-6 L -0.00434 -0.17418 " pathEditMode="relative" rAng="0" ptsTypes="AA">
                                      <p:cBhvr>
                                        <p:cTn id="43" dur="2000" fill="hold"/>
                                        <p:tgtEl>
                                          <p:spTgt spid="12"/>
                                        </p:tgtEl>
                                        <p:attrNameLst>
                                          <p:attrName>ppt_x</p:attrName>
                                          <p:attrName>ppt_y</p:attrName>
                                        </p:attrNameLst>
                                      </p:cBhvr>
                                      <p:rCtr x="-226" y="-8709"/>
                                    </p:animMotion>
                                  </p:childTnLst>
                                </p:cTn>
                              </p:par>
                              <p:par>
                                <p:cTn id="44" presetID="42" presetClass="path" presetSubtype="0" accel="50000" decel="50000" fill="hold" grpId="0" nodeType="withEffect">
                                  <p:stCondLst>
                                    <p:cond delay="0"/>
                                  </p:stCondLst>
                                  <p:childTnLst>
                                    <p:animMotion origin="layout" path="M 2.77778E-6 1.82211E-6 L 0.16423 0.06979 " pathEditMode="relative" rAng="0" ptsTypes="AA">
                                      <p:cBhvr>
                                        <p:cTn id="45" dur="2000" fill="hold"/>
                                        <p:tgtEl>
                                          <p:spTgt spid="6"/>
                                        </p:tgtEl>
                                        <p:attrNameLst>
                                          <p:attrName>ppt_x</p:attrName>
                                          <p:attrName>ppt_y</p:attrName>
                                        </p:attrNameLst>
                                      </p:cBhvr>
                                      <p:rCtr x="8212" y="3490"/>
                                    </p:animMotion>
                                  </p:childTnLst>
                                </p:cTn>
                              </p:par>
                              <p:par>
                                <p:cTn id="46" presetID="42" presetClass="path" presetSubtype="0" accel="50000" decel="50000" fill="hold" grpId="0" nodeType="withEffect">
                                  <p:stCondLst>
                                    <p:cond delay="0"/>
                                  </p:stCondLst>
                                  <p:childTnLst>
                                    <p:animMotion origin="layout" path="M -8.33333E-7 3.7037E-7 L 0.50964 0.48495 " pathEditMode="relative" rAng="0" ptsTypes="AA">
                                      <p:cBhvr>
                                        <p:cTn id="47" dur="2000" fill="hold"/>
                                        <p:tgtEl>
                                          <p:spTgt spid="11"/>
                                        </p:tgtEl>
                                        <p:attrNameLst>
                                          <p:attrName>ppt_x</p:attrName>
                                          <p:attrName>ppt_y</p:attrName>
                                        </p:attrNameLst>
                                      </p:cBhvr>
                                      <p:rCtr x="25482" y="24236"/>
                                    </p:animMotion>
                                  </p:childTnLst>
                                </p:cTn>
                              </p:par>
                            </p:childTnLst>
                          </p:cTn>
                        </p:par>
                        <p:par>
                          <p:cTn id="48" fill="hold">
                            <p:stCondLst>
                              <p:cond delay="2000"/>
                            </p:stCondLst>
                            <p:childTnLst>
                              <p:par>
                                <p:cTn id="49" presetID="16" presetClass="entr" presetSubtype="37"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barn(outVertical)">
                                      <p:cBhvr>
                                        <p:cTn id="5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P spid="10" grpId="0" animBg="1"/>
      <p:bldP spid="10" grpId="1" animBg="1"/>
      <p:bldP spid="7" grpId="0" animBg="1"/>
      <p:bldP spid="7" grpId="1" animBg="1"/>
      <p:bldP spid="6" grpId="0" animBg="1"/>
      <p:bldP spid="9" grpId="0" animBg="1"/>
      <p:bldP spid="9" grpId="1" animBg="1"/>
      <p:bldP spid="11" grpId="0" animBg="1"/>
      <p:bldP spid="1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6E4225D-8C72-5F7A-BBED-411C84AEC348}"/>
              </a:ext>
            </a:extLst>
          </p:cNvPr>
          <p:cNvSpPr>
            <a:spLocks noGrp="1"/>
          </p:cNvSpPr>
          <p:nvPr>
            <p:ph type="title"/>
          </p:nvPr>
        </p:nvSpPr>
        <p:spPr/>
        <p:txBody>
          <a:bodyPr/>
          <a:lstStyle/>
          <a:p>
            <a:r>
              <a:rPr lang="en-US" dirty="0"/>
              <a:t>PENALTY RELAYS</a:t>
            </a:r>
          </a:p>
        </p:txBody>
      </p:sp>
      <p:sp>
        <p:nvSpPr>
          <p:cNvPr id="2" name="TextBox 1">
            <a:extLst>
              <a:ext uri="{FF2B5EF4-FFF2-40B4-BE49-F238E27FC236}">
                <a16:creationId xmlns:a16="http://schemas.microsoft.com/office/drawing/2014/main" id="{01D3A238-EE70-235E-C306-FB3224226F1E}"/>
              </a:ext>
            </a:extLst>
          </p:cNvPr>
          <p:cNvSpPr txBox="1"/>
          <p:nvPr/>
        </p:nvSpPr>
        <p:spPr>
          <a:xfrm>
            <a:off x="266700" y="970119"/>
            <a:ext cx="4906879" cy="400110"/>
          </a:xfrm>
          <a:prstGeom prst="rect">
            <a:avLst/>
          </a:prstGeom>
          <a:noFill/>
        </p:spPr>
        <p:txBody>
          <a:bodyPr wrap="square">
            <a:spAutoFit/>
          </a:bodyPr>
          <a:lstStyle/>
          <a:p>
            <a:pPr marL="0" indent="0">
              <a:buNone/>
            </a:pPr>
            <a:r>
              <a:rPr lang="en-US" sz="2000" b="1" dirty="0">
                <a:solidFill>
                  <a:srgbClr val="C00000"/>
                </a:solidFill>
                <a:latin typeface="Obvia" panose="02000503040000020004" pitchFamily="50" charset="0"/>
                <a:cs typeface="Helvetica"/>
              </a:rPr>
              <a:t>VIDEO SAMPLES</a:t>
            </a:r>
            <a:endParaRPr lang="en-US" sz="2000" b="1" dirty="0">
              <a:solidFill>
                <a:srgbClr val="C00000"/>
              </a:solidFill>
              <a:latin typeface="Obvia" panose="02000503040000020004" pitchFamily="50" charset="0"/>
            </a:endParaRPr>
          </a:p>
        </p:txBody>
      </p:sp>
      <p:pic>
        <p:nvPicPr>
          <p:cNvPr id="5" name="Online Media 4" title="Penalty Report: Slash">
            <a:hlinkClick r:id="" action="ppaction://media"/>
            <a:extLst>
              <a:ext uri="{FF2B5EF4-FFF2-40B4-BE49-F238E27FC236}">
                <a16:creationId xmlns:a16="http://schemas.microsoft.com/office/drawing/2014/main" id="{FA48CC51-73C9-E9A3-FC48-DD0A047B71E1}"/>
              </a:ext>
            </a:extLst>
          </p:cNvPr>
          <p:cNvPicPr>
            <a:picLocks noRot="1" noChangeAspect="1"/>
          </p:cNvPicPr>
          <p:nvPr>
            <a:videoFile r:link="rId1"/>
          </p:nvPr>
        </p:nvPicPr>
        <p:blipFill>
          <a:blip r:embed="rId7"/>
          <a:stretch>
            <a:fillRect/>
          </a:stretch>
        </p:blipFill>
        <p:spPr>
          <a:xfrm>
            <a:off x="3192117" y="4300220"/>
            <a:ext cx="3657600" cy="20665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Online Media 5" title="Penalty Report: Push">
            <a:hlinkClick r:id="" action="ppaction://media"/>
            <a:extLst>
              <a:ext uri="{FF2B5EF4-FFF2-40B4-BE49-F238E27FC236}">
                <a16:creationId xmlns:a16="http://schemas.microsoft.com/office/drawing/2014/main" id="{36F49EFD-5B50-57A3-73EB-0C3AA7976177}"/>
              </a:ext>
            </a:extLst>
          </p:cNvPr>
          <p:cNvPicPr>
            <a:picLocks noRot="1" noChangeAspect="1"/>
          </p:cNvPicPr>
          <p:nvPr>
            <a:videoFile r:link="rId2"/>
          </p:nvPr>
        </p:nvPicPr>
        <p:blipFill>
          <a:blip r:embed="rId8"/>
          <a:stretch>
            <a:fillRect/>
          </a:stretch>
        </p:blipFill>
        <p:spPr>
          <a:xfrm>
            <a:off x="7748104" y="1462545"/>
            <a:ext cx="3657600" cy="20665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Online Media 6" title="Penalty Report: Holding">
            <a:hlinkClick r:id="" action="ppaction://media"/>
            <a:extLst>
              <a:ext uri="{FF2B5EF4-FFF2-40B4-BE49-F238E27FC236}">
                <a16:creationId xmlns:a16="http://schemas.microsoft.com/office/drawing/2014/main" id="{073E118E-D059-9F9D-8274-95B5156EB89C}"/>
              </a:ext>
            </a:extLst>
          </p:cNvPr>
          <p:cNvPicPr>
            <a:picLocks noRot="1" noChangeAspect="1"/>
          </p:cNvPicPr>
          <p:nvPr>
            <a:videoFile r:link="rId3"/>
          </p:nvPr>
        </p:nvPicPr>
        <p:blipFill>
          <a:blip r:embed="rId9"/>
          <a:stretch>
            <a:fillRect/>
          </a:stretch>
        </p:blipFill>
        <p:spPr>
          <a:xfrm>
            <a:off x="7748104" y="4300220"/>
            <a:ext cx="3657600" cy="20665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Online Media 7" title="Penalty Report: Illegal Body Check to a Defenseless Player">
            <a:hlinkClick r:id="" action="ppaction://media"/>
            <a:extLst>
              <a:ext uri="{FF2B5EF4-FFF2-40B4-BE49-F238E27FC236}">
                <a16:creationId xmlns:a16="http://schemas.microsoft.com/office/drawing/2014/main" id="{36EB8C85-8A73-727B-6ED8-0B9C8B623B74}"/>
              </a:ext>
            </a:extLst>
          </p:cNvPr>
          <p:cNvPicPr>
            <a:picLocks noRot="1" noChangeAspect="1"/>
          </p:cNvPicPr>
          <p:nvPr>
            <a:videoFile r:link="rId4"/>
          </p:nvPr>
        </p:nvPicPr>
        <p:blipFill>
          <a:blip r:embed="rId10"/>
          <a:stretch>
            <a:fillRect/>
          </a:stretch>
        </p:blipFill>
        <p:spPr>
          <a:xfrm>
            <a:off x="3192117" y="1462545"/>
            <a:ext cx="3657600" cy="20665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477860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5"/>
                                        </p:tgtEl>
                                      </p:cBhvr>
                                    </p:cmd>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1" fill="hold"/>
                                        <p:tgtEl>
                                          <p:spTgt spid="6"/>
                                        </p:tgtEl>
                                      </p:cBhvr>
                                    </p:cmd>
                                  </p:childTnLst>
                                </p:cTn>
                              </p:par>
                            </p:childTnLst>
                          </p:cTn>
                        </p:par>
                      </p:childTnLst>
                    </p:cTn>
                  </p:par>
                  <p:par>
                    <p:cTn id="15" fill="hold">
                      <p:stCondLst>
                        <p:cond delay="indefinite"/>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9" fill="hold" display="0">
                  <p:stCondLst>
                    <p:cond delay="indefinite"/>
                  </p:stCondLst>
                </p:cTn>
                <p:tgtEl>
                  <p:spTgt spid="5"/>
                </p:tgtEl>
              </p:cMediaNode>
            </p:video>
            <p:seq concurrent="1" nextAc="seek">
              <p:cTn id="20" restart="whenNotActive" fill="hold" evtFilter="cancelBubble" nodeType="interactiveSeq">
                <p:stCondLst>
                  <p:cond evt="onClick" delay="0">
                    <p:tgtEl>
                      <p:spTgt spid="5"/>
                    </p:tgtEl>
                  </p:cond>
                </p:stCondLst>
                <p:endSync evt="end" delay="0">
                  <p:rtn val="all"/>
                </p:endSync>
                <p:childTnLst>
                  <p:par>
                    <p:cTn id="21" fill="hold">
                      <p:stCondLst>
                        <p:cond delay="0"/>
                      </p:stCondLst>
                      <p:childTnLst>
                        <p:par>
                          <p:cTn id="22" fill="hold">
                            <p:stCondLst>
                              <p:cond delay="0"/>
                            </p:stCondLst>
                            <p:childTnLst>
                              <p:par>
                                <p:cTn id="23" presetID="2" presetClass="mediacall" presetSubtype="0" fill="hold" nodeType="afterEffect">
                                  <p:stCondLst>
                                    <p:cond delay="0"/>
                                  </p:stCondLst>
                                  <p:childTnLst>
                                    <p:cmd type="call" cmd="togglePause">
                                      <p:cBhvr>
                                        <p:cTn id="24" dur="1" fill="hold"/>
                                        <p:tgtEl>
                                          <p:spTgt spid="5"/>
                                        </p:tgtEl>
                                      </p:cBhvr>
                                    </p:cmd>
                                  </p:childTnLst>
                                </p:cTn>
                              </p:par>
                            </p:childTnLst>
                          </p:cTn>
                        </p:par>
                      </p:childTnLst>
                    </p:cTn>
                  </p:par>
                </p:childTnLst>
              </p:cTn>
              <p:nextCondLst>
                <p:cond evt="onClick" delay="0">
                  <p:tgtEl>
                    <p:spTgt spid="5"/>
                  </p:tgtEl>
                </p:cond>
              </p:nextCondLst>
            </p:seq>
            <p:video>
              <p:cMediaNode vol="80000">
                <p:cTn id="25" fill="hold" display="0">
                  <p:stCondLst>
                    <p:cond delay="indefinite"/>
                  </p:stCondLst>
                </p:cTn>
                <p:tgtEl>
                  <p:spTgt spid="6"/>
                </p:tgtEl>
              </p:cMediaNode>
            </p:video>
            <p:seq concurrent="1" nextAc="seek">
              <p:cTn id="26" restart="whenNotActive" fill="hold" evtFilter="cancelBubble" nodeType="interactiveSeq">
                <p:stCondLst>
                  <p:cond evt="onClick" delay="0">
                    <p:tgtEl>
                      <p:spTgt spid="6"/>
                    </p:tgtEl>
                  </p:cond>
                </p:stCondLst>
                <p:endSync evt="end" delay="0">
                  <p:rtn val="all"/>
                </p:endSync>
                <p:childTnLst>
                  <p:par>
                    <p:cTn id="27" fill="hold">
                      <p:stCondLst>
                        <p:cond delay="0"/>
                      </p:stCondLst>
                      <p:childTnLst>
                        <p:par>
                          <p:cTn id="28" fill="hold">
                            <p:stCondLst>
                              <p:cond delay="0"/>
                            </p:stCondLst>
                            <p:childTnLst>
                              <p:par>
                                <p:cTn id="29" presetID="2" presetClass="mediacall" presetSubtype="0" fill="hold" nodeType="afterEffect">
                                  <p:stCondLst>
                                    <p:cond delay="0"/>
                                  </p:stCondLst>
                                  <p:childTnLst>
                                    <p:cmd type="call" cmd="togglePause">
                                      <p:cBhvr>
                                        <p:cTn id="30" dur="1" fill="hold"/>
                                        <p:tgtEl>
                                          <p:spTgt spid="6"/>
                                        </p:tgtEl>
                                      </p:cBhvr>
                                    </p:cmd>
                                  </p:childTnLst>
                                </p:cTn>
                              </p:par>
                            </p:childTnLst>
                          </p:cTn>
                        </p:par>
                      </p:childTnLst>
                    </p:cTn>
                  </p:par>
                </p:childTnLst>
              </p:cTn>
              <p:nextCondLst>
                <p:cond evt="onClick" delay="0">
                  <p:tgtEl>
                    <p:spTgt spid="6"/>
                  </p:tgtEl>
                </p:cond>
              </p:nextCondLst>
            </p:seq>
            <p:video>
              <p:cMediaNode vol="80000">
                <p:cTn id="31" fill="hold" display="0">
                  <p:stCondLst>
                    <p:cond delay="indefinite"/>
                  </p:stCondLst>
                </p:cTn>
                <p:tgtEl>
                  <p:spTgt spid="7"/>
                </p:tgtEl>
              </p:cMediaNode>
            </p:video>
            <p:seq concurrent="1" nextAc="seek">
              <p:cTn id="32" restart="whenNotActive" fill="hold" evtFilter="cancelBubble" nodeType="interactiveSeq">
                <p:stCondLst>
                  <p:cond evt="onClick" delay="0">
                    <p:tgtEl>
                      <p:spTgt spid="7"/>
                    </p:tgtEl>
                  </p:cond>
                </p:stCondLst>
                <p:endSync evt="end" delay="0">
                  <p:rtn val="all"/>
                </p:endSync>
                <p:childTnLst>
                  <p:par>
                    <p:cTn id="33" fill="hold">
                      <p:stCondLst>
                        <p:cond delay="0"/>
                      </p:stCondLst>
                      <p:childTnLst>
                        <p:par>
                          <p:cTn id="34" fill="hold">
                            <p:stCondLst>
                              <p:cond delay="0"/>
                            </p:stCondLst>
                            <p:childTnLst>
                              <p:par>
                                <p:cTn id="35" presetID="2" presetClass="mediacall" presetSubtype="0" fill="hold" nodeType="afterEffect">
                                  <p:stCondLst>
                                    <p:cond delay="0"/>
                                  </p:stCondLst>
                                  <p:childTnLst>
                                    <p:cmd type="call" cmd="togglePause">
                                      <p:cBhvr>
                                        <p:cTn id="36" dur="1" fill="hold"/>
                                        <p:tgtEl>
                                          <p:spTgt spid="7"/>
                                        </p:tgtEl>
                                      </p:cBhvr>
                                    </p:cmd>
                                  </p:childTnLst>
                                </p:cTn>
                              </p:par>
                            </p:childTnLst>
                          </p:cTn>
                        </p:par>
                      </p:childTnLst>
                    </p:cTn>
                  </p:par>
                </p:childTnLst>
              </p:cTn>
              <p:nextCondLst>
                <p:cond evt="onClick" delay="0">
                  <p:tgtEl>
                    <p:spTgt spid="7"/>
                  </p:tgtEl>
                </p:cond>
              </p:nextCondLst>
            </p:seq>
            <p:video>
              <p:cMediaNode vol="80000">
                <p:cTn id="37" fill="hold" display="0">
                  <p:stCondLst>
                    <p:cond delay="indefinite"/>
                  </p:stCondLst>
                </p:cTn>
                <p:tgtEl>
                  <p:spTgt spid="8"/>
                </p:tgtEl>
              </p:cMediaNode>
            </p:video>
            <p:seq concurrent="1" nextAc="seek">
              <p:cTn id="38" restart="whenNotActive" fill="hold" evtFilter="cancelBubble" nodeType="interactiveSeq">
                <p:stCondLst>
                  <p:cond evt="onClick" delay="0">
                    <p:tgtEl>
                      <p:spTgt spid="8"/>
                    </p:tgtEl>
                  </p:cond>
                </p:stCondLst>
                <p:endSync evt="end" delay="0">
                  <p:rtn val="all"/>
                </p:endSync>
                <p:childTnLst>
                  <p:par>
                    <p:cTn id="39" fill="hold">
                      <p:stCondLst>
                        <p:cond delay="0"/>
                      </p:stCondLst>
                      <p:childTnLst>
                        <p:par>
                          <p:cTn id="40" fill="hold">
                            <p:stCondLst>
                              <p:cond delay="0"/>
                            </p:stCondLst>
                            <p:childTnLst>
                              <p:par>
                                <p:cTn id="41" presetID="2" presetClass="mediacall" presetSubtype="0" fill="hold" nodeType="clickEffect">
                                  <p:stCondLst>
                                    <p:cond delay="0"/>
                                  </p:stCondLst>
                                  <p:childTnLst>
                                    <p:cmd type="call" cmd="togglePause">
                                      <p:cBhvr>
                                        <p:cTn id="4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9390FCA-DD00-5B4D-8BC0-4026E4662ABE}"/>
              </a:ext>
            </a:extLst>
          </p:cNvPr>
          <p:cNvSpPr>
            <a:spLocks noGrp="1"/>
          </p:cNvSpPr>
          <p:nvPr>
            <p:ph type="title"/>
          </p:nvPr>
        </p:nvSpPr>
        <p:spPr/>
        <p:txBody>
          <a:bodyPr/>
          <a:lstStyle/>
          <a:p>
            <a:r>
              <a:rPr kumimoji="0" lang="en-US" sz="5500" b="1" i="0" u="none" strike="noStrike" kern="1200" cap="none" spc="300" normalizeH="0" baseline="0" noProof="0" dirty="0">
                <a:ln>
                  <a:noFill/>
                </a:ln>
                <a:solidFill>
                  <a:srgbClr val="00205B"/>
                </a:solidFill>
                <a:effectLst/>
                <a:uLnTx/>
                <a:uFillTx/>
                <a:latin typeface="Alt Gothic Comp ATF" panose="020B0608040502040204" pitchFamily="34" charset="77"/>
                <a:ea typeface="+mn-ea"/>
                <a:cs typeface="+mn-cs"/>
              </a:rPr>
              <a:t>CORRECTING MISTAKES BY OFFICIALS</a:t>
            </a:r>
            <a:endParaRPr lang="en-US" dirty="0"/>
          </a:p>
        </p:txBody>
      </p:sp>
      <p:pic>
        <p:nvPicPr>
          <p:cNvPr id="1026" name="Picture 2">
            <a:extLst>
              <a:ext uri="{FF2B5EF4-FFF2-40B4-BE49-F238E27FC236}">
                <a16:creationId xmlns:a16="http://schemas.microsoft.com/office/drawing/2014/main" id="{D33053EA-1AB4-4578-4340-67391D32FD1C}"/>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b="9385"/>
          <a:stretch/>
        </p:blipFill>
        <p:spPr bwMode="auto">
          <a:xfrm>
            <a:off x="6668965" y="1970942"/>
            <a:ext cx="4762500" cy="2589335"/>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2" name="Content Placeholder 2">
            <a:extLst>
              <a:ext uri="{FF2B5EF4-FFF2-40B4-BE49-F238E27FC236}">
                <a16:creationId xmlns:a16="http://schemas.microsoft.com/office/drawing/2014/main" id="{E6C75869-BE3F-C24E-1F16-ABDB4879B7AE}"/>
              </a:ext>
            </a:extLst>
          </p:cNvPr>
          <p:cNvSpPr txBox="1">
            <a:spLocks/>
          </p:cNvSpPr>
          <p:nvPr/>
        </p:nvSpPr>
        <p:spPr>
          <a:xfrm>
            <a:off x="266700" y="1406863"/>
            <a:ext cx="5946531" cy="3926466"/>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2880" indent="-182880">
              <a:spcBef>
                <a:spcPts val="600"/>
              </a:spcBef>
            </a:pPr>
            <a:r>
              <a:rPr lang="en-US" sz="2400" b="1" dirty="0">
                <a:latin typeface="Acumin Pro" panose="020B0504020202020204" pitchFamily="34" charset="0"/>
              </a:rPr>
              <a:t>Mistakes are inevitable</a:t>
            </a:r>
          </a:p>
          <a:p>
            <a:pPr marL="182880" indent="-182880">
              <a:spcBef>
                <a:spcPts val="600"/>
              </a:spcBef>
            </a:pPr>
            <a:r>
              <a:rPr lang="en-US" sz="2400" b="1" dirty="0">
                <a:latin typeface="Acumin Pro" panose="020B0504020202020204" pitchFamily="34" charset="0"/>
              </a:rPr>
              <a:t>How you handle them will determine your future as an official</a:t>
            </a:r>
          </a:p>
          <a:p>
            <a:pPr marL="182880" indent="-182880">
              <a:spcBef>
                <a:spcPts val="600"/>
              </a:spcBef>
            </a:pPr>
            <a:r>
              <a:rPr lang="en-US" sz="2400" b="1" dirty="0">
                <a:latin typeface="Acumin Pro" panose="020B0504020202020204" pitchFamily="34" charset="0"/>
              </a:rPr>
              <a:t>Admitting your mistake is the first step</a:t>
            </a:r>
          </a:p>
          <a:p>
            <a:pPr marL="182880" indent="-182880">
              <a:spcBef>
                <a:spcPts val="600"/>
              </a:spcBef>
            </a:pPr>
            <a:r>
              <a:rPr lang="en-US" sz="2400" b="1" dirty="0">
                <a:latin typeface="Acumin Pro" panose="020B0504020202020204" pitchFamily="34" charset="0"/>
              </a:rPr>
              <a:t>HOW you “admit” the mistake is a key part</a:t>
            </a:r>
          </a:p>
          <a:p>
            <a:pPr marL="640080" lvl="1" indent="-182880">
              <a:spcBef>
                <a:spcPts val="600"/>
              </a:spcBef>
            </a:pPr>
            <a:r>
              <a:rPr lang="en-US" b="1" dirty="0">
                <a:latin typeface="Acumin Pro" panose="020B0504020202020204" pitchFamily="34" charset="0"/>
              </a:rPr>
              <a:t>Are you self-deprecating?</a:t>
            </a:r>
          </a:p>
          <a:p>
            <a:pPr marL="640080" lvl="1" indent="-182880">
              <a:spcBef>
                <a:spcPts val="600"/>
              </a:spcBef>
            </a:pPr>
            <a:r>
              <a:rPr lang="en-US" b="1" dirty="0">
                <a:latin typeface="Acumin Pro" panose="020B0504020202020204" pitchFamily="34" charset="0"/>
              </a:rPr>
              <a:t>Are you angry and defensive?</a:t>
            </a:r>
          </a:p>
          <a:p>
            <a:pPr marL="640080" lvl="1" indent="-182880">
              <a:spcBef>
                <a:spcPts val="600"/>
              </a:spcBef>
            </a:pPr>
            <a:r>
              <a:rPr lang="en-US" b="1" dirty="0">
                <a:latin typeface="Acumin Pro" panose="020B0504020202020204" pitchFamily="34" charset="0"/>
              </a:rPr>
              <a:t>Do you ignore your mistakes?</a:t>
            </a:r>
          </a:p>
          <a:p>
            <a:pPr marL="182880" indent="-182880">
              <a:spcBef>
                <a:spcPts val="600"/>
              </a:spcBef>
            </a:pPr>
            <a:r>
              <a:rPr lang="en-US" sz="2400" b="1" dirty="0">
                <a:latin typeface="Acumin Pro" panose="020B0504020202020204" pitchFamily="34" charset="0"/>
              </a:rPr>
              <a:t>Know and practice YOUR process!</a:t>
            </a:r>
            <a:endParaRPr lang="en-US" sz="2400" dirty="0">
              <a:latin typeface="Acumin Pro" panose="020B0504020202020204" pitchFamily="34" charset="0"/>
            </a:endParaRPr>
          </a:p>
        </p:txBody>
      </p:sp>
      <p:sp>
        <p:nvSpPr>
          <p:cNvPr id="3" name="TextBox 2">
            <a:extLst>
              <a:ext uri="{FF2B5EF4-FFF2-40B4-BE49-F238E27FC236}">
                <a16:creationId xmlns:a16="http://schemas.microsoft.com/office/drawing/2014/main" id="{36DC93B0-26CF-F0A9-5E1A-B94CBA4E2B11}"/>
              </a:ext>
            </a:extLst>
          </p:cNvPr>
          <p:cNvSpPr txBox="1"/>
          <p:nvPr/>
        </p:nvSpPr>
        <p:spPr>
          <a:xfrm>
            <a:off x="266700" y="970119"/>
            <a:ext cx="4906879" cy="400110"/>
          </a:xfrm>
          <a:prstGeom prst="rect">
            <a:avLst/>
          </a:prstGeom>
          <a:noFill/>
        </p:spPr>
        <p:txBody>
          <a:bodyPr wrap="square">
            <a:spAutoFit/>
          </a:bodyPr>
          <a:lstStyle/>
          <a:p>
            <a:pPr marL="0" indent="0">
              <a:buNone/>
            </a:pPr>
            <a:r>
              <a:rPr lang="en-US" sz="2000" b="1" dirty="0">
                <a:solidFill>
                  <a:srgbClr val="C00000"/>
                </a:solidFill>
                <a:latin typeface="Obvia" panose="02000503040000020004" pitchFamily="50" charset="0"/>
                <a:cs typeface="Helvetica"/>
              </a:rPr>
              <a:t>YOU WILL MAKE THEM</a:t>
            </a:r>
            <a:endParaRPr lang="en-US" sz="2000" b="1" dirty="0">
              <a:solidFill>
                <a:srgbClr val="C00000"/>
              </a:solidFill>
              <a:latin typeface="Obvia" panose="02000503040000020004" pitchFamily="50" charset="0"/>
            </a:endParaRPr>
          </a:p>
        </p:txBody>
      </p:sp>
    </p:spTree>
    <p:extLst>
      <p:ext uri="{BB962C8B-B14F-4D97-AF65-F5344CB8AC3E}">
        <p14:creationId xmlns:p14="http://schemas.microsoft.com/office/powerpoint/2010/main" val="3666524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 calcmode="lin" valueType="num">
                                      <p:cBhvr additive="base">
                                        <p:cTn id="15"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2">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 calcmode="lin" valueType="num">
                                      <p:cBhvr additive="base">
                                        <p:cTn id="23" dur="500" fill="hold"/>
                                        <p:tgtEl>
                                          <p:spTgt spid="2">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2">
                                            <p:txEl>
                                              <p:pRg st="4" end="4"/>
                                            </p:txEl>
                                          </p:spTgt>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 calcmode="lin" valueType="num">
                                      <p:cBhvr additive="base">
                                        <p:cTn id="27" dur="500" fill="hold"/>
                                        <p:tgtEl>
                                          <p:spTgt spid="2">
                                            <p:txEl>
                                              <p:pRg st="5" end="5"/>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2">
                                            <p:txEl>
                                              <p:pRg st="5" end="5"/>
                                            </p:txEl>
                                          </p:spTgt>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anim calcmode="lin" valueType="num">
                                      <p:cBhvr additive="base">
                                        <p:cTn id="31" dur="500" fill="hold"/>
                                        <p:tgtEl>
                                          <p:spTgt spid="2">
                                            <p:txEl>
                                              <p:pRg st="6" end="6"/>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
                                            <p:txEl>
                                              <p:pRg st="6" end="6"/>
                                            </p:txEl>
                                          </p:spTgt>
                                        </p:tgtEl>
                                        <p:attrNameLst>
                                          <p:attrName>ppt_y</p:attrName>
                                        </p:attrNameLst>
                                      </p:cBhvr>
                                      <p:tavLst>
                                        <p:tav tm="0">
                                          <p:val>
                                            <p:strVal val="#ppt_y"/>
                                          </p:val>
                                        </p:tav>
                                        <p:tav tm="100000">
                                          <p:val>
                                            <p:strVal val="#ppt_y"/>
                                          </p:val>
                                        </p:tav>
                                      </p:tavLst>
                                    </p:anim>
                                  </p:childTnLst>
                                </p:cTn>
                              </p:par>
                              <p:par>
                                <p:cTn id="33" presetID="2" presetClass="entr" presetSubtype="8" fill="hold" nodeType="with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anim calcmode="lin" valueType="num">
                                      <p:cBhvr additive="base">
                                        <p:cTn id="35" dur="500" fill="hold"/>
                                        <p:tgtEl>
                                          <p:spTgt spid="2">
                                            <p:txEl>
                                              <p:pRg st="7" end="7"/>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2">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4" presetClass="emph" presetSubtype="0" fill="hold" nodeType="clickEffect">
                                  <p:stCondLst>
                                    <p:cond delay="0"/>
                                  </p:stCondLst>
                                  <p:childTnLst>
                                    <p:animClr clrSpc="hsl" dir="cw">
                                      <p:cBhvr override="childStyle">
                                        <p:cTn id="40" dur="500" fill="hold"/>
                                        <p:tgtEl>
                                          <p:spTgt spid="2">
                                            <p:txEl>
                                              <p:pRg st="0" end="0"/>
                                            </p:txEl>
                                          </p:spTgt>
                                        </p:tgtEl>
                                        <p:attrNameLst>
                                          <p:attrName>style.color</p:attrName>
                                        </p:attrNameLst>
                                      </p:cBhvr>
                                      <p:by>
                                        <p:hsl h="0" s="-12549" l="-25098"/>
                                      </p:by>
                                    </p:animClr>
                                    <p:animClr clrSpc="hsl" dir="cw">
                                      <p:cBhvr>
                                        <p:cTn id="41" dur="500" fill="hold"/>
                                        <p:tgtEl>
                                          <p:spTgt spid="2">
                                            <p:txEl>
                                              <p:pRg st="0" end="0"/>
                                            </p:txEl>
                                          </p:spTgt>
                                        </p:tgtEl>
                                        <p:attrNameLst>
                                          <p:attrName>fillcolor</p:attrName>
                                        </p:attrNameLst>
                                      </p:cBhvr>
                                      <p:by>
                                        <p:hsl h="0" s="-12549" l="-25098"/>
                                      </p:by>
                                    </p:animClr>
                                    <p:animClr clrSpc="hsl" dir="cw">
                                      <p:cBhvr>
                                        <p:cTn id="42" dur="500" fill="hold"/>
                                        <p:tgtEl>
                                          <p:spTgt spid="2">
                                            <p:txEl>
                                              <p:pRg st="0" end="0"/>
                                            </p:txEl>
                                          </p:spTgt>
                                        </p:tgtEl>
                                        <p:attrNameLst>
                                          <p:attrName>stroke.color</p:attrName>
                                        </p:attrNameLst>
                                      </p:cBhvr>
                                      <p:by>
                                        <p:hsl h="0" s="-12549" l="-25098"/>
                                      </p:by>
                                    </p:animClr>
                                    <p:set>
                                      <p:cBhvr>
                                        <p:cTn id="43" dur="500" fill="hold"/>
                                        <p:tgtEl>
                                          <p:spTgt spid="2">
                                            <p:txEl>
                                              <p:pRg st="0" end="0"/>
                                            </p:txEl>
                                          </p:spTgt>
                                        </p:tgtEl>
                                        <p:attrNameLst>
                                          <p:attrName>fill.type</p:attrName>
                                        </p:attrNameLst>
                                      </p:cBhvr>
                                      <p:to>
                                        <p:strVal val="solid"/>
                                      </p:to>
                                    </p:set>
                                  </p:childTnLst>
                                </p:cTn>
                              </p:par>
                            </p:childTnLst>
                          </p:cTn>
                        </p:par>
                      </p:childTnLst>
                    </p:cTn>
                  </p:par>
                  <p:par>
                    <p:cTn id="44" fill="hold">
                      <p:stCondLst>
                        <p:cond delay="indefinite"/>
                      </p:stCondLst>
                      <p:childTnLst>
                        <p:par>
                          <p:cTn id="45" fill="hold">
                            <p:stCondLst>
                              <p:cond delay="0"/>
                            </p:stCondLst>
                            <p:childTnLst>
                              <p:par>
                                <p:cTn id="46" presetID="24" presetClass="emph" presetSubtype="0" fill="hold" nodeType="clickEffect">
                                  <p:stCondLst>
                                    <p:cond delay="0"/>
                                  </p:stCondLst>
                                  <p:childTnLst>
                                    <p:animClr clrSpc="hsl" dir="cw">
                                      <p:cBhvr override="childStyle">
                                        <p:cTn id="47" dur="500" fill="hold"/>
                                        <p:tgtEl>
                                          <p:spTgt spid="2">
                                            <p:txEl>
                                              <p:pRg st="1" end="1"/>
                                            </p:txEl>
                                          </p:spTgt>
                                        </p:tgtEl>
                                        <p:attrNameLst>
                                          <p:attrName>style.color</p:attrName>
                                        </p:attrNameLst>
                                      </p:cBhvr>
                                      <p:by>
                                        <p:hsl h="0" s="-12549" l="-25098"/>
                                      </p:by>
                                    </p:animClr>
                                    <p:animClr clrSpc="hsl" dir="cw">
                                      <p:cBhvr>
                                        <p:cTn id="48" dur="500" fill="hold"/>
                                        <p:tgtEl>
                                          <p:spTgt spid="2">
                                            <p:txEl>
                                              <p:pRg st="1" end="1"/>
                                            </p:txEl>
                                          </p:spTgt>
                                        </p:tgtEl>
                                        <p:attrNameLst>
                                          <p:attrName>fillcolor</p:attrName>
                                        </p:attrNameLst>
                                      </p:cBhvr>
                                      <p:by>
                                        <p:hsl h="0" s="-12549" l="-25098"/>
                                      </p:by>
                                    </p:animClr>
                                    <p:animClr clrSpc="hsl" dir="cw">
                                      <p:cBhvr>
                                        <p:cTn id="49" dur="500" fill="hold"/>
                                        <p:tgtEl>
                                          <p:spTgt spid="2">
                                            <p:txEl>
                                              <p:pRg st="1" end="1"/>
                                            </p:txEl>
                                          </p:spTgt>
                                        </p:tgtEl>
                                        <p:attrNameLst>
                                          <p:attrName>stroke.color</p:attrName>
                                        </p:attrNameLst>
                                      </p:cBhvr>
                                      <p:by>
                                        <p:hsl h="0" s="-12549" l="-25098"/>
                                      </p:by>
                                    </p:animClr>
                                    <p:set>
                                      <p:cBhvr>
                                        <p:cTn id="50" dur="500" fill="hold"/>
                                        <p:tgtEl>
                                          <p:spTgt spid="2">
                                            <p:txEl>
                                              <p:pRg st="1" end="1"/>
                                            </p:txEl>
                                          </p:spTgt>
                                        </p:tgtEl>
                                        <p:attrNameLst>
                                          <p:attrName>fill.type</p:attrName>
                                        </p:attrNameLst>
                                      </p:cBhvr>
                                      <p:to>
                                        <p:strVal val="solid"/>
                                      </p:to>
                                    </p:set>
                                  </p:childTnLst>
                                </p:cTn>
                              </p:par>
                            </p:childTnLst>
                          </p:cTn>
                        </p:par>
                      </p:childTnLst>
                    </p:cTn>
                  </p:par>
                  <p:par>
                    <p:cTn id="51" fill="hold">
                      <p:stCondLst>
                        <p:cond delay="indefinite"/>
                      </p:stCondLst>
                      <p:childTnLst>
                        <p:par>
                          <p:cTn id="52" fill="hold">
                            <p:stCondLst>
                              <p:cond delay="0"/>
                            </p:stCondLst>
                            <p:childTnLst>
                              <p:par>
                                <p:cTn id="53" presetID="24" presetClass="emph" presetSubtype="0" fill="hold" nodeType="clickEffect">
                                  <p:stCondLst>
                                    <p:cond delay="0"/>
                                  </p:stCondLst>
                                  <p:childTnLst>
                                    <p:animClr clrSpc="hsl" dir="cw">
                                      <p:cBhvr override="childStyle">
                                        <p:cTn id="54" dur="500" fill="hold"/>
                                        <p:tgtEl>
                                          <p:spTgt spid="2">
                                            <p:txEl>
                                              <p:pRg st="2" end="2"/>
                                            </p:txEl>
                                          </p:spTgt>
                                        </p:tgtEl>
                                        <p:attrNameLst>
                                          <p:attrName>style.color</p:attrName>
                                        </p:attrNameLst>
                                      </p:cBhvr>
                                      <p:by>
                                        <p:hsl h="0" s="-12549" l="-25098"/>
                                      </p:by>
                                    </p:animClr>
                                    <p:animClr clrSpc="hsl" dir="cw">
                                      <p:cBhvr>
                                        <p:cTn id="55" dur="500" fill="hold"/>
                                        <p:tgtEl>
                                          <p:spTgt spid="2">
                                            <p:txEl>
                                              <p:pRg st="2" end="2"/>
                                            </p:txEl>
                                          </p:spTgt>
                                        </p:tgtEl>
                                        <p:attrNameLst>
                                          <p:attrName>fillcolor</p:attrName>
                                        </p:attrNameLst>
                                      </p:cBhvr>
                                      <p:by>
                                        <p:hsl h="0" s="-12549" l="-25098"/>
                                      </p:by>
                                    </p:animClr>
                                    <p:animClr clrSpc="hsl" dir="cw">
                                      <p:cBhvr>
                                        <p:cTn id="56" dur="500" fill="hold"/>
                                        <p:tgtEl>
                                          <p:spTgt spid="2">
                                            <p:txEl>
                                              <p:pRg st="2" end="2"/>
                                            </p:txEl>
                                          </p:spTgt>
                                        </p:tgtEl>
                                        <p:attrNameLst>
                                          <p:attrName>stroke.color</p:attrName>
                                        </p:attrNameLst>
                                      </p:cBhvr>
                                      <p:by>
                                        <p:hsl h="0" s="-12549" l="-25098"/>
                                      </p:by>
                                    </p:animClr>
                                    <p:set>
                                      <p:cBhvr>
                                        <p:cTn id="57" dur="500" fill="hold"/>
                                        <p:tgtEl>
                                          <p:spTgt spid="2">
                                            <p:txEl>
                                              <p:pRg st="2" end="2"/>
                                            </p:txEl>
                                          </p:spTgt>
                                        </p:tgtEl>
                                        <p:attrNameLst>
                                          <p:attrName>fill.type</p:attrName>
                                        </p:attrNameLst>
                                      </p:cBhvr>
                                      <p:to>
                                        <p:strVal val="solid"/>
                                      </p:to>
                                    </p:set>
                                  </p:childTnLst>
                                </p:cTn>
                              </p:par>
                            </p:childTnLst>
                          </p:cTn>
                        </p:par>
                      </p:childTnLst>
                    </p:cTn>
                  </p:par>
                  <p:par>
                    <p:cTn id="58" fill="hold">
                      <p:stCondLst>
                        <p:cond delay="indefinite"/>
                      </p:stCondLst>
                      <p:childTnLst>
                        <p:par>
                          <p:cTn id="59" fill="hold">
                            <p:stCondLst>
                              <p:cond delay="0"/>
                            </p:stCondLst>
                            <p:childTnLst>
                              <p:par>
                                <p:cTn id="60" presetID="24" presetClass="emph" presetSubtype="0" fill="hold" nodeType="clickEffect">
                                  <p:stCondLst>
                                    <p:cond delay="0"/>
                                  </p:stCondLst>
                                  <p:childTnLst>
                                    <p:animClr clrSpc="hsl" dir="cw">
                                      <p:cBhvr override="childStyle">
                                        <p:cTn id="61" dur="500" fill="hold"/>
                                        <p:tgtEl>
                                          <p:spTgt spid="2">
                                            <p:txEl>
                                              <p:pRg st="3" end="3"/>
                                            </p:txEl>
                                          </p:spTgt>
                                        </p:tgtEl>
                                        <p:attrNameLst>
                                          <p:attrName>style.color</p:attrName>
                                        </p:attrNameLst>
                                      </p:cBhvr>
                                      <p:by>
                                        <p:hsl h="0" s="-12549" l="-25098"/>
                                      </p:by>
                                    </p:animClr>
                                    <p:animClr clrSpc="hsl" dir="cw">
                                      <p:cBhvr>
                                        <p:cTn id="62" dur="500" fill="hold"/>
                                        <p:tgtEl>
                                          <p:spTgt spid="2">
                                            <p:txEl>
                                              <p:pRg st="3" end="3"/>
                                            </p:txEl>
                                          </p:spTgt>
                                        </p:tgtEl>
                                        <p:attrNameLst>
                                          <p:attrName>fillcolor</p:attrName>
                                        </p:attrNameLst>
                                      </p:cBhvr>
                                      <p:by>
                                        <p:hsl h="0" s="-12549" l="-25098"/>
                                      </p:by>
                                    </p:animClr>
                                    <p:animClr clrSpc="hsl" dir="cw">
                                      <p:cBhvr>
                                        <p:cTn id="63" dur="500" fill="hold"/>
                                        <p:tgtEl>
                                          <p:spTgt spid="2">
                                            <p:txEl>
                                              <p:pRg st="3" end="3"/>
                                            </p:txEl>
                                          </p:spTgt>
                                        </p:tgtEl>
                                        <p:attrNameLst>
                                          <p:attrName>stroke.color</p:attrName>
                                        </p:attrNameLst>
                                      </p:cBhvr>
                                      <p:by>
                                        <p:hsl h="0" s="-12549" l="-25098"/>
                                      </p:by>
                                    </p:animClr>
                                    <p:set>
                                      <p:cBhvr>
                                        <p:cTn id="64" dur="500" fill="hold"/>
                                        <p:tgtEl>
                                          <p:spTgt spid="2">
                                            <p:txEl>
                                              <p:pRg st="3" end="3"/>
                                            </p:txEl>
                                          </p:spTgt>
                                        </p:tgtEl>
                                        <p:attrNameLst>
                                          <p:attrName>fill.type</p:attrName>
                                        </p:attrNameLst>
                                      </p:cBhvr>
                                      <p:to>
                                        <p:strVal val="solid"/>
                                      </p:to>
                                    </p:set>
                                  </p:childTnLst>
                                </p:cTn>
                              </p:par>
                            </p:childTnLst>
                          </p:cTn>
                        </p:par>
                      </p:childTnLst>
                    </p:cTn>
                  </p:par>
                  <p:par>
                    <p:cTn id="65" fill="hold">
                      <p:stCondLst>
                        <p:cond delay="indefinite"/>
                      </p:stCondLst>
                      <p:childTnLst>
                        <p:par>
                          <p:cTn id="66" fill="hold">
                            <p:stCondLst>
                              <p:cond delay="0"/>
                            </p:stCondLst>
                            <p:childTnLst>
                              <p:par>
                                <p:cTn id="67" presetID="24" presetClass="emph" presetSubtype="0" fill="hold" nodeType="clickEffect">
                                  <p:stCondLst>
                                    <p:cond delay="0"/>
                                  </p:stCondLst>
                                  <p:childTnLst>
                                    <p:animClr clrSpc="hsl" dir="cw">
                                      <p:cBhvr override="childStyle">
                                        <p:cTn id="68" dur="500" fill="hold"/>
                                        <p:tgtEl>
                                          <p:spTgt spid="2">
                                            <p:txEl>
                                              <p:pRg st="4" end="4"/>
                                            </p:txEl>
                                          </p:spTgt>
                                        </p:tgtEl>
                                        <p:attrNameLst>
                                          <p:attrName>style.color</p:attrName>
                                        </p:attrNameLst>
                                      </p:cBhvr>
                                      <p:by>
                                        <p:hsl h="0" s="-12549" l="-25098"/>
                                      </p:by>
                                    </p:animClr>
                                    <p:animClr clrSpc="hsl" dir="cw">
                                      <p:cBhvr>
                                        <p:cTn id="69" dur="500" fill="hold"/>
                                        <p:tgtEl>
                                          <p:spTgt spid="2">
                                            <p:txEl>
                                              <p:pRg st="4" end="4"/>
                                            </p:txEl>
                                          </p:spTgt>
                                        </p:tgtEl>
                                        <p:attrNameLst>
                                          <p:attrName>fillcolor</p:attrName>
                                        </p:attrNameLst>
                                      </p:cBhvr>
                                      <p:by>
                                        <p:hsl h="0" s="-12549" l="-25098"/>
                                      </p:by>
                                    </p:animClr>
                                    <p:animClr clrSpc="hsl" dir="cw">
                                      <p:cBhvr>
                                        <p:cTn id="70" dur="500" fill="hold"/>
                                        <p:tgtEl>
                                          <p:spTgt spid="2">
                                            <p:txEl>
                                              <p:pRg st="4" end="4"/>
                                            </p:txEl>
                                          </p:spTgt>
                                        </p:tgtEl>
                                        <p:attrNameLst>
                                          <p:attrName>stroke.color</p:attrName>
                                        </p:attrNameLst>
                                      </p:cBhvr>
                                      <p:by>
                                        <p:hsl h="0" s="-12549" l="-25098"/>
                                      </p:by>
                                    </p:animClr>
                                    <p:set>
                                      <p:cBhvr>
                                        <p:cTn id="71" dur="500" fill="hold"/>
                                        <p:tgtEl>
                                          <p:spTgt spid="2">
                                            <p:txEl>
                                              <p:pRg st="4" end="4"/>
                                            </p:txEl>
                                          </p:spTgt>
                                        </p:tgtEl>
                                        <p:attrNameLst>
                                          <p:attrName>fill.type</p:attrName>
                                        </p:attrNameLst>
                                      </p:cBhvr>
                                      <p:to>
                                        <p:strVal val="solid"/>
                                      </p:to>
                                    </p:set>
                                  </p:childTnLst>
                                </p:cTn>
                              </p:par>
                            </p:childTnLst>
                          </p:cTn>
                        </p:par>
                      </p:childTnLst>
                    </p:cTn>
                  </p:par>
                  <p:par>
                    <p:cTn id="72" fill="hold">
                      <p:stCondLst>
                        <p:cond delay="indefinite"/>
                      </p:stCondLst>
                      <p:childTnLst>
                        <p:par>
                          <p:cTn id="73" fill="hold">
                            <p:stCondLst>
                              <p:cond delay="0"/>
                            </p:stCondLst>
                            <p:childTnLst>
                              <p:par>
                                <p:cTn id="74" presetID="24" presetClass="emph" presetSubtype="0" fill="hold" nodeType="clickEffect">
                                  <p:stCondLst>
                                    <p:cond delay="0"/>
                                  </p:stCondLst>
                                  <p:childTnLst>
                                    <p:animClr clrSpc="hsl" dir="cw">
                                      <p:cBhvr override="childStyle">
                                        <p:cTn id="75" dur="500" fill="hold"/>
                                        <p:tgtEl>
                                          <p:spTgt spid="2">
                                            <p:txEl>
                                              <p:pRg st="5" end="5"/>
                                            </p:txEl>
                                          </p:spTgt>
                                        </p:tgtEl>
                                        <p:attrNameLst>
                                          <p:attrName>style.color</p:attrName>
                                        </p:attrNameLst>
                                      </p:cBhvr>
                                      <p:by>
                                        <p:hsl h="0" s="-12549" l="-25098"/>
                                      </p:by>
                                    </p:animClr>
                                    <p:animClr clrSpc="hsl" dir="cw">
                                      <p:cBhvr>
                                        <p:cTn id="76" dur="500" fill="hold"/>
                                        <p:tgtEl>
                                          <p:spTgt spid="2">
                                            <p:txEl>
                                              <p:pRg st="5" end="5"/>
                                            </p:txEl>
                                          </p:spTgt>
                                        </p:tgtEl>
                                        <p:attrNameLst>
                                          <p:attrName>fillcolor</p:attrName>
                                        </p:attrNameLst>
                                      </p:cBhvr>
                                      <p:by>
                                        <p:hsl h="0" s="-12549" l="-25098"/>
                                      </p:by>
                                    </p:animClr>
                                    <p:animClr clrSpc="hsl" dir="cw">
                                      <p:cBhvr>
                                        <p:cTn id="77" dur="500" fill="hold"/>
                                        <p:tgtEl>
                                          <p:spTgt spid="2">
                                            <p:txEl>
                                              <p:pRg st="5" end="5"/>
                                            </p:txEl>
                                          </p:spTgt>
                                        </p:tgtEl>
                                        <p:attrNameLst>
                                          <p:attrName>stroke.color</p:attrName>
                                        </p:attrNameLst>
                                      </p:cBhvr>
                                      <p:by>
                                        <p:hsl h="0" s="-12549" l="-25098"/>
                                      </p:by>
                                    </p:animClr>
                                    <p:set>
                                      <p:cBhvr>
                                        <p:cTn id="78" dur="500" fill="hold"/>
                                        <p:tgtEl>
                                          <p:spTgt spid="2">
                                            <p:txEl>
                                              <p:pRg st="5" end="5"/>
                                            </p:txEl>
                                          </p:spTgt>
                                        </p:tgtEl>
                                        <p:attrNameLst>
                                          <p:attrName>fill.type</p:attrName>
                                        </p:attrNameLst>
                                      </p:cBhvr>
                                      <p:to>
                                        <p:strVal val="solid"/>
                                      </p:to>
                                    </p:set>
                                  </p:childTnLst>
                                </p:cTn>
                              </p:par>
                            </p:childTnLst>
                          </p:cTn>
                        </p:par>
                      </p:childTnLst>
                    </p:cTn>
                  </p:par>
                  <p:par>
                    <p:cTn id="79" fill="hold">
                      <p:stCondLst>
                        <p:cond delay="indefinite"/>
                      </p:stCondLst>
                      <p:childTnLst>
                        <p:par>
                          <p:cTn id="80" fill="hold">
                            <p:stCondLst>
                              <p:cond delay="0"/>
                            </p:stCondLst>
                            <p:childTnLst>
                              <p:par>
                                <p:cTn id="81" presetID="24" presetClass="emph" presetSubtype="0" fill="hold" nodeType="clickEffect">
                                  <p:stCondLst>
                                    <p:cond delay="0"/>
                                  </p:stCondLst>
                                  <p:childTnLst>
                                    <p:animClr clrSpc="hsl" dir="cw">
                                      <p:cBhvr override="childStyle">
                                        <p:cTn id="82" dur="500" fill="hold"/>
                                        <p:tgtEl>
                                          <p:spTgt spid="2">
                                            <p:txEl>
                                              <p:pRg st="6" end="6"/>
                                            </p:txEl>
                                          </p:spTgt>
                                        </p:tgtEl>
                                        <p:attrNameLst>
                                          <p:attrName>style.color</p:attrName>
                                        </p:attrNameLst>
                                      </p:cBhvr>
                                      <p:by>
                                        <p:hsl h="0" s="-12549" l="-25098"/>
                                      </p:by>
                                    </p:animClr>
                                    <p:animClr clrSpc="hsl" dir="cw">
                                      <p:cBhvr>
                                        <p:cTn id="83" dur="500" fill="hold"/>
                                        <p:tgtEl>
                                          <p:spTgt spid="2">
                                            <p:txEl>
                                              <p:pRg st="6" end="6"/>
                                            </p:txEl>
                                          </p:spTgt>
                                        </p:tgtEl>
                                        <p:attrNameLst>
                                          <p:attrName>fillcolor</p:attrName>
                                        </p:attrNameLst>
                                      </p:cBhvr>
                                      <p:by>
                                        <p:hsl h="0" s="-12549" l="-25098"/>
                                      </p:by>
                                    </p:animClr>
                                    <p:animClr clrSpc="hsl" dir="cw">
                                      <p:cBhvr>
                                        <p:cTn id="84" dur="500" fill="hold"/>
                                        <p:tgtEl>
                                          <p:spTgt spid="2">
                                            <p:txEl>
                                              <p:pRg st="6" end="6"/>
                                            </p:txEl>
                                          </p:spTgt>
                                        </p:tgtEl>
                                        <p:attrNameLst>
                                          <p:attrName>stroke.color</p:attrName>
                                        </p:attrNameLst>
                                      </p:cBhvr>
                                      <p:by>
                                        <p:hsl h="0" s="-12549" l="-25098"/>
                                      </p:by>
                                    </p:animClr>
                                    <p:set>
                                      <p:cBhvr>
                                        <p:cTn id="85" dur="500" fill="hold"/>
                                        <p:tgtEl>
                                          <p:spTgt spid="2">
                                            <p:txEl>
                                              <p:pRg st="6" end="6"/>
                                            </p:txEl>
                                          </p:spTgt>
                                        </p:tgtEl>
                                        <p:attrNameLst>
                                          <p:attrName>fill.type</p:attrName>
                                        </p:attrNameLst>
                                      </p:cBhvr>
                                      <p:to>
                                        <p:strVal val="solid"/>
                                      </p:to>
                                    </p:set>
                                  </p:childTnLst>
                                </p:cTn>
                              </p:par>
                            </p:childTnLst>
                          </p:cTn>
                        </p:par>
                      </p:childTnLst>
                    </p:cTn>
                  </p:par>
                  <p:par>
                    <p:cTn id="86" fill="hold">
                      <p:stCondLst>
                        <p:cond delay="indefinite"/>
                      </p:stCondLst>
                      <p:childTnLst>
                        <p:par>
                          <p:cTn id="87" fill="hold">
                            <p:stCondLst>
                              <p:cond delay="0"/>
                            </p:stCondLst>
                            <p:childTnLst>
                              <p:par>
                                <p:cTn id="88" presetID="24" presetClass="emph" presetSubtype="0" fill="hold" nodeType="clickEffect">
                                  <p:stCondLst>
                                    <p:cond delay="0"/>
                                  </p:stCondLst>
                                  <p:childTnLst>
                                    <p:animClr clrSpc="hsl" dir="cw">
                                      <p:cBhvr override="childStyle">
                                        <p:cTn id="89" dur="500" fill="hold"/>
                                        <p:tgtEl>
                                          <p:spTgt spid="2">
                                            <p:txEl>
                                              <p:pRg st="7" end="7"/>
                                            </p:txEl>
                                          </p:spTgt>
                                        </p:tgtEl>
                                        <p:attrNameLst>
                                          <p:attrName>style.color</p:attrName>
                                        </p:attrNameLst>
                                      </p:cBhvr>
                                      <p:by>
                                        <p:hsl h="0" s="-12549" l="-25098"/>
                                      </p:by>
                                    </p:animClr>
                                    <p:animClr clrSpc="hsl" dir="cw">
                                      <p:cBhvr>
                                        <p:cTn id="90" dur="500" fill="hold"/>
                                        <p:tgtEl>
                                          <p:spTgt spid="2">
                                            <p:txEl>
                                              <p:pRg st="7" end="7"/>
                                            </p:txEl>
                                          </p:spTgt>
                                        </p:tgtEl>
                                        <p:attrNameLst>
                                          <p:attrName>fillcolor</p:attrName>
                                        </p:attrNameLst>
                                      </p:cBhvr>
                                      <p:by>
                                        <p:hsl h="0" s="-12549" l="-25098"/>
                                      </p:by>
                                    </p:animClr>
                                    <p:animClr clrSpc="hsl" dir="cw">
                                      <p:cBhvr>
                                        <p:cTn id="91" dur="500" fill="hold"/>
                                        <p:tgtEl>
                                          <p:spTgt spid="2">
                                            <p:txEl>
                                              <p:pRg st="7" end="7"/>
                                            </p:txEl>
                                          </p:spTgt>
                                        </p:tgtEl>
                                        <p:attrNameLst>
                                          <p:attrName>stroke.color</p:attrName>
                                        </p:attrNameLst>
                                      </p:cBhvr>
                                      <p:by>
                                        <p:hsl h="0" s="-12549" l="-25098"/>
                                      </p:by>
                                    </p:animClr>
                                    <p:set>
                                      <p:cBhvr>
                                        <p:cTn id="92" dur="500" fill="hold"/>
                                        <p:tgtEl>
                                          <p:spTgt spid="2">
                                            <p:txEl>
                                              <p:pRg st="7" end="7"/>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6B7D4D30-4E10-4F99-A155-80C6DFF3BFDF}"/>
              </a:ext>
            </a:extLst>
          </p:cNvPr>
          <p:cNvGraphicFramePr/>
          <p:nvPr>
            <p:extLst>
              <p:ext uri="{D42A27DB-BD31-4B8C-83A1-F6EECF244321}">
                <p14:modId xmlns:p14="http://schemas.microsoft.com/office/powerpoint/2010/main" val="1336754728"/>
              </p:ext>
            </p:extLst>
          </p:nvPr>
        </p:nvGraphicFramePr>
        <p:xfrm>
          <a:off x="835572" y="1229710"/>
          <a:ext cx="10799380" cy="56282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3">
            <a:extLst>
              <a:ext uri="{FF2B5EF4-FFF2-40B4-BE49-F238E27FC236}">
                <a16:creationId xmlns:a16="http://schemas.microsoft.com/office/drawing/2014/main" id="{3DE62156-7583-7187-7A28-095427CA1F01}"/>
              </a:ext>
            </a:extLst>
          </p:cNvPr>
          <p:cNvSpPr>
            <a:spLocks noGrp="1"/>
          </p:cNvSpPr>
          <p:nvPr>
            <p:ph type="title"/>
          </p:nvPr>
        </p:nvSpPr>
        <p:spPr/>
        <p:txBody>
          <a:bodyPr/>
          <a:lstStyle/>
          <a:p>
            <a:r>
              <a:rPr lang="en-US" dirty="0"/>
              <a:t>END OF GAME</a:t>
            </a:r>
          </a:p>
        </p:txBody>
      </p:sp>
    </p:spTree>
    <p:extLst>
      <p:ext uri="{BB962C8B-B14F-4D97-AF65-F5344CB8AC3E}">
        <p14:creationId xmlns:p14="http://schemas.microsoft.com/office/powerpoint/2010/main" val="20969240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7405750-BE83-F008-C7A0-54AFE31F787D}"/>
              </a:ext>
            </a:extLst>
          </p:cNvPr>
          <p:cNvSpPr txBox="1"/>
          <p:nvPr/>
        </p:nvSpPr>
        <p:spPr>
          <a:xfrm>
            <a:off x="3226777" y="2449153"/>
            <a:ext cx="5738445" cy="1569660"/>
          </a:xfrm>
          <a:prstGeom prst="rect">
            <a:avLst/>
          </a:prstGeom>
          <a:noFill/>
        </p:spPr>
        <p:txBody>
          <a:bodyPr wrap="square" rtlCol="0">
            <a:spAutoFit/>
          </a:bodyPr>
          <a:lstStyle/>
          <a:p>
            <a:pPr algn="ctr"/>
            <a:r>
              <a:rPr lang="en-US" sz="3200" spc="300" dirty="0">
                <a:solidFill>
                  <a:schemeClr val="bg1"/>
                </a:solidFill>
                <a:latin typeface="Alt Gothic Comp ATF" panose="020B0608040502040204" pitchFamily="34" charset="77"/>
              </a:rPr>
              <a:t>THANK YOU TO THE MEMBERS OF THE</a:t>
            </a:r>
          </a:p>
          <a:p>
            <a:pPr algn="ctr"/>
            <a:r>
              <a:rPr lang="en-US" sz="3200" spc="300" dirty="0">
                <a:solidFill>
                  <a:schemeClr val="bg1"/>
                </a:solidFill>
                <a:latin typeface="Alt Gothic Comp ATF" panose="020B0608040502040204" pitchFamily="34" charset="77"/>
              </a:rPr>
              <a:t>2024 MENS OFFICIAL’S EDUCATION DEVELOPMENT TEAM</a:t>
            </a:r>
            <a:endParaRPr lang="en-US" sz="3200" b="0" i="0" spc="300" dirty="0">
              <a:solidFill>
                <a:schemeClr val="bg1"/>
              </a:solidFill>
              <a:latin typeface="Alt Gothic Comp ATF" panose="020B0608040502040204" pitchFamily="34" charset="77"/>
            </a:endParaRPr>
          </a:p>
        </p:txBody>
      </p:sp>
    </p:spTree>
    <p:extLst>
      <p:ext uri="{BB962C8B-B14F-4D97-AF65-F5344CB8AC3E}">
        <p14:creationId xmlns:p14="http://schemas.microsoft.com/office/powerpoint/2010/main" val="10432996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C307CFEA-24C8-4367-84FB-A5D6FBEF441A}"/>
              </a:ext>
            </a:extLst>
          </p:cNvPr>
          <p:cNvSpPr txBox="1"/>
          <p:nvPr/>
        </p:nvSpPr>
        <p:spPr>
          <a:xfrm>
            <a:off x="341086" y="1676853"/>
            <a:ext cx="5963477" cy="304698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cumin Pro" panose="020B0504020202020204" pitchFamily="34" charset="0"/>
                <a:cs typeface="Helvetica"/>
              </a:rPr>
              <a:t>Three basic things all coaches need to know…</a:t>
            </a:r>
          </a:p>
          <a:p>
            <a:pPr marL="342265" marR="0" lvl="0" indent="-342265"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Acumin Pro" panose="020B0504020202020204" pitchFamily="34" charset="0"/>
              <a:cs typeface="Helvetica"/>
            </a:endParaRPr>
          </a:p>
          <a:p>
            <a:pPr marL="914400" marR="0" lvl="1" indent="-457200" algn="l" defTabSz="914400" rtl="0" eaLnBrk="1" fontAlgn="auto" latinLnBrk="0" hangingPunct="1">
              <a:lnSpc>
                <a:spcPct val="100000"/>
              </a:lnSpc>
              <a:spcBef>
                <a:spcPts val="0"/>
              </a:spcBef>
              <a:spcAft>
                <a:spcPts val="0"/>
              </a:spcAft>
              <a:buClrTx/>
              <a:buSzTx/>
              <a:buFontTx/>
              <a:buAutoNum type="arabicPeriod"/>
              <a:tabLst/>
              <a:defRPr/>
            </a:pPr>
            <a:r>
              <a:rPr kumimoji="0" lang="en-US" sz="2400" b="1" i="0" u="none" strike="noStrike" kern="1200" cap="none" spc="0" normalizeH="0" baseline="0" noProof="0" dirty="0">
                <a:ln>
                  <a:noFill/>
                </a:ln>
                <a:solidFill>
                  <a:prstClr val="black"/>
                </a:solidFill>
                <a:effectLst/>
                <a:uLnTx/>
                <a:uFillTx/>
                <a:latin typeface="Acumin Pro" panose="020B0504020202020204" pitchFamily="34" charset="0"/>
                <a:cs typeface="Helvetica"/>
              </a:rPr>
              <a:t>What's the call ?</a:t>
            </a:r>
          </a:p>
          <a:p>
            <a:pPr marL="914400" marR="0" lvl="1" indent="-457200" algn="l" defTabSz="914400" rtl="0" eaLnBrk="1" fontAlgn="auto" latinLnBrk="0" hangingPunct="1">
              <a:lnSpc>
                <a:spcPct val="100000"/>
              </a:lnSpc>
              <a:spcBef>
                <a:spcPts val="0"/>
              </a:spcBef>
              <a:spcAft>
                <a:spcPts val="0"/>
              </a:spcAft>
              <a:buClrTx/>
              <a:buSzTx/>
              <a:buFontTx/>
              <a:buAutoNum type="arabicPeriod"/>
              <a:tabLst/>
              <a:defRPr/>
            </a:pPr>
            <a:endParaRPr kumimoji="0" lang="en-US" sz="2400" b="1" i="0" u="none" strike="noStrike" kern="1200" cap="none" spc="0" normalizeH="0" baseline="0" noProof="0" dirty="0">
              <a:ln>
                <a:noFill/>
              </a:ln>
              <a:solidFill>
                <a:prstClr val="black"/>
              </a:solidFill>
              <a:effectLst/>
              <a:uLnTx/>
              <a:uFillTx/>
              <a:latin typeface="Acumin Pro" panose="020B0504020202020204" pitchFamily="34" charset="0"/>
              <a:cs typeface="Helvetica"/>
            </a:endParaRPr>
          </a:p>
          <a:p>
            <a:pPr marL="914400" marR="0" lvl="1" indent="-457200" algn="l" defTabSz="914400" rtl="0" eaLnBrk="1" fontAlgn="auto" latinLnBrk="0" hangingPunct="1">
              <a:lnSpc>
                <a:spcPct val="100000"/>
              </a:lnSpc>
              <a:spcBef>
                <a:spcPts val="0"/>
              </a:spcBef>
              <a:spcAft>
                <a:spcPts val="0"/>
              </a:spcAft>
              <a:buClrTx/>
              <a:buSzTx/>
              <a:buFontTx/>
              <a:buAutoNum type="arabicPeriod"/>
              <a:tabLst/>
              <a:defRPr/>
            </a:pPr>
            <a:r>
              <a:rPr kumimoji="0" lang="en-US" sz="2400" b="1" i="0" u="none" strike="noStrike" kern="1200" cap="none" spc="0" normalizeH="0" baseline="0" noProof="0" dirty="0">
                <a:ln>
                  <a:noFill/>
                </a:ln>
                <a:solidFill>
                  <a:prstClr val="black"/>
                </a:solidFill>
                <a:effectLst/>
                <a:uLnTx/>
                <a:uFillTx/>
                <a:latin typeface="Acumin Pro" panose="020B0504020202020204" pitchFamily="34" charset="0"/>
                <a:cs typeface="Helvetica"/>
              </a:rPr>
              <a:t>Who is getting the ball ?</a:t>
            </a:r>
          </a:p>
          <a:p>
            <a:pPr marL="914400" marR="0" lvl="1" indent="-457200" algn="l" defTabSz="914400" rtl="0" eaLnBrk="1" fontAlgn="auto" latinLnBrk="0" hangingPunct="1">
              <a:lnSpc>
                <a:spcPct val="100000"/>
              </a:lnSpc>
              <a:spcBef>
                <a:spcPts val="0"/>
              </a:spcBef>
              <a:spcAft>
                <a:spcPts val="0"/>
              </a:spcAft>
              <a:buClrTx/>
              <a:buSzTx/>
              <a:buFontTx/>
              <a:buAutoNum type="arabicPeriod"/>
              <a:tabLst/>
              <a:defRPr/>
            </a:pPr>
            <a:endParaRPr kumimoji="0" lang="en-US" sz="2400" b="1" i="0" u="none" strike="noStrike" kern="1200" cap="none" spc="0" normalizeH="0" baseline="0" noProof="0" dirty="0">
              <a:ln>
                <a:noFill/>
              </a:ln>
              <a:solidFill>
                <a:prstClr val="black"/>
              </a:solidFill>
              <a:effectLst/>
              <a:uLnTx/>
              <a:uFillTx/>
              <a:latin typeface="Acumin Pro" panose="020B0504020202020204" pitchFamily="34" charset="0"/>
              <a:cs typeface="Helvetica"/>
            </a:endParaRPr>
          </a:p>
          <a:p>
            <a:pPr marL="914400" marR="0" lvl="1" indent="-457200" algn="l" defTabSz="914400" rtl="0" eaLnBrk="1" fontAlgn="auto" latinLnBrk="0" hangingPunct="1">
              <a:lnSpc>
                <a:spcPct val="100000"/>
              </a:lnSpc>
              <a:spcBef>
                <a:spcPts val="0"/>
              </a:spcBef>
              <a:spcAft>
                <a:spcPts val="0"/>
              </a:spcAft>
              <a:buClrTx/>
              <a:buSzTx/>
              <a:buFontTx/>
              <a:buAutoNum type="arabicPeriod"/>
              <a:tabLst/>
              <a:defRPr/>
            </a:pPr>
            <a:r>
              <a:rPr kumimoji="0" lang="en-US" sz="2400" b="1" i="0" u="none" strike="noStrike" kern="1200" cap="none" spc="0" normalizeH="0" baseline="0" noProof="0" dirty="0">
                <a:ln>
                  <a:noFill/>
                </a:ln>
                <a:solidFill>
                  <a:prstClr val="black"/>
                </a:solidFill>
                <a:effectLst/>
                <a:uLnTx/>
                <a:uFillTx/>
                <a:latin typeface="Acumin Pro" panose="020B0504020202020204" pitchFamily="34" charset="0"/>
                <a:cs typeface="Helvetica"/>
              </a:rPr>
              <a:t>Where will the ball start ?</a:t>
            </a:r>
          </a:p>
        </p:txBody>
      </p:sp>
      <p:sp>
        <p:nvSpPr>
          <p:cNvPr id="3" name="Title 2">
            <a:extLst>
              <a:ext uri="{FF2B5EF4-FFF2-40B4-BE49-F238E27FC236}">
                <a16:creationId xmlns:a16="http://schemas.microsoft.com/office/drawing/2014/main" id="{FC88D4BF-C364-5348-B84D-632E5216754B}"/>
              </a:ext>
            </a:extLst>
          </p:cNvPr>
          <p:cNvSpPr>
            <a:spLocks noGrp="1"/>
          </p:cNvSpPr>
          <p:nvPr>
            <p:ph type="title"/>
          </p:nvPr>
        </p:nvSpPr>
        <p:spPr/>
        <p:txBody>
          <a:bodyPr/>
          <a:lstStyle/>
          <a:p>
            <a:r>
              <a:rPr kumimoji="0" lang="en-US" sz="5500" b="1" i="0" u="none" strike="noStrike" kern="1200" cap="none" spc="300" normalizeH="0" baseline="0" noProof="0" dirty="0">
                <a:ln>
                  <a:noFill/>
                </a:ln>
                <a:solidFill>
                  <a:srgbClr val="00205B"/>
                </a:solidFill>
                <a:effectLst/>
                <a:uLnTx/>
                <a:uFillTx/>
                <a:latin typeface="Alt Gothic Comp ATF" panose="020B0608040502040204" pitchFamily="34" charset="77"/>
                <a:ea typeface="+mn-ea"/>
                <a:cs typeface="+mn-cs"/>
              </a:rPr>
              <a:t>WHY CLEAR MECHANICS ARE IMPORTANT</a:t>
            </a:r>
            <a:endParaRPr lang="en-US" dirty="0"/>
          </a:p>
        </p:txBody>
      </p:sp>
      <p:pic>
        <p:nvPicPr>
          <p:cNvPr id="6" name="Picture Placeholder 5" descr="A group of people on a field&#10;&#10;Description automatically generated with low confidence">
            <a:extLst>
              <a:ext uri="{FF2B5EF4-FFF2-40B4-BE49-F238E27FC236}">
                <a16:creationId xmlns:a16="http://schemas.microsoft.com/office/drawing/2014/main" id="{3C1A00EC-750B-5FCA-5239-6ABBC3FFA52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176986" y="0"/>
            <a:ext cx="4015014"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7" name="TextBox 6">
            <a:extLst>
              <a:ext uri="{FF2B5EF4-FFF2-40B4-BE49-F238E27FC236}">
                <a16:creationId xmlns:a16="http://schemas.microsoft.com/office/drawing/2014/main" id="{FE03E281-5736-FD56-D37B-AE5E06875BEC}"/>
              </a:ext>
            </a:extLst>
          </p:cNvPr>
          <p:cNvSpPr txBox="1"/>
          <p:nvPr/>
        </p:nvSpPr>
        <p:spPr>
          <a:xfrm>
            <a:off x="266700" y="907397"/>
            <a:ext cx="8030308" cy="400110"/>
          </a:xfrm>
          <a:prstGeom prst="rect">
            <a:avLst/>
          </a:prstGeom>
          <a:noFill/>
        </p:spPr>
        <p:txBody>
          <a:bodyPr wrap="square" rtlCol="0">
            <a:spAutoFit/>
          </a:bodyPr>
          <a:lstStyle/>
          <a:p>
            <a:r>
              <a:rPr lang="en-US" sz="2000" b="0" i="0" spc="100" baseline="0" dirty="0">
                <a:solidFill>
                  <a:srgbClr val="C8102E"/>
                </a:solidFill>
                <a:latin typeface="Obvia" panose="02000503040000020004" pitchFamily="50" charset="0"/>
              </a:rPr>
              <a:t>COMMUNICATION IS KEY</a:t>
            </a:r>
          </a:p>
        </p:txBody>
      </p:sp>
    </p:spTree>
    <p:extLst>
      <p:ext uri="{BB962C8B-B14F-4D97-AF65-F5344CB8AC3E}">
        <p14:creationId xmlns:p14="http://schemas.microsoft.com/office/powerpoint/2010/main" val="31817171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B575C90-8065-4854-BE94-A7184DA44240}"/>
              </a:ext>
            </a:extLst>
          </p:cNvPr>
          <p:cNvSpPr txBox="1"/>
          <p:nvPr/>
        </p:nvSpPr>
        <p:spPr>
          <a:xfrm>
            <a:off x="266700" y="1339829"/>
            <a:ext cx="6142382" cy="2400657"/>
          </a:xfrm>
          <a:prstGeom prst="rect">
            <a:avLst/>
          </a:prstGeom>
          <a:noFill/>
        </p:spPr>
        <p:txBody>
          <a:bodyPr wrap="square">
            <a:spAutoFit/>
          </a:bodyPr>
          <a:lstStyle/>
          <a:p>
            <a:pPr marL="182880" marR="0" lvl="0" indent="-18288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black"/>
                </a:solidFill>
                <a:effectLst/>
                <a:uLnTx/>
                <a:uFillTx/>
                <a:latin typeface="Acumin Pro" panose="020B0504020202020204" pitchFamily="34" charset="0"/>
              </a:rPr>
              <a:t>Know your physical ability </a:t>
            </a:r>
          </a:p>
          <a:p>
            <a:pPr marL="182880" marR="0" lvl="0" indent="-18288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black"/>
                </a:solidFill>
                <a:effectLst/>
                <a:uLnTx/>
                <a:uFillTx/>
                <a:latin typeface="Acumin Pro" panose="020B0504020202020204" pitchFamily="34" charset="0"/>
              </a:rPr>
              <a:t>Anticipate the play</a:t>
            </a:r>
          </a:p>
          <a:p>
            <a:pPr marL="182880" marR="0" lvl="0" indent="-18288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black"/>
                </a:solidFill>
                <a:effectLst/>
                <a:uLnTx/>
                <a:uFillTx/>
                <a:latin typeface="Acumin Pro" panose="020B0504020202020204" pitchFamily="34" charset="0"/>
              </a:rPr>
              <a:t>Put yourself in the best position to make the best decision</a:t>
            </a:r>
            <a:endParaRPr lang="en-US" sz="2400" b="1" dirty="0">
              <a:solidFill>
                <a:prstClr val="black"/>
              </a:solidFill>
              <a:latin typeface="Acumin Pro" panose="020B0504020202020204" pitchFamily="34" charset="0"/>
            </a:endParaRPr>
          </a:p>
          <a:p>
            <a:pPr marL="182880" marR="0" lvl="0" indent="-18288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black"/>
                </a:solidFill>
                <a:effectLst/>
                <a:uLnTx/>
                <a:uFillTx/>
                <a:latin typeface="Acumin Pro" panose="020B0504020202020204" pitchFamily="34" charset="0"/>
              </a:rPr>
              <a:t>Can you get in better shape?</a:t>
            </a:r>
          </a:p>
        </p:txBody>
      </p:sp>
      <p:sp>
        <p:nvSpPr>
          <p:cNvPr id="3" name="Title 2">
            <a:extLst>
              <a:ext uri="{FF2B5EF4-FFF2-40B4-BE49-F238E27FC236}">
                <a16:creationId xmlns:a16="http://schemas.microsoft.com/office/drawing/2014/main" id="{5B0DF161-0418-5052-A137-527AB2D241EE}"/>
              </a:ext>
            </a:extLst>
          </p:cNvPr>
          <p:cNvSpPr>
            <a:spLocks noGrp="1"/>
          </p:cNvSpPr>
          <p:nvPr>
            <p:ph type="title"/>
          </p:nvPr>
        </p:nvSpPr>
        <p:spPr/>
        <p:txBody>
          <a:bodyPr/>
          <a:lstStyle/>
          <a:p>
            <a:r>
              <a:rPr kumimoji="0" lang="en-US" sz="5500" b="1" i="0" u="none" strike="noStrike" kern="1200" cap="none" spc="300" normalizeH="0" baseline="0" noProof="0" dirty="0">
                <a:ln>
                  <a:noFill/>
                </a:ln>
                <a:solidFill>
                  <a:srgbClr val="00205B"/>
                </a:solidFill>
                <a:effectLst/>
                <a:uLnTx/>
                <a:uFillTx/>
                <a:latin typeface="Alt Gothic Comp ATF" panose="020B0608040502040204" pitchFamily="34" charset="77"/>
                <a:ea typeface="+mn-ea"/>
                <a:cs typeface="+mn-cs"/>
              </a:rPr>
              <a:t>KEY CONSIDERATIONS</a:t>
            </a:r>
            <a:endParaRPr lang="en-US" dirty="0"/>
          </a:p>
        </p:txBody>
      </p:sp>
      <p:pic>
        <p:nvPicPr>
          <p:cNvPr id="8" name="Content Placeholder 5" descr="A person running on a field&#10;&#10;Description automatically generated">
            <a:extLst>
              <a:ext uri="{FF2B5EF4-FFF2-40B4-BE49-F238E27FC236}">
                <a16:creationId xmlns:a16="http://schemas.microsoft.com/office/drawing/2014/main" id="{DF444DA1-80AD-446C-72EE-216BF3BDAF2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9" name="TextBox 8">
            <a:extLst>
              <a:ext uri="{FF2B5EF4-FFF2-40B4-BE49-F238E27FC236}">
                <a16:creationId xmlns:a16="http://schemas.microsoft.com/office/drawing/2014/main" id="{9C802B0D-2108-7A75-1DC7-EF325F23B63F}"/>
              </a:ext>
            </a:extLst>
          </p:cNvPr>
          <p:cNvSpPr txBox="1"/>
          <p:nvPr/>
        </p:nvSpPr>
        <p:spPr>
          <a:xfrm>
            <a:off x="266700" y="907397"/>
            <a:ext cx="8030308" cy="400110"/>
          </a:xfrm>
          <a:prstGeom prst="rect">
            <a:avLst/>
          </a:prstGeom>
          <a:noFill/>
        </p:spPr>
        <p:txBody>
          <a:bodyPr wrap="square" rtlCol="0">
            <a:spAutoFit/>
          </a:bodyPr>
          <a:lstStyle/>
          <a:p>
            <a:r>
              <a:rPr lang="en-US" sz="2000" b="0" i="0" spc="100" baseline="0" dirty="0">
                <a:solidFill>
                  <a:srgbClr val="C8102E"/>
                </a:solidFill>
                <a:latin typeface="Obvia" panose="02000503040000020004" pitchFamily="50" charset="0"/>
              </a:rPr>
              <a:t>OPERATE WITHIN YOURSELF</a:t>
            </a:r>
          </a:p>
        </p:txBody>
      </p:sp>
    </p:spTree>
    <p:extLst>
      <p:ext uri="{BB962C8B-B14F-4D97-AF65-F5344CB8AC3E}">
        <p14:creationId xmlns:p14="http://schemas.microsoft.com/office/powerpoint/2010/main" val="31465356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E9EE28-DAAA-C64F-F74C-B89A38889AB9}"/>
              </a:ext>
            </a:extLst>
          </p:cNvPr>
          <p:cNvSpPr>
            <a:spLocks noGrp="1"/>
          </p:cNvSpPr>
          <p:nvPr>
            <p:ph type="title"/>
          </p:nvPr>
        </p:nvSpPr>
        <p:spPr/>
        <p:txBody>
          <a:bodyPr/>
          <a:lstStyle/>
          <a:p>
            <a:pPr lvl="0"/>
            <a:r>
              <a:rPr lang="en-US" noProof="0" dirty="0"/>
              <a:t>POSITIONING</a:t>
            </a:r>
          </a:p>
        </p:txBody>
      </p:sp>
      <p:pic>
        <p:nvPicPr>
          <p:cNvPr id="5" name="Picture 4" descr="A group of people playing lacrosse&#10;&#10;Description automatically generated with low confidence">
            <a:extLst>
              <a:ext uri="{FF2B5EF4-FFF2-40B4-BE49-F238E27FC236}">
                <a16:creationId xmlns:a16="http://schemas.microsoft.com/office/drawing/2014/main" id="{400E45D6-E91B-5F8D-8FA8-0F2304DE608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solidFill>
            <a:srgbClr val="FFFFFF">
              <a:shade val="85000"/>
            </a:srgbClr>
          </a:solidFill>
          <a:scene3d>
            <a:camera prst="orthographicFront"/>
            <a:lightRig rig="twoPt" dir="t">
              <a:rot lat="0" lon="0" rev="7200000"/>
            </a:lightRig>
          </a:scene3d>
          <a:sp3d>
            <a:bevelT w="25400" h="19050"/>
            <a:contourClr>
              <a:srgbClr val="FFFFFF"/>
            </a:contourClr>
          </a:sp3d>
        </p:spPr>
      </p:pic>
      <p:sp>
        <p:nvSpPr>
          <p:cNvPr id="7" name="TextBox 6">
            <a:extLst>
              <a:ext uri="{FF2B5EF4-FFF2-40B4-BE49-F238E27FC236}">
                <a16:creationId xmlns:a16="http://schemas.microsoft.com/office/drawing/2014/main" id="{466FD0D0-231E-591F-94BF-E791E2FC11A3}"/>
              </a:ext>
            </a:extLst>
          </p:cNvPr>
          <p:cNvSpPr txBox="1"/>
          <p:nvPr/>
        </p:nvSpPr>
        <p:spPr>
          <a:xfrm>
            <a:off x="266700" y="1345994"/>
            <a:ext cx="5963477" cy="2554545"/>
          </a:xfrm>
          <a:prstGeom prst="rect">
            <a:avLst/>
          </a:prstGeom>
          <a:noFill/>
        </p:spPr>
        <p:txBody>
          <a:bodyPr wrap="square">
            <a:spAutoFit/>
          </a:bodyPr>
          <a:lstStyle/>
          <a:p>
            <a:pPr marL="182880" marR="0" lvl="1" indent="-18288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black"/>
                </a:solidFill>
                <a:effectLst/>
                <a:uLnTx/>
                <a:uFillTx/>
                <a:latin typeface="Acumin Pro" panose="020B0504020202020204" pitchFamily="34" charset="0"/>
                <a:cs typeface="Helvetica"/>
              </a:rPr>
              <a:t>Where’s the ball?</a:t>
            </a:r>
            <a:endParaRPr lang="en-US" sz="2400" b="1" dirty="0">
              <a:solidFill>
                <a:prstClr val="black"/>
              </a:solidFill>
              <a:latin typeface="Acumin Pro" panose="020B0504020202020204" pitchFamily="34" charset="0"/>
              <a:cs typeface="Helvetica"/>
            </a:endParaRPr>
          </a:p>
          <a:p>
            <a:pPr marL="182880" marR="0" lvl="1" indent="-18288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black"/>
                </a:solidFill>
                <a:effectLst/>
                <a:uLnTx/>
                <a:uFillTx/>
                <a:latin typeface="Acumin Pro" panose="020B0504020202020204" pitchFamily="34" charset="0"/>
                <a:cs typeface="Helvetica"/>
              </a:rPr>
              <a:t>Am I “on-ball” </a:t>
            </a:r>
            <a:r>
              <a:rPr lang="en-US" sz="2400" b="1" dirty="0">
                <a:solidFill>
                  <a:prstClr val="black"/>
                </a:solidFill>
                <a:latin typeface="Acumin Pro" panose="020B0504020202020204" pitchFamily="34" charset="0"/>
                <a:cs typeface="Helvetica"/>
              </a:rPr>
              <a:t>or “off-ball”?</a:t>
            </a:r>
          </a:p>
          <a:p>
            <a:pPr marL="182880" marR="0" lvl="1" indent="-18288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black"/>
                </a:solidFill>
                <a:effectLst/>
                <a:uLnTx/>
                <a:uFillTx/>
                <a:latin typeface="Acumin Pro" panose="020B0504020202020204" pitchFamily="34" charset="0"/>
                <a:cs typeface="Helvetica"/>
              </a:rPr>
              <a:t>Where could the ball go next?</a:t>
            </a:r>
            <a:endParaRPr lang="en-US" sz="2400" b="1" dirty="0">
              <a:solidFill>
                <a:prstClr val="black"/>
              </a:solidFill>
              <a:latin typeface="Acumin Pro" panose="020B0504020202020204" pitchFamily="34" charset="0"/>
              <a:cs typeface="Helvetica"/>
            </a:endParaRPr>
          </a:p>
          <a:p>
            <a:pPr marL="182880" marR="0" lvl="1" indent="-18288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black"/>
                </a:solidFill>
                <a:effectLst/>
                <a:uLnTx/>
                <a:uFillTx/>
                <a:latin typeface="Acumin Pro" panose="020B0504020202020204" pitchFamily="34" charset="0"/>
                <a:cs typeface="Helvetica"/>
              </a:rPr>
              <a:t>Where are my partners?</a:t>
            </a:r>
            <a:endParaRPr lang="en-US" sz="2400" b="1" dirty="0">
              <a:solidFill>
                <a:prstClr val="black"/>
              </a:solidFill>
              <a:latin typeface="Acumin Pro" panose="020B0504020202020204" pitchFamily="34" charset="0"/>
              <a:cs typeface="Helvetica"/>
            </a:endParaRPr>
          </a:p>
          <a:p>
            <a:pPr marL="182880" marR="0" lvl="1" indent="-18288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black"/>
                </a:solidFill>
                <a:effectLst/>
                <a:uLnTx/>
                <a:uFillTx/>
                <a:latin typeface="Acumin Pro" panose="020B0504020202020204" pitchFamily="34" charset="0"/>
                <a:cs typeface="Helvetica"/>
              </a:rPr>
              <a:t>Can I see all the players?</a:t>
            </a:r>
          </a:p>
        </p:txBody>
      </p:sp>
      <p:sp>
        <p:nvSpPr>
          <p:cNvPr id="8" name="TextBox 7">
            <a:extLst>
              <a:ext uri="{FF2B5EF4-FFF2-40B4-BE49-F238E27FC236}">
                <a16:creationId xmlns:a16="http://schemas.microsoft.com/office/drawing/2014/main" id="{C5A62944-1318-3435-1D1E-D63C0AD4E32E}"/>
              </a:ext>
            </a:extLst>
          </p:cNvPr>
          <p:cNvSpPr txBox="1"/>
          <p:nvPr/>
        </p:nvSpPr>
        <p:spPr>
          <a:xfrm>
            <a:off x="266700" y="907397"/>
            <a:ext cx="8030308" cy="400110"/>
          </a:xfrm>
          <a:prstGeom prst="rect">
            <a:avLst/>
          </a:prstGeom>
          <a:noFill/>
        </p:spPr>
        <p:txBody>
          <a:bodyPr wrap="square" rtlCol="0">
            <a:spAutoFit/>
          </a:bodyPr>
          <a:lstStyle/>
          <a:p>
            <a:r>
              <a:rPr lang="en-US" sz="2000" b="0" i="0" spc="100" baseline="0" dirty="0">
                <a:solidFill>
                  <a:srgbClr val="C8102E"/>
                </a:solidFill>
                <a:latin typeface="Obvia" panose="02000503040000020004" pitchFamily="50" charset="0"/>
              </a:rPr>
              <a:t>RIGHT PLACE AT THE RIGHT TIME</a:t>
            </a:r>
          </a:p>
        </p:txBody>
      </p:sp>
    </p:spTree>
    <p:extLst>
      <p:ext uri="{BB962C8B-B14F-4D97-AF65-F5344CB8AC3E}">
        <p14:creationId xmlns:p14="http://schemas.microsoft.com/office/powerpoint/2010/main" val="34693574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A75D19CC-2B31-4430-B7CE-7BE90054DBED}"/>
              </a:ext>
            </a:extLst>
          </p:cNvPr>
          <p:cNvGraphicFramePr/>
          <p:nvPr>
            <p:extLst>
              <p:ext uri="{D42A27DB-BD31-4B8C-83A1-F6EECF244321}">
                <p14:modId xmlns:p14="http://schemas.microsoft.com/office/powerpoint/2010/main" val="941418543"/>
              </p:ext>
            </p:extLst>
          </p:nvPr>
        </p:nvGraphicFramePr>
        <p:xfrm>
          <a:off x="1433759" y="1350617"/>
          <a:ext cx="10238482" cy="52279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4">
            <a:extLst>
              <a:ext uri="{FF2B5EF4-FFF2-40B4-BE49-F238E27FC236}">
                <a16:creationId xmlns:a16="http://schemas.microsoft.com/office/drawing/2014/main" id="{D5A09588-4E3C-074D-1131-CD9B9714F849}"/>
              </a:ext>
            </a:extLst>
          </p:cNvPr>
          <p:cNvSpPr>
            <a:spLocks noGrp="1"/>
          </p:cNvSpPr>
          <p:nvPr>
            <p:ph type="title"/>
          </p:nvPr>
        </p:nvSpPr>
        <p:spPr/>
        <p:txBody>
          <a:bodyPr/>
          <a:lstStyle/>
          <a:p>
            <a:r>
              <a:rPr lang="en-US" dirty="0"/>
              <a:t>PRE-GAME MECHANICS</a:t>
            </a:r>
          </a:p>
        </p:txBody>
      </p:sp>
    </p:spTree>
    <p:extLst>
      <p:ext uri="{BB962C8B-B14F-4D97-AF65-F5344CB8AC3E}">
        <p14:creationId xmlns:p14="http://schemas.microsoft.com/office/powerpoint/2010/main" val="2835271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363A4F4F-352D-42F7-B98A-06A691644D97}"/>
              </a:ext>
            </a:extLst>
          </p:cNvPr>
          <p:cNvGraphicFramePr/>
          <p:nvPr>
            <p:extLst>
              <p:ext uri="{D42A27DB-BD31-4B8C-83A1-F6EECF244321}">
                <p14:modId xmlns:p14="http://schemas.microsoft.com/office/powerpoint/2010/main" val="549640036"/>
              </p:ext>
            </p:extLst>
          </p:nvPr>
        </p:nvGraphicFramePr>
        <p:xfrm>
          <a:off x="827314" y="1161143"/>
          <a:ext cx="10668000" cy="46069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a:extLst>
              <a:ext uri="{FF2B5EF4-FFF2-40B4-BE49-F238E27FC236}">
                <a16:creationId xmlns:a16="http://schemas.microsoft.com/office/drawing/2014/main" id="{9F28C06F-3849-E06B-EA7E-C3A02FABD9AF}"/>
              </a:ext>
            </a:extLst>
          </p:cNvPr>
          <p:cNvSpPr>
            <a:spLocks noGrp="1"/>
          </p:cNvSpPr>
          <p:nvPr>
            <p:ph type="title"/>
          </p:nvPr>
        </p:nvSpPr>
        <p:spPr/>
        <p:txBody>
          <a:bodyPr/>
          <a:lstStyle/>
          <a:p>
            <a:r>
              <a:rPr kumimoji="0" lang="en-US" sz="5500" b="1" i="0" u="none" strike="noStrike" kern="1200" cap="none" spc="300" normalizeH="0" baseline="0" noProof="0" dirty="0">
                <a:ln>
                  <a:noFill/>
                </a:ln>
                <a:solidFill>
                  <a:srgbClr val="00205B"/>
                </a:solidFill>
                <a:effectLst/>
                <a:uLnTx/>
                <a:uFillTx/>
                <a:latin typeface="Alt Gothic Comp ATF" panose="020B0608040502040204" pitchFamily="34" charset="77"/>
                <a:ea typeface="+mn-ea"/>
                <a:cs typeface="+mn-cs"/>
              </a:rPr>
              <a:t>PREPARATION WITH TABLE STAFF</a:t>
            </a:r>
            <a:endParaRPr lang="en-US" dirty="0"/>
          </a:p>
        </p:txBody>
      </p:sp>
    </p:spTree>
    <p:extLst>
      <p:ext uri="{BB962C8B-B14F-4D97-AF65-F5344CB8AC3E}">
        <p14:creationId xmlns:p14="http://schemas.microsoft.com/office/powerpoint/2010/main" val="24947053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football team on a field&#10;&#10;Description automatically generated with low confidence">
            <a:extLst>
              <a:ext uri="{FF2B5EF4-FFF2-40B4-BE49-F238E27FC236}">
                <a16:creationId xmlns:a16="http://schemas.microsoft.com/office/drawing/2014/main" id="{EDD168E3-6A49-66B6-9BA6-1185044C40A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631542" y="0"/>
            <a:ext cx="6560457"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3" name="Title 2">
            <a:extLst>
              <a:ext uri="{FF2B5EF4-FFF2-40B4-BE49-F238E27FC236}">
                <a16:creationId xmlns:a16="http://schemas.microsoft.com/office/drawing/2014/main" id="{2DAC7D73-ABAE-621F-9D20-033A96EEC3C3}"/>
              </a:ext>
            </a:extLst>
          </p:cNvPr>
          <p:cNvSpPr>
            <a:spLocks noGrp="1"/>
          </p:cNvSpPr>
          <p:nvPr>
            <p:ph type="title"/>
          </p:nvPr>
        </p:nvSpPr>
        <p:spPr/>
        <p:txBody>
          <a:bodyPr/>
          <a:lstStyle/>
          <a:p>
            <a:pPr lvl="0"/>
            <a:r>
              <a:rPr lang="en-US" noProof="0" dirty="0"/>
              <a:t>PLAYER PREGAME LINE UP</a:t>
            </a:r>
          </a:p>
        </p:txBody>
      </p:sp>
      <p:sp>
        <p:nvSpPr>
          <p:cNvPr id="7" name="TextBox 6">
            <a:extLst>
              <a:ext uri="{FF2B5EF4-FFF2-40B4-BE49-F238E27FC236}">
                <a16:creationId xmlns:a16="http://schemas.microsoft.com/office/drawing/2014/main" id="{DC4E96D4-85CF-222B-07A9-D87B935AD884}"/>
              </a:ext>
            </a:extLst>
          </p:cNvPr>
          <p:cNvSpPr txBox="1"/>
          <p:nvPr/>
        </p:nvSpPr>
        <p:spPr>
          <a:xfrm>
            <a:off x="266700" y="1550782"/>
            <a:ext cx="5669643" cy="3293209"/>
          </a:xfrm>
          <a:prstGeom prst="rect">
            <a:avLst/>
          </a:prstGeom>
          <a:noFill/>
        </p:spPr>
        <p:txBody>
          <a:bodyPr wrap="square">
            <a:spAutoFit/>
          </a:bodyPr>
          <a:lstStyle/>
          <a:p>
            <a:pPr marL="182880" marR="0" lvl="0" indent="-182880" algn="l" defTabSz="914400" rtl="0" eaLnBrk="1" fontAlgn="auto" latinLnBrk="0" hangingPunct="1">
              <a:lnSpc>
                <a:spcPct val="100000"/>
              </a:lnSpc>
              <a:spcBef>
                <a:spcPts val="600"/>
              </a:spcBef>
              <a:spcAft>
                <a:spcPts val="60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cumin Pro" panose="020B0504020202020204" pitchFamily="34" charset="0"/>
                <a:cs typeface="Helvetica"/>
              </a:rPr>
              <a:t>Proper Setup</a:t>
            </a:r>
          </a:p>
          <a:p>
            <a:pPr marL="182880" marR="0" lvl="0" indent="-18288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US" sz="2400" b="1" dirty="0">
                <a:solidFill>
                  <a:prstClr val="black"/>
                </a:solidFill>
                <a:latin typeface="Acumin Pro" panose="020B0504020202020204" pitchFamily="34" charset="0"/>
                <a:cs typeface="Helvetica"/>
              </a:rPr>
              <a:t>Goalie’s left shoulder to goal they are defending</a:t>
            </a:r>
          </a:p>
          <a:p>
            <a:pPr marL="182880" marR="0" lvl="0" indent="-18288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black"/>
                </a:solidFill>
                <a:effectLst/>
                <a:uLnTx/>
                <a:uFillTx/>
                <a:latin typeface="Acumin Pro" panose="020B0504020202020204" pitchFamily="34" charset="0"/>
                <a:cs typeface="Helvetica"/>
              </a:rPr>
              <a:t>Defense, Midfield</a:t>
            </a:r>
            <a:r>
              <a:rPr lang="en-US" sz="2400" b="1" dirty="0">
                <a:solidFill>
                  <a:prstClr val="black"/>
                </a:solidFill>
                <a:latin typeface="Acumin Pro" panose="020B0504020202020204" pitchFamily="34" charset="0"/>
                <a:cs typeface="Helvetica"/>
              </a:rPr>
              <a:t>, Attack after Goalie</a:t>
            </a:r>
          </a:p>
          <a:p>
            <a:pPr marL="182880" marR="0" lvl="0" indent="-18288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black"/>
                </a:solidFill>
                <a:effectLst/>
                <a:uLnTx/>
                <a:uFillTx/>
                <a:latin typeface="Acumin Pro" panose="020B0504020202020204" pitchFamily="34" charset="0"/>
                <a:cs typeface="Helvetica"/>
              </a:rPr>
              <a:t>Faceoff player should be on midline</a:t>
            </a:r>
          </a:p>
          <a:p>
            <a:pPr marL="182880" marR="0" lvl="0" indent="-18288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US" sz="2400" b="1" dirty="0">
                <a:solidFill>
                  <a:prstClr val="black"/>
                </a:solidFill>
                <a:latin typeface="Acumin Pro" panose="020B0504020202020204" pitchFamily="34" charset="0"/>
                <a:cs typeface="Helvetica"/>
              </a:rPr>
              <a:t>5 yards apart set by Umpire and Field Judge</a:t>
            </a:r>
            <a:endParaRPr kumimoji="0" lang="en-US" sz="2400" b="1" i="0" u="none" strike="noStrike" kern="1200" cap="none" spc="0" normalizeH="0" baseline="0" noProof="0" dirty="0">
              <a:ln>
                <a:noFill/>
              </a:ln>
              <a:solidFill>
                <a:prstClr val="black"/>
              </a:solidFill>
              <a:effectLst/>
              <a:uLnTx/>
              <a:uFillTx/>
              <a:latin typeface="Acumin Pro" panose="020B0504020202020204" pitchFamily="34" charset="0"/>
              <a:cs typeface="Helvetica"/>
            </a:endParaRPr>
          </a:p>
        </p:txBody>
      </p:sp>
      <p:sp>
        <p:nvSpPr>
          <p:cNvPr id="8" name="TextBox 7">
            <a:extLst>
              <a:ext uri="{FF2B5EF4-FFF2-40B4-BE49-F238E27FC236}">
                <a16:creationId xmlns:a16="http://schemas.microsoft.com/office/drawing/2014/main" id="{0B697AD6-1C4D-E316-AF15-5BE271E26C46}"/>
              </a:ext>
            </a:extLst>
          </p:cNvPr>
          <p:cNvSpPr txBox="1"/>
          <p:nvPr/>
        </p:nvSpPr>
        <p:spPr>
          <a:xfrm>
            <a:off x="266700" y="907397"/>
            <a:ext cx="8030308" cy="400110"/>
          </a:xfrm>
          <a:prstGeom prst="rect">
            <a:avLst/>
          </a:prstGeom>
          <a:noFill/>
        </p:spPr>
        <p:txBody>
          <a:bodyPr wrap="square" rtlCol="0">
            <a:spAutoFit/>
          </a:bodyPr>
          <a:lstStyle/>
          <a:p>
            <a:r>
              <a:rPr lang="en-US" sz="2000" b="0" i="0" spc="100" baseline="0" dirty="0">
                <a:solidFill>
                  <a:srgbClr val="C8102E"/>
                </a:solidFill>
                <a:latin typeface="Obvia" panose="02000503040000020004" pitchFamily="50" charset="0"/>
              </a:rPr>
              <a:t>EVERYONE IS WATCHING</a:t>
            </a:r>
          </a:p>
        </p:txBody>
      </p:sp>
    </p:spTree>
    <p:extLst>
      <p:ext uri="{BB962C8B-B14F-4D97-AF65-F5344CB8AC3E}">
        <p14:creationId xmlns:p14="http://schemas.microsoft.com/office/powerpoint/2010/main" val="69108165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SAL-powerpoint-template" id="{2E2E3182-7E5B-F145-80F4-A0EBFBEAB87F}" vid="{1E7F19F3-545A-D84E-8A82-91221186240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f4bcc57d-5958-4083-8f93-a1c6c20683a6">
      <Terms xmlns="http://schemas.microsoft.com/office/infopath/2007/PartnerControls"/>
    </lcf76f155ced4ddcb4097134ff3c332f>
    <TaxCatchAll xmlns="91965e93-ae8c-442d-9ec4-149738af66dd"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FF246980BFB2340B1C845AE60DDB038" ma:contentTypeVersion="18" ma:contentTypeDescription="Create a new document." ma:contentTypeScope="" ma:versionID="f6cde86a03c9b35117aad11f9eb3db95">
  <xsd:schema xmlns:xsd="http://www.w3.org/2001/XMLSchema" xmlns:xs="http://www.w3.org/2001/XMLSchema" xmlns:p="http://schemas.microsoft.com/office/2006/metadata/properties" xmlns:ns2="f4bcc57d-5958-4083-8f93-a1c6c20683a6" xmlns:ns3="91965e93-ae8c-442d-9ec4-149738af66dd" targetNamespace="http://schemas.microsoft.com/office/2006/metadata/properties" ma:root="true" ma:fieldsID="f6cbfc3fd43ac4b14c67050a0c66fdc1" ns2:_="" ns3:_="">
    <xsd:import namespace="f4bcc57d-5958-4083-8f93-a1c6c20683a6"/>
    <xsd:import namespace="91965e93-ae8c-442d-9ec4-149738af66dd"/>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OCR" minOccurs="0"/>
                <xsd:element ref="ns2:MediaServiceDateTake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bcc57d-5958-4083-8f93-a1c6c20683a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8b26a1b2-d6a7-4698-baa2-dcbee4c751ad"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1965e93-ae8c-442d-9ec4-149738af66dd"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beac1e97-b96f-47cf-bda7-06d069336ac6}" ma:internalName="TaxCatchAll" ma:showField="CatchAllData" ma:web="91965e93-ae8c-442d-9ec4-149738af66d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3224111-93EB-4EDB-A720-026A55A677C7}">
  <ds:schemaRefs>
    <ds:schemaRef ds:uri="http://schemas.microsoft.com/sharepoint/v3/contenttype/forms"/>
  </ds:schemaRefs>
</ds:datastoreItem>
</file>

<file path=customXml/itemProps2.xml><?xml version="1.0" encoding="utf-8"?>
<ds:datastoreItem xmlns:ds="http://schemas.openxmlformats.org/officeDocument/2006/customXml" ds:itemID="{B7A812FF-E2D1-4545-9B18-48526AFAF220}">
  <ds:schemaRefs>
    <ds:schemaRef ds:uri="http://purl.org/dc/dcmitype/"/>
    <ds:schemaRef ds:uri="http://schemas.microsoft.com/office/2006/documentManagement/types"/>
    <ds:schemaRef ds:uri="http://purl.org/dc/elements/1.1/"/>
    <ds:schemaRef ds:uri="f4bcc57d-5958-4083-8f93-a1c6c20683a6"/>
    <ds:schemaRef ds:uri="91965e93-ae8c-442d-9ec4-149738af66dd"/>
    <ds:schemaRef ds:uri="http://schemas.microsoft.com/office/2006/metadata/properties"/>
    <ds:schemaRef ds:uri="http://www.w3.org/XML/1998/namespace"/>
    <ds:schemaRef ds:uri="http://purl.org/dc/terms/"/>
    <ds:schemaRef ds:uri="http://schemas.microsoft.com/office/infopath/2007/PartnerControls"/>
    <ds:schemaRef ds:uri="http://schemas.openxmlformats.org/package/2006/metadata/core-properties"/>
  </ds:schemaRefs>
</ds:datastoreItem>
</file>

<file path=customXml/itemProps3.xml><?xml version="1.0" encoding="utf-8"?>
<ds:datastoreItem xmlns:ds="http://schemas.openxmlformats.org/officeDocument/2006/customXml" ds:itemID="{3A1F3CFC-9EDC-4EA3-9B55-66E4BDA5716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4bcc57d-5958-4083-8f93-a1c6c20683a6"/>
    <ds:schemaRef ds:uri="91965e93-ae8c-442d-9ec4-149738af66d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2987</Words>
  <Application>Microsoft Office PowerPoint</Application>
  <PresentationFormat>Widescreen</PresentationFormat>
  <Paragraphs>472</Paragraphs>
  <Slides>36</Slides>
  <Notes>36</Notes>
  <HiddenSlides>0</HiddenSlides>
  <MMClips>4</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36</vt:i4>
      </vt:variant>
    </vt:vector>
  </HeadingPairs>
  <TitlesOfParts>
    <vt:vector size="48" baseType="lpstr">
      <vt:lpstr>Times New Roman</vt:lpstr>
      <vt:lpstr>Obvia</vt:lpstr>
      <vt:lpstr>Arial,Sans-Serif</vt:lpstr>
      <vt:lpstr>Alt Gothic Comp ATF Blk</vt:lpstr>
      <vt:lpstr>Helvetica</vt:lpstr>
      <vt:lpstr>Arial</vt:lpstr>
      <vt:lpstr>Alt Gothic Comp ATF</vt:lpstr>
      <vt:lpstr>Obvia Wide Medium</vt:lpstr>
      <vt:lpstr>Calibri</vt:lpstr>
      <vt:lpstr>Acumin Pro Condensed</vt:lpstr>
      <vt:lpstr>Acumin Pro</vt:lpstr>
      <vt:lpstr>Office Theme</vt:lpstr>
      <vt:lpstr>PowerPoint Presentation</vt:lpstr>
      <vt:lpstr>WHAT ARE MECHANICS?</vt:lpstr>
      <vt:lpstr>THE MISSION OF OUR MECHANICS</vt:lpstr>
      <vt:lpstr>WHY CLEAR MECHANICS ARE IMPORTANT</vt:lpstr>
      <vt:lpstr>KEY CONSIDERATIONS</vt:lpstr>
      <vt:lpstr>POSITIONING</vt:lpstr>
      <vt:lpstr>PRE-GAME MECHANICS</vt:lpstr>
      <vt:lpstr>PREPARATION WITH TABLE STAFF</vt:lpstr>
      <vt:lpstr>PLAYER PREGAME LINE UP</vt:lpstr>
      <vt:lpstr>PLAYER PREGAME MESSAGING</vt:lpstr>
      <vt:lpstr>PowerPoint Presentation</vt:lpstr>
      <vt:lpstr>FACE OFF OFFICIAL’S RESPONSIBILITIES</vt:lpstr>
      <vt:lpstr>FACEOFF OFFICIAL’S MECHANICS</vt:lpstr>
      <vt:lpstr>FACEOFF “HELPER”RESPONSIBILITIES</vt:lpstr>
      <vt:lpstr>FACEOFF WING OFFICIAL’S RESPONSIBILITIES</vt:lpstr>
      <vt:lpstr>PowerPoint Presentation</vt:lpstr>
      <vt:lpstr>FACEOFF- BALL GOES LEFT</vt:lpstr>
      <vt:lpstr>FACEOFF- BALL GOES RIGHT</vt:lpstr>
      <vt:lpstr>FACEOFF VIOLATIONS</vt:lpstr>
      <vt:lpstr>FACEOFF POSSESSION &amp; PLAY</vt:lpstr>
      <vt:lpstr>PRIMARY RESPONSIBILITIES</vt:lpstr>
      <vt:lpstr>PowerPoint Presentation</vt:lpstr>
      <vt:lpstr>PowerPoint Presentation</vt:lpstr>
      <vt:lpstr>PowerPoint Presentation</vt:lpstr>
      <vt:lpstr>SETTLED PLAY – WHO IS RESTARTING?</vt:lpstr>
      <vt:lpstr>DEEP RESTARTS ACROSS FIELD</vt:lpstr>
      <vt:lpstr>RESTARTS AT SUBSTITUTION BOX</vt:lpstr>
      <vt:lpstr>RESTARTS AT SUBSTITUTION BOX</vt:lpstr>
      <vt:lpstr>ENDLINE RESTART AFTER SHOT</vt:lpstr>
      <vt:lpstr>FAST BREAK TO OPPOSITE END</vt:lpstr>
      <vt:lpstr>PENALTY RELAYS</vt:lpstr>
      <vt:lpstr>PENALTY RELAYS</vt:lpstr>
      <vt:lpstr>PENALTY RELAYS</vt:lpstr>
      <vt:lpstr>CORRECTING MISTAKES BY OFFICIALS</vt:lpstr>
      <vt:lpstr>END OF GAME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8</cp:revision>
  <dcterms:created xsi:type="dcterms:W3CDTF">2022-12-01T19:05:11Z</dcterms:created>
  <dcterms:modified xsi:type="dcterms:W3CDTF">2025-05-26T15:12:39Z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0x0101004FF246980BFB2340B1C845AE60DDB038</vt:lpwstr>
  </property>
  <property fmtid="{D5CDD505-2E9C-101B-9397-08002B2CF9AE}" pid="3" name="MediaServiceImageTags">
    <vt:lpwstr/>
  </property>
</Properties>
</file>