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38"/>
  </p:normalViewPr>
  <p:slideViewPr>
    <p:cSldViewPr snapToGrid="0">
      <p:cViewPr varScale="1">
        <p:scale>
          <a:sx n="113" d="100"/>
          <a:sy n="113" d="100"/>
        </p:scale>
        <p:origin x="17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FD165A-960A-D82D-D9BB-8F4315E85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D5E2B2-7A65-1159-9F5F-37DD1354D2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556858-15FA-0856-C3A2-E0F470447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DA00B-BD37-064D-8759-7D627A737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9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7B60DE-7258-62C9-4916-5E9BFAEB39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18AB51-2E2B-1651-58B7-3C95A1383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70D469-0CB8-F57C-1064-2D3746BBCF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412B8-4E94-C042-AD8E-E0D2288119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25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7104AF-962F-A7A9-2A3C-3FD245C6C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346C4D-CE32-E666-0A9B-CE3E38E18D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F40E14-4D20-FB14-0107-B408DC808E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530FE-08B4-D143-892A-F852A6A009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86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941B41-82AE-3FA3-6C57-4F67D44031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5C90D6-6BA3-6C3A-BC54-E7B71C50C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089C53-C778-DA06-5068-C83F771F71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690A6B-323E-6E4A-BEC2-D3EBA7D25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9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4C413-B012-38AF-76D6-2F9CF54EC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B6AF85-3846-C15E-0CFD-0BABBB3568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4AE959-AE07-FD76-9B39-DAE7F66F10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73CF4-3EAE-5649-9AB4-64BCF8922A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4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9F5B2F-7B68-AB53-890B-27D642668B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2495DF-8030-5FF1-80CF-3115D6C47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CD7CAF-B3EF-B3BF-60FA-8A6B71675C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47AB9-1673-194D-A9D1-0C68F271EE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8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578DA1-DF50-0E15-DF88-D0F79996B9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C9D678A-7458-C1BD-AE2A-3E8AD7A63C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2B1AA2-B049-35D9-CFBF-0E62134486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B829C-1BBB-4945-ABC7-195E443A8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88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50CEE2-6E05-CDB3-4428-9C461245D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D581C7-1F7A-59A8-6016-9447ED291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1F1397-46D7-48E7-6262-6BEDFF1315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3B8D5-3DE8-9C4B-A00D-0683C2705D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00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790E2D-7A70-803B-10B5-02F18D207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CA8C50-3C64-40E2-B82D-AF41112B4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9072C3-BE8A-5976-F9B6-3722C4207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95E3B0-EBDE-9949-91AA-04F502B55E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97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95C97D-01A5-2E5B-8988-BC63A38B5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D0A5E8-AEC9-2C11-B5A5-1E57076411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52C2C-02C1-A2C6-D147-E71906DFEF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160F4-4C82-554C-84DB-70CFCF9096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4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8D3C76-74F4-D326-6786-52C849C33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EC98CB-36FE-670E-BFAC-5EB96C1F90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D946B9-963E-82A5-4C06-B0BA027CAA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9F423A-1616-8447-A2AD-2A9DF3FEA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35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E734F8-7D4A-0CF8-7972-56089F2120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DB1C4D-4C19-94D7-0707-A434C04D0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895A4B-0C45-94C5-6866-9986C32D8B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300E96-FD93-8A8F-119B-6C8E2B2C9E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16A0F0-1022-FB49-E04F-F302D897BD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818DBC3-AC89-FE48-AFC1-2F5594E9D1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>
            <a:extLst>
              <a:ext uri="{FF2B5EF4-FFF2-40B4-BE49-F238E27FC236}">
                <a16:creationId xmlns:a16="http://schemas.microsoft.com/office/drawing/2014/main" id="{D0172E27-35C6-DA8B-8A4E-49BDCA37DE2F}"/>
              </a:ext>
            </a:extLst>
          </p:cNvPr>
          <p:cNvGrpSpPr>
            <a:grpSpLocks/>
          </p:cNvGrpSpPr>
          <p:nvPr/>
        </p:nvGrpSpPr>
        <p:grpSpPr bwMode="auto">
          <a:xfrm>
            <a:off x="1397000" y="1981200"/>
            <a:ext cx="1600200" cy="3124200"/>
            <a:chOff x="624" y="576"/>
            <a:chExt cx="1632" cy="3744"/>
          </a:xfrm>
        </p:grpSpPr>
        <p:sp>
          <p:nvSpPr>
            <p:cNvPr id="2055" name="Rectangle 6">
              <a:extLst>
                <a:ext uri="{FF2B5EF4-FFF2-40B4-BE49-F238E27FC236}">
                  <a16:creationId xmlns:a16="http://schemas.microsoft.com/office/drawing/2014/main" id="{0782F33F-C3B4-5035-570B-0C11FBBF9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76"/>
              <a:ext cx="1632" cy="2112"/>
            </a:xfrm>
            <a:prstGeom prst="rect">
              <a:avLst/>
            </a:prstGeom>
            <a:solidFill>
              <a:srgbClr val="EAEAEA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600" b="1"/>
                <a:t>Speed</a:t>
              </a:r>
            </a:p>
            <a:p>
              <a:pPr algn="ctr" eaLnBrk="1" hangingPunct="1"/>
              <a:r>
                <a:rPr lang="en-US" altLang="en-US" sz="3600" b="1"/>
                <a:t>Limit</a:t>
              </a:r>
            </a:p>
            <a:p>
              <a:pPr algn="ctr" eaLnBrk="1" hangingPunct="1"/>
              <a:r>
                <a:rPr lang="en-US" altLang="en-US" sz="3600" b="1"/>
                <a:t>15</a:t>
              </a:r>
              <a:endParaRPr lang="en-US" altLang="en-US" sz="3600"/>
            </a:p>
          </p:txBody>
        </p:sp>
        <p:sp>
          <p:nvSpPr>
            <p:cNvPr id="2056" name="Rectangle 7">
              <a:extLst>
                <a:ext uri="{FF2B5EF4-FFF2-40B4-BE49-F238E27FC236}">
                  <a16:creationId xmlns:a16="http://schemas.microsoft.com/office/drawing/2014/main" id="{D2DD7936-87A9-B2EA-2E27-7DF5B8FC3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688"/>
              <a:ext cx="192" cy="16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58" name="Text Box 10">
            <a:extLst>
              <a:ext uri="{FF2B5EF4-FFF2-40B4-BE49-F238E27FC236}">
                <a16:creationId xmlns:a16="http://schemas.microsoft.com/office/drawing/2014/main" id="{FB3D65BD-7222-247D-BCD2-B6FA6C26F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4600" y="381000"/>
            <a:ext cx="1905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Please Remind</a:t>
            </a:r>
          </a:p>
          <a:p>
            <a:pPr algn="ctr" eaLnBrk="1" hangingPunct="1">
              <a:defRPr/>
            </a:pPr>
            <a:r>
              <a:rPr lang="en-US" sz="1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Others...</a:t>
            </a:r>
          </a:p>
          <a:p>
            <a:pPr algn="ctr" eaLnBrk="1" hangingPunct="1">
              <a:defRPr/>
            </a:pPr>
            <a:endParaRPr lang="en-US" sz="1200" b="1" i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SAFETY IS </a:t>
            </a:r>
            <a:r>
              <a:rPr lang="en-US" sz="1200" b="1" i="1" u="sng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EVERY</a:t>
            </a:r>
            <a:r>
              <a:rPr lang="en-US" sz="1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sz="1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RESIDENT’S </a:t>
            </a:r>
          </a:p>
          <a:p>
            <a:pPr algn="ctr" eaLnBrk="1" hangingPunct="1">
              <a:defRPr/>
            </a:pPr>
            <a:r>
              <a:rPr lang="en-US" sz="1200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RESPONSIBILITY!!!</a:t>
            </a:r>
            <a:endParaRPr lang="en-US" sz="1200">
              <a:latin typeface="Arial" charset="0"/>
            </a:endParaRPr>
          </a:p>
        </p:txBody>
      </p:sp>
      <p:pic>
        <p:nvPicPr>
          <p:cNvPr id="2052" name="Picture 11" descr="j0198606[1]">
            <a:extLst>
              <a:ext uri="{FF2B5EF4-FFF2-40B4-BE49-F238E27FC236}">
                <a16:creationId xmlns:a16="http://schemas.microsoft.com/office/drawing/2014/main" id="{55EC2B7C-F3CC-1928-FB7B-E584101D7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17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9" descr="SBsign">
            <a:hlinkClick r:id="rId3" invalidUrl="http:///"/>
            <a:extLst>
              <a:ext uri="{FF2B5EF4-FFF2-40B4-BE49-F238E27FC236}">
                <a16:creationId xmlns:a16="http://schemas.microsoft.com/office/drawing/2014/main" id="{B85228C6-FB2F-504C-96FD-D65BB5D27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0" y="255588"/>
            <a:ext cx="329565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20">
            <a:extLst>
              <a:ext uri="{FF2B5EF4-FFF2-40B4-BE49-F238E27FC236}">
                <a16:creationId xmlns:a16="http://schemas.microsoft.com/office/drawing/2014/main" id="{CE4B4329-E415-D6CD-8990-741CF799A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0" y="3349625"/>
            <a:ext cx="387350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i="1" dirty="0"/>
              <a:t>Handbook of</a:t>
            </a:r>
          </a:p>
          <a:p>
            <a:pPr algn="ctr" eaLnBrk="1" hangingPunct="1"/>
            <a:r>
              <a:rPr lang="en-US" altLang="en-US" sz="3600" b="1" dirty="0"/>
              <a:t>Rules, Regulations &amp; Information</a:t>
            </a:r>
          </a:p>
          <a:p>
            <a:pPr algn="ctr" eaLnBrk="1" hangingPunct="1"/>
            <a:endParaRPr lang="en-US" altLang="en-US" b="1" dirty="0">
              <a:latin typeface="Lucida Calligraphy" panose="03010101010101010101" pitchFamily="66" charset="77"/>
            </a:endParaRPr>
          </a:p>
          <a:p>
            <a:pPr algn="ctr" eaLnBrk="1" hangingPunct="1"/>
            <a:r>
              <a:rPr lang="en-US" altLang="en-US" b="1" dirty="0">
                <a:latin typeface="Lucida Calligraphy" panose="03010101010101010101" pitchFamily="66" charset="77"/>
              </a:rPr>
              <a:t>Sweet Brier Condominium</a:t>
            </a:r>
          </a:p>
          <a:p>
            <a:pPr algn="ctr" eaLnBrk="1" hangingPunct="1"/>
            <a:r>
              <a:rPr lang="en-US" altLang="en-US" b="1" dirty="0">
                <a:latin typeface="Lucida Calligraphy" panose="03010101010101010101" pitchFamily="66" charset="77"/>
              </a:rPr>
              <a:t>Unit Owners Association, Inc.</a:t>
            </a:r>
          </a:p>
          <a:p>
            <a:pPr algn="ctr" eaLnBrk="1" hangingPunct="1"/>
            <a:r>
              <a:rPr lang="en-US" altLang="en-US" sz="1400" dirty="0">
                <a:latin typeface="Lucida Calligraphy" panose="03010101010101010101" pitchFamily="66" charset="77"/>
              </a:rPr>
              <a:t>Madison Village, OH</a:t>
            </a:r>
          </a:p>
          <a:p>
            <a:pPr algn="ctr" eaLnBrk="1" hangingPunct="1"/>
            <a:r>
              <a:rPr lang="en-US" altLang="en-US" sz="800" dirty="0"/>
              <a:t>                                                               </a:t>
            </a:r>
          </a:p>
          <a:p>
            <a:pPr algn="ctr" eaLnBrk="1" hangingPunct="1"/>
            <a:r>
              <a:rPr lang="en-US" altLang="en-US" sz="800" dirty="0"/>
              <a:t>		Date Approved:  November 18, 2008</a:t>
            </a:r>
          </a:p>
          <a:p>
            <a:pPr algn="ctr" eaLnBrk="1" hangingPunct="1"/>
            <a:r>
              <a:rPr lang="en-US" altLang="en-US" sz="800" dirty="0"/>
              <a:t>                                                Revised: August 2023                          </a:t>
            </a:r>
            <a:endParaRPr lang="en-US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48</Words>
  <Application>Microsoft Macintosh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Calligraphy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Donaldson</dc:creator>
  <cp:lastModifiedBy>Bob Curtindale</cp:lastModifiedBy>
  <cp:revision>18</cp:revision>
  <dcterms:created xsi:type="dcterms:W3CDTF">2008-10-17T18:30:09Z</dcterms:created>
  <dcterms:modified xsi:type="dcterms:W3CDTF">2023-07-06T16:28:50Z</dcterms:modified>
</cp:coreProperties>
</file>