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5" r:id="rId2"/>
    <p:sldId id="286" r:id="rId3"/>
    <p:sldId id="287" r:id="rId4"/>
    <p:sldId id="291" r:id="rId5"/>
    <p:sldId id="288" r:id="rId6"/>
    <p:sldId id="289" r:id="rId7"/>
    <p:sldId id="290" r:id="rId8"/>
    <p:sldId id="292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>
        <p:scale>
          <a:sx n="90" d="100"/>
          <a:sy n="90" d="100"/>
        </p:scale>
        <p:origin x="-158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6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 smtClean="0"/>
              <a:t>Fox 14 April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C96DB3-F5ED-4DA6-8036-F1DF3878D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327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1CA2A2E-250A-4ABA-9CF8-9F1637DFD8B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Fox 18 March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AABEEA-66D1-4510-A5E6-4F8AC62C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106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7DA8-8AB0-4D37-B056-8BC212607A80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3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D15-1095-46AA-8C3E-AE0700CD468A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2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D03E-7BB8-476B-A95A-A7208F70CDED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160-9820-411F-B837-50DA5DEB7AF2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980-219B-41E0-8D0F-C113E707E3E5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1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4EA-FE34-45C2-B0B6-0D32A7B86C1F}" type="datetime1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B13-982A-4006-B48C-12AEA346E48F}" type="datetime1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2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2D54-F186-4382-9917-33C9069FF308}" type="datetime1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5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65F5-9FD5-4E0F-A53A-2963ECDA1D09}" type="datetime1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6469-66DF-4B83-ABE9-779B97DEC8D0}" type="datetime1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832-215A-408D-975B-88750C95F978}" type="datetime1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4ABA-B46F-4A6C-9F8B-9A5B3C01C1E0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1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Intro to </a:t>
            </a:r>
            <a:r>
              <a:rPr lang="en-US" sz="3600" dirty="0" smtClean="0"/>
              <a:t>Robotics Week 4 </a:t>
            </a:r>
            <a:r>
              <a:rPr lang="en-US" dirty="0" smtClean="0"/>
              <a:t>- Today’s </a:t>
            </a:r>
            <a:r>
              <a:rPr lang="en-US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91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Learn about procedures, calls, and new commands – </a:t>
            </a:r>
            <a:r>
              <a:rPr lang="en-US" sz="2400" dirty="0" smtClean="0">
                <a:solidFill>
                  <a:srgbClr val="0070C0"/>
                </a:solidFill>
              </a:rPr>
              <a:t>REPEAT, LOOP, IF, IF ELSE, AND SENSOR</a:t>
            </a:r>
          </a:p>
          <a:p>
            <a:r>
              <a:rPr lang="en-US" dirty="0" smtClean="0"/>
              <a:t>Build </a:t>
            </a:r>
            <a:r>
              <a:rPr lang="en-US" dirty="0"/>
              <a:t>a robot</a:t>
            </a:r>
          </a:p>
          <a:p>
            <a:r>
              <a:rPr lang="en-US" dirty="0" smtClean="0"/>
              <a:t>Write a program </a:t>
            </a:r>
            <a:r>
              <a:rPr lang="en-US" sz="2800" dirty="0" smtClean="0"/>
              <a:t>(if you have not done so previously</a:t>
            </a:r>
            <a:r>
              <a:rPr lang="en-US" sz="3600" dirty="0" smtClean="0"/>
              <a:t>) </a:t>
            </a:r>
          </a:p>
          <a:p>
            <a:r>
              <a:rPr lang="en-US" dirty="0" smtClean="0"/>
              <a:t>Program A robot </a:t>
            </a:r>
            <a:r>
              <a:rPr lang="en-US" sz="2400" dirty="0" smtClean="0"/>
              <a:t>(if you have written and executed a program previously)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/>
          <a:stretch/>
        </p:blipFill>
        <p:spPr bwMode="auto">
          <a:xfrm>
            <a:off x="6096000" y="1828800"/>
            <a:ext cx="2951318" cy="33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34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Example program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1"/>
            <a:ext cx="2895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5" y="1371600"/>
            <a:ext cx="58457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Last week in review….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does “set </a:t>
            </a:r>
            <a:r>
              <a:rPr lang="en-US" sz="2400" dirty="0" err="1" smtClean="0"/>
              <a:t>pwr</a:t>
            </a:r>
            <a:r>
              <a:rPr lang="en-US" sz="2400" dirty="0" smtClean="0"/>
              <a:t>” mean?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does this “way </a:t>
            </a:r>
            <a:r>
              <a:rPr lang="en-US" sz="2400" dirty="0" err="1" smtClean="0"/>
              <a:t>way</a:t>
            </a:r>
            <a:r>
              <a:rPr lang="en-US" sz="2400" dirty="0" smtClean="0"/>
              <a:t> mean?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Who can tell me what this program does?</a:t>
            </a:r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92393" y="3390100"/>
            <a:ext cx="563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If you have not written and executed a program, try writing this one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0140" y="4724404"/>
            <a:ext cx="50874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Journal questions </a:t>
            </a:r>
          </a:p>
          <a:p>
            <a:pPr marL="342900" indent="-342900">
              <a:buAutoNum type="alphaLcPeriod"/>
            </a:pPr>
            <a:r>
              <a:rPr lang="en-US" sz="2000" i="1" dirty="0" smtClean="0">
                <a:solidFill>
                  <a:srgbClr val="0070C0"/>
                </a:solidFill>
              </a:rPr>
              <a:t>What did the robot do?</a:t>
            </a:r>
          </a:p>
          <a:p>
            <a:pPr marL="342900" indent="-342900">
              <a:buAutoNum type="alphaLcPeriod"/>
            </a:pPr>
            <a:r>
              <a:rPr lang="en-US" sz="2000" i="1" dirty="0" smtClean="0">
                <a:solidFill>
                  <a:srgbClr val="0070C0"/>
                </a:solidFill>
              </a:rPr>
              <a:t>How would you make the robot go straight?</a:t>
            </a:r>
          </a:p>
          <a:p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5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44"/>
            <a:ext cx="8229600" cy="1143000"/>
          </a:xfrm>
        </p:spPr>
        <p:txBody>
          <a:bodyPr/>
          <a:lstStyle/>
          <a:p>
            <a:r>
              <a:rPr lang="en-US" dirty="0" smtClean="0"/>
              <a:t>Procedures and calls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8" y="1670567"/>
            <a:ext cx="6519863" cy="493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5765" y="4138491"/>
            <a:ext cx="3207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What will the robot do? 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Journal your answer.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4400" y="1242888"/>
            <a:ext cx="317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name you give the procedure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97395" y="1612222"/>
            <a:ext cx="533400" cy="3164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30795" y="1612222"/>
            <a:ext cx="609600" cy="3164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24383" y="2473760"/>
            <a:ext cx="170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you “call” the procedure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7074200" y="2538293"/>
            <a:ext cx="350183" cy="258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</p:cNvCxnSpPr>
          <p:nvPr/>
        </p:nvCxnSpPr>
        <p:spPr>
          <a:xfrm flipH="1">
            <a:off x="7074200" y="2796926"/>
            <a:ext cx="350183" cy="152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3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139" y="274639"/>
            <a:ext cx="3221665" cy="1143000"/>
          </a:xfrm>
        </p:spPr>
        <p:txBody>
          <a:bodyPr/>
          <a:lstStyle/>
          <a:p>
            <a:r>
              <a:rPr lang="en-US" dirty="0" smtClean="0"/>
              <a:t>Journaling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9" y="113447"/>
            <a:ext cx="5330456" cy="674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348" y="914403"/>
            <a:ext cx="469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How do PROCEDURES and CALLS  work?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How do REPEAT and LOOP commands work?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How do IF, IF ELSE,  and SENSOR COMANDS work?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715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command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1"/>
            <a:ext cx="72009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3657600"/>
            <a:ext cx="2819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What does this program do?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167" y="1108963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Procedures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57405" y="1478295"/>
            <a:ext cx="407579" cy="1981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64984" y="1478295"/>
            <a:ext cx="430621" cy="1981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6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4"/>
            <a:ext cx="8229600" cy="1143000"/>
          </a:xfrm>
        </p:spPr>
        <p:txBody>
          <a:bodyPr/>
          <a:lstStyle/>
          <a:p>
            <a:r>
              <a:rPr lang="en-US" dirty="0" smtClean="0"/>
              <a:t>LOOP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LOOPs repeat the attached code infinitely until a BREAK command is reached or the user stops the program.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3" y="2057401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12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If, If ELSE, and Sensor commands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1"/>
            <a:ext cx="68060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660" y="909666"/>
            <a:ext cx="875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These commands allow the robot to act based on a sensor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956376" y="1447803"/>
            <a:ext cx="5638800" cy="1494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1970" y="1527544"/>
            <a:ext cx="60276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If the SENSOR is a touch sensor,</a:t>
            </a: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What do you think this program will do?</a:t>
            </a: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Journal your answer.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" y="5685734"/>
            <a:ext cx="6934200" cy="11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0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learning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Procedures and calls allow you to use the same code over and over again in a program without retyping it saving you a lot of effort</a:t>
            </a:r>
          </a:p>
          <a:p>
            <a:r>
              <a:rPr lang="en-US" sz="2800" dirty="0" smtClean="0"/>
              <a:t>The REPEAT and LOOP commands allow you execute the same code many times up to forever</a:t>
            </a:r>
          </a:p>
          <a:p>
            <a:r>
              <a:rPr lang="en-US" sz="2800" dirty="0" smtClean="0"/>
              <a:t>The IF, IF ELSE and SENSOR commands allow you to take action on a sensor input such as changing direction it touching or getting close to something.   </a:t>
            </a:r>
            <a:endParaRPr lang="en-US" sz="2800" dirty="0"/>
          </a:p>
        </p:txBody>
      </p:sp>
      <p:pic>
        <p:nvPicPr>
          <p:cNvPr id="4" name="Picture 2" descr="C:\Users\CE User\AppData\Local\Microsoft\Windows\Temporary Internet Files\Content.IE5\8S6DPJ18\smiley-fac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0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3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321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Intro to Robotics Week 4 - Today’s Activities</vt:lpstr>
      <vt:lpstr>Example program </vt:lpstr>
      <vt:lpstr>Procedures and calls</vt:lpstr>
      <vt:lpstr>Journaling </vt:lpstr>
      <vt:lpstr>REPEAT command </vt:lpstr>
      <vt:lpstr>LOOP command</vt:lpstr>
      <vt:lpstr>If, If ELSE, and Sensor commands </vt:lpstr>
      <vt:lpstr>Today’s learning points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Robotics</dc:title>
  <dc:creator>Bill's laptop</dc:creator>
  <cp:lastModifiedBy>Bill's laptop</cp:lastModifiedBy>
  <cp:revision>125</cp:revision>
  <cp:lastPrinted>2019-04-14T19:20:11Z</cp:lastPrinted>
  <dcterms:created xsi:type="dcterms:W3CDTF">2019-02-06T17:13:25Z</dcterms:created>
  <dcterms:modified xsi:type="dcterms:W3CDTF">2019-04-14T19:45:37Z</dcterms:modified>
</cp:coreProperties>
</file>