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01" r:id="rId2"/>
    <p:sldId id="292" r:id="rId3"/>
    <p:sldId id="299" r:id="rId4"/>
    <p:sldId id="300" r:id="rId5"/>
    <p:sldId id="296" r:id="rId6"/>
    <p:sldId id="294" r:id="rId7"/>
    <p:sldId id="297" r:id="rId8"/>
    <p:sldId id="302" r:id="rId9"/>
    <p:sldId id="308" r:id="rId10"/>
    <p:sldId id="303" r:id="rId11"/>
    <p:sldId id="304" r:id="rId12"/>
    <p:sldId id="305" r:id="rId1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9" autoAdjust="0"/>
    <p:restoredTop sz="94660"/>
  </p:normalViewPr>
  <p:slideViewPr>
    <p:cSldViewPr>
      <p:cViewPr>
        <p:scale>
          <a:sx n="90" d="100"/>
          <a:sy n="90" d="100"/>
        </p:scale>
        <p:origin x="-1584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120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dirty="0" smtClean="0"/>
              <a:t>Fox 22 April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8C96DB3-F5ED-4DA6-8036-F1DF3878D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3275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1CA2A2E-250A-4ABA-9CF8-9F1637DFD8BF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smtClean="0"/>
              <a:t>Fox 18 March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1AABEEA-66D1-4510-A5E6-4F8AC62C6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1069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7DA8-8AB0-4D37-B056-8BC212607A80}" type="datetime1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21D-7DD3-4AA3-8F09-77404DB60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36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DD15-1095-46AA-8C3E-AE0700CD468A}" type="datetime1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21D-7DD3-4AA3-8F09-77404DB60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26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D03E-7BB8-476B-A95A-A7208F70CDED}" type="datetime1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21D-7DD3-4AA3-8F09-77404DB60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2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1160-9820-411F-B837-50DA5DEB7AF2}" type="datetime1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21D-7DD3-4AA3-8F09-77404DB60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51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9980-219B-41E0-8D0F-C113E707E3E5}" type="datetime1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21D-7DD3-4AA3-8F09-77404DB60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1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E04EA-FE34-45C2-B0B6-0D32A7B86C1F}" type="datetime1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21D-7DD3-4AA3-8F09-77404DB60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7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4AB13-982A-4006-B48C-12AEA346E48F}" type="datetime1">
              <a:rPr lang="en-US" smtClean="0"/>
              <a:t>4/22/2019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21D-7DD3-4AA3-8F09-77404DB60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20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2D54-F186-4382-9917-33C9069FF308}" type="datetime1">
              <a:rPr lang="en-US" smtClean="0"/>
              <a:t>4/22/2019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21D-7DD3-4AA3-8F09-77404DB60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5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965F5-9FD5-4E0F-A53A-2963ECDA1D09}" type="datetime1">
              <a:rPr lang="en-US" smtClean="0"/>
              <a:t>4/22/2019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21D-7DD3-4AA3-8F09-77404DB60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0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6469-66DF-4B83-ABE9-779B97DEC8D0}" type="datetime1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21D-7DD3-4AA3-8F09-77404DB60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1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C832-215A-408D-975B-88750C95F978}" type="datetime1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21D-7DD3-4AA3-8F09-77404DB60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6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E4ABA-B46F-4A6C-9F8B-9A5B3C01C1E0}" type="datetime1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7421D-7DD3-4AA3-8F09-77404DB60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1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gmXuIT7Xus" TargetMode="External"/><Relationship Id="rId2" Type="http://schemas.openxmlformats.org/officeDocument/2006/relationships/hyperlink" Target="https://www.youtube.com/watch?v=I2HqW-AAb2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harmadule.com/references.aspx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7772400" cy="1470025"/>
          </a:xfrm>
        </p:spPr>
        <p:txBody>
          <a:bodyPr/>
          <a:lstStyle/>
          <a:p>
            <a:r>
              <a:rPr lang="en-US" dirty="0"/>
              <a:t>Intro to Robotics Week 5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2590800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Sensors and Sensor Commands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2"/>
          <a:stretch/>
        </p:blipFill>
        <p:spPr bwMode="auto">
          <a:xfrm>
            <a:off x="6172200" y="3375490"/>
            <a:ext cx="2819400" cy="318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08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Program to run robot in a straight line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333999"/>
            <a:ext cx="26203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Choose “Set power” </a:t>
            </a:r>
          </a:p>
          <a:p>
            <a:r>
              <a:rPr lang="en-US" dirty="0" smtClean="0"/>
              <a:t>program from your library</a:t>
            </a:r>
          </a:p>
          <a:p>
            <a:r>
              <a:rPr lang="en-US" dirty="0"/>
              <a:t>i</a:t>
            </a:r>
            <a:r>
              <a:rPr lang="en-US" dirty="0" smtClean="0"/>
              <a:t>n your account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52400" y="2534327"/>
            <a:ext cx="2040388" cy="2547861"/>
            <a:chOff x="152400" y="2534327"/>
            <a:chExt cx="2040388" cy="2547861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534327"/>
              <a:ext cx="1900238" cy="2502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821188" y="3862988"/>
              <a:ext cx="1371600" cy="1219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2259463" cy="335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4507363" y="3567436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71733" y="2358969"/>
            <a:ext cx="2109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Add “this way” element  and </a:t>
            </a:r>
          </a:p>
          <a:p>
            <a:pPr algn="ctr"/>
            <a:r>
              <a:rPr lang="en-US" u="sng" dirty="0" smtClean="0">
                <a:solidFill>
                  <a:srgbClr val="FF0000"/>
                </a:solidFill>
              </a:rPr>
              <a:t>save as </a:t>
            </a:r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dirty="0" err="1" smtClean="0">
                <a:solidFill>
                  <a:srgbClr val="FF0000"/>
                </a:solidFill>
              </a:rPr>
              <a:t>RunStraight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5943600"/>
            <a:ext cx="5243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i="1" dirty="0" smtClean="0">
                <a:solidFill>
                  <a:srgbClr val="FF0000"/>
                </a:solidFill>
              </a:rPr>
              <a:t>How do you adjust how far the robot goes?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i="1" dirty="0" smtClean="0">
                <a:solidFill>
                  <a:srgbClr val="FF0000"/>
                </a:solidFill>
              </a:rPr>
              <a:t>How to you adjust if robot veers right or left? 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5000" y="1136575"/>
            <a:ext cx="305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Your new </a:t>
            </a:r>
            <a:r>
              <a:rPr lang="en-US" dirty="0" err="1" smtClean="0">
                <a:solidFill>
                  <a:srgbClr val="FF0000"/>
                </a:solidFill>
              </a:rPr>
              <a:t>RunStraight</a:t>
            </a:r>
            <a:r>
              <a:rPr lang="en-US" dirty="0" smtClean="0">
                <a:solidFill>
                  <a:srgbClr val="FF0000"/>
                </a:solidFill>
              </a:rPr>
              <a:t> program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600"/>
            <a:ext cx="2552700" cy="4676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08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70" y="8878"/>
            <a:ext cx="8804901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Program to run robot in a polygon route many times  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4648200" y="926068"/>
            <a:ext cx="4004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Save as </a:t>
            </a:r>
            <a:r>
              <a:rPr lang="en-US" dirty="0" smtClean="0">
                <a:solidFill>
                  <a:srgbClr val="FF0000"/>
                </a:solidFill>
              </a:rPr>
              <a:t>your new “</a:t>
            </a:r>
            <a:r>
              <a:rPr lang="en-US" dirty="0" err="1" smtClean="0">
                <a:solidFill>
                  <a:srgbClr val="FF0000"/>
                </a:solidFill>
              </a:rPr>
              <a:t>RunPolygon</a:t>
            </a:r>
            <a:r>
              <a:rPr lang="en-US" dirty="0" smtClean="0">
                <a:solidFill>
                  <a:srgbClr val="FF0000"/>
                </a:solidFill>
              </a:rPr>
              <a:t>” program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70" y="1676400"/>
            <a:ext cx="24860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6581" y="1214735"/>
            <a:ext cx="28042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Choose  your “</a:t>
            </a:r>
            <a:r>
              <a:rPr lang="en-US" dirty="0" err="1" smtClean="0"/>
              <a:t>RunStraight</a:t>
            </a:r>
            <a:r>
              <a:rPr lang="en-US" dirty="0" smtClean="0"/>
              <a:t>” </a:t>
            </a:r>
          </a:p>
          <a:p>
            <a:r>
              <a:rPr lang="en-US" dirty="0" smtClean="0"/>
              <a:t>program from your library</a:t>
            </a:r>
          </a:p>
          <a:p>
            <a:r>
              <a:rPr lang="en-US" dirty="0"/>
              <a:t>i</a:t>
            </a:r>
            <a:r>
              <a:rPr lang="en-US" dirty="0" smtClean="0"/>
              <a:t>n your account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348" y="4630476"/>
            <a:ext cx="29414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Disconnect “main” block and add “procedure” block </a:t>
            </a:r>
            <a:r>
              <a:rPr lang="en-US" dirty="0" err="1" smtClean="0">
                <a:solidFill>
                  <a:srgbClr val="FF0000"/>
                </a:solidFill>
              </a:rPr>
              <a:t>ther</a:t>
            </a:r>
            <a:r>
              <a:rPr lang="en-US" dirty="0" smtClean="0">
                <a:solidFill>
                  <a:srgbClr val="FF0000"/>
                </a:solidFill>
              </a:rPr>
              <a:t> modifications and then add </a:t>
            </a:r>
            <a:r>
              <a:rPr lang="en-US" dirty="0" err="1" smtClean="0">
                <a:solidFill>
                  <a:srgbClr val="FF0000"/>
                </a:solidFill>
              </a:rPr>
              <a:t>RightTurn</a:t>
            </a:r>
            <a:r>
              <a:rPr lang="en-US" dirty="0" smtClean="0">
                <a:solidFill>
                  <a:srgbClr val="FF0000"/>
                </a:solidFill>
              </a:rPr>
              <a:t> procedure and rest of program &amp; save as “</a:t>
            </a:r>
            <a:r>
              <a:rPr lang="en-US" dirty="0" err="1" smtClean="0">
                <a:solidFill>
                  <a:srgbClr val="FF0000"/>
                </a:solidFill>
              </a:rPr>
              <a:t>RunPolygon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395797">
            <a:off x="2124983" y="3144988"/>
            <a:ext cx="928687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296" y="1449621"/>
            <a:ext cx="5674304" cy="4935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17210" y="3062286"/>
            <a:ext cx="258856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FF0000"/>
                </a:solidFill>
              </a:rPr>
              <a:t>How do you change the size of the polygon?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FF0000"/>
                </a:solidFill>
              </a:rPr>
              <a:t>How do you change the type of polygon?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4981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487352"/>
            <a:ext cx="322166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Strategy Statement &amp; Journaling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97080"/>
            <a:ext cx="3202484" cy="405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0" y="1981200"/>
            <a:ext cx="367504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Considerations …..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i="1" dirty="0" smtClean="0">
                <a:solidFill>
                  <a:srgbClr val="FF0000"/>
                </a:solidFill>
              </a:rPr>
              <a:t>Of the programs you have seen or written, what elements would you use in your program to win the competition?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i="1" dirty="0" smtClean="0">
                <a:solidFill>
                  <a:srgbClr val="FF0000"/>
                </a:solidFill>
              </a:rPr>
              <a:t>How due </a:t>
            </a:r>
            <a:r>
              <a:rPr lang="en-US" sz="1600" i="1" dirty="0">
                <a:solidFill>
                  <a:srgbClr val="FF0000"/>
                </a:solidFill>
              </a:rPr>
              <a:t>you adjust if robot veers right or left</a:t>
            </a:r>
            <a:r>
              <a:rPr lang="en-US" sz="1600" i="1" dirty="0" smtClean="0">
                <a:solidFill>
                  <a:srgbClr val="FF0000"/>
                </a:solidFill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i="1" dirty="0" smtClean="0">
                <a:solidFill>
                  <a:srgbClr val="FF0000"/>
                </a:solidFill>
              </a:rPr>
              <a:t>If using Polygon program  - How do you change the type of polygon to a square?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i="1" dirty="0">
                <a:solidFill>
                  <a:srgbClr val="FF0000"/>
                </a:solidFill>
              </a:rPr>
              <a:t>If using Polygon program  - How do you change the size of the polygon to </a:t>
            </a:r>
            <a:r>
              <a:rPr lang="en-US" sz="1600" i="1" dirty="0" smtClean="0">
                <a:solidFill>
                  <a:srgbClr val="FF0000"/>
                </a:solidFill>
              </a:rPr>
              <a:t>operate in the path?</a:t>
            </a:r>
            <a:endParaRPr lang="en-US" sz="1600" i="1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600" i="1" dirty="0" smtClean="0">
              <a:solidFill>
                <a:srgbClr val="FF0000"/>
              </a:solidFill>
            </a:endParaRPr>
          </a:p>
          <a:p>
            <a:endParaRPr lang="en-US" sz="1600" i="1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876800" y="5278060"/>
            <a:ext cx="4343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/>
              <a:t>Good Luck!</a:t>
            </a:r>
            <a:endParaRPr lang="en-US" sz="5400" b="1" dirty="0"/>
          </a:p>
        </p:txBody>
      </p:sp>
      <p:sp>
        <p:nvSpPr>
          <p:cNvPr id="12" name="Rectangle 11"/>
          <p:cNvSpPr/>
          <p:nvPr/>
        </p:nvSpPr>
        <p:spPr>
          <a:xfrm>
            <a:off x="533400" y="233916"/>
            <a:ext cx="3801451" cy="2209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9600" y="304800"/>
            <a:ext cx="35052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trategy to win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Approach to programing (e.g. How will you  program to meet the criteria?)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 How will you organize and perform work to maximize your success?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solidFill>
                  <a:srgbClr val="FF0000"/>
                </a:solidFill>
              </a:rPr>
              <a:t> List of people on the team and their roles and responsibilities </a:t>
            </a:r>
          </a:p>
        </p:txBody>
      </p:sp>
    </p:spTree>
    <p:extLst>
      <p:ext uri="{BB962C8B-B14F-4D97-AF65-F5344CB8AC3E}">
        <p14:creationId xmlns:p14="http://schemas.microsoft.com/office/powerpoint/2010/main" val="103205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479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Last week’s learning points </a:t>
            </a:r>
            <a:br>
              <a:rPr lang="en-US" dirty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39163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Procedures and calls allow you to use the same code over and over again in a program without retyping it saving you a lot of effort</a:t>
            </a:r>
          </a:p>
          <a:p>
            <a:r>
              <a:rPr lang="en-US" sz="2800" dirty="0" smtClean="0"/>
              <a:t>The REPEAT and LOOP commands allow you execute the same code many times up to forever</a:t>
            </a:r>
          </a:p>
          <a:p>
            <a:r>
              <a:rPr lang="en-US" sz="2800" dirty="0" smtClean="0"/>
              <a:t>The IF and IF ELSE allow you to take action on a sensor input such as changing direction.   </a:t>
            </a:r>
            <a:endParaRPr lang="en-US" sz="2800" dirty="0"/>
          </a:p>
        </p:txBody>
      </p:sp>
      <p:pic>
        <p:nvPicPr>
          <p:cNvPr id="4" name="Picture 2" descr="C:\Users\CE User\AppData\Local\Microsoft\Windows\Temporary Internet Files\Content.IE5\8S6DPJ18\smiley-fac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5720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53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Sensors &amp; LEDs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97932"/>
            <a:ext cx="3048953" cy="458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17353">
            <a:off x="-11651" y="1340140"/>
            <a:ext cx="19907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8345">
            <a:off x="1458109" y="2396254"/>
            <a:ext cx="20764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600200" y="2134484"/>
            <a:ext cx="42672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87579" y="1752600"/>
            <a:ext cx="3309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Ultrasonic – for “seeing” distance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6803">
            <a:off x="362412" y="3111467"/>
            <a:ext cx="18288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3352800" y="3059350"/>
            <a:ext cx="24384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95600" y="22860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Infrared – looks for reflected IR – can be used to follow a line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057400" y="3792504"/>
            <a:ext cx="151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Touch sensor  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4270">
            <a:off x="1282698" y="4444192"/>
            <a:ext cx="1905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Connector 25"/>
          <p:cNvCxnSpPr/>
          <p:nvPr/>
        </p:nvCxnSpPr>
        <p:spPr>
          <a:xfrm flipV="1">
            <a:off x="2057400" y="3505200"/>
            <a:ext cx="3733800" cy="28730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048000" y="3996586"/>
            <a:ext cx="2819400" cy="1038157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21711" y="4994406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LEDs – this is an output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9925">
            <a:off x="3476625" y="5021612"/>
            <a:ext cx="17335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Straight Connector 36"/>
          <p:cNvCxnSpPr/>
          <p:nvPr/>
        </p:nvCxnSpPr>
        <p:spPr>
          <a:xfrm flipV="1">
            <a:off x="4876800" y="4402188"/>
            <a:ext cx="990600" cy="63255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726565" y="6206290"/>
            <a:ext cx="4555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Light sensor -  looks for light and can make robot move towards or away from light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42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13609"/>
            <a:ext cx="3974436" cy="134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5791200" cy="443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-76200"/>
            <a:ext cx="6324600" cy="932121"/>
          </a:xfrm>
        </p:spPr>
        <p:txBody>
          <a:bodyPr/>
          <a:lstStyle/>
          <a:p>
            <a:r>
              <a:rPr lang="en-US" dirty="0" smtClean="0"/>
              <a:t>Reading sensor values 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819400" y="1447800"/>
            <a:ext cx="35814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400800" y="1447800"/>
            <a:ext cx="0" cy="3581400"/>
          </a:xfrm>
          <a:prstGeom prst="line">
            <a:avLst/>
          </a:prstGeom>
          <a:ln w="28575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95600" y="1905000"/>
            <a:ext cx="4044618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10400" y="1905000"/>
            <a:ext cx="0" cy="3733800"/>
          </a:xfrm>
          <a:prstGeom prst="line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962400" y="4419600"/>
            <a:ext cx="1219200" cy="1368502"/>
          </a:xfrm>
          <a:prstGeom prst="line">
            <a:avLst/>
          </a:prstGeom>
          <a:ln w="28575">
            <a:solidFill>
              <a:srgbClr val="7030A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85800" y="3238500"/>
            <a:ext cx="68580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Straight Connector 2047"/>
          <p:cNvCxnSpPr/>
          <p:nvPr/>
        </p:nvCxnSpPr>
        <p:spPr>
          <a:xfrm>
            <a:off x="685800" y="3238500"/>
            <a:ext cx="0" cy="346710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Straight Connector 2051"/>
          <p:cNvCxnSpPr/>
          <p:nvPr/>
        </p:nvCxnSpPr>
        <p:spPr>
          <a:xfrm>
            <a:off x="685800" y="6705600"/>
            <a:ext cx="525780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Straight Connector 2054"/>
          <p:cNvCxnSpPr/>
          <p:nvPr/>
        </p:nvCxnSpPr>
        <p:spPr>
          <a:xfrm>
            <a:off x="5943600" y="6553200"/>
            <a:ext cx="0" cy="152400"/>
          </a:xfrm>
          <a:prstGeom prst="line">
            <a:avLst/>
          </a:prstGeom>
          <a:ln w="28575">
            <a:solidFill>
              <a:schemeClr val="tx1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1" name="TextBox 2060"/>
          <p:cNvSpPr txBox="1"/>
          <p:nvPr/>
        </p:nvSpPr>
        <p:spPr>
          <a:xfrm>
            <a:off x="1600200" y="628471"/>
            <a:ext cx="7391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Based on the electrical connections on the previous slide…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2062" name="TextBox 2061"/>
          <p:cNvSpPr txBox="1"/>
          <p:nvPr/>
        </p:nvSpPr>
        <p:spPr>
          <a:xfrm>
            <a:off x="2806995" y="1090136"/>
            <a:ext cx="6442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Infrared reflection, port 2,  0-1024 </a:t>
            </a:r>
            <a:r>
              <a:rPr lang="en-US" sz="1600" dirty="0" smtClean="0"/>
              <a:t>(most reflection, i.e. white surface)  </a:t>
            </a:r>
            <a:endParaRPr lang="en-US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2854842" y="1563285"/>
            <a:ext cx="3467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Touch switch, port 3,  ~0 or  ~1024 </a:t>
            </a:r>
            <a:endParaRPr lang="en-US" dirty="0"/>
          </a:p>
        </p:txBody>
      </p:sp>
      <p:sp>
        <p:nvSpPr>
          <p:cNvPr id="2063" name="TextBox 2062"/>
          <p:cNvSpPr txBox="1"/>
          <p:nvPr/>
        </p:nvSpPr>
        <p:spPr>
          <a:xfrm>
            <a:off x="649494" y="6330356"/>
            <a:ext cx="3921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sensor, port 5, 0-1024 (most light) </a:t>
            </a:r>
            <a:endParaRPr lang="en-US" dirty="0"/>
          </a:p>
        </p:txBody>
      </p:sp>
      <p:sp>
        <p:nvSpPr>
          <p:cNvPr id="2064" name="TextBox 2063"/>
          <p:cNvSpPr txBox="1"/>
          <p:nvPr/>
        </p:nvSpPr>
        <p:spPr>
          <a:xfrm>
            <a:off x="3159735" y="5039464"/>
            <a:ext cx="1758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Ultrasonic</a:t>
            </a:r>
          </a:p>
          <a:p>
            <a:r>
              <a:rPr lang="en-US" dirty="0" smtClean="0"/>
              <a:t>0-200 (farthest)  </a:t>
            </a:r>
            <a:endParaRPr lang="en-US" dirty="0"/>
          </a:p>
        </p:txBody>
      </p:sp>
      <p:pic>
        <p:nvPicPr>
          <p:cNvPr id="206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5"/>
          <a:stretch/>
        </p:blipFill>
        <p:spPr bwMode="auto">
          <a:xfrm>
            <a:off x="7090425" y="1880014"/>
            <a:ext cx="2159424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22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H</a:t>
            </a:r>
            <a:r>
              <a:rPr lang="en-US" sz="4000" dirty="0" smtClean="0"/>
              <a:t>ow to analyze sensor values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7086600" cy="685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 smtClean="0"/>
              <a:t>Example of how to analyze infrared sensor values…. 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" y="1785938"/>
            <a:ext cx="88392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1785938"/>
            <a:ext cx="4800600" cy="500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0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Sensor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23" y="1219200"/>
            <a:ext cx="878185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1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9" y="-152400"/>
            <a:ext cx="8991600" cy="1143000"/>
          </a:xfrm>
        </p:spPr>
        <p:txBody>
          <a:bodyPr>
            <a:noAutofit/>
          </a:bodyPr>
          <a:lstStyle/>
          <a:p>
            <a:r>
              <a:rPr lang="en-US" sz="2600" dirty="0" smtClean="0"/>
              <a:t>Program to follow a line and stop if something gets in the way</a:t>
            </a:r>
            <a:br>
              <a:rPr lang="en-US" sz="2600" dirty="0" smtClean="0"/>
            </a:br>
            <a:r>
              <a:rPr lang="en-US" sz="2600" i="1" dirty="0" smtClean="0">
                <a:solidFill>
                  <a:srgbClr val="0070C0"/>
                </a:solidFill>
              </a:rPr>
              <a:t>Uses two Infrared Sensors and the Ultrasonic Sensor  </a:t>
            </a:r>
            <a:endParaRPr lang="en-US" sz="2600" i="1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2" y="790575"/>
            <a:ext cx="6696075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40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099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Today’s and next week’s Program Challenge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115" y="1013618"/>
            <a:ext cx="5926086" cy="4221163"/>
          </a:xfrm>
        </p:spPr>
        <p:txBody>
          <a:bodyPr>
            <a:noAutofit/>
          </a:bodyPr>
          <a:lstStyle/>
          <a:p>
            <a:r>
              <a:rPr lang="en-US" sz="2400" dirty="0" smtClean="0"/>
              <a:t>Write and execute a program that runs a robot around the path shown at least 4 times in 3 minutes or less. </a:t>
            </a:r>
          </a:p>
          <a:p>
            <a:r>
              <a:rPr lang="en-US" sz="2400" dirty="0"/>
              <a:t>Bonus </a:t>
            </a:r>
            <a:r>
              <a:rPr lang="en-US" sz="2400" dirty="0" smtClean="0"/>
              <a:t>points if robot </a:t>
            </a:r>
            <a:r>
              <a:rPr lang="en-US" sz="2400" dirty="0"/>
              <a:t>stops if an obstacle is put </a:t>
            </a:r>
            <a:r>
              <a:rPr lang="en-US" sz="2400" dirty="0" smtClean="0"/>
              <a:t>in its </a:t>
            </a:r>
            <a:r>
              <a:rPr lang="en-US" sz="2400" dirty="0"/>
              <a:t>path and </a:t>
            </a:r>
            <a:r>
              <a:rPr lang="en-US" sz="2400" dirty="0" smtClean="0"/>
              <a:t>robot restarts </a:t>
            </a:r>
            <a:r>
              <a:rPr lang="en-US" sz="2400" dirty="0"/>
              <a:t>if object is </a:t>
            </a:r>
            <a:r>
              <a:rPr lang="en-US" sz="2400" dirty="0" smtClean="0"/>
              <a:t>removed</a:t>
            </a:r>
          </a:p>
          <a:p>
            <a:r>
              <a:rPr lang="en-US" sz="2400" dirty="0"/>
              <a:t>Contest will be held </a:t>
            </a:r>
            <a:r>
              <a:rPr lang="en-US" sz="2400" dirty="0" smtClean="0"/>
              <a:t>beginning 30 </a:t>
            </a:r>
            <a:r>
              <a:rPr lang="en-US" sz="2400" dirty="0"/>
              <a:t>minutes into your next week’s </a:t>
            </a:r>
            <a:r>
              <a:rPr lang="en-US" sz="2400" dirty="0" smtClean="0"/>
              <a:t>class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Today – Develop and write on journal forms your overall strategy to win the challenge assumptions, questions and tests you need to perform to ensure your strategy &amp; program works 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Winning group(s) gets choice of snacks</a:t>
            </a:r>
          </a:p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6759423" y="1687446"/>
            <a:ext cx="1905000" cy="16002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77264" y="1772756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3’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853344" y="2254456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3’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530616" y="1456613"/>
            <a:ext cx="2380128" cy="206451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577264" y="930325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4’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069338" y="1919098"/>
            <a:ext cx="379184" cy="31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4’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6609141" y="1569589"/>
            <a:ext cx="2227172" cy="187533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6396144" y="3140125"/>
            <a:ext cx="457200" cy="533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396144" y="3548742"/>
            <a:ext cx="1812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 – finish line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609141" y="5478943"/>
            <a:ext cx="2123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The two hour house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530615" y="4343400"/>
            <a:ext cx="2440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What can be done with proper planning and teamwork: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83185" y="5848275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hlinkClick r:id="rId3"/>
              </a:rPr>
              <a:t>Pharmadule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448522" y="6217607"/>
            <a:ext cx="24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hlinkClick r:id="rId4"/>
              </a:rPr>
              <a:t>Pharmadule</a:t>
            </a:r>
            <a:r>
              <a:rPr lang="en-US" dirty="0" smtClean="0">
                <a:hlinkClick r:id="rId4"/>
              </a:rPr>
              <a:t> project 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33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099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Program Challenge Scoring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1239"/>
            <a:ext cx="7097100" cy="4221163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Today’s strategy and journaling session worth up to 30 points.  Elements judged include: </a:t>
            </a:r>
            <a:endParaRPr lang="en-US" sz="1800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FF0000"/>
                </a:solidFill>
              </a:rPr>
              <a:t>Approach to programing and team organization (up to 15 points if written clearly and program should work)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FF0000"/>
                </a:solidFill>
              </a:rPr>
              <a:t>List of people on the team and their roles and responsibilities (5 points)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FF0000"/>
                </a:solidFill>
              </a:rPr>
              <a:t>Things you need to test to ensure success and how you will test them (10 points) </a:t>
            </a:r>
          </a:p>
          <a:p>
            <a:r>
              <a:rPr lang="en-US" sz="2000" dirty="0" smtClean="0"/>
              <a:t>Write a program that runs a robot around the path shown at least 4 times in 3 minutes or less.  Total possible:  60 points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-15 points for each lap less than 4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-2 point each time the robot completely crosses either the inside or side boundary marked with blue painter’s tape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- 1 point for each 10 seconds longer than 3 minutes</a:t>
            </a:r>
          </a:p>
          <a:p>
            <a:r>
              <a:rPr lang="en-US" sz="2400" dirty="0" smtClean="0"/>
              <a:t>Bonus points - Robot stops if an obstacle is put into its path and restarts if object is removed –20 points </a:t>
            </a:r>
          </a:p>
          <a:p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6900859" y="914401"/>
            <a:ext cx="1957837" cy="2308778"/>
            <a:chOff x="5965770" y="914400"/>
            <a:chExt cx="2797230" cy="2987749"/>
          </a:xfrm>
        </p:grpSpPr>
        <p:sp>
          <p:nvSpPr>
            <p:cNvPr id="4" name="Rectangle 3"/>
            <p:cNvSpPr/>
            <p:nvPr/>
          </p:nvSpPr>
          <p:spPr>
            <a:xfrm>
              <a:off x="6611679" y="1671521"/>
              <a:ext cx="1905000" cy="16002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429520" y="1756831"/>
              <a:ext cx="417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3’</a:t>
              </a:r>
              <a:endParaRPr lang="en-US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705600" y="2238531"/>
              <a:ext cx="417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3’</a:t>
              </a:r>
              <a:endParaRPr lang="en-US" sz="2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382872" y="1440688"/>
              <a:ext cx="2380128" cy="2064512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29520" y="914400"/>
              <a:ext cx="417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4’</a:t>
              </a:r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65770" y="2238532"/>
              <a:ext cx="417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4’</a:t>
              </a:r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61397" y="1553664"/>
              <a:ext cx="2227172" cy="1875335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6248400" y="3124200"/>
              <a:ext cx="457200" cy="533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248400" y="3532817"/>
              <a:ext cx="1812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Start – finish line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2964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2726</TotalTime>
  <Words>763</Words>
  <Application>Microsoft Office PowerPoint</Application>
  <PresentationFormat>On-screen Show (4:3)</PresentationFormat>
  <Paragraphs>83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Intro to Robotics Week 5</vt:lpstr>
      <vt:lpstr>Last week’s learning points  </vt:lpstr>
      <vt:lpstr>Sensors &amp; LEDs </vt:lpstr>
      <vt:lpstr>Reading sensor values </vt:lpstr>
      <vt:lpstr>How to analyze sensor values </vt:lpstr>
      <vt:lpstr>Sensor Commands</vt:lpstr>
      <vt:lpstr>Program to follow a line and stop if something gets in the way Uses two Infrared Sensors and the Ultrasonic Sensor  </vt:lpstr>
      <vt:lpstr>Today’s and next week’s Program Challenge</vt:lpstr>
      <vt:lpstr>Program Challenge Scoring </vt:lpstr>
      <vt:lpstr>Program to run robot in a straight line </vt:lpstr>
      <vt:lpstr>Program to run robot in a polygon route many times  </vt:lpstr>
      <vt:lpstr>Strategy Statement &amp; Journaling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Robotics</dc:title>
  <dc:creator>Bill's laptop</dc:creator>
  <cp:lastModifiedBy>Bill's laptop</cp:lastModifiedBy>
  <cp:revision>177</cp:revision>
  <cp:lastPrinted>2019-04-22T14:33:34Z</cp:lastPrinted>
  <dcterms:created xsi:type="dcterms:W3CDTF">2019-02-06T17:13:25Z</dcterms:created>
  <dcterms:modified xsi:type="dcterms:W3CDTF">2019-04-22T20:07:57Z</dcterms:modified>
</cp:coreProperties>
</file>