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2" r:id="rId3"/>
    <p:sldId id="258" r:id="rId4"/>
    <p:sldId id="284" r:id="rId5"/>
    <p:sldId id="261" r:id="rId6"/>
    <p:sldId id="277" r:id="rId7"/>
    <p:sldId id="278" r:id="rId8"/>
    <p:sldId id="279" r:id="rId9"/>
    <p:sldId id="280" r:id="rId10"/>
    <p:sldId id="281" r:id="rId11"/>
    <p:sldId id="283" r:id="rId12"/>
    <p:sldId id="275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handoutView">
  <p:normalViewPr>
    <p:restoredLeft sz="16069" autoAdjust="0"/>
    <p:restoredTop sz="94660"/>
  </p:normalViewPr>
  <p:slideViewPr>
    <p:cSldViewPr>
      <p:cViewPr>
        <p:scale>
          <a:sx n="90" d="100"/>
          <a:sy n="90" d="100"/>
        </p:scale>
        <p:origin x="-1584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120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dirty="0" smtClean="0"/>
              <a:t>Fox </a:t>
            </a:r>
            <a:r>
              <a:rPr lang="en-US" dirty="0" smtClean="0"/>
              <a:t>9 April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8C96DB3-F5ED-4DA6-8036-F1DF3878D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13275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1CA2A2E-250A-4ABA-9CF8-9F1637DFD8BF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mtClean="0"/>
              <a:t>Fox 18 March 2019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1AABEEA-66D1-4510-A5E6-4F8AC62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51069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7DA8-8AB0-4D37-B056-8BC212607A80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421D-7DD3-4AA3-8F09-77404DB60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136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1DD15-1095-46AA-8C3E-AE0700CD468A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421D-7DD3-4AA3-8F09-77404DB60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026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D03E-7BB8-476B-A95A-A7208F70CDED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421D-7DD3-4AA3-8F09-77404DB60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26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D1160-9820-411F-B837-50DA5DEB7AF2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421D-7DD3-4AA3-8F09-77404DB60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951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9980-219B-41E0-8D0F-C113E707E3E5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421D-7DD3-4AA3-8F09-77404DB60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913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04EA-FE34-45C2-B0B6-0D32A7B86C1F}" type="datetime1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421D-7DD3-4AA3-8F09-77404DB60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179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B13-982A-4006-B48C-12AEA346E48F}" type="datetime1">
              <a:rPr lang="en-US" smtClean="0"/>
              <a:t>4/9/2019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421D-7DD3-4AA3-8F09-77404DB60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720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2D54-F186-4382-9917-33C9069FF308}" type="datetime1">
              <a:rPr lang="en-US" smtClean="0"/>
              <a:t>4/9/2019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421D-7DD3-4AA3-8F09-77404DB60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52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965F5-9FD5-4E0F-A53A-2963ECDA1D09}" type="datetime1">
              <a:rPr lang="en-US" smtClean="0"/>
              <a:t>4/9/2019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421D-7DD3-4AA3-8F09-77404DB60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70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6469-66DF-4B83-ABE9-779B97DEC8D0}" type="datetime1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421D-7DD3-4AA3-8F09-77404DB60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1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9C832-215A-408D-975B-88750C95F978}" type="datetime1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421D-7DD3-4AA3-8F09-77404DB60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46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E4ABA-B46F-4A6C-9F8B-9A5B3C01C1E0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7421D-7DD3-4AA3-8F09-77404DB60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16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838200"/>
            <a:ext cx="3276600" cy="2743200"/>
          </a:xfrm>
        </p:spPr>
        <p:txBody>
          <a:bodyPr/>
          <a:lstStyle/>
          <a:p>
            <a:r>
              <a:rPr lang="en-US" dirty="0" smtClean="0"/>
              <a:t>Intro to Robotics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99773"/>
            <a:ext cx="5591175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80976" y="2990219"/>
            <a:ext cx="1274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Week 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9023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/>
          <a:lstStyle/>
          <a:p>
            <a:r>
              <a:rPr lang="en-US" dirty="0"/>
              <a:t>Key learning points from </a:t>
            </a:r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You now know how to…</a:t>
            </a:r>
          </a:p>
          <a:p>
            <a:pPr lvl="1"/>
            <a:r>
              <a:rPr lang="en-US" dirty="0"/>
              <a:t>use the power command to change motor speed </a:t>
            </a:r>
          </a:p>
          <a:p>
            <a:pPr lvl="1"/>
            <a:r>
              <a:rPr lang="en-US" dirty="0" smtClean="0"/>
              <a:t>adjust for differences in motor speed using software so that both motor run the same actual speed 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 the “this way” and “that way” commands </a:t>
            </a:r>
            <a:endParaRPr lang="en-US" dirty="0"/>
          </a:p>
        </p:txBody>
      </p:sp>
      <p:pic>
        <p:nvPicPr>
          <p:cNvPr id="4098" name="Picture 2" descr="C:\Users\CE User\AppData\Local\Microsoft\Windows\Temporary Internet Files\Content.IE5\8S6DPJ18\smiley-face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410200"/>
            <a:ext cx="1295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498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Back-up slides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077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Key learning points from week 1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358" y="914400"/>
            <a:ext cx="88392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STEM careers can lead to high paying jobs</a:t>
            </a:r>
          </a:p>
          <a:p>
            <a:r>
              <a:rPr lang="en-US" sz="2400" dirty="0" smtClean="0"/>
              <a:t>Lots of students are enjoying building robots and competing</a:t>
            </a:r>
          </a:p>
          <a:p>
            <a:r>
              <a:rPr lang="en-US" sz="2400" dirty="0" smtClean="0"/>
              <a:t>Journaling </a:t>
            </a:r>
            <a:r>
              <a:rPr lang="en-US" sz="2400" dirty="0"/>
              <a:t>and Peer Assisted Reflection </a:t>
            </a:r>
            <a:r>
              <a:rPr lang="en-US" sz="2400" dirty="0" smtClean="0"/>
              <a:t>is a normal STEM expectation and is required for this class</a:t>
            </a:r>
          </a:p>
          <a:p>
            <a:r>
              <a:rPr lang="en-US" sz="2400" dirty="0" smtClean="0"/>
              <a:t>The Robot’s “Brain” is a computer that has inputs to collect sensor information (like how close it is to an obstacle) and outputs to drive things like motors</a:t>
            </a:r>
          </a:p>
          <a:p>
            <a:r>
              <a:rPr lang="en-US" sz="2400" dirty="0" smtClean="0"/>
              <a:t>Programing can be very simple using graphical images linked together in a sequence to make an robot behave in a certain way</a:t>
            </a:r>
          </a:p>
          <a:p>
            <a:r>
              <a:rPr lang="en-US" sz="2400" dirty="0" smtClean="0"/>
              <a:t>Programs are developed and compiled on a laptop or tablet and uploaded to the “brain” via Bluetooth</a:t>
            </a:r>
          </a:p>
          <a:p>
            <a:r>
              <a:rPr lang="en-US" sz="2400" dirty="0" smtClean="0"/>
              <a:t>DC motors can go forward or reverse based on polarity and they can speed up or down based on voltage</a:t>
            </a:r>
          </a:p>
          <a:p>
            <a:r>
              <a:rPr lang="en-US" sz="2400" dirty="0" smtClean="0"/>
              <a:t>Servo motors are used for things like arm movements.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033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/>
          <a:lstStyle/>
          <a:p>
            <a:r>
              <a:rPr lang="en-US" dirty="0"/>
              <a:t>Key learning points from </a:t>
            </a:r>
            <a:r>
              <a:rPr lang="en-US" dirty="0" smtClean="0"/>
              <a:t>last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You now know how to…</a:t>
            </a:r>
          </a:p>
          <a:p>
            <a:pPr lvl="1"/>
            <a:r>
              <a:rPr lang="en-US" dirty="0" smtClean="0"/>
              <a:t>Write and save programs using Cortex software</a:t>
            </a:r>
          </a:p>
          <a:p>
            <a:pPr lvl="1"/>
            <a:r>
              <a:rPr lang="en-US" dirty="0" smtClean="0"/>
              <a:t>Compile and up-load programs to the “brain”; then run them</a:t>
            </a:r>
          </a:p>
          <a:p>
            <a:pPr lvl="1"/>
            <a:r>
              <a:rPr lang="en-US" dirty="0" smtClean="0"/>
              <a:t>Know several motor control commands and how to use them</a:t>
            </a:r>
          </a:p>
          <a:p>
            <a:pPr lvl="1"/>
            <a:r>
              <a:rPr lang="en-US" dirty="0" smtClean="0"/>
              <a:t>11</a:t>
            </a:r>
            <a:r>
              <a:rPr lang="en-US" baseline="30000" dirty="0" smtClean="0"/>
              <a:t>th</a:t>
            </a:r>
            <a:r>
              <a:rPr lang="en-US" dirty="0" smtClean="0"/>
              <a:t> /12</a:t>
            </a:r>
            <a:r>
              <a:rPr lang="en-US" baseline="30000" dirty="0" smtClean="0"/>
              <a:t>th</a:t>
            </a:r>
            <a:r>
              <a:rPr lang="en-US" dirty="0" smtClean="0"/>
              <a:t> Grade - Know how to adjust for differences in motor speed using software so that both motor run the same actual speed </a:t>
            </a:r>
            <a:endParaRPr lang="en-US" dirty="0"/>
          </a:p>
        </p:txBody>
      </p:sp>
      <p:pic>
        <p:nvPicPr>
          <p:cNvPr id="4098" name="Picture 2" descr="C:\Users\CE User\AppData\Local\Microsoft\Windows\Temporary Internet Files\Content.IE5\8S6DPJ18\smiley-face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410200"/>
            <a:ext cx="1295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691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Today’s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5943600" cy="4525963"/>
          </a:xfrm>
        </p:spPr>
        <p:txBody>
          <a:bodyPr>
            <a:no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Anyone who has not used Cortex software to write, compile, and upload motor control programs needs to write a program that runs motor </a:t>
            </a:r>
            <a:r>
              <a:rPr lang="en-US" sz="2400" dirty="0"/>
              <a:t>A for 3 seconds and then </a:t>
            </a:r>
            <a:r>
              <a:rPr lang="en-US" sz="2400" dirty="0" smtClean="0"/>
              <a:t>reverses </a:t>
            </a:r>
            <a:r>
              <a:rPr lang="en-US" sz="2400" dirty="0"/>
              <a:t>motor A for 3 </a:t>
            </a:r>
            <a:r>
              <a:rPr lang="en-US" sz="2400" dirty="0" smtClean="0"/>
              <a:t>seconds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r>
              <a:rPr lang="en-US" sz="2400" dirty="0" smtClean="0"/>
              <a:t>Any group who has not used the motor command “set power”                       needs to write a program to run motor A exactly 3 revolutions and then motor B exactly 3 revolutions. </a:t>
            </a:r>
            <a:r>
              <a:rPr lang="en-US" sz="2400" i="1" dirty="0">
                <a:solidFill>
                  <a:srgbClr val="FF0000"/>
                </a:solidFill>
              </a:rPr>
              <a:t>Is the value that was used for motor A lesser (&lt;), greater (&gt;) or equal (=) to the value used in motor B for the same result?  Write your answer in your journal.</a:t>
            </a:r>
          </a:p>
          <a:p>
            <a:endParaRPr lang="en-US" sz="2400" dirty="0" smtClean="0"/>
          </a:p>
        </p:txBody>
      </p:sp>
      <p:pic>
        <p:nvPicPr>
          <p:cNvPr id="1026" name="Picture 2" descr="C:\Users\CE User\AppData\Local\Microsoft\Windows\Temporary Internet Files\Content.IE5\XEX62G3I\shockfac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5886450"/>
            <a:ext cx="1079500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5" t="4186" r="66142" b="2419"/>
          <a:stretch/>
        </p:blipFill>
        <p:spPr bwMode="auto">
          <a:xfrm>
            <a:off x="6248400" y="608902"/>
            <a:ext cx="2799033" cy="3353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996069"/>
            <a:ext cx="15811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235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to program with the “this way” and “that way” commands </a:t>
            </a:r>
          </a:p>
          <a:p>
            <a:r>
              <a:rPr lang="en-US" dirty="0" smtClean="0"/>
              <a:t>Start building a robot </a:t>
            </a:r>
            <a:r>
              <a:rPr lang="en-US" sz="2000" dirty="0" smtClean="0"/>
              <a:t>(pages 51-64 of the student guide)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794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266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Don’t forget to Journal!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2117" y="1447800"/>
            <a:ext cx="38862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An example of a possible journal entry:</a:t>
            </a:r>
          </a:p>
          <a:p>
            <a:pPr lvl="1"/>
            <a:r>
              <a:rPr lang="en-US" sz="2000" dirty="0" smtClean="0"/>
              <a:t>Your question might be “what number do I input to get 3 seconds of run time?” </a:t>
            </a:r>
          </a:p>
          <a:p>
            <a:pPr lvl="1"/>
            <a:r>
              <a:rPr lang="en-US" sz="2000" dirty="0" smtClean="0"/>
              <a:t>State your assumption / hypothesis, e.g. 3 ,30, ? </a:t>
            </a:r>
          </a:p>
          <a:p>
            <a:pPr lvl="1"/>
            <a:r>
              <a:rPr lang="en-US" sz="2000" dirty="0" smtClean="0"/>
              <a:t>Your experiment might be to enter your assumption into the program you write</a:t>
            </a:r>
          </a:p>
          <a:p>
            <a:pPr lvl="1"/>
            <a:r>
              <a:rPr lang="en-US" sz="2000" dirty="0" smtClean="0"/>
              <a:t>What was your results?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66800"/>
            <a:ext cx="44577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53000" y="5252484"/>
            <a:ext cx="403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FF0000"/>
                </a:solidFill>
              </a:rPr>
              <a:t>It is an expectation of this class that you will keep a journal with daily updates</a:t>
            </a:r>
            <a:endParaRPr lang="en-US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19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Project 2 – Using “this way”, “that way” and “set power”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4221163"/>
          </a:xfrm>
        </p:spPr>
        <p:txBody>
          <a:bodyPr>
            <a:noAutofit/>
          </a:bodyPr>
          <a:lstStyle/>
          <a:p>
            <a:r>
              <a:rPr lang="en-US" sz="2800" dirty="0" smtClean="0"/>
              <a:t>Motors default to: </a:t>
            </a:r>
          </a:p>
          <a:p>
            <a:pPr lvl="1"/>
            <a:r>
              <a:rPr lang="en-US" sz="2400" dirty="0" smtClean="0"/>
              <a:t>the direction known as “this way”</a:t>
            </a:r>
          </a:p>
          <a:p>
            <a:pPr lvl="1"/>
            <a:r>
              <a:rPr lang="en-US" sz="2400" dirty="0" smtClean="0"/>
              <a:t>100% power. (As you found out in the last challenge, that amount of rotation might vary between motors.)</a:t>
            </a:r>
          </a:p>
          <a:p>
            <a:r>
              <a:rPr lang="en-US" sz="2800" dirty="0"/>
              <a:t>SET PWR, THIS WAY, </a:t>
            </a:r>
            <a:r>
              <a:rPr lang="en-US" sz="2800" dirty="0" smtClean="0"/>
              <a:t>&amp; </a:t>
            </a:r>
            <a:r>
              <a:rPr lang="en-US" sz="2800" dirty="0"/>
              <a:t>THAT WAY are all global </a:t>
            </a:r>
            <a:r>
              <a:rPr lang="en-US" sz="2800" dirty="0" smtClean="0"/>
              <a:t>commands.  </a:t>
            </a:r>
          </a:p>
          <a:p>
            <a:pPr marL="457200" lvl="1" indent="0">
              <a:buNone/>
            </a:pPr>
            <a:r>
              <a:rPr lang="en-US" sz="2400" i="1" dirty="0" smtClean="0"/>
              <a:t>This </a:t>
            </a:r>
            <a:r>
              <a:rPr lang="en-US" sz="2400" i="1" dirty="0"/>
              <a:t>means that once you use them, they </a:t>
            </a:r>
            <a:r>
              <a:rPr lang="en-US" sz="2400" i="1" dirty="0" smtClean="0"/>
              <a:t>are true </a:t>
            </a:r>
            <a:r>
              <a:rPr lang="en-US" sz="2400" i="1" dirty="0"/>
              <a:t>for the rest of the program unless otherwise stated</a:t>
            </a:r>
            <a:r>
              <a:rPr lang="en-US" sz="2400" i="1" dirty="0" smtClean="0"/>
              <a:t>.</a:t>
            </a:r>
          </a:p>
          <a:p>
            <a:r>
              <a:rPr lang="en-US" sz="2800" dirty="0"/>
              <a:t>All other commands are known as local commands because once they are used in </a:t>
            </a:r>
            <a:r>
              <a:rPr lang="en-US" sz="2800" dirty="0" smtClean="0"/>
              <a:t>a program</a:t>
            </a:r>
            <a:r>
              <a:rPr lang="en-US" sz="2800" dirty="0"/>
              <a:t>, they are no longer true. </a:t>
            </a:r>
            <a:endParaRPr lang="en-US" sz="2800" dirty="0" smtClean="0"/>
          </a:p>
          <a:p>
            <a:pPr marL="457200" lvl="1" indent="0">
              <a:buNone/>
            </a:pPr>
            <a:r>
              <a:rPr lang="en-US" sz="2400" i="1" dirty="0" smtClean="0"/>
              <a:t>For </a:t>
            </a:r>
            <a:r>
              <a:rPr lang="en-US" sz="2400" i="1" dirty="0"/>
              <a:t>example, if BEEP or WAIT are part of a program, once they perform </a:t>
            </a:r>
            <a:r>
              <a:rPr lang="en-US" sz="2400" i="1" dirty="0" smtClean="0"/>
              <a:t>their function </a:t>
            </a:r>
            <a:r>
              <a:rPr lang="en-US" sz="2400" i="1" dirty="0"/>
              <a:t>(or that moment of the program has passed) they no longer play a role in that program.</a:t>
            </a:r>
          </a:p>
        </p:txBody>
      </p:sp>
    </p:spTree>
    <p:extLst>
      <p:ext uri="{BB962C8B-B14F-4D97-AF65-F5344CB8AC3E}">
        <p14:creationId xmlns:p14="http://schemas.microsoft.com/office/powerpoint/2010/main" val="45497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839200" cy="685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Program using “this way” and “set </a:t>
            </a:r>
            <a:r>
              <a:rPr lang="en-US" sz="3600" dirty="0" err="1" smtClean="0"/>
              <a:t>pwr</a:t>
            </a:r>
            <a:r>
              <a:rPr lang="en-US" sz="3600" dirty="0" smtClean="0"/>
              <a:t>”</a:t>
            </a:r>
            <a:endParaRPr lang="en-US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94378"/>
            <a:ext cx="8355986" cy="6126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44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Program using “this way” and “that way”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74" y="1600200"/>
            <a:ext cx="7924800" cy="450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650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dirty="0" smtClean="0"/>
              <a:t>Challenge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Using the motor testing station, create programs to do the following:</a:t>
            </a:r>
          </a:p>
          <a:p>
            <a:pPr lvl="1"/>
            <a:r>
              <a:rPr lang="en-US" dirty="0" smtClean="0"/>
              <a:t>Program 6 - Make </a:t>
            </a:r>
            <a:r>
              <a:rPr lang="en-US" dirty="0"/>
              <a:t>motors A and B simultaneously run THIS WAY for 5 seconds and then </a:t>
            </a:r>
            <a:r>
              <a:rPr lang="en-US" dirty="0" smtClean="0"/>
              <a:t>run THAT </a:t>
            </a:r>
            <a:r>
              <a:rPr lang="en-US" dirty="0"/>
              <a:t>WAY for 5 seconds.</a:t>
            </a:r>
          </a:p>
          <a:p>
            <a:pPr lvl="1"/>
            <a:r>
              <a:rPr lang="en-US" dirty="0" smtClean="0"/>
              <a:t>Program 7 - Make </a:t>
            </a:r>
            <a:r>
              <a:rPr lang="en-US" dirty="0"/>
              <a:t>motors A and B simultaneously run in opposite directions for 5 seconds and then </a:t>
            </a:r>
            <a:r>
              <a:rPr lang="en-US" dirty="0" smtClean="0"/>
              <a:t>both switch </a:t>
            </a:r>
            <a:r>
              <a:rPr lang="en-US" dirty="0"/>
              <a:t>for another 5 seconds.</a:t>
            </a:r>
          </a:p>
          <a:p>
            <a:pPr lvl="1"/>
            <a:r>
              <a:rPr lang="en-US" dirty="0" smtClean="0"/>
              <a:t>Program 8 – create a program to run both motor in the same direction and experiment </a:t>
            </a:r>
            <a:r>
              <a:rPr lang="en-US" dirty="0"/>
              <a:t>with the SET PWR command on motors A and B. Adjust the percentage of </a:t>
            </a:r>
            <a:r>
              <a:rPr lang="en-US" dirty="0" smtClean="0"/>
              <a:t>power until </a:t>
            </a:r>
            <a:r>
              <a:rPr lang="en-US" dirty="0"/>
              <a:t>both motors to run at the same speed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		Be sure to Journal what you found out!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92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1462</TotalTime>
  <Words>755</Words>
  <Application>Microsoft Office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Intro to Robotics</vt:lpstr>
      <vt:lpstr>Key learning points from last week</vt:lpstr>
      <vt:lpstr>Today’s Activities</vt:lpstr>
      <vt:lpstr>Today’s Activities</vt:lpstr>
      <vt:lpstr>Don’t forget to Journal!</vt:lpstr>
      <vt:lpstr>Project 2 – Using “this way”, “that way” and “set power” commands</vt:lpstr>
      <vt:lpstr>Program using “this way” and “set pwr”</vt:lpstr>
      <vt:lpstr>Program using “this way” and “that way” </vt:lpstr>
      <vt:lpstr>Challenge 2</vt:lpstr>
      <vt:lpstr>Key learning points from today</vt:lpstr>
      <vt:lpstr>Back-up slides </vt:lpstr>
      <vt:lpstr>Key learning points from week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Robotics</dc:title>
  <dc:creator>Bill's laptop</dc:creator>
  <cp:lastModifiedBy>Bill's laptop</cp:lastModifiedBy>
  <cp:revision>101</cp:revision>
  <cp:lastPrinted>2019-03-30T19:13:19Z</cp:lastPrinted>
  <dcterms:created xsi:type="dcterms:W3CDTF">2019-02-06T17:13:25Z</dcterms:created>
  <dcterms:modified xsi:type="dcterms:W3CDTF">2019-04-09T12:23:43Z</dcterms:modified>
</cp:coreProperties>
</file>