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8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2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3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1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5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4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0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8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57DCB-48EB-43DB-8AC4-4B5CCD223E8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B9255-29E2-40A5-9ED9-2A3072741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1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8535" y="609600"/>
            <a:ext cx="225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Questions/Hypothesis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0146" y="2648945"/>
            <a:ext cx="2012054" cy="66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Tests/Experiments Performed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72584" y="2651584"/>
            <a:ext cx="905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5750" y="609600"/>
            <a:ext cx="6343650" cy="812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68382" y="2514600"/>
            <a:ext cx="6343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04922" y="2514600"/>
            <a:ext cx="1321" cy="622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7051" y="208251"/>
            <a:ext cx="349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 name:__________________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00190" y="208251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 Name: ______________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Bill's laptop</dc:creator>
  <cp:lastModifiedBy>Bill's laptop</cp:lastModifiedBy>
  <cp:revision>4</cp:revision>
  <dcterms:created xsi:type="dcterms:W3CDTF">2019-01-20T18:52:45Z</dcterms:created>
  <dcterms:modified xsi:type="dcterms:W3CDTF">2019-01-20T19:03:06Z</dcterms:modified>
</cp:coreProperties>
</file>