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notesMasterIdLst>
    <p:notesMasterId r:id="rId3"/>
  </p:notesMasterIdLst>
  <p:sldIdLst>
    <p:sldId id="256" r:id="rId2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 Buedel" userId="a70531c01d6849a4" providerId="LiveId" clId="{7F4BBE94-EDD8-45BE-B0B0-588C533F3ED7}"/>
    <pc:docChg chg="modSld modNotesMaster">
      <pc:chgData name="Mary Buedel" userId="a70531c01d6849a4" providerId="LiveId" clId="{7F4BBE94-EDD8-45BE-B0B0-588C533F3ED7}" dt="2026-04-15T19:00:34.964" v="985" actId="20577"/>
      <pc:docMkLst>
        <pc:docMk/>
      </pc:docMkLst>
      <pc:sldChg chg="modSp mod modAnim">
        <pc:chgData name="Mary Buedel" userId="a70531c01d6849a4" providerId="LiveId" clId="{7F4BBE94-EDD8-45BE-B0B0-588C533F3ED7}" dt="2026-04-15T19:00:34.964" v="985" actId="20577"/>
        <pc:sldMkLst>
          <pc:docMk/>
          <pc:sldMk cId="1017589232" sldId="256"/>
        </pc:sldMkLst>
        <pc:spChg chg="mod">
          <ac:chgData name="Mary Buedel" userId="a70531c01d6849a4" providerId="LiveId" clId="{7F4BBE94-EDD8-45BE-B0B0-588C533F3ED7}" dt="2026-04-15T19:00:34.964" v="985" actId="20577"/>
          <ac:spMkLst>
            <pc:docMk/>
            <pc:sldMk cId="1017589232" sldId="256"/>
            <ac:spMk id="3" creationId="{2C21F585-BC5A-59BB-6FB0-C920503732A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DDC0123-C5AC-42E9-A407-03A0B81EC6C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85DF2310-749D-466E-AA13-9D801BA1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82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F2310-749D-466E-AA13-9D801BA10A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28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453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662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26896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67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8652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219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1835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56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21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09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29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35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4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73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6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3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53128-1F7A-495B-BC0C-D252347983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5025629-2EEB-43C9-8797-B66145162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745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  <p:sldLayoutId id="21474838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89C94-4CEA-B298-183F-A303E9A903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92397" y="1"/>
            <a:ext cx="9864105" cy="3849804"/>
          </a:xfrm>
        </p:spPr>
        <p:txBody>
          <a:bodyPr/>
          <a:lstStyle/>
          <a:p>
            <a:r>
              <a:rPr lang="en-US" dirty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21F585-BC5A-59BB-6FB0-C920503732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6950" y="669303"/>
            <a:ext cx="8462654" cy="5646656"/>
          </a:xfrm>
        </p:spPr>
        <p:txBody>
          <a:bodyPr/>
          <a:lstStyle/>
          <a:p>
            <a:pPr algn="ctr"/>
            <a:r>
              <a:rPr lang="en-US" dirty="0"/>
              <a:t>BEVERLY HILLS COMMUNITY YARD SALES </a:t>
            </a:r>
          </a:p>
          <a:p>
            <a:pPr algn="ctr"/>
            <a:r>
              <a:rPr lang="en-US" dirty="0"/>
              <a:t>SATURDAY, APRIL 25</a:t>
            </a:r>
          </a:p>
          <a:p>
            <a:pPr algn="ctr"/>
            <a:r>
              <a:rPr lang="en-US" dirty="0"/>
              <a:t>OPENING TIME 9:00 A.M.</a:t>
            </a:r>
          </a:p>
          <a:p>
            <a:pPr algn="ctr"/>
            <a:r>
              <a:rPr lang="en-US" dirty="0"/>
              <a:t>RAINDATE:  SUNDAY, APRIL 26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COME AND FIND A TREASURE OR TWO!!!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BEVERLY HILLS IS BOUNDED BY MORAVIA ROAD ON THE NORTH; </a:t>
            </a:r>
            <a:r>
              <a:rPr lang="en-US"/>
              <a:t>WEAVER AVENUE AT THE SOUTHERN </a:t>
            </a:r>
            <a:r>
              <a:rPr lang="en-US" dirty="0"/>
              <a:t>MOST POINT; HARFORD ROAD ON THE WEST AND HARCOURT ROAD TO THE EAST.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017589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</TotalTime>
  <Words>63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Mary Buedel</dc:creator>
  <cp:lastModifiedBy>Mary Buedel</cp:lastModifiedBy>
  <cp:revision>1</cp:revision>
  <cp:lastPrinted>2026-04-15T18:24:43Z</cp:lastPrinted>
  <dcterms:created xsi:type="dcterms:W3CDTF">2026-04-15T17:48:42Z</dcterms:created>
  <dcterms:modified xsi:type="dcterms:W3CDTF">2026-04-15T19:00:52Z</dcterms:modified>
</cp:coreProperties>
</file>