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Alice Italics" panose="020B0604020202020204" charset="0"/>
      <p:regular r:id="rId3"/>
    </p:embeddedFont>
    <p:embeddedFont>
      <p:font typeface="Lexend Deca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BECCA-8E04-4702-839A-364C4BE3F06D}" v="1" dt="2025-04-04T08:46:53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1956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36126" y="335808"/>
            <a:ext cx="6887748" cy="615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 i="1" spc="175">
                <a:solidFill>
                  <a:srgbClr val="282526"/>
                </a:solidFill>
                <a:latin typeface="Alice Italics"/>
                <a:ea typeface="Alice Italics"/>
                <a:cs typeface="Alice Italics"/>
                <a:sym typeface="Alice Italics"/>
              </a:rPr>
              <a:t>Weekly Meal Planner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336126" y="1265651"/>
            <a:ext cx="3275811" cy="378105"/>
            <a:chOff x="0" y="0"/>
            <a:chExt cx="1507826" cy="17403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507826" cy="174038"/>
            </a:xfrm>
            <a:custGeom>
              <a:avLst/>
              <a:gdLst/>
              <a:ahLst/>
              <a:cxnLst/>
              <a:rect l="l" t="t" r="r" b="b"/>
              <a:pathLst>
                <a:path w="1507826" h="174038">
                  <a:moveTo>
                    <a:pt x="0" y="0"/>
                  </a:moveTo>
                  <a:lnTo>
                    <a:pt x="1507826" y="0"/>
                  </a:lnTo>
                  <a:lnTo>
                    <a:pt x="1507826" y="174038"/>
                  </a:lnTo>
                  <a:lnTo>
                    <a:pt x="0" y="174038"/>
                  </a:lnTo>
                  <a:close/>
                </a:path>
              </a:pathLst>
            </a:custGeom>
            <a:solidFill>
              <a:srgbClr val="DDCECE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518293" y="1355644"/>
            <a:ext cx="2911477" cy="1885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sz="1200" spc="24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BREAKFASTS</a:t>
            </a:r>
          </a:p>
        </p:txBody>
      </p:sp>
      <p:grpSp>
        <p:nvGrpSpPr>
          <p:cNvPr id="6" name="Group 6"/>
          <p:cNvGrpSpPr/>
          <p:nvPr/>
        </p:nvGrpSpPr>
        <p:grpSpPr>
          <a:xfrm rot="-5400000">
            <a:off x="2058578" y="471124"/>
            <a:ext cx="250781" cy="2855937"/>
            <a:chOff x="0" y="0"/>
            <a:chExt cx="152400" cy="1735558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" name="Group 8"/>
          <p:cNvGrpSpPr/>
          <p:nvPr/>
        </p:nvGrpSpPr>
        <p:grpSpPr>
          <a:xfrm rot="-5400000">
            <a:off x="2058578" y="778409"/>
            <a:ext cx="250781" cy="2855937"/>
            <a:chOff x="0" y="0"/>
            <a:chExt cx="152400" cy="173555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" name="Group 10"/>
          <p:cNvGrpSpPr/>
          <p:nvPr/>
        </p:nvGrpSpPr>
        <p:grpSpPr>
          <a:xfrm rot="-5400000">
            <a:off x="2058578" y="1085694"/>
            <a:ext cx="250781" cy="2855937"/>
            <a:chOff x="0" y="0"/>
            <a:chExt cx="152400" cy="1735558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" name="Group 12"/>
          <p:cNvGrpSpPr/>
          <p:nvPr/>
        </p:nvGrpSpPr>
        <p:grpSpPr>
          <a:xfrm rot="-5400000">
            <a:off x="2058578" y="1392978"/>
            <a:ext cx="250781" cy="2855937"/>
            <a:chOff x="0" y="0"/>
            <a:chExt cx="152400" cy="1735558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" name="Group 14"/>
          <p:cNvGrpSpPr/>
          <p:nvPr/>
        </p:nvGrpSpPr>
        <p:grpSpPr>
          <a:xfrm rot="-5400000">
            <a:off x="2058578" y="1700263"/>
            <a:ext cx="250781" cy="2855937"/>
            <a:chOff x="0" y="0"/>
            <a:chExt cx="152400" cy="1735558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" name="Group 16"/>
          <p:cNvGrpSpPr/>
          <p:nvPr/>
        </p:nvGrpSpPr>
        <p:grpSpPr>
          <a:xfrm rot="-5400000">
            <a:off x="2058578" y="2007548"/>
            <a:ext cx="250781" cy="2855937"/>
            <a:chOff x="0" y="0"/>
            <a:chExt cx="152400" cy="173555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8"/>
          <p:cNvGrpSpPr/>
          <p:nvPr/>
        </p:nvGrpSpPr>
        <p:grpSpPr>
          <a:xfrm rot="-5400000">
            <a:off x="2058578" y="2314833"/>
            <a:ext cx="250781" cy="2855937"/>
            <a:chOff x="0" y="0"/>
            <a:chExt cx="152400" cy="1735558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336126" y="179749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1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36126" y="210735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2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36126" y="241721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3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36126" y="272707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4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336126" y="303693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5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336126" y="334679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6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336126" y="365665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7</a:t>
            </a:r>
          </a:p>
        </p:txBody>
      </p:sp>
      <p:grpSp>
        <p:nvGrpSpPr>
          <p:cNvPr id="27" name="Group 27"/>
          <p:cNvGrpSpPr/>
          <p:nvPr/>
        </p:nvGrpSpPr>
        <p:grpSpPr>
          <a:xfrm>
            <a:off x="3948063" y="1265651"/>
            <a:ext cx="3275811" cy="378105"/>
            <a:chOff x="0" y="0"/>
            <a:chExt cx="1507826" cy="174038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1507826" cy="174038"/>
            </a:xfrm>
            <a:custGeom>
              <a:avLst/>
              <a:gdLst/>
              <a:ahLst/>
              <a:cxnLst/>
              <a:rect l="l" t="t" r="r" b="b"/>
              <a:pathLst>
                <a:path w="1507826" h="174038">
                  <a:moveTo>
                    <a:pt x="0" y="0"/>
                  </a:moveTo>
                  <a:lnTo>
                    <a:pt x="1507826" y="0"/>
                  </a:lnTo>
                  <a:lnTo>
                    <a:pt x="1507826" y="174038"/>
                  </a:lnTo>
                  <a:lnTo>
                    <a:pt x="0" y="174038"/>
                  </a:lnTo>
                  <a:close/>
                </a:path>
              </a:pathLst>
            </a:custGeom>
            <a:solidFill>
              <a:srgbClr val="DDCECE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9" name="TextBox 29"/>
          <p:cNvSpPr txBox="1"/>
          <p:nvPr/>
        </p:nvSpPr>
        <p:spPr>
          <a:xfrm>
            <a:off x="4130230" y="1355644"/>
            <a:ext cx="2911477" cy="1885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sz="1200" spc="24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SNACKS</a:t>
            </a:r>
          </a:p>
        </p:txBody>
      </p:sp>
      <p:grpSp>
        <p:nvGrpSpPr>
          <p:cNvPr id="30" name="Group 30"/>
          <p:cNvGrpSpPr/>
          <p:nvPr/>
        </p:nvGrpSpPr>
        <p:grpSpPr>
          <a:xfrm rot="-5400000">
            <a:off x="5670515" y="471124"/>
            <a:ext cx="250781" cy="2855937"/>
            <a:chOff x="0" y="0"/>
            <a:chExt cx="152400" cy="1735558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" name="Group 32"/>
          <p:cNvGrpSpPr/>
          <p:nvPr/>
        </p:nvGrpSpPr>
        <p:grpSpPr>
          <a:xfrm rot="-5400000">
            <a:off x="5670515" y="778409"/>
            <a:ext cx="250781" cy="2855937"/>
            <a:chOff x="0" y="0"/>
            <a:chExt cx="152400" cy="1735558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4" name="Group 34"/>
          <p:cNvGrpSpPr/>
          <p:nvPr/>
        </p:nvGrpSpPr>
        <p:grpSpPr>
          <a:xfrm rot="-5400000">
            <a:off x="5670515" y="1085694"/>
            <a:ext cx="250781" cy="2855937"/>
            <a:chOff x="0" y="0"/>
            <a:chExt cx="152400" cy="1735558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6" name="Group 36"/>
          <p:cNvGrpSpPr/>
          <p:nvPr/>
        </p:nvGrpSpPr>
        <p:grpSpPr>
          <a:xfrm rot="-5400000">
            <a:off x="5670515" y="1392978"/>
            <a:ext cx="250781" cy="2855937"/>
            <a:chOff x="0" y="0"/>
            <a:chExt cx="152400" cy="1735558"/>
          </a:xfrm>
        </p:grpSpPr>
        <p:sp>
          <p:nvSpPr>
            <p:cNvPr id="37" name="Freeform 37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8" name="Group 38"/>
          <p:cNvGrpSpPr/>
          <p:nvPr/>
        </p:nvGrpSpPr>
        <p:grpSpPr>
          <a:xfrm rot="-5400000">
            <a:off x="5670515" y="1700263"/>
            <a:ext cx="250781" cy="2855937"/>
            <a:chOff x="0" y="0"/>
            <a:chExt cx="152400" cy="1735558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0" name="Group 40"/>
          <p:cNvGrpSpPr/>
          <p:nvPr/>
        </p:nvGrpSpPr>
        <p:grpSpPr>
          <a:xfrm rot="-5400000">
            <a:off x="5670515" y="2007548"/>
            <a:ext cx="250781" cy="2855937"/>
            <a:chOff x="0" y="0"/>
            <a:chExt cx="152400" cy="1735558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2" name="Group 42"/>
          <p:cNvGrpSpPr/>
          <p:nvPr/>
        </p:nvGrpSpPr>
        <p:grpSpPr>
          <a:xfrm rot="-5400000">
            <a:off x="5670515" y="2314833"/>
            <a:ext cx="250781" cy="2855937"/>
            <a:chOff x="0" y="0"/>
            <a:chExt cx="152400" cy="1735558"/>
          </a:xfrm>
        </p:grpSpPr>
        <p:sp>
          <p:nvSpPr>
            <p:cNvPr id="43" name="Freeform 43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" name="TextBox 44"/>
          <p:cNvSpPr txBox="1"/>
          <p:nvPr/>
        </p:nvSpPr>
        <p:spPr>
          <a:xfrm>
            <a:off x="3948063" y="179749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1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3948063" y="210735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3948063" y="241721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3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3948063" y="272707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4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3948063" y="303693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5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3948063" y="334679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6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3948063" y="3656653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7</a:t>
            </a:r>
          </a:p>
        </p:txBody>
      </p:sp>
      <p:grpSp>
        <p:nvGrpSpPr>
          <p:cNvPr id="51" name="Group 51"/>
          <p:cNvGrpSpPr/>
          <p:nvPr/>
        </p:nvGrpSpPr>
        <p:grpSpPr>
          <a:xfrm>
            <a:off x="336126" y="4002463"/>
            <a:ext cx="3275811" cy="378105"/>
            <a:chOff x="0" y="0"/>
            <a:chExt cx="1507826" cy="174038"/>
          </a:xfrm>
        </p:grpSpPr>
        <p:sp>
          <p:nvSpPr>
            <p:cNvPr id="52" name="Freeform 52"/>
            <p:cNvSpPr/>
            <p:nvPr/>
          </p:nvSpPr>
          <p:spPr>
            <a:xfrm>
              <a:off x="0" y="0"/>
              <a:ext cx="1507826" cy="174038"/>
            </a:xfrm>
            <a:custGeom>
              <a:avLst/>
              <a:gdLst/>
              <a:ahLst/>
              <a:cxnLst/>
              <a:rect l="l" t="t" r="r" b="b"/>
              <a:pathLst>
                <a:path w="1507826" h="174038">
                  <a:moveTo>
                    <a:pt x="0" y="0"/>
                  </a:moveTo>
                  <a:lnTo>
                    <a:pt x="1507826" y="0"/>
                  </a:lnTo>
                  <a:lnTo>
                    <a:pt x="1507826" y="174038"/>
                  </a:lnTo>
                  <a:lnTo>
                    <a:pt x="0" y="174038"/>
                  </a:lnTo>
                  <a:close/>
                </a:path>
              </a:pathLst>
            </a:custGeom>
            <a:solidFill>
              <a:srgbClr val="DDCECE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3948063" y="4002463"/>
            <a:ext cx="3275811" cy="378105"/>
            <a:chOff x="0" y="0"/>
            <a:chExt cx="1507826" cy="174038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507826" cy="174038"/>
            </a:xfrm>
            <a:custGeom>
              <a:avLst/>
              <a:gdLst/>
              <a:ahLst/>
              <a:cxnLst/>
              <a:rect l="l" t="t" r="r" b="b"/>
              <a:pathLst>
                <a:path w="1507826" h="174038">
                  <a:moveTo>
                    <a:pt x="0" y="0"/>
                  </a:moveTo>
                  <a:lnTo>
                    <a:pt x="1507826" y="0"/>
                  </a:lnTo>
                  <a:lnTo>
                    <a:pt x="1507826" y="174038"/>
                  </a:lnTo>
                  <a:lnTo>
                    <a:pt x="0" y="174038"/>
                  </a:lnTo>
                  <a:close/>
                </a:path>
              </a:pathLst>
            </a:custGeom>
            <a:solidFill>
              <a:srgbClr val="DDCECE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5" name="TextBox 55"/>
          <p:cNvSpPr txBox="1"/>
          <p:nvPr/>
        </p:nvSpPr>
        <p:spPr>
          <a:xfrm>
            <a:off x="518293" y="4092456"/>
            <a:ext cx="2911477" cy="1885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sz="1200" spc="24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LUNCHES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4130230" y="4092456"/>
            <a:ext cx="2911477" cy="1885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sz="1200" spc="24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GROCERY LIST</a:t>
            </a:r>
          </a:p>
        </p:txBody>
      </p:sp>
      <p:grpSp>
        <p:nvGrpSpPr>
          <p:cNvPr id="57" name="Group 57"/>
          <p:cNvGrpSpPr/>
          <p:nvPr/>
        </p:nvGrpSpPr>
        <p:grpSpPr>
          <a:xfrm rot="-5400000">
            <a:off x="1327131" y="3939384"/>
            <a:ext cx="250781" cy="1393042"/>
            <a:chOff x="0" y="0"/>
            <a:chExt cx="152400" cy="846555"/>
          </a:xfrm>
        </p:grpSpPr>
        <p:sp>
          <p:nvSpPr>
            <p:cNvPr id="58" name="Freeform 58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9" name="Group 59"/>
          <p:cNvGrpSpPr/>
          <p:nvPr/>
        </p:nvGrpSpPr>
        <p:grpSpPr>
          <a:xfrm rot="-5400000">
            <a:off x="2790025" y="3939384"/>
            <a:ext cx="250781" cy="1393042"/>
            <a:chOff x="0" y="0"/>
            <a:chExt cx="152400" cy="846555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" name="Group 61"/>
          <p:cNvGrpSpPr/>
          <p:nvPr/>
        </p:nvGrpSpPr>
        <p:grpSpPr>
          <a:xfrm rot="-5400000">
            <a:off x="1327131" y="4246668"/>
            <a:ext cx="250781" cy="1393042"/>
            <a:chOff x="0" y="0"/>
            <a:chExt cx="152400" cy="846555"/>
          </a:xfrm>
        </p:grpSpPr>
        <p:sp>
          <p:nvSpPr>
            <p:cNvPr id="62" name="Freeform 62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3" name="Group 63"/>
          <p:cNvGrpSpPr/>
          <p:nvPr/>
        </p:nvGrpSpPr>
        <p:grpSpPr>
          <a:xfrm rot="-5400000">
            <a:off x="2790025" y="4246668"/>
            <a:ext cx="250781" cy="1393042"/>
            <a:chOff x="0" y="0"/>
            <a:chExt cx="152400" cy="846555"/>
          </a:xfrm>
        </p:grpSpPr>
        <p:sp>
          <p:nvSpPr>
            <p:cNvPr id="64" name="Freeform 64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5" name="Group 65"/>
          <p:cNvGrpSpPr/>
          <p:nvPr/>
        </p:nvGrpSpPr>
        <p:grpSpPr>
          <a:xfrm rot="-5400000">
            <a:off x="1327131" y="4553953"/>
            <a:ext cx="250781" cy="1393042"/>
            <a:chOff x="0" y="0"/>
            <a:chExt cx="152400" cy="846555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7" name="Group 67"/>
          <p:cNvGrpSpPr/>
          <p:nvPr/>
        </p:nvGrpSpPr>
        <p:grpSpPr>
          <a:xfrm rot="-5400000">
            <a:off x="2790025" y="4553953"/>
            <a:ext cx="250781" cy="1393042"/>
            <a:chOff x="0" y="0"/>
            <a:chExt cx="152400" cy="846555"/>
          </a:xfrm>
        </p:grpSpPr>
        <p:sp>
          <p:nvSpPr>
            <p:cNvPr id="68" name="Freeform 68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9" name="Group 69"/>
          <p:cNvGrpSpPr/>
          <p:nvPr/>
        </p:nvGrpSpPr>
        <p:grpSpPr>
          <a:xfrm rot="-5400000">
            <a:off x="1327131" y="4861238"/>
            <a:ext cx="250781" cy="1393042"/>
            <a:chOff x="0" y="0"/>
            <a:chExt cx="152400" cy="846555"/>
          </a:xfrm>
        </p:grpSpPr>
        <p:sp>
          <p:nvSpPr>
            <p:cNvPr id="70" name="Freeform 70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" name="Group 71"/>
          <p:cNvGrpSpPr/>
          <p:nvPr/>
        </p:nvGrpSpPr>
        <p:grpSpPr>
          <a:xfrm rot="-5400000">
            <a:off x="2790025" y="4861238"/>
            <a:ext cx="250781" cy="1393042"/>
            <a:chOff x="0" y="0"/>
            <a:chExt cx="152400" cy="846555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3" name="Group 73"/>
          <p:cNvGrpSpPr/>
          <p:nvPr/>
        </p:nvGrpSpPr>
        <p:grpSpPr>
          <a:xfrm rot="-5400000">
            <a:off x="1327131" y="5168523"/>
            <a:ext cx="250781" cy="1393042"/>
            <a:chOff x="0" y="0"/>
            <a:chExt cx="152400" cy="846555"/>
          </a:xfrm>
        </p:grpSpPr>
        <p:sp>
          <p:nvSpPr>
            <p:cNvPr id="74" name="Freeform 74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75"/>
          <p:cNvGrpSpPr/>
          <p:nvPr/>
        </p:nvGrpSpPr>
        <p:grpSpPr>
          <a:xfrm rot="-5400000">
            <a:off x="2790025" y="5168523"/>
            <a:ext cx="250781" cy="1393042"/>
            <a:chOff x="0" y="0"/>
            <a:chExt cx="152400" cy="846555"/>
          </a:xfrm>
        </p:grpSpPr>
        <p:sp>
          <p:nvSpPr>
            <p:cNvPr id="76" name="Freeform 76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7" name="Group 77"/>
          <p:cNvGrpSpPr/>
          <p:nvPr/>
        </p:nvGrpSpPr>
        <p:grpSpPr>
          <a:xfrm rot="-5400000">
            <a:off x="1327131" y="5475807"/>
            <a:ext cx="250781" cy="1393042"/>
            <a:chOff x="0" y="0"/>
            <a:chExt cx="152400" cy="846555"/>
          </a:xfrm>
        </p:grpSpPr>
        <p:sp>
          <p:nvSpPr>
            <p:cNvPr id="78" name="Freeform 78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9" name="Group 79"/>
          <p:cNvGrpSpPr/>
          <p:nvPr/>
        </p:nvGrpSpPr>
        <p:grpSpPr>
          <a:xfrm rot="-5400000">
            <a:off x="2790025" y="5475807"/>
            <a:ext cx="250781" cy="1393042"/>
            <a:chOff x="0" y="0"/>
            <a:chExt cx="152400" cy="846555"/>
          </a:xfrm>
        </p:grpSpPr>
        <p:sp>
          <p:nvSpPr>
            <p:cNvPr id="80" name="Freeform 80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1" name="Group 81"/>
          <p:cNvGrpSpPr/>
          <p:nvPr/>
        </p:nvGrpSpPr>
        <p:grpSpPr>
          <a:xfrm rot="-5400000">
            <a:off x="1327131" y="5783092"/>
            <a:ext cx="250781" cy="1393042"/>
            <a:chOff x="0" y="0"/>
            <a:chExt cx="152400" cy="846555"/>
          </a:xfrm>
        </p:grpSpPr>
        <p:sp>
          <p:nvSpPr>
            <p:cNvPr id="82" name="Freeform 82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3" name="Group 83"/>
          <p:cNvGrpSpPr/>
          <p:nvPr/>
        </p:nvGrpSpPr>
        <p:grpSpPr>
          <a:xfrm rot="-5400000">
            <a:off x="2790025" y="5783092"/>
            <a:ext cx="250781" cy="1393042"/>
            <a:chOff x="0" y="0"/>
            <a:chExt cx="152400" cy="846555"/>
          </a:xfrm>
        </p:grpSpPr>
        <p:sp>
          <p:nvSpPr>
            <p:cNvPr id="84" name="Freeform 84"/>
            <p:cNvSpPr/>
            <p:nvPr/>
          </p:nvSpPr>
          <p:spPr>
            <a:xfrm>
              <a:off x="0" y="0"/>
              <a:ext cx="152400" cy="846555"/>
            </a:xfrm>
            <a:custGeom>
              <a:avLst/>
              <a:gdLst/>
              <a:ahLst/>
              <a:cxnLst/>
              <a:rect l="l" t="t" r="r" b="b"/>
              <a:pathLst>
                <a:path w="152400" h="846555">
                  <a:moveTo>
                    <a:pt x="0" y="0"/>
                  </a:moveTo>
                  <a:lnTo>
                    <a:pt x="152400" y="0"/>
                  </a:lnTo>
                  <a:lnTo>
                    <a:pt x="152400" y="846555"/>
                  </a:lnTo>
                  <a:lnTo>
                    <a:pt x="0" y="84655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5" name="Group 85"/>
          <p:cNvGrpSpPr/>
          <p:nvPr/>
        </p:nvGrpSpPr>
        <p:grpSpPr>
          <a:xfrm rot="-5400000">
            <a:off x="3306545" y="6424526"/>
            <a:ext cx="946911" cy="6887748"/>
            <a:chOff x="0" y="0"/>
            <a:chExt cx="575439" cy="4185698"/>
          </a:xfrm>
        </p:grpSpPr>
        <p:sp>
          <p:nvSpPr>
            <p:cNvPr id="86" name="Freeform 86"/>
            <p:cNvSpPr/>
            <p:nvPr/>
          </p:nvSpPr>
          <p:spPr>
            <a:xfrm>
              <a:off x="0" y="0"/>
              <a:ext cx="575439" cy="4185698"/>
            </a:xfrm>
            <a:custGeom>
              <a:avLst/>
              <a:gdLst/>
              <a:ahLst/>
              <a:cxnLst/>
              <a:rect l="l" t="t" r="r" b="b"/>
              <a:pathLst>
                <a:path w="575439" h="4185698">
                  <a:moveTo>
                    <a:pt x="0" y="0"/>
                  </a:moveTo>
                  <a:lnTo>
                    <a:pt x="575439" y="0"/>
                  </a:lnTo>
                  <a:lnTo>
                    <a:pt x="575439" y="4185698"/>
                  </a:lnTo>
                  <a:lnTo>
                    <a:pt x="0" y="418569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7" name="TextBox 87"/>
          <p:cNvSpPr txBox="1"/>
          <p:nvPr/>
        </p:nvSpPr>
        <p:spPr>
          <a:xfrm>
            <a:off x="336126" y="4534305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1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336126" y="4844165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2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336126" y="5154025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3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336126" y="5463885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4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336126" y="5773745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5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336126" y="6083605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6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336126" y="6393465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7</a:t>
            </a:r>
          </a:p>
        </p:txBody>
      </p:sp>
      <p:grpSp>
        <p:nvGrpSpPr>
          <p:cNvPr id="94" name="Group 94"/>
          <p:cNvGrpSpPr/>
          <p:nvPr/>
        </p:nvGrpSpPr>
        <p:grpSpPr>
          <a:xfrm>
            <a:off x="336126" y="6739276"/>
            <a:ext cx="3275811" cy="378105"/>
            <a:chOff x="0" y="0"/>
            <a:chExt cx="1507826" cy="174038"/>
          </a:xfrm>
        </p:grpSpPr>
        <p:sp>
          <p:nvSpPr>
            <p:cNvPr id="95" name="Freeform 95"/>
            <p:cNvSpPr/>
            <p:nvPr/>
          </p:nvSpPr>
          <p:spPr>
            <a:xfrm>
              <a:off x="0" y="0"/>
              <a:ext cx="1507826" cy="174038"/>
            </a:xfrm>
            <a:custGeom>
              <a:avLst/>
              <a:gdLst/>
              <a:ahLst/>
              <a:cxnLst/>
              <a:rect l="l" t="t" r="r" b="b"/>
              <a:pathLst>
                <a:path w="1507826" h="174038">
                  <a:moveTo>
                    <a:pt x="0" y="0"/>
                  </a:moveTo>
                  <a:lnTo>
                    <a:pt x="1507826" y="0"/>
                  </a:lnTo>
                  <a:lnTo>
                    <a:pt x="1507826" y="174038"/>
                  </a:lnTo>
                  <a:lnTo>
                    <a:pt x="0" y="174038"/>
                  </a:lnTo>
                  <a:close/>
                </a:path>
              </a:pathLst>
            </a:custGeom>
            <a:solidFill>
              <a:srgbClr val="DDCECE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6" name="Group 96"/>
          <p:cNvGrpSpPr/>
          <p:nvPr/>
        </p:nvGrpSpPr>
        <p:grpSpPr>
          <a:xfrm>
            <a:off x="336126" y="9394944"/>
            <a:ext cx="3275811" cy="378105"/>
            <a:chOff x="0" y="0"/>
            <a:chExt cx="1507826" cy="174038"/>
          </a:xfrm>
        </p:grpSpPr>
        <p:sp>
          <p:nvSpPr>
            <p:cNvPr id="97" name="Freeform 97"/>
            <p:cNvSpPr/>
            <p:nvPr/>
          </p:nvSpPr>
          <p:spPr>
            <a:xfrm>
              <a:off x="0" y="0"/>
              <a:ext cx="1507826" cy="174038"/>
            </a:xfrm>
            <a:custGeom>
              <a:avLst/>
              <a:gdLst/>
              <a:ahLst/>
              <a:cxnLst/>
              <a:rect l="l" t="t" r="r" b="b"/>
              <a:pathLst>
                <a:path w="1507826" h="174038">
                  <a:moveTo>
                    <a:pt x="0" y="0"/>
                  </a:moveTo>
                  <a:lnTo>
                    <a:pt x="1507826" y="0"/>
                  </a:lnTo>
                  <a:lnTo>
                    <a:pt x="1507826" y="174038"/>
                  </a:lnTo>
                  <a:lnTo>
                    <a:pt x="0" y="174038"/>
                  </a:lnTo>
                  <a:close/>
                </a:path>
              </a:pathLst>
            </a:custGeom>
            <a:solidFill>
              <a:srgbClr val="DDCECE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8" name="TextBox 98"/>
          <p:cNvSpPr txBox="1"/>
          <p:nvPr/>
        </p:nvSpPr>
        <p:spPr>
          <a:xfrm>
            <a:off x="518293" y="6829268"/>
            <a:ext cx="2911477" cy="1885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sz="1200" spc="24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DINNER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518293" y="9484937"/>
            <a:ext cx="2911477" cy="1885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sz="1200" spc="24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NOTES</a:t>
            </a:r>
          </a:p>
        </p:txBody>
      </p:sp>
      <p:grpSp>
        <p:nvGrpSpPr>
          <p:cNvPr id="100" name="Group 100"/>
          <p:cNvGrpSpPr/>
          <p:nvPr/>
        </p:nvGrpSpPr>
        <p:grpSpPr>
          <a:xfrm rot="-5400000">
            <a:off x="2058578" y="5944748"/>
            <a:ext cx="250781" cy="2855937"/>
            <a:chOff x="0" y="0"/>
            <a:chExt cx="152400" cy="1735558"/>
          </a:xfrm>
        </p:grpSpPr>
        <p:sp>
          <p:nvSpPr>
            <p:cNvPr id="101" name="Freeform 101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2" name="Group 102"/>
          <p:cNvGrpSpPr/>
          <p:nvPr/>
        </p:nvGrpSpPr>
        <p:grpSpPr>
          <a:xfrm rot="-5400000">
            <a:off x="2058578" y="6252033"/>
            <a:ext cx="250781" cy="2855937"/>
            <a:chOff x="0" y="0"/>
            <a:chExt cx="152400" cy="1735558"/>
          </a:xfrm>
        </p:grpSpPr>
        <p:sp>
          <p:nvSpPr>
            <p:cNvPr id="103" name="Freeform 103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4" name="Group 104"/>
          <p:cNvGrpSpPr/>
          <p:nvPr/>
        </p:nvGrpSpPr>
        <p:grpSpPr>
          <a:xfrm rot="-5400000">
            <a:off x="2058578" y="6559318"/>
            <a:ext cx="250781" cy="2855937"/>
            <a:chOff x="0" y="0"/>
            <a:chExt cx="152400" cy="1735558"/>
          </a:xfrm>
        </p:grpSpPr>
        <p:sp>
          <p:nvSpPr>
            <p:cNvPr id="105" name="Freeform 105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6" name="Group 106"/>
          <p:cNvGrpSpPr/>
          <p:nvPr/>
        </p:nvGrpSpPr>
        <p:grpSpPr>
          <a:xfrm rot="-5400000">
            <a:off x="2058578" y="6866603"/>
            <a:ext cx="250781" cy="2855937"/>
            <a:chOff x="0" y="0"/>
            <a:chExt cx="152400" cy="1735558"/>
          </a:xfrm>
        </p:grpSpPr>
        <p:sp>
          <p:nvSpPr>
            <p:cNvPr id="107" name="Freeform 107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8" name="Group 108"/>
          <p:cNvGrpSpPr/>
          <p:nvPr/>
        </p:nvGrpSpPr>
        <p:grpSpPr>
          <a:xfrm rot="-5400000">
            <a:off x="2058578" y="7173887"/>
            <a:ext cx="250781" cy="2855937"/>
            <a:chOff x="0" y="0"/>
            <a:chExt cx="152400" cy="1735558"/>
          </a:xfrm>
        </p:grpSpPr>
        <p:sp>
          <p:nvSpPr>
            <p:cNvPr id="109" name="Freeform 109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0" name="Group 110"/>
          <p:cNvGrpSpPr/>
          <p:nvPr/>
        </p:nvGrpSpPr>
        <p:grpSpPr>
          <a:xfrm rot="-5400000">
            <a:off x="2058578" y="7481172"/>
            <a:ext cx="250781" cy="2855937"/>
            <a:chOff x="0" y="0"/>
            <a:chExt cx="152400" cy="1735558"/>
          </a:xfrm>
        </p:grpSpPr>
        <p:sp>
          <p:nvSpPr>
            <p:cNvPr id="111" name="Freeform 111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" name="Group 112"/>
          <p:cNvGrpSpPr/>
          <p:nvPr/>
        </p:nvGrpSpPr>
        <p:grpSpPr>
          <a:xfrm rot="-5400000">
            <a:off x="2058578" y="7788457"/>
            <a:ext cx="250781" cy="2855937"/>
            <a:chOff x="0" y="0"/>
            <a:chExt cx="152400" cy="1735558"/>
          </a:xfrm>
        </p:grpSpPr>
        <p:sp>
          <p:nvSpPr>
            <p:cNvPr id="113" name="Freeform 113"/>
            <p:cNvSpPr/>
            <p:nvPr/>
          </p:nvSpPr>
          <p:spPr>
            <a:xfrm>
              <a:off x="0" y="0"/>
              <a:ext cx="152400" cy="1735558"/>
            </a:xfrm>
            <a:custGeom>
              <a:avLst/>
              <a:gdLst/>
              <a:ahLst/>
              <a:cxnLst/>
              <a:rect l="l" t="t" r="r" b="b"/>
              <a:pathLst>
                <a:path w="152400" h="1735558">
                  <a:moveTo>
                    <a:pt x="0" y="0"/>
                  </a:moveTo>
                  <a:lnTo>
                    <a:pt x="152400" y="0"/>
                  </a:lnTo>
                  <a:lnTo>
                    <a:pt x="152400" y="1735558"/>
                  </a:lnTo>
                  <a:lnTo>
                    <a:pt x="0" y="173555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4" name="TextBox 114"/>
          <p:cNvSpPr txBox="1"/>
          <p:nvPr/>
        </p:nvSpPr>
        <p:spPr>
          <a:xfrm>
            <a:off x="336126" y="7271117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1</a:t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336126" y="7580977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2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336126" y="7890837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3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336126" y="8200697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4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336126" y="8510557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5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336126" y="8820417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6</a:t>
            </a:r>
          </a:p>
        </p:txBody>
      </p:sp>
      <p:sp>
        <p:nvSpPr>
          <p:cNvPr id="120" name="TextBox 120"/>
          <p:cNvSpPr txBox="1"/>
          <p:nvPr/>
        </p:nvSpPr>
        <p:spPr>
          <a:xfrm>
            <a:off x="336126" y="9130277"/>
            <a:ext cx="911194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spc="160">
                <a:solidFill>
                  <a:srgbClr val="282526"/>
                </a:solidFill>
                <a:latin typeface="Lexend Deca"/>
                <a:ea typeface="Lexend Deca"/>
                <a:cs typeface="Lexend Deca"/>
                <a:sym typeface="Lexend Deca"/>
              </a:rPr>
              <a:t>Day 7</a:t>
            </a:r>
          </a:p>
        </p:txBody>
      </p:sp>
      <p:grpSp>
        <p:nvGrpSpPr>
          <p:cNvPr id="121" name="Group 121"/>
          <p:cNvGrpSpPr/>
          <p:nvPr/>
        </p:nvGrpSpPr>
        <p:grpSpPr>
          <a:xfrm rot="-5400000">
            <a:off x="3962173" y="4496404"/>
            <a:ext cx="250781" cy="279001"/>
            <a:chOff x="0" y="0"/>
            <a:chExt cx="152400" cy="169550"/>
          </a:xfrm>
        </p:grpSpPr>
        <p:sp>
          <p:nvSpPr>
            <p:cNvPr id="122" name="Freeform 122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" name="Group 123"/>
          <p:cNvGrpSpPr/>
          <p:nvPr/>
        </p:nvGrpSpPr>
        <p:grpSpPr>
          <a:xfrm rot="-5400000">
            <a:off x="5631988" y="4496404"/>
            <a:ext cx="250781" cy="279001"/>
            <a:chOff x="0" y="0"/>
            <a:chExt cx="152400" cy="169550"/>
          </a:xfrm>
        </p:grpSpPr>
        <p:sp>
          <p:nvSpPr>
            <p:cNvPr id="124" name="Freeform 124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5" name="Group 125"/>
          <p:cNvGrpSpPr/>
          <p:nvPr/>
        </p:nvGrpSpPr>
        <p:grpSpPr>
          <a:xfrm rot="-5400000">
            <a:off x="4796784" y="4004019"/>
            <a:ext cx="250781" cy="1263771"/>
            <a:chOff x="0" y="0"/>
            <a:chExt cx="152400" cy="767996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7" name="Group 127"/>
          <p:cNvGrpSpPr/>
          <p:nvPr/>
        </p:nvGrpSpPr>
        <p:grpSpPr>
          <a:xfrm rot="-5400000">
            <a:off x="6466598" y="4004019"/>
            <a:ext cx="250781" cy="1263771"/>
            <a:chOff x="0" y="0"/>
            <a:chExt cx="152400" cy="767996"/>
          </a:xfrm>
        </p:grpSpPr>
        <p:sp>
          <p:nvSpPr>
            <p:cNvPr id="128" name="Freeform 128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9" name="Group 129"/>
          <p:cNvGrpSpPr/>
          <p:nvPr/>
        </p:nvGrpSpPr>
        <p:grpSpPr>
          <a:xfrm rot="-5400000">
            <a:off x="3962173" y="6328612"/>
            <a:ext cx="250781" cy="279001"/>
            <a:chOff x="0" y="0"/>
            <a:chExt cx="152400" cy="169550"/>
          </a:xfrm>
        </p:grpSpPr>
        <p:sp>
          <p:nvSpPr>
            <p:cNvPr id="130" name="Freeform 130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1" name="Group 131"/>
          <p:cNvGrpSpPr/>
          <p:nvPr/>
        </p:nvGrpSpPr>
        <p:grpSpPr>
          <a:xfrm rot="-5400000">
            <a:off x="5631988" y="6328612"/>
            <a:ext cx="250781" cy="279001"/>
            <a:chOff x="0" y="0"/>
            <a:chExt cx="152400" cy="169550"/>
          </a:xfrm>
        </p:grpSpPr>
        <p:sp>
          <p:nvSpPr>
            <p:cNvPr id="132" name="Freeform 132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" name="Group 133"/>
          <p:cNvGrpSpPr/>
          <p:nvPr/>
        </p:nvGrpSpPr>
        <p:grpSpPr>
          <a:xfrm rot="-5400000">
            <a:off x="4796784" y="5836228"/>
            <a:ext cx="250781" cy="1263771"/>
            <a:chOff x="0" y="0"/>
            <a:chExt cx="152400" cy="767996"/>
          </a:xfrm>
        </p:grpSpPr>
        <p:sp>
          <p:nvSpPr>
            <p:cNvPr id="134" name="Freeform 134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5" name="Group 135"/>
          <p:cNvGrpSpPr/>
          <p:nvPr/>
        </p:nvGrpSpPr>
        <p:grpSpPr>
          <a:xfrm rot="-5400000">
            <a:off x="6466598" y="5836228"/>
            <a:ext cx="250781" cy="1263771"/>
            <a:chOff x="0" y="0"/>
            <a:chExt cx="152400" cy="767996"/>
          </a:xfrm>
        </p:grpSpPr>
        <p:sp>
          <p:nvSpPr>
            <p:cNvPr id="136" name="Freeform 136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7" name="Group 137"/>
          <p:cNvGrpSpPr/>
          <p:nvPr/>
        </p:nvGrpSpPr>
        <p:grpSpPr>
          <a:xfrm rot="-5400000">
            <a:off x="3962173" y="6633980"/>
            <a:ext cx="250781" cy="279001"/>
            <a:chOff x="0" y="0"/>
            <a:chExt cx="152400" cy="169550"/>
          </a:xfrm>
        </p:grpSpPr>
        <p:sp>
          <p:nvSpPr>
            <p:cNvPr id="138" name="Freeform 138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9" name="Group 139"/>
          <p:cNvGrpSpPr/>
          <p:nvPr/>
        </p:nvGrpSpPr>
        <p:grpSpPr>
          <a:xfrm rot="-5400000">
            <a:off x="5631988" y="6633980"/>
            <a:ext cx="250781" cy="279001"/>
            <a:chOff x="0" y="0"/>
            <a:chExt cx="152400" cy="169550"/>
          </a:xfrm>
        </p:grpSpPr>
        <p:sp>
          <p:nvSpPr>
            <p:cNvPr id="140" name="Freeform 140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1" name="Group 141"/>
          <p:cNvGrpSpPr/>
          <p:nvPr/>
        </p:nvGrpSpPr>
        <p:grpSpPr>
          <a:xfrm rot="-5400000">
            <a:off x="4796784" y="6141596"/>
            <a:ext cx="250781" cy="1263771"/>
            <a:chOff x="0" y="0"/>
            <a:chExt cx="152400" cy="767996"/>
          </a:xfrm>
        </p:grpSpPr>
        <p:sp>
          <p:nvSpPr>
            <p:cNvPr id="142" name="Freeform 142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3" name="Group 143"/>
          <p:cNvGrpSpPr/>
          <p:nvPr/>
        </p:nvGrpSpPr>
        <p:grpSpPr>
          <a:xfrm rot="-5400000">
            <a:off x="6466598" y="6141596"/>
            <a:ext cx="250781" cy="1263771"/>
            <a:chOff x="0" y="0"/>
            <a:chExt cx="152400" cy="767996"/>
          </a:xfrm>
        </p:grpSpPr>
        <p:sp>
          <p:nvSpPr>
            <p:cNvPr id="144" name="Freeform 144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5" name="Group 145"/>
          <p:cNvGrpSpPr/>
          <p:nvPr/>
        </p:nvGrpSpPr>
        <p:grpSpPr>
          <a:xfrm rot="-5400000">
            <a:off x="3962173" y="6939348"/>
            <a:ext cx="250781" cy="279001"/>
            <a:chOff x="0" y="0"/>
            <a:chExt cx="152400" cy="169550"/>
          </a:xfrm>
        </p:grpSpPr>
        <p:sp>
          <p:nvSpPr>
            <p:cNvPr id="146" name="Freeform 146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7" name="Group 147"/>
          <p:cNvGrpSpPr/>
          <p:nvPr/>
        </p:nvGrpSpPr>
        <p:grpSpPr>
          <a:xfrm rot="-5400000">
            <a:off x="5631988" y="6939348"/>
            <a:ext cx="250781" cy="279001"/>
            <a:chOff x="0" y="0"/>
            <a:chExt cx="152400" cy="169550"/>
          </a:xfrm>
        </p:grpSpPr>
        <p:sp>
          <p:nvSpPr>
            <p:cNvPr id="148" name="Freeform 148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9" name="Group 149"/>
          <p:cNvGrpSpPr/>
          <p:nvPr/>
        </p:nvGrpSpPr>
        <p:grpSpPr>
          <a:xfrm rot="-5400000">
            <a:off x="4796784" y="6446964"/>
            <a:ext cx="250781" cy="1263771"/>
            <a:chOff x="0" y="0"/>
            <a:chExt cx="152400" cy="767996"/>
          </a:xfrm>
        </p:grpSpPr>
        <p:sp>
          <p:nvSpPr>
            <p:cNvPr id="150" name="Freeform 150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1" name="Group 151"/>
          <p:cNvGrpSpPr/>
          <p:nvPr/>
        </p:nvGrpSpPr>
        <p:grpSpPr>
          <a:xfrm rot="-5400000">
            <a:off x="6466598" y="6446964"/>
            <a:ext cx="250781" cy="1263771"/>
            <a:chOff x="0" y="0"/>
            <a:chExt cx="152400" cy="767996"/>
          </a:xfrm>
        </p:grpSpPr>
        <p:sp>
          <p:nvSpPr>
            <p:cNvPr id="152" name="Freeform 152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3" name="Group 153"/>
          <p:cNvGrpSpPr/>
          <p:nvPr/>
        </p:nvGrpSpPr>
        <p:grpSpPr>
          <a:xfrm rot="-5400000">
            <a:off x="3962173" y="7244716"/>
            <a:ext cx="250781" cy="279001"/>
            <a:chOff x="0" y="0"/>
            <a:chExt cx="152400" cy="169550"/>
          </a:xfrm>
        </p:grpSpPr>
        <p:sp>
          <p:nvSpPr>
            <p:cNvPr id="154" name="Freeform 154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5" name="Group 155"/>
          <p:cNvGrpSpPr/>
          <p:nvPr/>
        </p:nvGrpSpPr>
        <p:grpSpPr>
          <a:xfrm rot="-5400000">
            <a:off x="5631988" y="7244716"/>
            <a:ext cx="250781" cy="279001"/>
            <a:chOff x="0" y="0"/>
            <a:chExt cx="152400" cy="169550"/>
          </a:xfrm>
        </p:grpSpPr>
        <p:sp>
          <p:nvSpPr>
            <p:cNvPr id="156" name="Freeform 156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7" name="Group 157"/>
          <p:cNvGrpSpPr/>
          <p:nvPr/>
        </p:nvGrpSpPr>
        <p:grpSpPr>
          <a:xfrm rot="-5400000">
            <a:off x="4796784" y="6752332"/>
            <a:ext cx="250781" cy="1263771"/>
            <a:chOff x="0" y="0"/>
            <a:chExt cx="152400" cy="767996"/>
          </a:xfrm>
        </p:grpSpPr>
        <p:sp>
          <p:nvSpPr>
            <p:cNvPr id="158" name="Freeform 158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9" name="Group 159"/>
          <p:cNvGrpSpPr/>
          <p:nvPr/>
        </p:nvGrpSpPr>
        <p:grpSpPr>
          <a:xfrm rot="-5400000">
            <a:off x="6466598" y="6752332"/>
            <a:ext cx="250781" cy="1263771"/>
            <a:chOff x="0" y="0"/>
            <a:chExt cx="152400" cy="767996"/>
          </a:xfrm>
        </p:grpSpPr>
        <p:sp>
          <p:nvSpPr>
            <p:cNvPr id="160" name="Freeform 160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1" name="Group 161"/>
          <p:cNvGrpSpPr/>
          <p:nvPr/>
        </p:nvGrpSpPr>
        <p:grpSpPr>
          <a:xfrm rot="-5400000">
            <a:off x="3962173" y="7550084"/>
            <a:ext cx="250781" cy="279001"/>
            <a:chOff x="0" y="0"/>
            <a:chExt cx="152400" cy="169550"/>
          </a:xfrm>
        </p:grpSpPr>
        <p:sp>
          <p:nvSpPr>
            <p:cNvPr id="162" name="Freeform 162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3" name="Group 163"/>
          <p:cNvGrpSpPr/>
          <p:nvPr/>
        </p:nvGrpSpPr>
        <p:grpSpPr>
          <a:xfrm rot="-5400000">
            <a:off x="5631988" y="7550084"/>
            <a:ext cx="250781" cy="279001"/>
            <a:chOff x="0" y="0"/>
            <a:chExt cx="152400" cy="169550"/>
          </a:xfrm>
        </p:grpSpPr>
        <p:sp>
          <p:nvSpPr>
            <p:cNvPr id="164" name="Freeform 164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5" name="Group 165"/>
          <p:cNvGrpSpPr/>
          <p:nvPr/>
        </p:nvGrpSpPr>
        <p:grpSpPr>
          <a:xfrm rot="-5400000">
            <a:off x="4796784" y="7057700"/>
            <a:ext cx="250781" cy="1263771"/>
            <a:chOff x="0" y="0"/>
            <a:chExt cx="152400" cy="767996"/>
          </a:xfrm>
        </p:grpSpPr>
        <p:sp>
          <p:nvSpPr>
            <p:cNvPr id="166" name="Freeform 166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7" name="Group 167"/>
          <p:cNvGrpSpPr/>
          <p:nvPr/>
        </p:nvGrpSpPr>
        <p:grpSpPr>
          <a:xfrm rot="-5400000">
            <a:off x="6466598" y="7057700"/>
            <a:ext cx="250781" cy="1263771"/>
            <a:chOff x="0" y="0"/>
            <a:chExt cx="152400" cy="767996"/>
          </a:xfrm>
        </p:grpSpPr>
        <p:sp>
          <p:nvSpPr>
            <p:cNvPr id="168" name="Freeform 168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69" name="Group 169"/>
          <p:cNvGrpSpPr/>
          <p:nvPr/>
        </p:nvGrpSpPr>
        <p:grpSpPr>
          <a:xfrm rot="-5400000">
            <a:off x="3962173" y="7855453"/>
            <a:ext cx="250781" cy="279001"/>
            <a:chOff x="0" y="0"/>
            <a:chExt cx="152400" cy="169550"/>
          </a:xfrm>
        </p:grpSpPr>
        <p:sp>
          <p:nvSpPr>
            <p:cNvPr id="170" name="Freeform 170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1" name="Group 171"/>
          <p:cNvGrpSpPr/>
          <p:nvPr/>
        </p:nvGrpSpPr>
        <p:grpSpPr>
          <a:xfrm rot="-5400000">
            <a:off x="5631988" y="7855453"/>
            <a:ext cx="250781" cy="279001"/>
            <a:chOff x="0" y="0"/>
            <a:chExt cx="152400" cy="169550"/>
          </a:xfrm>
        </p:grpSpPr>
        <p:sp>
          <p:nvSpPr>
            <p:cNvPr id="172" name="Freeform 172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3" name="Group 173"/>
          <p:cNvGrpSpPr/>
          <p:nvPr/>
        </p:nvGrpSpPr>
        <p:grpSpPr>
          <a:xfrm rot="-5400000">
            <a:off x="4796784" y="7363068"/>
            <a:ext cx="250781" cy="1263771"/>
            <a:chOff x="0" y="0"/>
            <a:chExt cx="152400" cy="767996"/>
          </a:xfrm>
        </p:grpSpPr>
        <p:sp>
          <p:nvSpPr>
            <p:cNvPr id="174" name="Freeform 174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5" name="Group 175"/>
          <p:cNvGrpSpPr/>
          <p:nvPr/>
        </p:nvGrpSpPr>
        <p:grpSpPr>
          <a:xfrm rot="-5400000">
            <a:off x="6466598" y="7363068"/>
            <a:ext cx="250781" cy="1263771"/>
            <a:chOff x="0" y="0"/>
            <a:chExt cx="152400" cy="767996"/>
          </a:xfrm>
        </p:grpSpPr>
        <p:sp>
          <p:nvSpPr>
            <p:cNvPr id="176" name="Freeform 176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7" name="Group 177"/>
          <p:cNvGrpSpPr/>
          <p:nvPr/>
        </p:nvGrpSpPr>
        <p:grpSpPr>
          <a:xfrm rot="-5400000">
            <a:off x="3962173" y="8160821"/>
            <a:ext cx="250781" cy="279001"/>
            <a:chOff x="0" y="0"/>
            <a:chExt cx="152400" cy="169550"/>
          </a:xfrm>
        </p:grpSpPr>
        <p:sp>
          <p:nvSpPr>
            <p:cNvPr id="178" name="Freeform 178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9" name="Group 179"/>
          <p:cNvGrpSpPr/>
          <p:nvPr/>
        </p:nvGrpSpPr>
        <p:grpSpPr>
          <a:xfrm rot="-5400000">
            <a:off x="5631988" y="8160821"/>
            <a:ext cx="250781" cy="279001"/>
            <a:chOff x="0" y="0"/>
            <a:chExt cx="152400" cy="169550"/>
          </a:xfrm>
        </p:grpSpPr>
        <p:sp>
          <p:nvSpPr>
            <p:cNvPr id="180" name="Freeform 180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1" name="Group 181"/>
          <p:cNvGrpSpPr/>
          <p:nvPr/>
        </p:nvGrpSpPr>
        <p:grpSpPr>
          <a:xfrm rot="-5400000">
            <a:off x="4796784" y="7668436"/>
            <a:ext cx="250781" cy="1263771"/>
            <a:chOff x="0" y="0"/>
            <a:chExt cx="152400" cy="767996"/>
          </a:xfrm>
        </p:grpSpPr>
        <p:sp>
          <p:nvSpPr>
            <p:cNvPr id="182" name="Freeform 182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3" name="Group 183"/>
          <p:cNvGrpSpPr/>
          <p:nvPr/>
        </p:nvGrpSpPr>
        <p:grpSpPr>
          <a:xfrm rot="-5400000">
            <a:off x="6466598" y="7668436"/>
            <a:ext cx="250781" cy="1263771"/>
            <a:chOff x="0" y="0"/>
            <a:chExt cx="152400" cy="767996"/>
          </a:xfrm>
        </p:grpSpPr>
        <p:sp>
          <p:nvSpPr>
            <p:cNvPr id="184" name="Freeform 184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5" name="Group 185"/>
          <p:cNvGrpSpPr/>
          <p:nvPr/>
        </p:nvGrpSpPr>
        <p:grpSpPr>
          <a:xfrm rot="-5400000">
            <a:off x="3962173" y="8466189"/>
            <a:ext cx="250781" cy="279001"/>
            <a:chOff x="0" y="0"/>
            <a:chExt cx="152400" cy="169550"/>
          </a:xfrm>
        </p:grpSpPr>
        <p:sp>
          <p:nvSpPr>
            <p:cNvPr id="186" name="Freeform 186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7" name="Group 187"/>
          <p:cNvGrpSpPr/>
          <p:nvPr/>
        </p:nvGrpSpPr>
        <p:grpSpPr>
          <a:xfrm rot="-5400000">
            <a:off x="5631988" y="8466189"/>
            <a:ext cx="250781" cy="279001"/>
            <a:chOff x="0" y="0"/>
            <a:chExt cx="152400" cy="169550"/>
          </a:xfrm>
        </p:grpSpPr>
        <p:sp>
          <p:nvSpPr>
            <p:cNvPr id="188" name="Freeform 188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9" name="Group 189"/>
          <p:cNvGrpSpPr/>
          <p:nvPr/>
        </p:nvGrpSpPr>
        <p:grpSpPr>
          <a:xfrm rot="-5400000">
            <a:off x="4796784" y="7973804"/>
            <a:ext cx="250781" cy="1263771"/>
            <a:chOff x="0" y="0"/>
            <a:chExt cx="152400" cy="767996"/>
          </a:xfrm>
        </p:grpSpPr>
        <p:sp>
          <p:nvSpPr>
            <p:cNvPr id="190" name="Freeform 190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1" name="Group 191"/>
          <p:cNvGrpSpPr/>
          <p:nvPr/>
        </p:nvGrpSpPr>
        <p:grpSpPr>
          <a:xfrm rot="-5400000">
            <a:off x="6466598" y="7973804"/>
            <a:ext cx="250781" cy="1263771"/>
            <a:chOff x="0" y="0"/>
            <a:chExt cx="152400" cy="767996"/>
          </a:xfrm>
        </p:grpSpPr>
        <p:sp>
          <p:nvSpPr>
            <p:cNvPr id="192" name="Freeform 192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3" name="Group 193"/>
          <p:cNvGrpSpPr/>
          <p:nvPr/>
        </p:nvGrpSpPr>
        <p:grpSpPr>
          <a:xfrm rot="-5400000">
            <a:off x="3962173" y="8771557"/>
            <a:ext cx="250781" cy="279001"/>
            <a:chOff x="0" y="0"/>
            <a:chExt cx="152400" cy="169550"/>
          </a:xfrm>
        </p:grpSpPr>
        <p:sp>
          <p:nvSpPr>
            <p:cNvPr id="194" name="Freeform 194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5" name="Group 195"/>
          <p:cNvGrpSpPr/>
          <p:nvPr/>
        </p:nvGrpSpPr>
        <p:grpSpPr>
          <a:xfrm rot="-5400000">
            <a:off x="5631988" y="8771557"/>
            <a:ext cx="250781" cy="279001"/>
            <a:chOff x="0" y="0"/>
            <a:chExt cx="152400" cy="169550"/>
          </a:xfrm>
        </p:grpSpPr>
        <p:sp>
          <p:nvSpPr>
            <p:cNvPr id="196" name="Freeform 196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7" name="Group 197"/>
          <p:cNvGrpSpPr/>
          <p:nvPr/>
        </p:nvGrpSpPr>
        <p:grpSpPr>
          <a:xfrm rot="-5400000">
            <a:off x="4796784" y="8279172"/>
            <a:ext cx="250781" cy="1263771"/>
            <a:chOff x="0" y="0"/>
            <a:chExt cx="152400" cy="767996"/>
          </a:xfrm>
        </p:grpSpPr>
        <p:sp>
          <p:nvSpPr>
            <p:cNvPr id="198" name="Freeform 198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9" name="Group 199"/>
          <p:cNvGrpSpPr/>
          <p:nvPr/>
        </p:nvGrpSpPr>
        <p:grpSpPr>
          <a:xfrm rot="-5400000">
            <a:off x="6466598" y="8279172"/>
            <a:ext cx="250781" cy="1263771"/>
            <a:chOff x="0" y="0"/>
            <a:chExt cx="152400" cy="767996"/>
          </a:xfrm>
        </p:grpSpPr>
        <p:sp>
          <p:nvSpPr>
            <p:cNvPr id="200" name="Freeform 200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1" name="Group 201"/>
          <p:cNvGrpSpPr/>
          <p:nvPr/>
        </p:nvGrpSpPr>
        <p:grpSpPr>
          <a:xfrm rot="-5400000">
            <a:off x="3962173" y="9076925"/>
            <a:ext cx="250781" cy="279001"/>
            <a:chOff x="0" y="0"/>
            <a:chExt cx="152400" cy="169550"/>
          </a:xfrm>
        </p:grpSpPr>
        <p:sp>
          <p:nvSpPr>
            <p:cNvPr id="202" name="Freeform 202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3" name="Group 203"/>
          <p:cNvGrpSpPr/>
          <p:nvPr/>
        </p:nvGrpSpPr>
        <p:grpSpPr>
          <a:xfrm rot="-5400000">
            <a:off x="5631988" y="9076925"/>
            <a:ext cx="250781" cy="279001"/>
            <a:chOff x="0" y="0"/>
            <a:chExt cx="152400" cy="169550"/>
          </a:xfrm>
        </p:grpSpPr>
        <p:sp>
          <p:nvSpPr>
            <p:cNvPr id="204" name="Freeform 204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5" name="Group 205"/>
          <p:cNvGrpSpPr/>
          <p:nvPr/>
        </p:nvGrpSpPr>
        <p:grpSpPr>
          <a:xfrm rot="-5400000">
            <a:off x="4796784" y="8584540"/>
            <a:ext cx="250781" cy="1263771"/>
            <a:chOff x="0" y="0"/>
            <a:chExt cx="152400" cy="767996"/>
          </a:xfrm>
        </p:grpSpPr>
        <p:sp>
          <p:nvSpPr>
            <p:cNvPr id="206" name="Freeform 206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7" name="Group 207"/>
          <p:cNvGrpSpPr/>
          <p:nvPr/>
        </p:nvGrpSpPr>
        <p:grpSpPr>
          <a:xfrm rot="-5400000">
            <a:off x="6466598" y="8584540"/>
            <a:ext cx="250781" cy="1263771"/>
            <a:chOff x="0" y="0"/>
            <a:chExt cx="152400" cy="767996"/>
          </a:xfrm>
        </p:grpSpPr>
        <p:sp>
          <p:nvSpPr>
            <p:cNvPr id="208" name="Freeform 208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9" name="Group 209"/>
          <p:cNvGrpSpPr/>
          <p:nvPr/>
        </p:nvGrpSpPr>
        <p:grpSpPr>
          <a:xfrm rot="-5400000">
            <a:off x="3962173" y="5412508"/>
            <a:ext cx="250781" cy="279001"/>
            <a:chOff x="0" y="0"/>
            <a:chExt cx="152400" cy="169550"/>
          </a:xfrm>
        </p:grpSpPr>
        <p:sp>
          <p:nvSpPr>
            <p:cNvPr id="210" name="Freeform 210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1" name="Group 211"/>
          <p:cNvGrpSpPr/>
          <p:nvPr/>
        </p:nvGrpSpPr>
        <p:grpSpPr>
          <a:xfrm rot="-5400000">
            <a:off x="5631988" y="5412508"/>
            <a:ext cx="250781" cy="279001"/>
            <a:chOff x="0" y="0"/>
            <a:chExt cx="152400" cy="169550"/>
          </a:xfrm>
        </p:grpSpPr>
        <p:sp>
          <p:nvSpPr>
            <p:cNvPr id="212" name="Freeform 212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3" name="Group 213"/>
          <p:cNvGrpSpPr/>
          <p:nvPr/>
        </p:nvGrpSpPr>
        <p:grpSpPr>
          <a:xfrm rot="-5400000">
            <a:off x="4796784" y="4920123"/>
            <a:ext cx="250781" cy="1263771"/>
            <a:chOff x="0" y="0"/>
            <a:chExt cx="152400" cy="767996"/>
          </a:xfrm>
        </p:grpSpPr>
        <p:sp>
          <p:nvSpPr>
            <p:cNvPr id="214" name="Freeform 214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5" name="Group 215"/>
          <p:cNvGrpSpPr/>
          <p:nvPr/>
        </p:nvGrpSpPr>
        <p:grpSpPr>
          <a:xfrm rot="-5400000">
            <a:off x="6466598" y="4920123"/>
            <a:ext cx="250781" cy="1263771"/>
            <a:chOff x="0" y="0"/>
            <a:chExt cx="152400" cy="767996"/>
          </a:xfrm>
        </p:grpSpPr>
        <p:sp>
          <p:nvSpPr>
            <p:cNvPr id="216" name="Freeform 216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7" name="Group 217"/>
          <p:cNvGrpSpPr/>
          <p:nvPr/>
        </p:nvGrpSpPr>
        <p:grpSpPr>
          <a:xfrm rot="-5400000">
            <a:off x="3962173" y="6023244"/>
            <a:ext cx="250781" cy="279001"/>
            <a:chOff x="0" y="0"/>
            <a:chExt cx="152400" cy="169550"/>
          </a:xfrm>
        </p:grpSpPr>
        <p:sp>
          <p:nvSpPr>
            <p:cNvPr id="218" name="Freeform 218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9" name="Group 219"/>
          <p:cNvGrpSpPr/>
          <p:nvPr/>
        </p:nvGrpSpPr>
        <p:grpSpPr>
          <a:xfrm rot="-5400000">
            <a:off x="5631988" y="6023244"/>
            <a:ext cx="250781" cy="279001"/>
            <a:chOff x="0" y="0"/>
            <a:chExt cx="152400" cy="169550"/>
          </a:xfrm>
        </p:grpSpPr>
        <p:sp>
          <p:nvSpPr>
            <p:cNvPr id="220" name="Freeform 220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1" name="Group 221"/>
          <p:cNvGrpSpPr/>
          <p:nvPr/>
        </p:nvGrpSpPr>
        <p:grpSpPr>
          <a:xfrm rot="-5400000">
            <a:off x="4796784" y="5530860"/>
            <a:ext cx="250781" cy="1263771"/>
            <a:chOff x="0" y="0"/>
            <a:chExt cx="152400" cy="767996"/>
          </a:xfrm>
        </p:grpSpPr>
        <p:sp>
          <p:nvSpPr>
            <p:cNvPr id="222" name="Freeform 222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3" name="Group 223"/>
          <p:cNvGrpSpPr/>
          <p:nvPr/>
        </p:nvGrpSpPr>
        <p:grpSpPr>
          <a:xfrm rot="-5400000">
            <a:off x="6466598" y="5530860"/>
            <a:ext cx="250781" cy="1263771"/>
            <a:chOff x="0" y="0"/>
            <a:chExt cx="152400" cy="767996"/>
          </a:xfrm>
        </p:grpSpPr>
        <p:sp>
          <p:nvSpPr>
            <p:cNvPr id="224" name="Freeform 224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5" name="Group 225"/>
          <p:cNvGrpSpPr/>
          <p:nvPr/>
        </p:nvGrpSpPr>
        <p:grpSpPr>
          <a:xfrm rot="-5400000">
            <a:off x="3962173" y="5107140"/>
            <a:ext cx="250781" cy="279001"/>
            <a:chOff x="0" y="0"/>
            <a:chExt cx="152400" cy="169550"/>
          </a:xfrm>
        </p:grpSpPr>
        <p:sp>
          <p:nvSpPr>
            <p:cNvPr id="226" name="Freeform 226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7" name="Group 227"/>
          <p:cNvGrpSpPr/>
          <p:nvPr/>
        </p:nvGrpSpPr>
        <p:grpSpPr>
          <a:xfrm rot="-5400000">
            <a:off x="5631988" y="5107140"/>
            <a:ext cx="250781" cy="279001"/>
            <a:chOff x="0" y="0"/>
            <a:chExt cx="152400" cy="169550"/>
          </a:xfrm>
        </p:grpSpPr>
        <p:sp>
          <p:nvSpPr>
            <p:cNvPr id="228" name="Freeform 228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9" name="Group 229"/>
          <p:cNvGrpSpPr/>
          <p:nvPr/>
        </p:nvGrpSpPr>
        <p:grpSpPr>
          <a:xfrm rot="-5400000">
            <a:off x="4796784" y="4614755"/>
            <a:ext cx="250781" cy="1263771"/>
            <a:chOff x="0" y="0"/>
            <a:chExt cx="152400" cy="767996"/>
          </a:xfrm>
        </p:grpSpPr>
        <p:sp>
          <p:nvSpPr>
            <p:cNvPr id="230" name="Freeform 230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1" name="Group 231"/>
          <p:cNvGrpSpPr/>
          <p:nvPr/>
        </p:nvGrpSpPr>
        <p:grpSpPr>
          <a:xfrm rot="-5400000">
            <a:off x="6466598" y="4614755"/>
            <a:ext cx="250781" cy="1263771"/>
            <a:chOff x="0" y="0"/>
            <a:chExt cx="152400" cy="767996"/>
          </a:xfrm>
        </p:grpSpPr>
        <p:sp>
          <p:nvSpPr>
            <p:cNvPr id="232" name="Freeform 232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3" name="Group 233"/>
          <p:cNvGrpSpPr/>
          <p:nvPr/>
        </p:nvGrpSpPr>
        <p:grpSpPr>
          <a:xfrm rot="-5400000">
            <a:off x="3962173" y="5717876"/>
            <a:ext cx="250781" cy="279001"/>
            <a:chOff x="0" y="0"/>
            <a:chExt cx="152400" cy="169550"/>
          </a:xfrm>
        </p:grpSpPr>
        <p:sp>
          <p:nvSpPr>
            <p:cNvPr id="234" name="Freeform 234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5" name="Group 235"/>
          <p:cNvGrpSpPr/>
          <p:nvPr/>
        </p:nvGrpSpPr>
        <p:grpSpPr>
          <a:xfrm rot="-5400000">
            <a:off x="5631988" y="5717876"/>
            <a:ext cx="250781" cy="279001"/>
            <a:chOff x="0" y="0"/>
            <a:chExt cx="152400" cy="169550"/>
          </a:xfrm>
        </p:grpSpPr>
        <p:sp>
          <p:nvSpPr>
            <p:cNvPr id="236" name="Freeform 236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7" name="Group 237"/>
          <p:cNvGrpSpPr/>
          <p:nvPr/>
        </p:nvGrpSpPr>
        <p:grpSpPr>
          <a:xfrm rot="-5400000">
            <a:off x="4796784" y="5225492"/>
            <a:ext cx="250781" cy="1263771"/>
            <a:chOff x="0" y="0"/>
            <a:chExt cx="152400" cy="767996"/>
          </a:xfrm>
        </p:grpSpPr>
        <p:sp>
          <p:nvSpPr>
            <p:cNvPr id="238" name="Freeform 238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9" name="Group 239"/>
          <p:cNvGrpSpPr/>
          <p:nvPr/>
        </p:nvGrpSpPr>
        <p:grpSpPr>
          <a:xfrm rot="-5400000">
            <a:off x="6466598" y="5225492"/>
            <a:ext cx="250781" cy="1263771"/>
            <a:chOff x="0" y="0"/>
            <a:chExt cx="152400" cy="767996"/>
          </a:xfrm>
        </p:grpSpPr>
        <p:sp>
          <p:nvSpPr>
            <p:cNvPr id="240" name="Freeform 240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1" name="Group 241"/>
          <p:cNvGrpSpPr/>
          <p:nvPr/>
        </p:nvGrpSpPr>
        <p:grpSpPr>
          <a:xfrm rot="-5400000">
            <a:off x="3962173" y="4801772"/>
            <a:ext cx="250781" cy="279001"/>
            <a:chOff x="0" y="0"/>
            <a:chExt cx="152400" cy="169550"/>
          </a:xfrm>
        </p:grpSpPr>
        <p:sp>
          <p:nvSpPr>
            <p:cNvPr id="242" name="Freeform 242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3" name="Group 243"/>
          <p:cNvGrpSpPr/>
          <p:nvPr/>
        </p:nvGrpSpPr>
        <p:grpSpPr>
          <a:xfrm rot="-5400000">
            <a:off x="5631988" y="4801772"/>
            <a:ext cx="250781" cy="279001"/>
            <a:chOff x="0" y="0"/>
            <a:chExt cx="152400" cy="169550"/>
          </a:xfrm>
        </p:grpSpPr>
        <p:sp>
          <p:nvSpPr>
            <p:cNvPr id="244" name="Freeform 244"/>
            <p:cNvSpPr/>
            <p:nvPr/>
          </p:nvSpPr>
          <p:spPr>
            <a:xfrm>
              <a:off x="0" y="0"/>
              <a:ext cx="152400" cy="169550"/>
            </a:xfrm>
            <a:custGeom>
              <a:avLst/>
              <a:gdLst/>
              <a:ahLst/>
              <a:cxnLst/>
              <a:rect l="l" t="t" r="r" b="b"/>
              <a:pathLst>
                <a:path w="152400" h="169550">
                  <a:moveTo>
                    <a:pt x="0" y="0"/>
                  </a:moveTo>
                  <a:lnTo>
                    <a:pt x="152400" y="0"/>
                  </a:lnTo>
                  <a:lnTo>
                    <a:pt x="152400" y="169550"/>
                  </a:lnTo>
                  <a:lnTo>
                    <a:pt x="0" y="1695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5" name="Group 245"/>
          <p:cNvGrpSpPr/>
          <p:nvPr/>
        </p:nvGrpSpPr>
        <p:grpSpPr>
          <a:xfrm rot="-5400000">
            <a:off x="4796784" y="4309387"/>
            <a:ext cx="250781" cy="1263771"/>
            <a:chOff x="0" y="0"/>
            <a:chExt cx="152400" cy="767996"/>
          </a:xfrm>
        </p:grpSpPr>
        <p:sp>
          <p:nvSpPr>
            <p:cNvPr id="246" name="Freeform 246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47" name="Group 247"/>
          <p:cNvGrpSpPr/>
          <p:nvPr/>
        </p:nvGrpSpPr>
        <p:grpSpPr>
          <a:xfrm rot="-5400000">
            <a:off x="6466598" y="4309387"/>
            <a:ext cx="250781" cy="1263771"/>
            <a:chOff x="0" y="0"/>
            <a:chExt cx="152400" cy="767996"/>
          </a:xfrm>
        </p:grpSpPr>
        <p:sp>
          <p:nvSpPr>
            <p:cNvPr id="248" name="Freeform 248"/>
            <p:cNvSpPr/>
            <p:nvPr/>
          </p:nvSpPr>
          <p:spPr>
            <a:xfrm>
              <a:off x="0" y="0"/>
              <a:ext cx="152400" cy="767996"/>
            </a:xfrm>
            <a:custGeom>
              <a:avLst/>
              <a:gdLst/>
              <a:ahLst/>
              <a:cxnLst/>
              <a:rect l="l" t="t" r="r" b="b"/>
              <a:pathLst>
                <a:path w="152400" h="767996">
                  <a:moveTo>
                    <a:pt x="0" y="0"/>
                  </a:moveTo>
                  <a:lnTo>
                    <a:pt x="152400" y="0"/>
                  </a:lnTo>
                  <a:lnTo>
                    <a:pt x="152400" y="767996"/>
                  </a:lnTo>
                  <a:lnTo>
                    <a:pt x="0" y="767996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250" name="Picture 249" descr="A logo for a yoga studio&#10;&#10;AI-generated content may be incorrect.">
            <a:extLst>
              <a:ext uri="{FF2B5EF4-FFF2-40B4-BE49-F238E27FC236}">
                <a16:creationId xmlns:a16="http://schemas.microsoft.com/office/drawing/2014/main" id="{F1348C1D-2178-FA4D-0290-EB64D4DEFE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9" y="68007"/>
            <a:ext cx="1508667" cy="10838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Lexend Deca</vt:lpstr>
      <vt:lpstr>Alice Italics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Elegant Weekly Meal Planner</dc:title>
  <dc:creator>Wellbeing with Rosey</dc:creator>
  <cp:lastModifiedBy>Rosie Flynn</cp:lastModifiedBy>
  <cp:revision>2</cp:revision>
  <dcterms:created xsi:type="dcterms:W3CDTF">2006-08-16T00:00:00Z</dcterms:created>
  <dcterms:modified xsi:type="dcterms:W3CDTF">2025-04-04T08:47:34Z</dcterms:modified>
  <dc:identifier>DAGjqEgyO0E</dc:identifier>
</cp:coreProperties>
</file>