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</p:sldIdLst>
  <p:sldSz cy="10058400" cx="7772400"/>
  <p:notesSz cx="6858000" cy="9144000"/>
  <p:embeddedFontLst>
    <p:embeddedFont>
      <p:font typeface="Architects Daughter"/>
      <p:regular r:id="rId9"/>
    </p:embeddedFont>
    <p:embeddedFont>
      <p:font typeface="Pompiere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747775"/>
          </p15:clr>
        </p15:guide>
        <p15:guide id="2" pos="244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49D92FF-049A-4DBA-90D8-DFFFBA7F1AE3}">
  <a:tblStyle styleId="{249D92FF-049A-4DBA-90D8-DFFFBA7F1AE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0" Type="http://schemas.openxmlformats.org/officeDocument/2006/relationships/font" Target="fonts/Pompiere-regular.fntdata"/><Relationship Id="rId9" Type="http://schemas.openxmlformats.org/officeDocument/2006/relationships/font" Target="fonts/ArchitectsDaughter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4f094a590b_0_1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4f094a590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Google Shape;9;p1"/>
          <p:cNvSpPr txBox="1"/>
          <p:nvPr/>
        </p:nvSpPr>
        <p:spPr>
          <a:xfrm rot="-5400000">
            <a:off x="5983450" y="484455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@teachingintherealworld.com</a:t>
            </a:r>
            <a:endParaRPr sz="1200"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2.jpg"/><Relationship Id="rId5" Type="http://schemas.openxmlformats.org/officeDocument/2006/relationships/image" Target="../media/image7.jpg"/><Relationship Id="rId6" Type="http://schemas.openxmlformats.org/officeDocument/2006/relationships/image" Target="../media/image3.jpg"/><Relationship Id="rId7" Type="http://schemas.openxmlformats.org/officeDocument/2006/relationships/image" Target="../media/image6.jpg"/><Relationship Id="rId8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342600" y="165100"/>
            <a:ext cx="7087200" cy="81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800">
                <a:solidFill>
                  <a:schemeClr val="accent1"/>
                </a:solidFill>
                <a:latin typeface="Pompiere"/>
                <a:ea typeface="Pompiere"/>
                <a:cs typeface="Pompiere"/>
                <a:sym typeface="Pompiere"/>
              </a:rPr>
              <a:t>DATE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Dear Parents/Guardians, </a:t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It is time to celebrate!  We will be having our class party on </a:t>
            </a:r>
            <a:r>
              <a:rPr b="1" i="1" lang="en">
                <a:solidFill>
                  <a:schemeClr val="accent1"/>
                </a:solidFill>
                <a:latin typeface="Pompiere"/>
                <a:ea typeface="Pompiere"/>
                <a:cs typeface="Pompiere"/>
                <a:sym typeface="Pompiere"/>
              </a:rPr>
              <a:t>DATE</a:t>
            </a:r>
            <a:r>
              <a:rPr lang="en">
                <a:solidFill>
                  <a:schemeClr val="accent1"/>
                </a:solidFill>
                <a:latin typeface="Pompiere"/>
                <a:ea typeface="Pompiere"/>
                <a:cs typeface="Pompiere"/>
                <a:sym typeface="Pompiere"/>
              </a:rPr>
              <a:t> </a:t>
            </a: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at </a:t>
            </a:r>
            <a:r>
              <a:rPr b="1" i="1" lang="en">
                <a:solidFill>
                  <a:schemeClr val="accent1"/>
                </a:solidFill>
                <a:latin typeface="Pompiere"/>
                <a:ea typeface="Pompiere"/>
                <a:cs typeface="Pompiere"/>
                <a:sym typeface="Pompiere"/>
              </a:rPr>
              <a:t>TIME</a:t>
            </a: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, and need a little help to make this the best celebration ever!</a:t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During our class party, students will get the opportunity to rotate and play board games with friends, socialize and enjoy a snack in the classroom.  This is a great time for our class to learn how to play a new game, or get to enjoy the fun of a familiar classic, all in all, it is an amazing way to have some low tech fun with friends!</a:t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If you are able to help by sending in an item, please visit </a:t>
            </a:r>
            <a:r>
              <a:rPr b="1" i="1" lang="en">
                <a:solidFill>
                  <a:srgbClr val="4A86E8"/>
                </a:solidFill>
                <a:latin typeface="Pompiere"/>
                <a:ea typeface="Pompiere"/>
                <a:cs typeface="Pompiere"/>
                <a:sym typeface="Pompiere"/>
              </a:rPr>
              <a:t>insert link here </a:t>
            </a: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 to sign up to bring one of the following:</a:t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mpiere"/>
              <a:buChar char="★"/>
            </a:pP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Board Game</a:t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mpiere"/>
              <a:buChar char="○"/>
            </a:pP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Be sure to write First and Last Name on the game box</a:t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mpiere"/>
              <a:buChar char="○"/>
            </a:pP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Double check that all pieces are in the game box.</a:t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mpiere"/>
              <a:buChar char="○"/>
            </a:pP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The game should be able to have between two and four players.</a:t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mpiere"/>
              <a:buChar char="★"/>
            </a:pP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Drinks </a:t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mpiere"/>
              <a:buChar char="○"/>
            </a:pP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Individually packaged</a:t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mpiere"/>
              <a:buChar char="○"/>
            </a:pP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NO soda/cans</a:t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mpiere"/>
              <a:buChar char="★"/>
            </a:pP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Sweet Snack</a:t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mpiere"/>
              <a:buChar char="○"/>
            </a:pP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Store bought</a:t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mpiere"/>
              <a:buChar char="○"/>
            </a:pP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Individually packaged</a:t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mpiere"/>
              <a:buChar char="○"/>
            </a:pP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Nut free </a:t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mpiere"/>
              <a:buChar char="★"/>
            </a:pP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Salty Snack</a:t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mpiere"/>
              <a:buChar char="○"/>
            </a:pP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Store bought</a:t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mpiere"/>
              <a:buChar char="○"/>
            </a:pP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Individually packaged</a:t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mpiere"/>
              <a:buChar char="○"/>
            </a:pP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Nut free </a:t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mpiere"/>
              <a:buChar char="★"/>
            </a:pP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Paper Plates</a:t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mpiere"/>
              <a:buChar char="★"/>
            </a:pP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Napkins</a:t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Thank you so much for your help and support in making our class party a success!  Please have students bring in games and snacks by </a:t>
            </a:r>
            <a:r>
              <a:rPr b="1" i="1" lang="en">
                <a:solidFill>
                  <a:schemeClr val="accent1"/>
                </a:solidFill>
                <a:latin typeface="Pompiere"/>
                <a:ea typeface="Pompiere"/>
                <a:cs typeface="Pompiere"/>
                <a:sym typeface="Pompiere"/>
              </a:rPr>
              <a:t>DATE</a:t>
            </a: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.  </a:t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If you have any questions, please don’t </a:t>
            </a: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hesitate</a:t>
            </a:r>
            <a:r>
              <a:rPr lang="en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 to reach out, thank you again!</a:t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>
                <a:solidFill>
                  <a:schemeClr val="accent1"/>
                </a:solidFill>
                <a:latin typeface="Pompiere"/>
                <a:ea typeface="Pompiere"/>
                <a:cs typeface="Pompiere"/>
                <a:sym typeface="Pompiere"/>
              </a:rPr>
              <a:t>Teacher Name</a:t>
            </a:r>
            <a:endParaRPr b="1" i="1">
              <a:solidFill>
                <a:schemeClr val="accent1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>
                <a:solidFill>
                  <a:schemeClr val="accent1"/>
                </a:solidFill>
                <a:latin typeface="Pompiere"/>
                <a:ea typeface="Pompiere"/>
                <a:cs typeface="Pompiere"/>
                <a:sym typeface="Pompiere"/>
              </a:rPr>
              <a:t>Email Address</a:t>
            </a:r>
            <a:endParaRPr b="1" i="1">
              <a:solidFill>
                <a:schemeClr val="accent1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>
                <a:solidFill>
                  <a:schemeClr val="accent1"/>
                </a:solidFill>
                <a:latin typeface="Pompiere"/>
                <a:ea typeface="Pompiere"/>
                <a:cs typeface="Pompiere"/>
                <a:sym typeface="Pompiere"/>
              </a:rPr>
              <a:t>Phone Number</a:t>
            </a:r>
            <a:endParaRPr b="1" i="1">
              <a:solidFill>
                <a:schemeClr val="accent1"/>
              </a:solidFill>
              <a:latin typeface="Pompiere"/>
              <a:ea typeface="Pompiere"/>
              <a:cs typeface="Pompiere"/>
              <a:sym typeface="Pompie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descr="The Game of Life - Classic Edition Game – The Red Balloon Toy Store"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80000" y="8737150"/>
            <a:ext cx="1264200" cy="1264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lassic Sorry® – The Curious Bear Toy &amp; Book Shop"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8737158"/>
            <a:ext cx="1264200" cy="126418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ICTIONARY® – The Red Balloon Toy Store" id="58" name="Google Shape;5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51600" y="8737150"/>
            <a:ext cx="1264200" cy="1264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ile Lock Scrabble® – The Curious Bear Toy &amp; Book Shop" id="59" name="Google Shape;5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339700" y="8737158"/>
            <a:ext cx="1264200" cy="126418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inecraft UNO - Mattel – The Red Balloon Toy Store" id="60" name="Google Shape;60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320800" y="8737150"/>
            <a:ext cx="1264200" cy="1264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arades for Kids - Pressman – The Red Balloon Toy Store" id="61" name="Google Shape;61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708400" y="8737145"/>
            <a:ext cx="1264200" cy="126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lose up of a bunch of balloons (Provided by Getty Images)"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" y="-1"/>
            <a:ext cx="1818750" cy="2732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lose up of a bunch of balloons (Provided by Getty Images)"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53654" y="-1"/>
            <a:ext cx="1818750" cy="27328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8" name="Google Shape;68;p14"/>
          <p:cNvGraphicFramePr/>
          <p:nvPr/>
        </p:nvGraphicFramePr>
        <p:xfrm>
          <a:off x="557250" y="1499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{249D92FF-049A-4DBA-90D8-DFFFBA7F1AE3}</a:tableStyleId>
              </a:tblPr>
              <a:tblGrid>
                <a:gridCol w="3294875"/>
                <a:gridCol w="3294875"/>
              </a:tblGrid>
              <a:tr h="909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100">
                          <a:latin typeface="Pompiere"/>
                          <a:ea typeface="Pompiere"/>
                          <a:cs typeface="Pompiere"/>
                          <a:sym typeface="Pompiere"/>
                        </a:rPr>
                        <a:t>8:30-8:50</a:t>
                      </a:r>
                      <a:endParaRPr sz="3100">
                        <a:latin typeface="Pompiere"/>
                        <a:ea typeface="Pompiere"/>
                        <a:cs typeface="Pompiere"/>
                        <a:sym typeface="Pompiere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100">
                          <a:latin typeface="Pompiere"/>
                          <a:ea typeface="Pompiere"/>
                          <a:cs typeface="Pompiere"/>
                          <a:sym typeface="Pompiere"/>
                        </a:rPr>
                        <a:t>Independent</a:t>
                      </a:r>
                      <a:r>
                        <a:rPr lang="en" sz="3100">
                          <a:latin typeface="Pompiere"/>
                          <a:ea typeface="Pompiere"/>
                          <a:cs typeface="Pompiere"/>
                          <a:sym typeface="Pompiere"/>
                        </a:rPr>
                        <a:t> Activity</a:t>
                      </a:r>
                      <a:endParaRPr sz="3100">
                        <a:latin typeface="Pompiere"/>
                        <a:ea typeface="Pompiere"/>
                        <a:cs typeface="Pompiere"/>
                        <a:sym typeface="Pompiere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343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100">
                          <a:latin typeface="Pompiere"/>
                          <a:ea typeface="Pompiere"/>
                          <a:cs typeface="Pompiere"/>
                          <a:sym typeface="Pompiere"/>
                        </a:rPr>
                        <a:t>8:50-9:00</a:t>
                      </a:r>
                      <a:endParaRPr sz="3100">
                        <a:latin typeface="Pompiere"/>
                        <a:ea typeface="Pompiere"/>
                        <a:cs typeface="Pompiere"/>
                        <a:sym typeface="Pompiere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100">
                          <a:latin typeface="Pompiere"/>
                          <a:ea typeface="Pompiere"/>
                          <a:cs typeface="Pompiere"/>
                          <a:sym typeface="Pompiere"/>
                        </a:rPr>
                        <a:t>Class Meeting/Prep for Rotations</a:t>
                      </a:r>
                      <a:endParaRPr sz="3100">
                        <a:latin typeface="Pompiere"/>
                        <a:ea typeface="Pompiere"/>
                        <a:cs typeface="Pompiere"/>
                        <a:sym typeface="Pompiere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  <a:tr h="909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100">
                          <a:latin typeface="Pompiere"/>
                          <a:ea typeface="Pompiere"/>
                          <a:cs typeface="Pompiere"/>
                          <a:sym typeface="Pompiere"/>
                        </a:rPr>
                        <a:t>9:00-9:20</a:t>
                      </a:r>
                      <a:endParaRPr sz="3100">
                        <a:latin typeface="Pompiere"/>
                        <a:ea typeface="Pompiere"/>
                        <a:cs typeface="Pompiere"/>
                        <a:sym typeface="Pompiere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100">
                          <a:latin typeface="Pompiere"/>
                          <a:ea typeface="Pompiere"/>
                          <a:cs typeface="Pompiere"/>
                          <a:sym typeface="Pompiere"/>
                        </a:rPr>
                        <a:t>Rotation 1</a:t>
                      </a:r>
                      <a:endParaRPr sz="3100">
                        <a:latin typeface="Pompiere"/>
                        <a:ea typeface="Pompiere"/>
                        <a:cs typeface="Pompiere"/>
                        <a:sym typeface="Pompiere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09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100">
                          <a:latin typeface="Pompiere"/>
                          <a:ea typeface="Pompiere"/>
                          <a:cs typeface="Pompiere"/>
                          <a:sym typeface="Pompiere"/>
                        </a:rPr>
                        <a:t>9:20-9:40</a:t>
                      </a:r>
                      <a:endParaRPr sz="3100">
                        <a:latin typeface="Pompiere"/>
                        <a:ea typeface="Pompiere"/>
                        <a:cs typeface="Pompiere"/>
                        <a:sym typeface="Pompiere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100">
                          <a:latin typeface="Pompiere"/>
                          <a:ea typeface="Pompiere"/>
                          <a:cs typeface="Pompiere"/>
                          <a:sym typeface="Pompiere"/>
                        </a:rPr>
                        <a:t>Rotation 2</a:t>
                      </a:r>
                      <a:endParaRPr sz="3100">
                        <a:latin typeface="Pompiere"/>
                        <a:ea typeface="Pompiere"/>
                        <a:cs typeface="Pompiere"/>
                        <a:sym typeface="Pompiere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  <a:tr h="909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100">
                          <a:latin typeface="Pompiere"/>
                          <a:ea typeface="Pompiere"/>
                          <a:cs typeface="Pompiere"/>
                          <a:sym typeface="Pompiere"/>
                        </a:rPr>
                        <a:t>9:40-10:00</a:t>
                      </a:r>
                      <a:endParaRPr sz="3100">
                        <a:latin typeface="Pompiere"/>
                        <a:ea typeface="Pompiere"/>
                        <a:cs typeface="Pompiere"/>
                        <a:sym typeface="Pompiere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100">
                          <a:latin typeface="Pompiere"/>
                          <a:ea typeface="Pompiere"/>
                          <a:cs typeface="Pompiere"/>
                          <a:sym typeface="Pompiere"/>
                        </a:rPr>
                        <a:t>Rotation 3</a:t>
                      </a:r>
                      <a:endParaRPr sz="3100">
                        <a:latin typeface="Pompiere"/>
                        <a:ea typeface="Pompiere"/>
                        <a:cs typeface="Pompiere"/>
                        <a:sym typeface="Pompiere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09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100">
                          <a:latin typeface="Pompiere"/>
                          <a:ea typeface="Pompiere"/>
                          <a:cs typeface="Pompiere"/>
                          <a:sym typeface="Pompiere"/>
                        </a:rPr>
                        <a:t>10:00</a:t>
                      </a:r>
                      <a:endParaRPr sz="3100">
                        <a:latin typeface="Pompiere"/>
                        <a:ea typeface="Pompiere"/>
                        <a:cs typeface="Pompiere"/>
                        <a:sym typeface="Pompiere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100">
                          <a:latin typeface="Pompiere"/>
                          <a:ea typeface="Pompiere"/>
                          <a:cs typeface="Pompiere"/>
                          <a:sym typeface="Pompiere"/>
                        </a:rPr>
                        <a:t>Snack Time!</a:t>
                      </a:r>
                      <a:endParaRPr sz="3100">
                        <a:latin typeface="Pompiere"/>
                        <a:ea typeface="Pompiere"/>
                        <a:cs typeface="Pompiere"/>
                        <a:sym typeface="Pompiere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  <a:tr h="909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100">
                          <a:latin typeface="Pompiere"/>
                          <a:ea typeface="Pompiere"/>
                          <a:cs typeface="Pompiere"/>
                          <a:sym typeface="Pompiere"/>
                        </a:rPr>
                        <a:t>10:20-10:40</a:t>
                      </a:r>
                      <a:endParaRPr sz="3100">
                        <a:latin typeface="Pompiere"/>
                        <a:ea typeface="Pompiere"/>
                        <a:cs typeface="Pompiere"/>
                        <a:sym typeface="Pompiere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100">
                          <a:latin typeface="Pompiere"/>
                          <a:ea typeface="Pompiere"/>
                          <a:cs typeface="Pompiere"/>
                          <a:sym typeface="Pompiere"/>
                        </a:rPr>
                        <a:t>Rotation 4</a:t>
                      </a:r>
                      <a:endParaRPr sz="3100">
                        <a:latin typeface="Pompiere"/>
                        <a:ea typeface="Pompiere"/>
                        <a:cs typeface="Pompiere"/>
                        <a:sym typeface="Pompiere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09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100">
                          <a:latin typeface="Pompiere"/>
                          <a:ea typeface="Pompiere"/>
                          <a:cs typeface="Pompiere"/>
                          <a:sym typeface="Pompiere"/>
                        </a:rPr>
                        <a:t>10:40-11:00</a:t>
                      </a:r>
                      <a:endParaRPr sz="3100">
                        <a:latin typeface="Pompiere"/>
                        <a:ea typeface="Pompiere"/>
                        <a:cs typeface="Pompiere"/>
                        <a:sym typeface="Pompiere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100">
                          <a:latin typeface="Pompiere"/>
                          <a:ea typeface="Pompiere"/>
                          <a:cs typeface="Pompiere"/>
                          <a:sym typeface="Pompiere"/>
                        </a:rPr>
                        <a:t>Rotation 5</a:t>
                      </a:r>
                      <a:endParaRPr sz="3100">
                        <a:latin typeface="Pompiere"/>
                        <a:ea typeface="Pompiere"/>
                        <a:cs typeface="Pompiere"/>
                        <a:sym typeface="Pompiere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69" name="Google Shape;69;p14"/>
          <p:cNvSpPr txBox="1"/>
          <p:nvPr/>
        </p:nvSpPr>
        <p:spPr>
          <a:xfrm>
            <a:off x="557250" y="395225"/>
            <a:ext cx="6589800" cy="115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Class Party Schedule</a:t>
            </a:r>
            <a:endParaRPr b="1" sz="4200">
              <a:solidFill>
                <a:schemeClr val="dk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2100750" y="9460400"/>
            <a:ext cx="3570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dk2"/>
                </a:solidFill>
                <a:latin typeface="Pompiere"/>
                <a:ea typeface="Pompiere"/>
                <a:cs typeface="Pompiere"/>
                <a:sym typeface="Pompiere"/>
              </a:rPr>
              <a:t>@teachingintherealworld.com</a:t>
            </a:r>
            <a:endParaRPr sz="2500">
              <a:solidFill>
                <a:schemeClr val="dk2"/>
              </a:solidFill>
              <a:latin typeface="Pompiere"/>
              <a:ea typeface="Pompiere"/>
              <a:cs typeface="Pompiere"/>
              <a:sym typeface="Pompier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