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F938E-C0EB-419A-A8C2-DA65D4D901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EB4BC4-AE07-49E1-A1ED-0090E84B6461}">
      <dgm:prSet custT="1"/>
      <dgm:spPr/>
      <dgm:t>
        <a:bodyPr/>
        <a:lstStyle/>
        <a:p>
          <a:pPr algn="ctr"/>
          <a:r>
            <a:rPr lang="en-US" sz="32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rPr>
            <a:t>What was your favorite thing that you learned about this semester? </a:t>
          </a:r>
          <a:endParaRPr lang="en-US" sz="3200" dirty="0">
            <a:latin typeface="Microsoft Himalaya" panose="01010100010101010101" pitchFamily="2" charset="0"/>
            <a:ea typeface="Microsoft Himalaya" panose="01010100010101010101" pitchFamily="2" charset="0"/>
            <a:cs typeface="Microsoft Himalaya" panose="01010100010101010101" pitchFamily="2" charset="0"/>
          </a:endParaRPr>
        </a:p>
      </dgm:t>
    </dgm:pt>
    <dgm:pt modelId="{281D85FD-3E24-4005-A50A-219D3ACB9B37}" type="parTrans" cxnId="{611EA204-0336-4000-9FBF-133F11FCB9A1}">
      <dgm:prSet/>
      <dgm:spPr/>
      <dgm:t>
        <a:bodyPr/>
        <a:lstStyle/>
        <a:p>
          <a:endParaRPr lang="en-US"/>
        </a:p>
      </dgm:t>
    </dgm:pt>
    <dgm:pt modelId="{46EC1C27-9ACB-493E-8C23-467B6DB3803D}" type="sibTrans" cxnId="{611EA204-0336-4000-9FBF-133F11FCB9A1}">
      <dgm:prSet/>
      <dgm:spPr/>
      <dgm:t>
        <a:bodyPr/>
        <a:lstStyle/>
        <a:p>
          <a:endParaRPr lang="en-US"/>
        </a:p>
      </dgm:t>
    </dgm:pt>
    <dgm:pt modelId="{8228DC5A-E5B5-4042-BDF6-6F5899D10556}">
      <dgm:prSet custT="1"/>
      <dgm:spPr/>
      <dgm:t>
        <a:bodyPr/>
        <a:lstStyle/>
        <a:p>
          <a:pPr algn="ctr"/>
          <a:r>
            <a:rPr lang="en-US" sz="32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rPr>
            <a:t>What do you wish you had learned more about? </a:t>
          </a:r>
          <a:endParaRPr lang="en-US" sz="3200" dirty="0">
            <a:latin typeface="Microsoft Himalaya" panose="01010100010101010101" pitchFamily="2" charset="0"/>
            <a:ea typeface="Microsoft Himalaya" panose="01010100010101010101" pitchFamily="2" charset="0"/>
            <a:cs typeface="Microsoft Himalaya" panose="01010100010101010101" pitchFamily="2" charset="0"/>
          </a:endParaRPr>
        </a:p>
      </dgm:t>
    </dgm:pt>
    <dgm:pt modelId="{DCDDB339-6EF1-424C-9882-32B9DA0F8421}" type="parTrans" cxnId="{900EF229-BF4B-4866-BB40-202D9CC17B2E}">
      <dgm:prSet/>
      <dgm:spPr/>
      <dgm:t>
        <a:bodyPr/>
        <a:lstStyle/>
        <a:p>
          <a:endParaRPr lang="en-US"/>
        </a:p>
      </dgm:t>
    </dgm:pt>
    <dgm:pt modelId="{9BD32CD9-40D2-4D5D-B940-5F0507F1B952}" type="sibTrans" cxnId="{900EF229-BF4B-4866-BB40-202D9CC17B2E}">
      <dgm:prSet/>
      <dgm:spPr/>
      <dgm:t>
        <a:bodyPr/>
        <a:lstStyle/>
        <a:p>
          <a:endParaRPr lang="en-US"/>
        </a:p>
      </dgm:t>
    </dgm:pt>
    <dgm:pt modelId="{6FFEF46B-C080-403B-A474-FDDD2EE53B32}" type="pres">
      <dgm:prSet presAssocID="{807F938E-C0EB-419A-A8C2-DA65D4D9018E}" presName="root" presStyleCnt="0">
        <dgm:presLayoutVars>
          <dgm:dir/>
          <dgm:resizeHandles val="exact"/>
        </dgm:presLayoutVars>
      </dgm:prSet>
      <dgm:spPr/>
    </dgm:pt>
    <dgm:pt modelId="{F92853A5-7DC8-4576-83E1-39EB7FEA4404}" type="pres">
      <dgm:prSet presAssocID="{E0EB4BC4-AE07-49E1-A1ED-0090E84B6461}" presName="compNode" presStyleCnt="0"/>
      <dgm:spPr/>
    </dgm:pt>
    <dgm:pt modelId="{7DC80BB3-9525-4A8D-83AF-CD25B7CF76E5}" type="pres">
      <dgm:prSet presAssocID="{E0EB4BC4-AE07-49E1-A1ED-0090E84B6461}" presName="bgRect" presStyleLbl="bgShp" presStyleIdx="0" presStyleCnt="2"/>
      <dgm:spPr/>
    </dgm:pt>
    <dgm:pt modelId="{28582B45-D248-4724-9BC5-1A00CA22AD61}" type="pres">
      <dgm:prSet presAssocID="{E0EB4BC4-AE07-49E1-A1ED-0090E84B64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93AD1EC8-B832-454A-BD04-B37EC585F83B}" type="pres">
      <dgm:prSet presAssocID="{E0EB4BC4-AE07-49E1-A1ED-0090E84B6461}" presName="spaceRect" presStyleCnt="0"/>
      <dgm:spPr/>
    </dgm:pt>
    <dgm:pt modelId="{777DB0DC-CDB4-45D5-9A25-DCF4C7F3CDFF}" type="pres">
      <dgm:prSet presAssocID="{E0EB4BC4-AE07-49E1-A1ED-0090E84B6461}" presName="parTx" presStyleLbl="revTx" presStyleIdx="0" presStyleCnt="2">
        <dgm:presLayoutVars>
          <dgm:chMax val="0"/>
          <dgm:chPref val="0"/>
        </dgm:presLayoutVars>
      </dgm:prSet>
      <dgm:spPr/>
    </dgm:pt>
    <dgm:pt modelId="{7442EA1C-55B0-4D0F-A1C7-C210DF267EEA}" type="pres">
      <dgm:prSet presAssocID="{46EC1C27-9ACB-493E-8C23-467B6DB3803D}" presName="sibTrans" presStyleCnt="0"/>
      <dgm:spPr/>
    </dgm:pt>
    <dgm:pt modelId="{B1CA27B2-CD66-4CED-870B-390FE2DDBAD1}" type="pres">
      <dgm:prSet presAssocID="{8228DC5A-E5B5-4042-BDF6-6F5899D10556}" presName="compNode" presStyleCnt="0"/>
      <dgm:spPr/>
    </dgm:pt>
    <dgm:pt modelId="{D239FB16-1492-44FB-9E96-F818FAC5FECF}" type="pres">
      <dgm:prSet presAssocID="{8228DC5A-E5B5-4042-BDF6-6F5899D10556}" presName="bgRect" presStyleLbl="bgShp" presStyleIdx="1" presStyleCnt="2"/>
      <dgm:spPr/>
    </dgm:pt>
    <dgm:pt modelId="{6FE85631-FEB7-4DBC-A37B-7483DD921567}" type="pres">
      <dgm:prSet presAssocID="{8228DC5A-E5B5-4042-BDF6-6F5899D105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A91042B7-C1EE-4E3B-8C63-996106CBB6AE}" type="pres">
      <dgm:prSet presAssocID="{8228DC5A-E5B5-4042-BDF6-6F5899D10556}" presName="spaceRect" presStyleCnt="0"/>
      <dgm:spPr/>
    </dgm:pt>
    <dgm:pt modelId="{1983C4EF-DDBF-4C3C-9208-E88B7750B999}" type="pres">
      <dgm:prSet presAssocID="{8228DC5A-E5B5-4042-BDF6-6F5899D1055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11EA204-0336-4000-9FBF-133F11FCB9A1}" srcId="{807F938E-C0EB-419A-A8C2-DA65D4D9018E}" destId="{E0EB4BC4-AE07-49E1-A1ED-0090E84B6461}" srcOrd="0" destOrd="0" parTransId="{281D85FD-3E24-4005-A50A-219D3ACB9B37}" sibTransId="{46EC1C27-9ACB-493E-8C23-467B6DB3803D}"/>
    <dgm:cxn modelId="{900EF229-BF4B-4866-BB40-202D9CC17B2E}" srcId="{807F938E-C0EB-419A-A8C2-DA65D4D9018E}" destId="{8228DC5A-E5B5-4042-BDF6-6F5899D10556}" srcOrd="1" destOrd="0" parTransId="{DCDDB339-6EF1-424C-9882-32B9DA0F8421}" sibTransId="{9BD32CD9-40D2-4D5D-B940-5F0507F1B952}"/>
    <dgm:cxn modelId="{48EBB05E-3AE3-49C6-8719-96552287FC4C}" type="presOf" srcId="{8228DC5A-E5B5-4042-BDF6-6F5899D10556}" destId="{1983C4EF-DDBF-4C3C-9208-E88B7750B999}" srcOrd="0" destOrd="0" presId="urn:microsoft.com/office/officeart/2018/2/layout/IconVerticalSolidList"/>
    <dgm:cxn modelId="{BD0651A9-8AFB-42AF-BBCC-9E27BBF06BEB}" type="presOf" srcId="{E0EB4BC4-AE07-49E1-A1ED-0090E84B6461}" destId="{777DB0DC-CDB4-45D5-9A25-DCF4C7F3CDFF}" srcOrd="0" destOrd="0" presId="urn:microsoft.com/office/officeart/2018/2/layout/IconVerticalSolidList"/>
    <dgm:cxn modelId="{7E8AD0DC-6F11-4E5F-87AC-41D2E19C9345}" type="presOf" srcId="{807F938E-C0EB-419A-A8C2-DA65D4D9018E}" destId="{6FFEF46B-C080-403B-A474-FDDD2EE53B32}" srcOrd="0" destOrd="0" presId="urn:microsoft.com/office/officeart/2018/2/layout/IconVerticalSolidList"/>
    <dgm:cxn modelId="{7A53E440-A0C3-4E17-8B45-86EC6314C018}" type="presParOf" srcId="{6FFEF46B-C080-403B-A474-FDDD2EE53B32}" destId="{F92853A5-7DC8-4576-83E1-39EB7FEA4404}" srcOrd="0" destOrd="0" presId="urn:microsoft.com/office/officeart/2018/2/layout/IconVerticalSolidList"/>
    <dgm:cxn modelId="{870FE0CF-BCBA-478F-AD41-345575CA22E9}" type="presParOf" srcId="{F92853A5-7DC8-4576-83E1-39EB7FEA4404}" destId="{7DC80BB3-9525-4A8D-83AF-CD25B7CF76E5}" srcOrd="0" destOrd="0" presId="urn:microsoft.com/office/officeart/2018/2/layout/IconVerticalSolidList"/>
    <dgm:cxn modelId="{1F4B8523-230E-4453-BC29-B39A210DC177}" type="presParOf" srcId="{F92853A5-7DC8-4576-83E1-39EB7FEA4404}" destId="{28582B45-D248-4724-9BC5-1A00CA22AD61}" srcOrd="1" destOrd="0" presId="urn:microsoft.com/office/officeart/2018/2/layout/IconVerticalSolidList"/>
    <dgm:cxn modelId="{5FC190FC-90F3-45AA-BF1E-934CF2D96202}" type="presParOf" srcId="{F92853A5-7DC8-4576-83E1-39EB7FEA4404}" destId="{93AD1EC8-B832-454A-BD04-B37EC585F83B}" srcOrd="2" destOrd="0" presId="urn:microsoft.com/office/officeart/2018/2/layout/IconVerticalSolidList"/>
    <dgm:cxn modelId="{5238CF36-FEFB-4485-AE72-43FCAF710F14}" type="presParOf" srcId="{F92853A5-7DC8-4576-83E1-39EB7FEA4404}" destId="{777DB0DC-CDB4-45D5-9A25-DCF4C7F3CDFF}" srcOrd="3" destOrd="0" presId="urn:microsoft.com/office/officeart/2018/2/layout/IconVerticalSolidList"/>
    <dgm:cxn modelId="{A621FFBE-5846-4D03-90DD-A9D41710AF09}" type="presParOf" srcId="{6FFEF46B-C080-403B-A474-FDDD2EE53B32}" destId="{7442EA1C-55B0-4D0F-A1C7-C210DF267EEA}" srcOrd="1" destOrd="0" presId="urn:microsoft.com/office/officeart/2018/2/layout/IconVerticalSolidList"/>
    <dgm:cxn modelId="{BE0B3881-BCAD-492B-8108-53EF468FAAF0}" type="presParOf" srcId="{6FFEF46B-C080-403B-A474-FDDD2EE53B32}" destId="{B1CA27B2-CD66-4CED-870B-390FE2DDBAD1}" srcOrd="2" destOrd="0" presId="urn:microsoft.com/office/officeart/2018/2/layout/IconVerticalSolidList"/>
    <dgm:cxn modelId="{BBE75194-9721-4518-9ABD-964C7FA3242F}" type="presParOf" srcId="{B1CA27B2-CD66-4CED-870B-390FE2DDBAD1}" destId="{D239FB16-1492-44FB-9E96-F818FAC5FECF}" srcOrd="0" destOrd="0" presId="urn:microsoft.com/office/officeart/2018/2/layout/IconVerticalSolidList"/>
    <dgm:cxn modelId="{E408A630-B598-4FEF-8E1B-2329FE182EC2}" type="presParOf" srcId="{B1CA27B2-CD66-4CED-870B-390FE2DDBAD1}" destId="{6FE85631-FEB7-4DBC-A37B-7483DD921567}" srcOrd="1" destOrd="0" presId="urn:microsoft.com/office/officeart/2018/2/layout/IconVerticalSolidList"/>
    <dgm:cxn modelId="{FB7C9961-8A5B-4AD6-9929-957907008721}" type="presParOf" srcId="{B1CA27B2-CD66-4CED-870B-390FE2DDBAD1}" destId="{A91042B7-C1EE-4E3B-8C63-996106CBB6AE}" srcOrd="2" destOrd="0" presId="urn:microsoft.com/office/officeart/2018/2/layout/IconVerticalSolidList"/>
    <dgm:cxn modelId="{418A0157-D001-4773-B242-CA6A0C45BB20}" type="presParOf" srcId="{B1CA27B2-CD66-4CED-870B-390FE2DDBAD1}" destId="{1983C4EF-DDBF-4C3C-9208-E88B7750B9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80BB3-9525-4A8D-83AF-CD25B7CF76E5}">
      <dsp:nvSpPr>
        <dsp:cNvPr id="0" name=""/>
        <dsp:cNvSpPr/>
      </dsp:nvSpPr>
      <dsp:spPr>
        <a:xfrm>
          <a:off x="0" y="849991"/>
          <a:ext cx="5906181" cy="1569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82B45-D248-4724-9BC5-1A00CA22AD61}">
      <dsp:nvSpPr>
        <dsp:cNvPr id="0" name=""/>
        <dsp:cNvSpPr/>
      </dsp:nvSpPr>
      <dsp:spPr>
        <a:xfrm>
          <a:off x="474687" y="1203065"/>
          <a:ext cx="863068" cy="863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B0DC-CDB4-45D5-9A25-DCF4C7F3CDFF}">
      <dsp:nvSpPr>
        <dsp:cNvPr id="0" name=""/>
        <dsp:cNvSpPr/>
      </dsp:nvSpPr>
      <dsp:spPr>
        <a:xfrm>
          <a:off x="1812443" y="849991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rPr>
            <a:t>What was your favorite thing that you learned about this semester? </a:t>
          </a:r>
          <a:endParaRPr lang="en-US" sz="3200" kern="1200" dirty="0">
            <a:latin typeface="Microsoft Himalaya" panose="01010100010101010101" pitchFamily="2" charset="0"/>
            <a:ea typeface="Microsoft Himalaya" panose="01010100010101010101" pitchFamily="2" charset="0"/>
            <a:cs typeface="Microsoft Himalaya" panose="01010100010101010101" pitchFamily="2" charset="0"/>
          </a:endParaRPr>
        </a:p>
      </dsp:txBody>
      <dsp:txXfrm>
        <a:off x="1812443" y="849991"/>
        <a:ext cx="4093737" cy="1569215"/>
      </dsp:txXfrm>
    </dsp:sp>
    <dsp:sp modelId="{D239FB16-1492-44FB-9E96-F818FAC5FECF}">
      <dsp:nvSpPr>
        <dsp:cNvPr id="0" name=""/>
        <dsp:cNvSpPr/>
      </dsp:nvSpPr>
      <dsp:spPr>
        <a:xfrm>
          <a:off x="0" y="2811510"/>
          <a:ext cx="5906181" cy="1569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85631-FEB7-4DBC-A37B-7483DD921567}">
      <dsp:nvSpPr>
        <dsp:cNvPr id="0" name=""/>
        <dsp:cNvSpPr/>
      </dsp:nvSpPr>
      <dsp:spPr>
        <a:xfrm>
          <a:off x="474687" y="3164584"/>
          <a:ext cx="863068" cy="863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3C4EF-DDBF-4C3C-9208-E88B7750B999}">
      <dsp:nvSpPr>
        <dsp:cNvPr id="0" name=""/>
        <dsp:cNvSpPr/>
      </dsp:nvSpPr>
      <dsp:spPr>
        <a:xfrm>
          <a:off x="1812443" y="2811510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rPr>
            <a:t>What do you wish you had learned more about? </a:t>
          </a:r>
          <a:endParaRPr lang="en-US" sz="3200" kern="1200" dirty="0">
            <a:latin typeface="Microsoft Himalaya" panose="01010100010101010101" pitchFamily="2" charset="0"/>
            <a:ea typeface="Microsoft Himalaya" panose="01010100010101010101" pitchFamily="2" charset="0"/>
            <a:cs typeface="Microsoft Himalaya" panose="01010100010101010101" pitchFamily="2" charset="0"/>
          </a:endParaRPr>
        </a:p>
      </dsp:txBody>
      <dsp:txXfrm>
        <a:off x="1812443" y="2811510"/>
        <a:ext cx="4093737" cy="1569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5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3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88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082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37F3FC-73AD-4606-9224-9E7FD6139CF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B14AAF-20C1-4835-AD41-BA597BA85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orida_State_Universi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hyperlink" Target="https://www.rawpixel.com/search/december" TargetMode="External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20.1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3F04-8DEB-49F0-A53C-D7A200119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B1955-686A-4CC1-A8C9-640429666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56F8B-4525-4470-86A2-525667C6AC3E}"/>
              </a:ext>
            </a:extLst>
          </p:cNvPr>
          <p:cNvSpPr txBox="1"/>
          <p:nvPr/>
        </p:nvSpPr>
        <p:spPr>
          <a:xfrm>
            <a:off x="954394" y="797510"/>
            <a:ext cx="10283212" cy="52629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endParaRPr lang="en-US" sz="48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endParaRPr lang="en-US" sz="48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endParaRPr lang="en-US" sz="48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endParaRPr lang="en-US" sz="48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r>
              <a:rPr lang="en-US" sz="4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FORENSIC PSYCHOLOGY CLUB: </a:t>
            </a:r>
          </a:p>
          <a:p>
            <a:pPr algn="ctr"/>
            <a:r>
              <a:rPr lang="en-US" sz="4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LAST GBM OF THE SEMESTER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C3F79E6-CA51-4D2F-A841-00431F27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1769" y="1094408"/>
            <a:ext cx="3008462" cy="30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BF90-894F-48C3-86C5-1A5FD185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075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Recap and Reminders…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59E8-525C-4C68-B226-A7D93631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2350"/>
            <a:ext cx="10058400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Remember to check out our November Newsletter!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 hope everyone had a great Thanksgiving Break </a:t>
            </a: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  <a:sym typeface="Wingdings" panose="05000000000000000000" pitchFamily="2" charset="2"/>
              </a:rPr>
              <a:t>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  <a:sym typeface="Wingdings" panose="05000000000000000000" pitchFamily="2" charset="2"/>
              </a:rPr>
              <a:t>This will be a short meeting, seeing as exams are coming up in a couple weeks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  <a:sym typeface="Wingdings" panose="05000000000000000000" pitchFamily="2" charset="2"/>
              </a:rPr>
              <a:t>Today, we will introduce you to your Spring 2021 board members! </a:t>
            </a:r>
            <a:endParaRPr lang="en-US" sz="28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BF90-894F-48C3-86C5-1A5FD185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b="1" i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Meet the Spring 2021 Board!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59E8-525C-4C68-B226-A7D93631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146503"/>
            <a:ext cx="4957554" cy="3496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President… Casey Brucato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Vice President… Faith Hunt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Treasurer… Samantha Goldman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Secretary… Kayla Woodhouse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Social Media… Victoria </a:t>
            </a:r>
            <a:r>
              <a:rPr lang="en-US" sz="2400" b="1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Borque</a:t>
            </a:r>
            <a:r>
              <a:rPr lang="en-US" sz="2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</a:p>
        </p:txBody>
      </p:sp>
      <p:pic>
        <p:nvPicPr>
          <p:cNvPr id="11" name="Picture 10" descr="A picture containing outdoor, sky, grass, standing&#10;&#10;Description automatically generated">
            <a:extLst>
              <a:ext uri="{FF2B5EF4-FFF2-40B4-BE49-F238E27FC236}">
                <a16:creationId xmlns:a16="http://schemas.microsoft.com/office/drawing/2014/main" id="{42FBA0F1-8AC0-4C19-A0B8-698FB8BA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29228" r="18009" b="19212"/>
          <a:stretch/>
        </p:blipFill>
        <p:spPr>
          <a:xfrm>
            <a:off x="2408494" y="2782610"/>
            <a:ext cx="2065535" cy="2206047"/>
          </a:xfrm>
          <a:prstGeom prst="rect">
            <a:avLst/>
          </a:prstGeom>
        </p:spPr>
      </p:pic>
      <p:pic>
        <p:nvPicPr>
          <p:cNvPr id="14" name="Picture 13" descr="A picture containing outdoor, tree, sky, person&#10;&#10;Description automatically generated">
            <a:extLst>
              <a:ext uri="{FF2B5EF4-FFF2-40B4-BE49-F238E27FC236}">
                <a16:creationId xmlns:a16="http://schemas.microsoft.com/office/drawing/2014/main" id="{4E58EEC4-C77B-4C13-B3EB-F22C900F95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0" b="6433"/>
          <a:stretch/>
        </p:blipFill>
        <p:spPr>
          <a:xfrm>
            <a:off x="3961332" y="4206197"/>
            <a:ext cx="1818093" cy="1597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30E0-8408-4A23-B098-F173AA885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34" y="1053913"/>
            <a:ext cx="1851826" cy="1889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7F377-52E7-4E68-A3AA-BFF6D45A45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21244" r="28829" b="32381"/>
          <a:stretch/>
        </p:blipFill>
        <p:spPr>
          <a:xfrm>
            <a:off x="1344380" y="1053913"/>
            <a:ext cx="1794819" cy="17703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628782-6471-40B4-B3DD-8FDDE71FD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3" y="4044733"/>
            <a:ext cx="1788149" cy="17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BF90-894F-48C3-86C5-1A5FD185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028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59E8-525C-4C68-B226-A7D93631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1" y="1409700"/>
            <a:ext cx="5200650" cy="477202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As we have seen, the field of forensic psychology is expansive, and through our meetings this semester we covered a lot of material, but there is still a lot we didn’t get to discuss!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Books: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Whoever Fights Monsters by Robert Ressler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Psychopath Test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Mask of Sanity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Movies/ TV Shows: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Manhunt: Unabomber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Mindhunter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Forensic Files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Podcasts: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True Crime all the Time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My Favorite Murder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Somebody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b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026" name="Picture 2" descr="PDF) book Whoever Fights Monsters My Twenty Years Tracking Serial Ki…">
            <a:extLst>
              <a:ext uri="{FF2B5EF4-FFF2-40B4-BE49-F238E27FC236}">
                <a16:creationId xmlns:a16="http://schemas.microsoft.com/office/drawing/2014/main" id="{D6776665-86A5-4D16-ACC3-0A7D27179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 b="12172"/>
          <a:stretch/>
        </p:blipFill>
        <p:spPr bwMode="auto">
          <a:xfrm>
            <a:off x="6309355" y="1409700"/>
            <a:ext cx="152423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sychopath Test: A Journey Through The Madness Industry – Jon Ronson |  Blogternator">
            <a:extLst>
              <a:ext uri="{FF2B5EF4-FFF2-40B4-BE49-F238E27FC236}">
                <a16:creationId xmlns:a16="http://schemas.microsoft.com/office/drawing/2014/main" id="{18809445-0F5C-4E2C-B64B-4D2359CE8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5849" r="6044" b="6106"/>
          <a:stretch/>
        </p:blipFill>
        <p:spPr bwMode="auto">
          <a:xfrm>
            <a:off x="8236018" y="1409699"/>
            <a:ext cx="1524232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The Mask of Sanity: An Attempt to Clarify Some Issues about the  So-Called Psychopathic Personality (9781614277828): Cleckley, Hervey: Books">
            <a:extLst>
              <a:ext uri="{FF2B5EF4-FFF2-40B4-BE49-F238E27FC236}">
                <a16:creationId xmlns:a16="http://schemas.microsoft.com/office/drawing/2014/main" id="{2A8094D4-1725-414D-928D-28C4CD68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681" y="1409699"/>
            <a:ext cx="1595932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 'Manhunt' (aka 'Manhunt: Unabomber') (2017) available to watch on UK  Netflix - NewOnNetflixUK">
            <a:extLst>
              <a:ext uri="{FF2B5EF4-FFF2-40B4-BE49-F238E27FC236}">
                <a16:creationId xmlns:a16="http://schemas.microsoft.com/office/drawing/2014/main" id="{A65CEE0F-EAB6-4549-8072-DDCC1C7D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15" y="4034517"/>
            <a:ext cx="1441385" cy="20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orensic Files (TV Series 1996–2011) - IMDb">
            <a:extLst>
              <a:ext uri="{FF2B5EF4-FFF2-40B4-BE49-F238E27FC236}">
                <a16:creationId xmlns:a16="http://schemas.microsoft.com/office/drawing/2014/main" id="{BCF34B1F-14AF-4DE1-B317-C3861439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60" y="4034516"/>
            <a:ext cx="1368195" cy="20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ndhunter (TV Series 2017–2019) - IMDb">
            <a:extLst>
              <a:ext uri="{FF2B5EF4-FFF2-40B4-BE49-F238E27FC236}">
                <a16:creationId xmlns:a16="http://schemas.microsoft.com/office/drawing/2014/main" id="{7E47D475-84C6-4112-8149-45184466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59" y="4034515"/>
            <a:ext cx="1389424" cy="20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y Favorite Murder with Karen Kilgariff and Georgia Hardstark on acast">
            <a:extLst>
              <a:ext uri="{FF2B5EF4-FFF2-40B4-BE49-F238E27FC236}">
                <a16:creationId xmlns:a16="http://schemas.microsoft.com/office/drawing/2014/main" id="{9BC16B9D-8405-43B0-B249-25B486CB5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32" y="4038601"/>
            <a:ext cx="2143125" cy="20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0BF90-894F-48C3-86C5-1A5FD185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 the Zoom chat or out loud…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C3ECB-62FB-4731-8828-57C53C568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7818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78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BF90-894F-48C3-86C5-1A5FD185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028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Final Notes…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59E8-525C-4C68-B226-A7D93631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4013"/>
            <a:ext cx="10058400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Keep an eye out for our December Newsletter!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 have loved being your board for this past semester, and we hope that you enjoyed the material discussed, as well as the activities offered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 recognize that it has been strange, holding club meetings remotely, but we appreciate all of you for your commitment to this club and the subject matter!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Have a GREAT winter break everyone! Stay safe, and the new board hopes to see you again in the Spring</a:t>
            </a:r>
          </a:p>
        </p:txBody>
      </p:sp>
    </p:spTree>
    <p:extLst>
      <p:ext uri="{BB962C8B-B14F-4D97-AF65-F5344CB8AC3E}">
        <p14:creationId xmlns:p14="http://schemas.microsoft.com/office/powerpoint/2010/main" val="356934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F3DA-246F-4109-9F29-1135CF347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D1AC8-38DE-4B0C-83C7-54A53D759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D7438-244F-4B73-8263-338DFB54F1A8}"/>
              </a:ext>
            </a:extLst>
          </p:cNvPr>
          <p:cNvSpPr txBox="1"/>
          <p:nvPr/>
        </p:nvSpPr>
        <p:spPr>
          <a:xfrm>
            <a:off x="862263" y="751344"/>
            <a:ext cx="10467473" cy="535531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54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Are there any questions? 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2C56EC8D-141F-48DD-A52E-028F1A0D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8068" y="1346199"/>
            <a:ext cx="3335862" cy="3335862"/>
          </a:xfrm>
          <a:prstGeom prst="rect">
            <a:avLst/>
          </a:prstGeom>
        </p:spPr>
      </p:pic>
      <p:pic>
        <p:nvPicPr>
          <p:cNvPr id="8" name="Graphic 7" descr="Collision">
            <a:extLst>
              <a:ext uri="{FF2B5EF4-FFF2-40B4-BE49-F238E27FC236}">
                <a16:creationId xmlns:a16="http://schemas.microsoft.com/office/drawing/2014/main" id="{578E5F77-DD30-42A2-BC79-70820E4EC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6730" y="1123870"/>
            <a:ext cx="914400" cy="914400"/>
          </a:xfrm>
          <a:prstGeom prst="rect">
            <a:avLst/>
          </a:prstGeom>
        </p:spPr>
      </p:pic>
      <p:pic>
        <p:nvPicPr>
          <p:cNvPr id="10" name="Graphic 9" descr="Collision">
            <a:extLst>
              <a:ext uri="{FF2B5EF4-FFF2-40B4-BE49-F238E27FC236}">
                <a16:creationId xmlns:a16="http://schemas.microsoft.com/office/drawing/2014/main" id="{1ED82041-B23E-4B18-8302-278379802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6730" y="4181669"/>
            <a:ext cx="914400" cy="914400"/>
          </a:xfrm>
          <a:prstGeom prst="rect">
            <a:avLst/>
          </a:prstGeom>
        </p:spPr>
      </p:pic>
      <p:pic>
        <p:nvPicPr>
          <p:cNvPr id="12" name="Graphic 11" descr="Collision">
            <a:extLst>
              <a:ext uri="{FF2B5EF4-FFF2-40B4-BE49-F238E27FC236}">
                <a16:creationId xmlns:a16="http://schemas.microsoft.com/office/drawing/2014/main" id="{3360147A-990E-47CE-B0CB-A984A95A8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7979" y="4181669"/>
            <a:ext cx="914400" cy="914400"/>
          </a:xfrm>
          <a:prstGeom prst="rect">
            <a:avLst/>
          </a:prstGeom>
        </p:spPr>
      </p:pic>
      <p:pic>
        <p:nvPicPr>
          <p:cNvPr id="14" name="Graphic 13" descr="Collision">
            <a:extLst>
              <a:ext uri="{FF2B5EF4-FFF2-40B4-BE49-F238E27FC236}">
                <a16:creationId xmlns:a16="http://schemas.microsoft.com/office/drawing/2014/main" id="{B7D1DCA2-B8D7-46C8-B9A9-888CDC291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7979" y="1123870"/>
            <a:ext cx="914400" cy="914400"/>
          </a:xfrm>
          <a:prstGeom prst="rect">
            <a:avLst/>
          </a:prstGeom>
        </p:spPr>
      </p:pic>
      <p:pic>
        <p:nvPicPr>
          <p:cNvPr id="24" name="Graphic 23" descr="Holiday tree">
            <a:extLst>
              <a:ext uri="{FF2B5EF4-FFF2-40B4-BE49-F238E27FC236}">
                <a16:creationId xmlns:a16="http://schemas.microsoft.com/office/drawing/2014/main" id="{3F2A11B3-B41E-4540-AEDD-96D5BA736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06947">
            <a:off x="8796791" y="1375631"/>
            <a:ext cx="1440229" cy="1440229"/>
          </a:xfrm>
          <a:prstGeom prst="rect">
            <a:avLst/>
          </a:prstGeom>
        </p:spPr>
      </p:pic>
      <p:pic>
        <p:nvPicPr>
          <p:cNvPr id="26" name="Graphic 25" descr="Prayer candle">
            <a:extLst>
              <a:ext uri="{FF2B5EF4-FFF2-40B4-BE49-F238E27FC236}">
                <a16:creationId xmlns:a16="http://schemas.microsoft.com/office/drawing/2014/main" id="{79C75A0C-C69F-4D05-9789-F2648DBB24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151314">
            <a:off x="1981030" y="1325256"/>
            <a:ext cx="1420196" cy="1420196"/>
          </a:xfrm>
          <a:prstGeom prst="rect">
            <a:avLst/>
          </a:prstGeom>
        </p:spPr>
      </p:pic>
      <p:pic>
        <p:nvPicPr>
          <p:cNvPr id="28" name="Graphic 27" descr="Dragon dance">
            <a:extLst>
              <a:ext uri="{FF2B5EF4-FFF2-40B4-BE49-F238E27FC236}">
                <a16:creationId xmlns:a16="http://schemas.microsoft.com/office/drawing/2014/main" id="{EF9E6862-88A6-4BCF-BECD-A79029997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18175">
            <a:off x="1676556" y="3286709"/>
            <a:ext cx="1362301" cy="1362301"/>
          </a:xfrm>
          <a:prstGeom prst="rect">
            <a:avLst/>
          </a:prstGeom>
        </p:spPr>
      </p:pic>
      <p:pic>
        <p:nvPicPr>
          <p:cNvPr id="30" name="Graphic 29" descr="Champagne glasses">
            <a:extLst>
              <a:ext uri="{FF2B5EF4-FFF2-40B4-BE49-F238E27FC236}">
                <a16:creationId xmlns:a16="http://schemas.microsoft.com/office/drawing/2014/main" id="{DEFF14E5-EE86-4202-B1DB-F093874BA6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093536">
            <a:off x="9070433" y="3229517"/>
            <a:ext cx="1393251" cy="13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07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Century Gothic</vt:lpstr>
      <vt:lpstr>Garamond</vt:lpstr>
      <vt:lpstr>Microsoft Himalaya</vt:lpstr>
      <vt:lpstr>Wingdings</vt:lpstr>
      <vt:lpstr>Savon</vt:lpstr>
      <vt:lpstr>PowerPoint Presentation</vt:lpstr>
      <vt:lpstr>Recap and Reminders…</vt:lpstr>
      <vt:lpstr>Meet the Spring 2021 Board!</vt:lpstr>
      <vt:lpstr>Resources </vt:lpstr>
      <vt:lpstr>In the Zoom chat or out loud… </vt:lpstr>
      <vt:lpstr>Final Notes…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brucato</dc:creator>
  <cp:lastModifiedBy>casey brucato</cp:lastModifiedBy>
  <cp:revision>6</cp:revision>
  <dcterms:created xsi:type="dcterms:W3CDTF">2020-08-07T19:49:36Z</dcterms:created>
  <dcterms:modified xsi:type="dcterms:W3CDTF">2020-11-30T22:03:07Z</dcterms:modified>
</cp:coreProperties>
</file>