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653" r:id="rId3"/>
    <p:sldId id="652" r:id="rId4"/>
    <p:sldId id="651" r:id="rId5"/>
    <p:sldId id="65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BEC33-47E2-46F5-A3B2-B9ADFBA76005}" v="2" dt="2026-01-26T15:31:12.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11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Tom" userId="b9692800-0d04-4635-a160-bd9f25b71cd0" providerId="ADAL" clId="{9EA72768-C9E5-45EF-AB53-438020A1A59C}"/>
    <pc:docChg chg="modSld">
      <pc:chgData name="Wood, Tom" userId="b9692800-0d04-4635-a160-bd9f25b71cd0" providerId="ADAL" clId="{9EA72768-C9E5-45EF-AB53-438020A1A59C}" dt="2026-01-26T15:31:23.211" v="26" actId="207"/>
      <pc:docMkLst>
        <pc:docMk/>
      </pc:docMkLst>
      <pc:sldChg chg="addSp modSp mod">
        <pc:chgData name="Wood, Tom" userId="b9692800-0d04-4635-a160-bd9f25b71cd0" providerId="ADAL" clId="{9EA72768-C9E5-45EF-AB53-438020A1A59C}" dt="2026-01-26T15:31:23.211" v="26" actId="207"/>
        <pc:sldMkLst>
          <pc:docMk/>
          <pc:sldMk cId="66082740" sldId="256"/>
        </pc:sldMkLst>
        <pc:spChg chg="add mod">
          <ac:chgData name="Wood, Tom" userId="b9692800-0d04-4635-a160-bd9f25b71cd0" providerId="ADAL" clId="{9EA72768-C9E5-45EF-AB53-438020A1A59C}" dt="2026-01-26T15:31:23.211" v="26" actId="207"/>
          <ac:spMkLst>
            <pc:docMk/>
            <pc:sldMk cId="66082740" sldId="256"/>
            <ac:spMk id="11" creationId="{C071A150-4AB0-ADAB-F55C-F461474F0F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6D6809-C0FE-4A6B-A77C-9428628605DF}"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03CAB-62DD-4DE0-9DB7-51BB7D2B856E}" type="slidenum">
              <a:rPr lang="en-US" smtClean="0"/>
              <a:t>‹#›</a:t>
            </a:fld>
            <a:endParaRPr lang="en-US"/>
          </a:p>
        </p:txBody>
      </p:sp>
    </p:spTree>
    <p:extLst>
      <p:ext uri="{BB962C8B-B14F-4D97-AF65-F5344CB8AC3E}">
        <p14:creationId xmlns:p14="http://schemas.microsoft.com/office/powerpoint/2010/main" val="4097344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B264E-18A5-AD00-5BD1-AA1D71490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22079-97DA-3AD3-9975-9B734D946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0A8C9-7F1B-074D-CA3D-5113D9CF8DFE}"/>
              </a:ext>
            </a:extLst>
          </p:cNvPr>
          <p:cNvSpPr>
            <a:spLocks noGrp="1"/>
          </p:cNvSpPr>
          <p:nvPr>
            <p:ph type="body" idx="1"/>
          </p:nvPr>
        </p:nvSpPr>
        <p:spPr/>
        <p:txBody>
          <a:bodyPr/>
          <a:lstStyle/>
          <a:p>
            <a:r>
              <a:rPr lang="en-US" dirty="0"/>
              <a:t>Slide Message:  </a:t>
            </a:r>
          </a:p>
          <a:p>
            <a:pPr marL="171450" indent="-171450">
              <a:buFont typeface="Arial" panose="020B0604020202020204" pitchFamily="34" charset="0"/>
              <a:buChar char="•"/>
            </a:pPr>
            <a:r>
              <a:rPr lang="en-US" dirty="0"/>
              <a:t>There’s a ton of resources available.</a:t>
            </a:r>
          </a:p>
          <a:p>
            <a:pPr marL="171450" indent="-171450">
              <a:buFont typeface="Arial" panose="020B0604020202020204" pitchFamily="34" charset="0"/>
              <a:buChar char="•"/>
            </a:pPr>
            <a:r>
              <a:rPr lang="en-US" dirty="0"/>
              <a:t>Communication lines are available.</a:t>
            </a:r>
          </a:p>
          <a:p>
            <a:pPr marL="171450" indent="-171450">
              <a:buFont typeface="Arial" panose="020B0604020202020204" pitchFamily="34" charset="0"/>
              <a:buChar char="•"/>
            </a:pPr>
            <a:r>
              <a:rPr lang="en-US" dirty="0"/>
              <a:t>https://kelloggcompany.sharepoint.com/sites/GBL-IT-PowerPlatform</a:t>
            </a:r>
          </a:p>
          <a:p>
            <a:pPr marL="171450" indent="-17145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D3845F65-BEE1-1E27-0015-BAA4E21F16D3}"/>
              </a:ext>
            </a:extLst>
          </p:cNvPr>
          <p:cNvSpPr>
            <a:spLocks noGrp="1"/>
          </p:cNvSpPr>
          <p:nvPr>
            <p:ph type="sldNum" sz="quarter" idx="5"/>
          </p:nvPr>
        </p:nvSpPr>
        <p:spPr/>
        <p:txBody>
          <a:bodyPr/>
          <a:lstStyle/>
          <a:p>
            <a:fld id="{52309196-5768-410D-B3F9-B5E7DB3C4637}" type="slidenum">
              <a:rPr lang="en-US" smtClean="0"/>
              <a:t>4</a:t>
            </a:fld>
            <a:endParaRPr lang="en-US"/>
          </a:p>
        </p:txBody>
      </p:sp>
    </p:spTree>
    <p:extLst>
      <p:ext uri="{BB962C8B-B14F-4D97-AF65-F5344CB8AC3E}">
        <p14:creationId xmlns:p14="http://schemas.microsoft.com/office/powerpoint/2010/main" val="302679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76D7-9468-D8A5-9799-B218087F5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E3640-044B-20E2-A52A-4742ADDDD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9DD0D-99C3-49C4-3BAD-7B0832D31DB5}"/>
              </a:ext>
            </a:extLst>
          </p:cNvPr>
          <p:cNvSpPr>
            <a:spLocks noGrp="1"/>
          </p:cNvSpPr>
          <p:nvPr>
            <p:ph type="body" idx="1"/>
          </p:nvPr>
        </p:nvSpPr>
        <p:spPr/>
        <p:txBody>
          <a:bodyPr/>
          <a:lstStyle/>
          <a:p>
            <a:r>
              <a:rPr lang="en-US" dirty="0"/>
              <a:t>Slide Message:  </a:t>
            </a:r>
          </a:p>
          <a:p>
            <a:pPr marL="171450" indent="-171450">
              <a:buFont typeface="Arial" panose="020B0604020202020204" pitchFamily="34" charset="0"/>
              <a:buChar char="•"/>
            </a:pPr>
            <a:r>
              <a:rPr lang="en-US" dirty="0"/>
              <a:t>There’s a ton of resources available.</a:t>
            </a:r>
          </a:p>
          <a:p>
            <a:pPr marL="171450" indent="-171450">
              <a:buFont typeface="Arial" panose="020B0604020202020204" pitchFamily="34" charset="0"/>
              <a:buChar char="•"/>
            </a:pPr>
            <a:r>
              <a:rPr lang="en-US" dirty="0"/>
              <a:t>Communication lines are available.</a:t>
            </a:r>
          </a:p>
          <a:p>
            <a:pPr marL="171450" indent="-171450">
              <a:buFont typeface="Arial" panose="020B0604020202020204" pitchFamily="34" charset="0"/>
              <a:buChar char="•"/>
            </a:pPr>
            <a:r>
              <a:rPr lang="en-US" dirty="0"/>
              <a:t>https://kelloggcompany.sharepoint.com/sites/GBL-IT-PowerPlatform</a:t>
            </a:r>
          </a:p>
          <a:p>
            <a:pPr marL="171450" indent="-17145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D8AE128C-29B4-F728-E56C-FCFE8F065739}"/>
              </a:ext>
            </a:extLst>
          </p:cNvPr>
          <p:cNvSpPr>
            <a:spLocks noGrp="1"/>
          </p:cNvSpPr>
          <p:nvPr>
            <p:ph type="sldNum" sz="quarter" idx="5"/>
          </p:nvPr>
        </p:nvSpPr>
        <p:spPr/>
        <p:txBody>
          <a:bodyPr/>
          <a:lstStyle/>
          <a:p>
            <a:fld id="{52309196-5768-410D-B3F9-B5E7DB3C4637}" type="slidenum">
              <a:rPr lang="en-US" smtClean="0"/>
              <a:t>5</a:t>
            </a:fld>
            <a:endParaRPr lang="en-US"/>
          </a:p>
        </p:txBody>
      </p:sp>
    </p:spTree>
    <p:extLst>
      <p:ext uri="{BB962C8B-B14F-4D97-AF65-F5344CB8AC3E}">
        <p14:creationId xmlns:p14="http://schemas.microsoft.com/office/powerpoint/2010/main" val="196683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F097-40EB-A2E2-B6A7-25D792F914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9450BA-0491-4849-4F78-D93315531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5405B3-4F17-7FAC-9CAA-E88B7C77738F}"/>
              </a:ext>
            </a:extLst>
          </p:cNvPr>
          <p:cNvSpPr>
            <a:spLocks noGrp="1"/>
          </p:cNvSpPr>
          <p:nvPr>
            <p:ph type="dt" sz="half" idx="10"/>
          </p:nvPr>
        </p:nvSpPr>
        <p:spPr/>
        <p:txBody>
          <a:bodyPr/>
          <a:lstStyle/>
          <a:p>
            <a:fld id="{2EA05BAC-BD42-4078-8394-D465524F4898}" type="datetimeFigureOut">
              <a:rPr lang="en-US" smtClean="0"/>
              <a:t>1/26/2026</a:t>
            </a:fld>
            <a:endParaRPr lang="en-US"/>
          </a:p>
        </p:txBody>
      </p:sp>
      <p:sp>
        <p:nvSpPr>
          <p:cNvPr id="5" name="Footer Placeholder 4">
            <a:extLst>
              <a:ext uri="{FF2B5EF4-FFF2-40B4-BE49-F238E27FC236}">
                <a16:creationId xmlns:a16="http://schemas.microsoft.com/office/drawing/2014/main" id="{04390B7E-1EE1-F829-76C2-AB0FA6223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C4E96-06CA-E4A7-B2DD-0E80F2847786}"/>
              </a:ext>
            </a:extLst>
          </p:cNvPr>
          <p:cNvSpPr>
            <a:spLocks noGrp="1"/>
          </p:cNvSpPr>
          <p:nvPr>
            <p:ph type="sldNum" sz="quarter" idx="12"/>
          </p:nvPr>
        </p:nvSpPr>
        <p:spPr/>
        <p:txBody>
          <a:bodyPr/>
          <a:lstStyle/>
          <a:p>
            <a:fld id="{6141426B-4023-4A17-A445-53257E76A119}" type="slidenum">
              <a:rPr lang="en-US" smtClean="0"/>
              <a:t>‹#›</a:t>
            </a:fld>
            <a:endParaRPr lang="en-US"/>
          </a:p>
        </p:txBody>
      </p:sp>
    </p:spTree>
    <p:extLst>
      <p:ext uri="{BB962C8B-B14F-4D97-AF65-F5344CB8AC3E}">
        <p14:creationId xmlns:p14="http://schemas.microsoft.com/office/powerpoint/2010/main" val="827362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94C8C-09EA-D6D4-5AE6-4E4F5AD06F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2CDD8B-CFBA-BC9F-AA64-0847A9DD2F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C9661-508F-9BB5-1782-AF2E493DE19D}"/>
              </a:ext>
            </a:extLst>
          </p:cNvPr>
          <p:cNvSpPr>
            <a:spLocks noGrp="1"/>
          </p:cNvSpPr>
          <p:nvPr>
            <p:ph type="dt" sz="half" idx="10"/>
          </p:nvPr>
        </p:nvSpPr>
        <p:spPr/>
        <p:txBody>
          <a:bodyPr/>
          <a:lstStyle/>
          <a:p>
            <a:fld id="{2EA05BAC-BD42-4078-8394-D465524F4898}" type="datetimeFigureOut">
              <a:rPr lang="en-US" smtClean="0"/>
              <a:t>1/26/2026</a:t>
            </a:fld>
            <a:endParaRPr lang="en-US"/>
          </a:p>
        </p:txBody>
      </p:sp>
      <p:sp>
        <p:nvSpPr>
          <p:cNvPr id="5" name="Footer Placeholder 4">
            <a:extLst>
              <a:ext uri="{FF2B5EF4-FFF2-40B4-BE49-F238E27FC236}">
                <a16:creationId xmlns:a16="http://schemas.microsoft.com/office/drawing/2014/main" id="{CBF27A56-8E94-7C9F-71F2-1CD9C0E68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D7B1F-024C-6925-7A94-80043EE2519D}"/>
              </a:ext>
            </a:extLst>
          </p:cNvPr>
          <p:cNvSpPr>
            <a:spLocks noGrp="1"/>
          </p:cNvSpPr>
          <p:nvPr>
            <p:ph type="sldNum" sz="quarter" idx="12"/>
          </p:nvPr>
        </p:nvSpPr>
        <p:spPr/>
        <p:txBody>
          <a:bodyPr/>
          <a:lstStyle/>
          <a:p>
            <a:fld id="{6141426B-4023-4A17-A445-53257E76A119}" type="slidenum">
              <a:rPr lang="en-US" smtClean="0"/>
              <a:t>‹#›</a:t>
            </a:fld>
            <a:endParaRPr lang="en-US"/>
          </a:p>
        </p:txBody>
      </p:sp>
    </p:spTree>
    <p:extLst>
      <p:ext uri="{BB962C8B-B14F-4D97-AF65-F5344CB8AC3E}">
        <p14:creationId xmlns:p14="http://schemas.microsoft.com/office/powerpoint/2010/main" val="2622800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08515D-C6F6-C749-8E23-E3E14FAC74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00E08E-D05D-2C4B-4564-1ED1302CDA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058A2-55D2-DB5D-0696-E07FBAD9C800}"/>
              </a:ext>
            </a:extLst>
          </p:cNvPr>
          <p:cNvSpPr>
            <a:spLocks noGrp="1"/>
          </p:cNvSpPr>
          <p:nvPr>
            <p:ph type="dt" sz="half" idx="10"/>
          </p:nvPr>
        </p:nvSpPr>
        <p:spPr/>
        <p:txBody>
          <a:bodyPr/>
          <a:lstStyle/>
          <a:p>
            <a:fld id="{2EA05BAC-BD42-4078-8394-D465524F4898}" type="datetimeFigureOut">
              <a:rPr lang="en-US" smtClean="0"/>
              <a:t>1/26/2026</a:t>
            </a:fld>
            <a:endParaRPr lang="en-US"/>
          </a:p>
        </p:txBody>
      </p:sp>
      <p:sp>
        <p:nvSpPr>
          <p:cNvPr id="5" name="Footer Placeholder 4">
            <a:extLst>
              <a:ext uri="{FF2B5EF4-FFF2-40B4-BE49-F238E27FC236}">
                <a16:creationId xmlns:a16="http://schemas.microsoft.com/office/drawing/2014/main" id="{B384CC8E-4DB3-513C-A64C-FDEEB0E78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82EF5-E468-E19E-CC8F-B4940737EAA5}"/>
              </a:ext>
            </a:extLst>
          </p:cNvPr>
          <p:cNvSpPr>
            <a:spLocks noGrp="1"/>
          </p:cNvSpPr>
          <p:nvPr>
            <p:ph type="sldNum" sz="quarter" idx="12"/>
          </p:nvPr>
        </p:nvSpPr>
        <p:spPr/>
        <p:txBody>
          <a:bodyPr/>
          <a:lstStyle/>
          <a:p>
            <a:fld id="{6141426B-4023-4A17-A445-53257E76A119}" type="slidenum">
              <a:rPr lang="en-US" smtClean="0"/>
              <a:t>‹#›</a:t>
            </a:fld>
            <a:endParaRPr lang="en-US"/>
          </a:p>
        </p:txBody>
      </p:sp>
    </p:spTree>
    <p:extLst>
      <p:ext uri="{BB962C8B-B14F-4D97-AF65-F5344CB8AC3E}">
        <p14:creationId xmlns:p14="http://schemas.microsoft.com/office/powerpoint/2010/main" val="3987453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3D76-068E-A532-0C54-1DA34D760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7B0F9B-B2EE-5FB8-AF2C-83ABA2B778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82FE5-8ACB-98D5-E92E-2BFE58E554E7}"/>
              </a:ext>
            </a:extLst>
          </p:cNvPr>
          <p:cNvSpPr>
            <a:spLocks noGrp="1"/>
          </p:cNvSpPr>
          <p:nvPr>
            <p:ph type="dt" sz="half" idx="10"/>
          </p:nvPr>
        </p:nvSpPr>
        <p:spPr/>
        <p:txBody>
          <a:bodyPr/>
          <a:lstStyle/>
          <a:p>
            <a:fld id="{2EA05BAC-BD42-4078-8394-D465524F4898}" type="datetimeFigureOut">
              <a:rPr lang="en-US" smtClean="0"/>
              <a:t>1/26/2026</a:t>
            </a:fld>
            <a:endParaRPr lang="en-US"/>
          </a:p>
        </p:txBody>
      </p:sp>
      <p:sp>
        <p:nvSpPr>
          <p:cNvPr id="5" name="Footer Placeholder 4">
            <a:extLst>
              <a:ext uri="{FF2B5EF4-FFF2-40B4-BE49-F238E27FC236}">
                <a16:creationId xmlns:a16="http://schemas.microsoft.com/office/drawing/2014/main" id="{64ED1DEA-D0B3-0A29-2830-9BFB071DB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EB5E8-FF4B-C50E-5E19-50BC050E5963}"/>
              </a:ext>
            </a:extLst>
          </p:cNvPr>
          <p:cNvSpPr>
            <a:spLocks noGrp="1"/>
          </p:cNvSpPr>
          <p:nvPr>
            <p:ph type="sldNum" sz="quarter" idx="12"/>
          </p:nvPr>
        </p:nvSpPr>
        <p:spPr/>
        <p:txBody>
          <a:bodyPr/>
          <a:lstStyle/>
          <a:p>
            <a:fld id="{6141426B-4023-4A17-A445-53257E76A119}" type="slidenum">
              <a:rPr lang="en-US" smtClean="0"/>
              <a:t>‹#›</a:t>
            </a:fld>
            <a:endParaRPr lang="en-US"/>
          </a:p>
        </p:txBody>
      </p:sp>
    </p:spTree>
    <p:extLst>
      <p:ext uri="{BB962C8B-B14F-4D97-AF65-F5344CB8AC3E}">
        <p14:creationId xmlns:p14="http://schemas.microsoft.com/office/powerpoint/2010/main" val="247387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BC933-630A-BE9C-1F2F-4332932CB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BB7EB9-AAB3-B4D2-AC30-820AD6B1BD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9C7092-227A-DAE0-B8BE-7A5206CD23A8}"/>
              </a:ext>
            </a:extLst>
          </p:cNvPr>
          <p:cNvSpPr>
            <a:spLocks noGrp="1"/>
          </p:cNvSpPr>
          <p:nvPr>
            <p:ph type="dt" sz="half" idx="10"/>
          </p:nvPr>
        </p:nvSpPr>
        <p:spPr/>
        <p:txBody>
          <a:bodyPr/>
          <a:lstStyle/>
          <a:p>
            <a:fld id="{2EA05BAC-BD42-4078-8394-D465524F4898}" type="datetimeFigureOut">
              <a:rPr lang="en-US" smtClean="0"/>
              <a:t>1/26/2026</a:t>
            </a:fld>
            <a:endParaRPr lang="en-US"/>
          </a:p>
        </p:txBody>
      </p:sp>
      <p:sp>
        <p:nvSpPr>
          <p:cNvPr id="5" name="Footer Placeholder 4">
            <a:extLst>
              <a:ext uri="{FF2B5EF4-FFF2-40B4-BE49-F238E27FC236}">
                <a16:creationId xmlns:a16="http://schemas.microsoft.com/office/drawing/2014/main" id="{270BBF15-63C7-4118-FC8F-F465D41DF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BEE002-B73B-E2A9-90AC-AC6C17A95B45}"/>
              </a:ext>
            </a:extLst>
          </p:cNvPr>
          <p:cNvSpPr>
            <a:spLocks noGrp="1"/>
          </p:cNvSpPr>
          <p:nvPr>
            <p:ph type="sldNum" sz="quarter" idx="12"/>
          </p:nvPr>
        </p:nvSpPr>
        <p:spPr/>
        <p:txBody>
          <a:bodyPr/>
          <a:lstStyle/>
          <a:p>
            <a:fld id="{6141426B-4023-4A17-A445-53257E76A119}" type="slidenum">
              <a:rPr lang="en-US" smtClean="0"/>
              <a:t>‹#›</a:t>
            </a:fld>
            <a:endParaRPr lang="en-US"/>
          </a:p>
        </p:txBody>
      </p:sp>
    </p:spTree>
    <p:extLst>
      <p:ext uri="{BB962C8B-B14F-4D97-AF65-F5344CB8AC3E}">
        <p14:creationId xmlns:p14="http://schemas.microsoft.com/office/powerpoint/2010/main" val="378612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F5CD-9986-5D6D-74A7-678378B339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00270-8660-5562-DE13-34E23E677F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8349F9-6180-D8F8-D467-DDF1E9E616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3712A-A7D0-ABBB-754D-47D6C5063433}"/>
              </a:ext>
            </a:extLst>
          </p:cNvPr>
          <p:cNvSpPr>
            <a:spLocks noGrp="1"/>
          </p:cNvSpPr>
          <p:nvPr>
            <p:ph type="dt" sz="half" idx="10"/>
          </p:nvPr>
        </p:nvSpPr>
        <p:spPr/>
        <p:txBody>
          <a:bodyPr/>
          <a:lstStyle/>
          <a:p>
            <a:fld id="{2EA05BAC-BD42-4078-8394-D465524F4898}" type="datetimeFigureOut">
              <a:rPr lang="en-US" smtClean="0"/>
              <a:t>1/26/2026</a:t>
            </a:fld>
            <a:endParaRPr lang="en-US"/>
          </a:p>
        </p:txBody>
      </p:sp>
      <p:sp>
        <p:nvSpPr>
          <p:cNvPr id="6" name="Footer Placeholder 5">
            <a:extLst>
              <a:ext uri="{FF2B5EF4-FFF2-40B4-BE49-F238E27FC236}">
                <a16:creationId xmlns:a16="http://schemas.microsoft.com/office/drawing/2014/main" id="{69CAEB3E-5487-94CC-2F6B-CDF4FB218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70A821-CB61-FD59-A984-5CB56ACFCAFF}"/>
              </a:ext>
            </a:extLst>
          </p:cNvPr>
          <p:cNvSpPr>
            <a:spLocks noGrp="1"/>
          </p:cNvSpPr>
          <p:nvPr>
            <p:ph type="sldNum" sz="quarter" idx="12"/>
          </p:nvPr>
        </p:nvSpPr>
        <p:spPr/>
        <p:txBody>
          <a:bodyPr/>
          <a:lstStyle/>
          <a:p>
            <a:fld id="{6141426B-4023-4A17-A445-53257E76A119}" type="slidenum">
              <a:rPr lang="en-US" smtClean="0"/>
              <a:t>‹#›</a:t>
            </a:fld>
            <a:endParaRPr lang="en-US"/>
          </a:p>
        </p:txBody>
      </p:sp>
    </p:spTree>
    <p:extLst>
      <p:ext uri="{BB962C8B-B14F-4D97-AF65-F5344CB8AC3E}">
        <p14:creationId xmlns:p14="http://schemas.microsoft.com/office/powerpoint/2010/main" val="145256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39DE-F0B7-4CBB-99EC-8B83996581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C4A684-8632-701D-8C6E-E6A41DC4A3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C469E4-0CF7-38A3-FB8D-74BA33F23D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AFE0B-9437-16B7-8B75-E7B6039049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15299B-5C12-4B24-9156-D622A618F0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51A095-38EC-8CFB-2876-21A079BA50C4}"/>
              </a:ext>
            </a:extLst>
          </p:cNvPr>
          <p:cNvSpPr>
            <a:spLocks noGrp="1"/>
          </p:cNvSpPr>
          <p:nvPr>
            <p:ph type="dt" sz="half" idx="10"/>
          </p:nvPr>
        </p:nvSpPr>
        <p:spPr/>
        <p:txBody>
          <a:bodyPr/>
          <a:lstStyle/>
          <a:p>
            <a:fld id="{2EA05BAC-BD42-4078-8394-D465524F4898}" type="datetimeFigureOut">
              <a:rPr lang="en-US" smtClean="0"/>
              <a:t>1/26/2026</a:t>
            </a:fld>
            <a:endParaRPr lang="en-US"/>
          </a:p>
        </p:txBody>
      </p:sp>
      <p:sp>
        <p:nvSpPr>
          <p:cNvPr id="8" name="Footer Placeholder 7">
            <a:extLst>
              <a:ext uri="{FF2B5EF4-FFF2-40B4-BE49-F238E27FC236}">
                <a16:creationId xmlns:a16="http://schemas.microsoft.com/office/drawing/2014/main" id="{04F888F8-B2A0-4C65-29BD-665DFFB061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D31DEC-80BF-750E-C3D6-AB2D06E0DB47}"/>
              </a:ext>
            </a:extLst>
          </p:cNvPr>
          <p:cNvSpPr>
            <a:spLocks noGrp="1"/>
          </p:cNvSpPr>
          <p:nvPr>
            <p:ph type="sldNum" sz="quarter" idx="12"/>
          </p:nvPr>
        </p:nvSpPr>
        <p:spPr/>
        <p:txBody>
          <a:bodyPr/>
          <a:lstStyle/>
          <a:p>
            <a:fld id="{6141426B-4023-4A17-A445-53257E76A119}" type="slidenum">
              <a:rPr lang="en-US" smtClean="0"/>
              <a:t>‹#›</a:t>
            </a:fld>
            <a:endParaRPr lang="en-US"/>
          </a:p>
        </p:txBody>
      </p:sp>
    </p:spTree>
    <p:extLst>
      <p:ext uri="{BB962C8B-B14F-4D97-AF65-F5344CB8AC3E}">
        <p14:creationId xmlns:p14="http://schemas.microsoft.com/office/powerpoint/2010/main" val="170327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C81F-BAE1-A9DC-E840-49A1DE5C52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A36333-F128-AA01-34E5-A0570791F247}"/>
              </a:ext>
            </a:extLst>
          </p:cNvPr>
          <p:cNvSpPr>
            <a:spLocks noGrp="1"/>
          </p:cNvSpPr>
          <p:nvPr>
            <p:ph type="dt" sz="half" idx="10"/>
          </p:nvPr>
        </p:nvSpPr>
        <p:spPr/>
        <p:txBody>
          <a:bodyPr/>
          <a:lstStyle/>
          <a:p>
            <a:fld id="{2EA05BAC-BD42-4078-8394-D465524F4898}" type="datetimeFigureOut">
              <a:rPr lang="en-US" smtClean="0"/>
              <a:t>1/26/2026</a:t>
            </a:fld>
            <a:endParaRPr lang="en-US"/>
          </a:p>
        </p:txBody>
      </p:sp>
      <p:sp>
        <p:nvSpPr>
          <p:cNvPr id="4" name="Footer Placeholder 3">
            <a:extLst>
              <a:ext uri="{FF2B5EF4-FFF2-40B4-BE49-F238E27FC236}">
                <a16:creationId xmlns:a16="http://schemas.microsoft.com/office/drawing/2014/main" id="{71E73F42-740E-462C-DABF-B720E42551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427215-C45E-5260-6531-AA4237B1B208}"/>
              </a:ext>
            </a:extLst>
          </p:cNvPr>
          <p:cNvSpPr>
            <a:spLocks noGrp="1"/>
          </p:cNvSpPr>
          <p:nvPr>
            <p:ph type="sldNum" sz="quarter" idx="12"/>
          </p:nvPr>
        </p:nvSpPr>
        <p:spPr/>
        <p:txBody>
          <a:bodyPr/>
          <a:lstStyle/>
          <a:p>
            <a:fld id="{6141426B-4023-4A17-A445-53257E76A119}" type="slidenum">
              <a:rPr lang="en-US" smtClean="0"/>
              <a:t>‹#›</a:t>
            </a:fld>
            <a:endParaRPr lang="en-US"/>
          </a:p>
        </p:txBody>
      </p:sp>
    </p:spTree>
    <p:extLst>
      <p:ext uri="{BB962C8B-B14F-4D97-AF65-F5344CB8AC3E}">
        <p14:creationId xmlns:p14="http://schemas.microsoft.com/office/powerpoint/2010/main" val="1684379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7F2E2F-1B18-AF89-C099-2FA82C225BB9}"/>
              </a:ext>
            </a:extLst>
          </p:cNvPr>
          <p:cNvSpPr>
            <a:spLocks noGrp="1"/>
          </p:cNvSpPr>
          <p:nvPr>
            <p:ph type="dt" sz="half" idx="10"/>
          </p:nvPr>
        </p:nvSpPr>
        <p:spPr/>
        <p:txBody>
          <a:bodyPr/>
          <a:lstStyle/>
          <a:p>
            <a:fld id="{2EA05BAC-BD42-4078-8394-D465524F4898}" type="datetimeFigureOut">
              <a:rPr lang="en-US" smtClean="0"/>
              <a:t>1/26/2026</a:t>
            </a:fld>
            <a:endParaRPr lang="en-US"/>
          </a:p>
        </p:txBody>
      </p:sp>
      <p:sp>
        <p:nvSpPr>
          <p:cNvPr id="3" name="Footer Placeholder 2">
            <a:extLst>
              <a:ext uri="{FF2B5EF4-FFF2-40B4-BE49-F238E27FC236}">
                <a16:creationId xmlns:a16="http://schemas.microsoft.com/office/drawing/2014/main" id="{601D848E-3C52-6073-7DC8-E454159607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4D5D0A-5CFA-3505-B10C-A7A3D6995936}"/>
              </a:ext>
            </a:extLst>
          </p:cNvPr>
          <p:cNvSpPr>
            <a:spLocks noGrp="1"/>
          </p:cNvSpPr>
          <p:nvPr>
            <p:ph type="sldNum" sz="quarter" idx="12"/>
          </p:nvPr>
        </p:nvSpPr>
        <p:spPr/>
        <p:txBody>
          <a:bodyPr/>
          <a:lstStyle/>
          <a:p>
            <a:fld id="{6141426B-4023-4A17-A445-53257E76A119}" type="slidenum">
              <a:rPr lang="en-US" smtClean="0"/>
              <a:t>‹#›</a:t>
            </a:fld>
            <a:endParaRPr lang="en-US"/>
          </a:p>
        </p:txBody>
      </p:sp>
    </p:spTree>
    <p:extLst>
      <p:ext uri="{BB962C8B-B14F-4D97-AF65-F5344CB8AC3E}">
        <p14:creationId xmlns:p14="http://schemas.microsoft.com/office/powerpoint/2010/main" val="3257337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72F-D3BE-01C6-E97B-EBD9129EA4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E28B66-901A-5CB4-AD7A-41B1B199DD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BC0FB5-B801-58BA-B04D-C00ED353A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A3A55-B118-A725-F939-807C2CFE7B0C}"/>
              </a:ext>
            </a:extLst>
          </p:cNvPr>
          <p:cNvSpPr>
            <a:spLocks noGrp="1"/>
          </p:cNvSpPr>
          <p:nvPr>
            <p:ph type="dt" sz="half" idx="10"/>
          </p:nvPr>
        </p:nvSpPr>
        <p:spPr/>
        <p:txBody>
          <a:bodyPr/>
          <a:lstStyle/>
          <a:p>
            <a:fld id="{2EA05BAC-BD42-4078-8394-D465524F4898}" type="datetimeFigureOut">
              <a:rPr lang="en-US" smtClean="0"/>
              <a:t>1/26/2026</a:t>
            </a:fld>
            <a:endParaRPr lang="en-US"/>
          </a:p>
        </p:txBody>
      </p:sp>
      <p:sp>
        <p:nvSpPr>
          <p:cNvPr id="6" name="Footer Placeholder 5">
            <a:extLst>
              <a:ext uri="{FF2B5EF4-FFF2-40B4-BE49-F238E27FC236}">
                <a16:creationId xmlns:a16="http://schemas.microsoft.com/office/drawing/2014/main" id="{A3B703C6-3483-D696-806A-288D0AEB0B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BE5EBE-0724-59EA-E26B-1FD00B9C60C3}"/>
              </a:ext>
            </a:extLst>
          </p:cNvPr>
          <p:cNvSpPr>
            <a:spLocks noGrp="1"/>
          </p:cNvSpPr>
          <p:nvPr>
            <p:ph type="sldNum" sz="quarter" idx="12"/>
          </p:nvPr>
        </p:nvSpPr>
        <p:spPr/>
        <p:txBody>
          <a:bodyPr/>
          <a:lstStyle/>
          <a:p>
            <a:fld id="{6141426B-4023-4A17-A445-53257E76A119}" type="slidenum">
              <a:rPr lang="en-US" smtClean="0"/>
              <a:t>‹#›</a:t>
            </a:fld>
            <a:endParaRPr lang="en-US"/>
          </a:p>
        </p:txBody>
      </p:sp>
    </p:spTree>
    <p:extLst>
      <p:ext uri="{BB962C8B-B14F-4D97-AF65-F5344CB8AC3E}">
        <p14:creationId xmlns:p14="http://schemas.microsoft.com/office/powerpoint/2010/main" val="386048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3E8A-766E-14F9-97BC-53C199764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5B937C-2B6C-E395-CA22-60E390DB03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356E5A-F9E5-0653-9049-698B744CC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FF70FD-AF1F-7205-D29A-C6968DD3E8B1}"/>
              </a:ext>
            </a:extLst>
          </p:cNvPr>
          <p:cNvSpPr>
            <a:spLocks noGrp="1"/>
          </p:cNvSpPr>
          <p:nvPr>
            <p:ph type="dt" sz="half" idx="10"/>
          </p:nvPr>
        </p:nvSpPr>
        <p:spPr/>
        <p:txBody>
          <a:bodyPr/>
          <a:lstStyle/>
          <a:p>
            <a:fld id="{2EA05BAC-BD42-4078-8394-D465524F4898}" type="datetimeFigureOut">
              <a:rPr lang="en-US" smtClean="0"/>
              <a:t>1/26/2026</a:t>
            </a:fld>
            <a:endParaRPr lang="en-US"/>
          </a:p>
        </p:txBody>
      </p:sp>
      <p:sp>
        <p:nvSpPr>
          <p:cNvPr id="6" name="Footer Placeholder 5">
            <a:extLst>
              <a:ext uri="{FF2B5EF4-FFF2-40B4-BE49-F238E27FC236}">
                <a16:creationId xmlns:a16="http://schemas.microsoft.com/office/drawing/2014/main" id="{E834B67D-0092-0070-5197-558E51CD3C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76853D-3A2A-26F1-65C4-44F2A83F7B3D}"/>
              </a:ext>
            </a:extLst>
          </p:cNvPr>
          <p:cNvSpPr>
            <a:spLocks noGrp="1"/>
          </p:cNvSpPr>
          <p:nvPr>
            <p:ph type="sldNum" sz="quarter" idx="12"/>
          </p:nvPr>
        </p:nvSpPr>
        <p:spPr/>
        <p:txBody>
          <a:bodyPr/>
          <a:lstStyle/>
          <a:p>
            <a:fld id="{6141426B-4023-4A17-A445-53257E76A119}" type="slidenum">
              <a:rPr lang="en-US" smtClean="0"/>
              <a:t>‹#›</a:t>
            </a:fld>
            <a:endParaRPr lang="en-US"/>
          </a:p>
        </p:txBody>
      </p:sp>
    </p:spTree>
    <p:extLst>
      <p:ext uri="{BB962C8B-B14F-4D97-AF65-F5344CB8AC3E}">
        <p14:creationId xmlns:p14="http://schemas.microsoft.com/office/powerpoint/2010/main" val="11825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8B74F7-1E92-7805-B7D3-06B0896128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CA4A9-089B-9151-86D5-FFA856AFC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A77A0-5F20-63E2-2A34-8CD5E3131C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A05BAC-BD42-4078-8394-D465524F4898}" type="datetimeFigureOut">
              <a:rPr lang="en-US" smtClean="0"/>
              <a:t>1/26/2026</a:t>
            </a:fld>
            <a:endParaRPr lang="en-US"/>
          </a:p>
        </p:txBody>
      </p:sp>
      <p:sp>
        <p:nvSpPr>
          <p:cNvPr id="5" name="Footer Placeholder 4">
            <a:extLst>
              <a:ext uri="{FF2B5EF4-FFF2-40B4-BE49-F238E27FC236}">
                <a16:creationId xmlns:a16="http://schemas.microsoft.com/office/drawing/2014/main" id="{08AA1D79-D150-1AB0-9003-C8E47493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F8070E9-A20B-755E-023C-252498A211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41426B-4023-4A17-A445-53257E76A119}" type="slidenum">
              <a:rPr lang="en-US" smtClean="0"/>
              <a:t>‹#›</a:t>
            </a:fld>
            <a:endParaRPr lang="en-US"/>
          </a:p>
        </p:txBody>
      </p:sp>
    </p:spTree>
    <p:extLst>
      <p:ext uri="{BB962C8B-B14F-4D97-AF65-F5344CB8AC3E}">
        <p14:creationId xmlns:p14="http://schemas.microsoft.com/office/powerpoint/2010/main" val="805483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maplewood365services.com/tom-wood"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ED2B5C3B-441D-6D85-82B6-104A7BCBA6BD}"/>
              </a:ext>
            </a:extLst>
          </p:cNvPr>
          <p:cNvPicPr>
            <a:picLocks noChangeAspect="1"/>
          </p:cNvPicPr>
          <p:nvPr/>
        </p:nvPicPr>
        <p:blipFill>
          <a:blip r:embed="rId2"/>
          <a:srcRect r="-2" b="6299"/>
          <a:stretch/>
        </p:blipFill>
        <p:spPr>
          <a:xfrm>
            <a:off x="-6588" y="10"/>
            <a:ext cx="12198588" cy="6857990"/>
          </a:xfrm>
          <a:prstGeom prst="rect">
            <a:avLst/>
          </a:prstGeom>
        </p:spPr>
      </p:pic>
      <p:sp>
        <p:nvSpPr>
          <p:cNvPr id="7" name="Rectangle 6">
            <a:extLst>
              <a:ext uri="{FF2B5EF4-FFF2-40B4-BE49-F238E27FC236}">
                <a16:creationId xmlns:a16="http://schemas.microsoft.com/office/drawing/2014/main" id="{2FBC1877-D602-B555-81F8-DD155D8FA5FF}"/>
              </a:ext>
            </a:extLst>
          </p:cNvPr>
          <p:cNvSpPr/>
          <p:nvPr/>
        </p:nvSpPr>
        <p:spPr>
          <a:xfrm>
            <a:off x="0" y="10"/>
            <a:ext cx="12198588" cy="685799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0956C838-4827-9A52-110E-5C0B100DA33D}"/>
              </a:ext>
            </a:extLst>
          </p:cNvPr>
          <p:cNvSpPr txBox="1">
            <a:spLocks/>
          </p:cNvSpPr>
          <p:nvPr/>
        </p:nvSpPr>
        <p:spPr>
          <a:xfrm>
            <a:off x="1496289" y="256095"/>
            <a:ext cx="10200799" cy="7797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effectLst/>
              </a:rPr>
              <a:t>Professional Biography</a:t>
            </a:r>
          </a:p>
        </p:txBody>
      </p:sp>
      <p:sp>
        <p:nvSpPr>
          <p:cNvPr id="5" name="TextBox 4">
            <a:extLst>
              <a:ext uri="{FF2B5EF4-FFF2-40B4-BE49-F238E27FC236}">
                <a16:creationId xmlns:a16="http://schemas.microsoft.com/office/drawing/2014/main" id="{45D93B40-F55F-8462-B599-AEDA9965D886}"/>
              </a:ext>
            </a:extLst>
          </p:cNvPr>
          <p:cNvSpPr txBox="1"/>
          <p:nvPr/>
        </p:nvSpPr>
        <p:spPr>
          <a:xfrm>
            <a:off x="4735848" y="1671484"/>
            <a:ext cx="6961240" cy="4247317"/>
          </a:xfrm>
          <a:prstGeom prst="rect">
            <a:avLst/>
          </a:prstGeom>
          <a:noFill/>
        </p:spPr>
        <p:txBody>
          <a:bodyPr wrap="square">
            <a:spAutoFit/>
          </a:bodyPr>
          <a:lstStyle/>
          <a:p>
            <a:pPr>
              <a:buNone/>
            </a:pPr>
            <a:r>
              <a:rPr lang="en-US" dirty="0">
                <a:solidFill>
                  <a:schemeClr val="bg1"/>
                </a:solidFill>
                <a:effectLst/>
              </a:rPr>
              <a:t>Progressive leadership background directing enterprise-wide governance, compliance, and AI‑driven innovation across the global Microsoft 365 and Power Platform ecosystems; leading large‑scale technology deployments while maintaining a strong commitment to quality, compliance, and user experience. </a:t>
            </a:r>
          </a:p>
          <a:p>
            <a:pPr>
              <a:buNone/>
            </a:pPr>
            <a:br>
              <a:rPr lang="en-US" dirty="0">
                <a:solidFill>
                  <a:schemeClr val="bg1"/>
                </a:solidFill>
                <a:effectLst/>
              </a:rPr>
            </a:br>
            <a:r>
              <a:rPr lang="en-US" dirty="0">
                <a:solidFill>
                  <a:schemeClr val="bg1"/>
                </a:solidFill>
                <a:effectLst/>
              </a:rPr>
              <a:t>Established compliance frameworks, and operational best practices while serving as a SharePoint Online authority, directing cloud migrations, taxonomy design, and governance. </a:t>
            </a:r>
          </a:p>
          <a:p>
            <a:pPr>
              <a:buNone/>
            </a:pPr>
            <a:br>
              <a:rPr lang="en-US" dirty="0">
                <a:solidFill>
                  <a:schemeClr val="bg1"/>
                </a:solidFill>
                <a:effectLst/>
              </a:rPr>
            </a:br>
            <a:r>
              <a:rPr lang="en-US" dirty="0">
                <a:solidFill>
                  <a:schemeClr val="bg1"/>
                </a:solidFill>
                <a:effectLst/>
              </a:rPr>
              <a:t>Execute large‑scale administrative changes as a Global Administrator, and partner directly with Microsoft on roadmap planning and release readiness.</a:t>
            </a:r>
          </a:p>
          <a:p>
            <a:pPr>
              <a:buNone/>
            </a:pPr>
            <a:r>
              <a:rPr lang="en-US" dirty="0">
                <a:solidFill>
                  <a:schemeClr val="bg1"/>
                </a:solidFill>
                <a:effectLst/>
              </a:rPr>
              <a:t>Lead cross‑functional deployment efforts and conduct root‑cause analysis to ensure long‑term stability across platforms and services. </a:t>
            </a:r>
          </a:p>
        </p:txBody>
      </p:sp>
      <p:pic>
        <p:nvPicPr>
          <p:cNvPr id="1026" name="Picture 2">
            <a:extLst>
              <a:ext uri="{FF2B5EF4-FFF2-40B4-BE49-F238E27FC236}">
                <a16:creationId xmlns:a16="http://schemas.microsoft.com/office/drawing/2014/main" id="{58EB7E60-CA3A-975F-83B0-C10E4ACA4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27" y="2469383"/>
            <a:ext cx="3953599" cy="2220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5B588AB-3FAD-AC81-AECA-42A96DBAF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12" y="256095"/>
            <a:ext cx="939199" cy="9391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itle 2">
            <a:extLst>
              <a:ext uri="{FF2B5EF4-FFF2-40B4-BE49-F238E27FC236}">
                <a16:creationId xmlns:a16="http://schemas.microsoft.com/office/drawing/2014/main" id="{C071A150-4AB0-ADAB-F55C-F461474F0F4E}"/>
              </a:ext>
            </a:extLst>
          </p:cNvPr>
          <p:cNvSpPr txBox="1">
            <a:spLocks/>
          </p:cNvSpPr>
          <p:nvPr/>
        </p:nvSpPr>
        <p:spPr>
          <a:xfrm>
            <a:off x="1434111" y="4689988"/>
            <a:ext cx="2621054" cy="7797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u="sng" dirty="0">
                <a:solidFill>
                  <a:srgbClr val="FFFF00"/>
                </a:solidFill>
                <a:effectLst/>
                <a:hlinkClick r:id="rId5">
                  <a:extLst>
                    <a:ext uri="{A12FA001-AC4F-418D-AE19-62706E023703}">
                      <ahyp:hlinkClr xmlns:ahyp="http://schemas.microsoft.com/office/drawing/2018/hyperlinkcolor" val="tx"/>
                    </a:ext>
                  </a:extLst>
                </a:hlinkClick>
              </a:rPr>
              <a:t>Click: Resume - Demos</a:t>
            </a:r>
            <a:endParaRPr lang="en-US" sz="1800" u="sng" dirty="0">
              <a:solidFill>
                <a:srgbClr val="FFFF00"/>
              </a:solidFill>
              <a:effectLst/>
            </a:endParaRPr>
          </a:p>
        </p:txBody>
      </p:sp>
    </p:spTree>
    <p:extLst>
      <p:ext uri="{BB962C8B-B14F-4D97-AF65-F5344CB8AC3E}">
        <p14:creationId xmlns:p14="http://schemas.microsoft.com/office/powerpoint/2010/main" val="6608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F2CA2-EFF3-E965-81CC-FF686849955E}"/>
            </a:ext>
          </a:extLst>
        </p:cNvPr>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F2A7F1F-38CD-90F5-2EDF-90DF1A74D020}"/>
              </a:ext>
            </a:extLst>
          </p:cNvPr>
          <p:cNvPicPr>
            <a:picLocks noChangeAspect="1"/>
          </p:cNvPicPr>
          <p:nvPr/>
        </p:nvPicPr>
        <p:blipFill>
          <a:blip r:embed="rId2"/>
          <a:srcRect r="-2" b="6299"/>
          <a:stretch/>
        </p:blipFill>
        <p:spPr>
          <a:xfrm>
            <a:off x="-6588" y="10"/>
            <a:ext cx="12198588" cy="6857990"/>
          </a:xfrm>
          <a:prstGeom prst="rect">
            <a:avLst/>
          </a:prstGeom>
        </p:spPr>
      </p:pic>
      <p:sp>
        <p:nvSpPr>
          <p:cNvPr id="7" name="Rectangle 6">
            <a:extLst>
              <a:ext uri="{FF2B5EF4-FFF2-40B4-BE49-F238E27FC236}">
                <a16:creationId xmlns:a16="http://schemas.microsoft.com/office/drawing/2014/main" id="{36D2EB75-0083-C19C-7942-519AE91A31EF}"/>
              </a:ext>
            </a:extLst>
          </p:cNvPr>
          <p:cNvSpPr/>
          <p:nvPr/>
        </p:nvSpPr>
        <p:spPr>
          <a:xfrm>
            <a:off x="0" y="10"/>
            <a:ext cx="12198588" cy="685799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F8A5A1A8-21F3-F728-484A-4019D8CF5A16}"/>
              </a:ext>
            </a:extLst>
          </p:cNvPr>
          <p:cNvSpPr txBox="1">
            <a:spLocks/>
          </p:cNvSpPr>
          <p:nvPr/>
        </p:nvSpPr>
        <p:spPr>
          <a:xfrm>
            <a:off x="1496289" y="256095"/>
            <a:ext cx="10200799" cy="7797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effectLst/>
              </a:rPr>
              <a:t>Professional Biography</a:t>
            </a:r>
          </a:p>
        </p:txBody>
      </p:sp>
      <p:sp>
        <p:nvSpPr>
          <p:cNvPr id="5" name="TextBox 4">
            <a:extLst>
              <a:ext uri="{FF2B5EF4-FFF2-40B4-BE49-F238E27FC236}">
                <a16:creationId xmlns:a16="http://schemas.microsoft.com/office/drawing/2014/main" id="{C0C04573-55EA-4BF8-CAF7-A21292ACDA55}"/>
              </a:ext>
            </a:extLst>
          </p:cNvPr>
          <p:cNvSpPr txBox="1"/>
          <p:nvPr/>
        </p:nvSpPr>
        <p:spPr>
          <a:xfrm>
            <a:off x="5454360" y="3664928"/>
            <a:ext cx="6961240" cy="2800767"/>
          </a:xfrm>
          <a:prstGeom prst="rect">
            <a:avLst/>
          </a:prstGeom>
          <a:noFill/>
        </p:spPr>
        <p:txBody>
          <a:bodyPr wrap="square">
            <a:spAutoFit/>
          </a:bodyPr>
          <a:lstStyle/>
          <a:p>
            <a:r>
              <a:rPr lang="en-US" sz="1600" u="sng" dirty="0">
                <a:solidFill>
                  <a:schemeClr val="bg1"/>
                </a:solidFill>
              </a:rPr>
              <a:t>Power Platform: x12</a:t>
            </a:r>
          </a:p>
          <a:p>
            <a:pPr marL="285750" indent="-285750">
              <a:buFont typeface="Arial" panose="020B0604020202020204" pitchFamily="34" charset="0"/>
              <a:buChar char="•"/>
            </a:pPr>
            <a:r>
              <a:rPr lang="en-US" sz="1600" dirty="0">
                <a:solidFill>
                  <a:schemeClr val="bg1"/>
                </a:solidFill>
              </a:rPr>
              <a:t>Focus: Development, Administration and Governance</a:t>
            </a:r>
          </a:p>
          <a:p>
            <a:pPr marL="285750" indent="-285750">
              <a:buFont typeface="Arial" panose="020B0604020202020204" pitchFamily="34" charset="0"/>
              <a:buChar char="•"/>
            </a:pPr>
            <a:r>
              <a:rPr lang="en-US" sz="1600" dirty="0">
                <a:solidFill>
                  <a:schemeClr val="bg1"/>
                </a:solidFill>
              </a:rPr>
              <a:t>Topic: Full Stack Including Copilot, Artificial Intelligence, PowerApps, Power Automate, Dataverse, Power BI, AI Builder. </a:t>
            </a:r>
          </a:p>
          <a:p>
            <a:r>
              <a:rPr lang="en-US" sz="1600" u="sng" dirty="0">
                <a:solidFill>
                  <a:schemeClr val="bg1"/>
                </a:solidFill>
              </a:rPr>
              <a:t>Microsoft Ignite: x8</a:t>
            </a:r>
          </a:p>
          <a:p>
            <a:pPr marL="285750" indent="-285750">
              <a:buFont typeface="Arial" panose="020B0604020202020204" pitchFamily="34" charset="0"/>
              <a:buChar char="•"/>
            </a:pPr>
            <a:r>
              <a:rPr lang="en-US" sz="1600" dirty="0">
                <a:solidFill>
                  <a:schemeClr val="bg1"/>
                </a:solidFill>
              </a:rPr>
              <a:t>Focus: Microsoft Roadmap - Full Microsoft Stack</a:t>
            </a:r>
          </a:p>
          <a:p>
            <a:pPr marL="285750" indent="-285750">
              <a:buFont typeface="Arial" panose="020B0604020202020204" pitchFamily="34" charset="0"/>
              <a:buChar char="•"/>
            </a:pPr>
            <a:r>
              <a:rPr lang="en-US" sz="1600" dirty="0">
                <a:solidFill>
                  <a:schemeClr val="bg1"/>
                </a:solidFill>
              </a:rPr>
              <a:t>Yearly 2018 - 2025</a:t>
            </a:r>
          </a:p>
          <a:p>
            <a:r>
              <a:rPr lang="en-US" sz="1600" u="sng" dirty="0">
                <a:solidFill>
                  <a:schemeClr val="bg1"/>
                </a:solidFill>
              </a:rPr>
              <a:t>SharePoint Online: x2</a:t>
            </a:r>
          </a:p>
          <a:p>
            <a:pPr marL="285750" indent="-285750">
              <a:buFont typeface="Arial" panose="020B0604020202020204" pitchFamily="34" charset="0"/>
              <a:buChar char="•"/>
            </a:pPr>
            <a:r>
              <a:rPr lang="en-US" sz="1600" dirty="0">
                <a:solidFill>
                  <a:schemeClr val="bg1"/>
                </a:solidFill>
              </a:rPr>
              <a:t>Focus: Migration, Development, Administration and Governance</a:t>
            </a:r>
          </a:p>
          <a:p>
            <a:r>
              <a:rPr lang="en-US" sz="1600" u="sng" dirty="0">
                <a:solidFill>
                  <a:schemeClr val="bg1"/>
                </a:solidFill>
              </a:rPr>
              <a:t>SharePoint On-premise: x2</a:t>
            </a:r>
          </a:p>
          <a:p>
            <a:pPr marL="285750" indent="-285750">
              <a:buFont typeface="Arial" panose="020B0604020202020204" pitchFamily="34" charset="0"/>
              <a:buChar char="•"/>
            </a:pPr>
            <a:r>
              <a:rPr lang="en-US" sz="1600" dirty="0">
                <a:solidFill>
                  <a:schemeClr val="bg1"/>
                </a:solidFill>
              </a:rPr>
              <a:t>Focus: Development and Administration</a:t>
            </a:r>
          </a:p>
        </p:txBody>
      </p:sp>
      <p:pic>
        <p:nvPicPr>
          <p:cNvPr id="10" name="Picture 9">
            <a:extLst>
              <a:ext uri="{FF2B5EF4-FFF2-40B4-BE49-F238E27FC236}">
                <a16:creationId xmlns:a16="http://schemas.microsoft.com/office/drawing/2014/main" id="{C1E35609-A3DB-2BA3-B56A-AE006403F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12" y="256095"/>
            <a:ext cx="939199" cy="9391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2">
            <a:extLst>
              <a:ext uri="{FF2B5EF4-FFF2-40B4-BE49-F238E27FC236}">
                <a16:creationId xmlns:a16="http://schemas.microsoft.com/office/drawing/2014/main" id="{63389753-C435-D086-17A8-B4713E3F88BC}"/>
              </a:ext>
            </a:extLst>
          </p:cNvPr>
          <p:cNvSpPr txBox="1">
            <a:spLocks/>
          </p:cNvSpPr>
          <p:nvPr/>
        </p:nvSpPr>
        <p:spPr>
          <a:xfrm>
            <a:off x="6596688" y="2885157"/>
            <a:ext cx="5224059" cy="7797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u="sng" dirty="0">
                <a:solidFill>
                  <a:schemeClr val="bg1"/>
                </a:solidFill>
                <a:effectLst/>
              </a:rPr>
              <a:t>Specialized Development</a:t>
            </a:r>
          </a:p>
        </p:txBody>
      </p:sp>
      <p:sp>
        <p:nvSpPr>
          <p:cNvPr id="3" name="TextBox 2">
            <a:extLst>
              <a:ext uri="{FF2B5EF4-FFF2-40B4-BE49-F238E27FC236}">
                <a16:creationId xmlns:a16="http://schemas.microsoft.com/office/drawing/2014/main" id="{0CE00BE0-01D8-7833-7552-237DBBB44D03}"/>
              </a:ext>
            </a:extLst>
          </p:cNvPr>
          <p:cNvSpPr txBox="1"/>
          <p:nvPr/>
        </p:nvSpPr>
        <p:spPr>
          <a:xfrm>
            <a:off x="148907" y="2052351"/>
            <a:ext cx="6961240" cy="2062103"/>
          </a:xfrm>
          <a:prstGeom prst="rect">
            <a:avLst/>
          </a:prstGeom>
          <a:noFill/>
        </p:spPr>
        <p:txBody>
          <a:bodyPr wrap="square">
            <a:spAutoFit/>
          </a:bodyPr>
          <a:lstStyle/>
          <a:p>
            <a:r>
              <a:rPr lang="en-US" sz="1600" dirty="0">
                <a:solidFill>
                  <a:schemeClr val="bg1"/>
                </a:solidFill>
                <a:effectLst/>
              </a:rPr>
              <a:t>Global - Power Platform Coe Enablement</a:t>
            </a:r>
          </a:p>
          <a:p>
            <a:r>
              <a:rPr lang="en-US" sz="1600" dirty="0">
                <a:solidFill>
                  <a:schemeClr val="bg1"/>
                </a:solidFill>
                <a:effectLst/>
              </a:rPr>
              <a:t>Global - SharePoint Online Migration</a:t>
            </a:r>
          </a:p>
          <a:p>
            <a:r>
              <a:rPr lang="en-US" sz="1600" dirty="0">
                <a:solidFill>
                  <a:schemeClr val="bg1"/>
                </a:solidFill>
                <a:effectLst/>
              </a:rPr>
              <a:t>North America - PC Deployment</a:t>
            </a:r>
          </a:p>
          <a:p>
            <a:r>
              <a:rPr lang="en-US" sz="1600" dirty="0">
                <a:solidFill>
                  <a:schemeClr val="bg1"/>
                </a:solidFill>
                <a:effectLst/>
              </a:rPr>
              <a:t>Europe - PC Deployment</a:t>
            </a:r>
          </a:p>
          <a:p>
            <a:r>
              <a:rPr lang="en-US" sz="1600" dirty="0">
                <a:solidFill>
                  <a:schemeClr val="bg1"/>
                </a:solidFill>
                <a:effectLst/>
              </a:rPr>
              <a:t>Europe - Power Platform Overview Training</a:t>
            </a:r>
          </a:p>
          <a:p>
            <a:r>
              <a:rPr lang="en-US" sz="1600" dirty="0">
                <a:solidFill>
                  <a:schemeClr val="bg1"/>
                </a:solidFill>
                <a:effectLst/>
              </a:rPr>
              <a:t>Canada - Microsoft Teams Deployment </a:t>
            </a:r>
          </a:p>
          <a:p>
            <a:r>
              <a:rPr lang="en-US" sz="1600" dirty="0">
                <a:solidFill>
                  <a:schemeClr val="bg1"/>
                </a:solidFill>
                <a:effectLst/>
              </a:rPr>
              <a:t>North America - National Sales Meetings Training Lead</a:t>
            </a:r>
          </a:p>
          <a:p>
            <a:r>
              <a:rPr lang="en-US" sz="1600" dirty="0">
                <a:solidFill>
                  <a:schemeClr val="bg1"/>
                </a:solidFill>
                <a:effectLst/>
              </a:rPr>
              <a:t>North America - Mobile Technology Deployment</a:t>
            </a:r>
          </a:p>
        </p:txBody>
      </p:sp>
      <p:sp>
        <p:nvSpPr>
          <p:cNvPr id="4" name="Title 2">
            <a:extLst>
              <a:ext uri="{FF2B5EF4-FFF2-40B4-BE49-F238E27FC236}">
                <a16:creationId xmlns:a16="http://schemas.microsoft.com/office/drawing/2014/main" id="{FAC69BB8-C517-84CD-6361-6B0A9BCC326B}"/>
              </a:ext>
            </a:extLst>
          </p:cNvPr>
          <p:cNvSpPr txBox="1">
            <a:spLocks/>
          </p:cNvSpPr>
          <p:nvPr/>
        </p:nvSpPr>
        <p:spPr>
          <a:xfrm>
            <a:off x="230301" y="1238210"/>
            <a:ext cx="5224059" cy="7797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u="sng" dirty="0">
                <a:solidFill>
                  <a:schemeClr val="bg1"/>
                </a:solidFill>
                <a:effectLst/>
              </a:rPr>
              <a:t>High-Visibility Deployments</a:t>
            </a:r>
          </a:p>
        </p:txBody>
      </p:sp>
      <p:pic>
        <p:nvPicPr>
          <p:cNvPr id="9" name="Picture 8">
            <a:extLst>
              <a:ext uri="{FF2B5EF4-FFF2-40B4-BE49-F238E27FC236}">
                <a16:creationId xmlns:a16="http://schemas.microsoft.com/office/drawing/2014/main" id="{14AE375B-7F54-6A86-D6B1-5112EA680085}"/>
              </a:ext>
            </a:extLst>
          </p:cNvPr>
          <p:cNvPicPr>
            <a:picLocks noChangeAspect="1"/>
          </p:cNvPicPr>
          <p:nvPr/>
        </p:nvPicPr>
        <p:blipFill>
          <a:blip r:embed="rId4"/>
          <a:stretch>
            <a:fillRect/>
          </a:stretch>
        </p:blipFill>
        <p:spPr>
          <a:xfrm>
            <a:off x="6737642" y="1070236"/>
            <a:ext cx="3598607" cy="202421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FB2CDA2-2BE3-00E3-C1C6-25126C826FE7}"/>
              </a:ext>
            </a:extLst>
          </p:cNvPr>
          <p:cNvPicPr>
            <a:picLocks noChangeAspect="1"/>
          </p:cNvPicPr>
          <p:nvPr/>
        </p:nvPicPr>
        <p:blipFill>
          <a:blip r:embed="rId5"/>
          <a:stretch>
            <a:fillRect/>
          </a:stretch>
        </p:blipFill>
        <p:spPr>
          <a:xfrm>
            <a:off x="494912" y="4514786"/>
            <a:ext cx="3506817" cy="1972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7456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03188-3CCB-3F61-E87D-D1994CA45F25}"/>
            </a:ext>
          </a:extLst>
        </p:cNvPr>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A7555F2E-FF58-426A-7591-A76001DC5E05}"/>
              </a:ext>
            </a:extLst>
          </p:cNvPr>
          <p:cNvPicPr>
            <a:picLocks noChangeAspect="1"/>
          </p:cNvPicPr>
          <p:nvPr/>
        </p:nvPicPr>
        <p:blipFill>
          <a:blip r:embed="rId2"/>
          <a:srcRect r="-2" b="6299"/>
          <a:stretch/>
        </p:blipFill>
        <p:spPr>
          <a:xfrm>
            <a:off x="-6588" y="10"/>
            <a:ext cx="12198588" cy="6857990"/>
          </a:xfrm>
          <a:prstGeom prst="rect">
            <a:avLst/>
          </a:prstGeom>
        </p:spPr>
      </p:pic>
      <p:sp>
        <p:nvSpPr>
          <p:cNvPr id="7" name="Rectangle 6">
            <a:extLst>
              <a:ext uri="{FF2B5EF4-FFF2-40B4-BE49-F238E27FC236}">
                <a16:creationId xmlns:a16="http://schemas.microsoft.com/office/drawing/2014/main" id="{369DA413-7E4A-5864-E2BA-BC82C5BAC474}"/>
              </a:ext>
            </a:extLst>
          </p:cNvPr>
          <p:cNvSpPr/>
          <p:nvPr/>
        </p:nvSpPr>
        <p:spPr>
          <a:xfrm>
            <a:off x="0" y="10"/>
            <a:ext cx="12198588" cy="685799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8A1B7AE7-728B-2EDD-D3C6-08774FD7A686}"/>
              </a:ext>
            </a:extLst>
          </p:cNvPr>
          <p:cNvSpPr txBox="1">
            <a:spLocks/>
          </p:cNvSpPr>
          <p:nvPr/>
        </p:nvSpPr>
        <p:spPr>
          <a:xfrm>
            <a:off x="1496289" y="256095"/>
            <a:ext cx="10200799" cy="7797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effectLst/>
              </a:rPr>
              <a:t>Personal Biography</a:t>
            </a:r>
          </a:p>
        </p:txBody>
      </p:sp>
      <p:sp>
        <p:nvSpPr>
          <p:cNvPr id="5" name="TextBox 4">
            <a:extLst>
              <a:ext uri="{FF2B5EF4-FFF2-40B4-BE49-F238E27FC236}">
                <a16:creationId xmlns:a16="http://schemas.microsoft.com/office/drawing/2014/main" id="{8E4C6CEB-F881-FB8F-D044-EE205DD454D0}"/>
              </a:ext>
            </a:extLst>
          </p:cNvPr>
          <p:cNvSpPr txBox="1"/>
          <p:nvPr/>
        </p:nvSpPr>
        <p:spPr>
          <a:xfrm>
            <a:off x="4519538" y="1445342"/>
            <a:ext cx="6961240" cy="5016758"/>
          </a:xfrm>
          <a:prstGeom prst="rect">
            <a:avLst/>
          </a:prstGeom>
          <a:noFill/>
        </p:spPr>
        <p:txBody>
          <a:bodyPr wrap="square">
            <a:spAutoFit/>
          </a:bodyPr>
          <a:lstStyle/>
          <a:p>
            <a:r>
              <a:rPr lang="en-US" sz="1600" dirty="0">
                <a:solidFill>
                  <a:schemeClr val="bg1"/>
                </a:solidFill>
              </a:rPr>
              <a:t>Hi, I’m Tom Wood. I’m a dedicated technical lead who loves seeing hard work turn into real results. </a:t>
            </a:r>
          </a:p>
          <a:p>
            <a:endParaRPr lang="en-US" sz="1600" dirty="0">
              <a:solidFill>
                <a:schemeClr val="bg1"/>
              </a:solidFill>
            </a:endParaRPr>
          </a:p>
          <a:p>
            <a:r>
              <a:rPr lang="en-US" sz="1600" dirty="0">
                <a:solidFill>
                  <a:schemeClr val="bg1"/>
                </a:solidFill>
              </a:rPr>
              <a:t>I was born and raised in Battle Creek, Michigan, and at my core, I’m all about family. My wife, Sarah and I, stay busy keeping up with our two daughters. One is in high school, the other is gearing up for college, and you can usually find me cheering them on at volleyball games or dance recitals.</a:t>
            </a:r>
          </a:p>
          <a:p>
            <a:endParaRPr lang="en-US" sz="1600" dirty="0">
              <a:solidFill>
                <a:schemeClr val="bg1"/>
              </a:solidFill>
            </a:endParaRPr>
          </a:p>
          <a:p>
            <a:r>
              <a:rPr lang="en-US" sz="1600" dirty="0">
                <a:solidFill>
                  <a:schemeClr val="bg1"/>
                </a:solidFill>
              </a:rPr>
              <a:t>When I’m not wrapped up in family time, I dive into the things I enjoy most: Exploring new technology, seeing how things work, watching movies, binging real‑crime documentaries and going all‑in on Halloween. </a:t>
            </a:r>
          </a:p>
          <a:p>
            <a:endParaRPr lang="en-US" sz="1600" dirty="0">
              <a:solidFill>
                <a:schemeClr val="bg1"/>
              </a:solidFill>
            </a:endParaRPr>
          </a:p>
          <a:p>
            <a:r>
              <a:rPr lang="en-US" sz="1600" dirty="0">
                <a:solidFill>
                  <a:schemeClr val="bg1"/>
                </a:solidFill>
              </a:rPr>
              <a:t>I’ve got a soft spot for refurbishing old arcade machines, discovering new places across the U.S., and spending time in the world of technical theatre—especially lighting, sound, and set building. </a:t>
            </a:r>
          </a:p>
          <a:p>
            <a:endParaRPr lang="en-US" sz="1600" dirty="0">
              <a:solidFill>
                <a:schemeClr val="bg1"/>
              </a:solidFill>
            </a:endParaRPr>
          </a:p>
          <a:p>
            <a:r>
              <a:rPr lang="en-US" sz="1600" dirty="0">
                <a:solidFill>
                  <a:schemeClr val="bg1"/>
                </a:solidFill>
              </a:rPr>
              <a:t>And when I get the chance, I love a good camping trip to reset.</a:t>
            </a:r>
          </a:p>
          <a:p>
            <a:endParaRPr lang="en-US" sz="1600" dirty="0">
              <a:solidFill>
                <a:schemeClr val="bg1"/>
              </a:solidFill>
            </a:endParaRPr>
          </a:p>
          <a:p>
            <a:r>
              <a:rPr lang="en-US" sz="1600" dirty="0">
                <a:solidFill>
                  <a:schemeClr val="bg1"/>
                </a:solidFill>
              </a:rPr>
              <a:t>At the end of the day, I’m someone who loves learning how things work, creating memorable experiences, and making the people around me smile.</a:t>
            </a:r>
            <a:endParaRPr lang="en-US" sz="1600" dirty="0">
              <a:solidFill>
                <a:schemeClr val="bg1"/>
              </a:solidFill>
              <a:effectLst/>
            </a:endParaRPr>
          </a:p>
        </p:txBody>
      </p:sp>
      <p:pic>
        <p:nvPicPr>
          <p:cNvPr id="10" name="Picture 9">
            <a:extLst>
              <a:ext uri="{FF2B5EF4-FFF2-40B4-BE49-F238E27FC236}">
                <a16:creationId xmlns:a16="http://schemas.microsoft.com/office/drawing/2014/main" id="{BE901530-0B0C-952A-4F00-70A409BB9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12" y="256095"/>
            <a:ext cx="939199" cy="9391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a:extLst>
              <a:ext uri="{FF2B5EF4-FFF2-40B4-BE49-F238E27FC236}">
                <a16:creationId xmlns:a16="http://schemas.microsoft.com/office/drawing/2014/main" id="{648DCA1F-7214-8D17-C577-B0FE1C245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904" y="1684820"/>
            <a:ext cx="2969292" cy="4261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926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B2527-AB7D-A22D-F8DB-B10F2A4A450A}"/>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92FCDE3-7099-C525-9ED5-988C467832EA}"/>
              </a:ext>
            </a:extLst>
          </p:cNvPr>
          <p:cNvPicPr>
            <a:picLocks noGrp="1" noChangeAspect="1"/>
          </p:cNvPicPr>
          <p:nvPr>
            <p:ph idx="1"/>
          </p:nvPr>
        </p:nvPicPr>
        <p:blipFill>
          <a:blip r:embed="rId3"/>
          <a:srcRect r="-2" b="6299"/>
          <a:stretch/>
        </p:blipFill>
        <p:spPr>
          <a:xfrm>
            <a:off x="-6588" y="10"/>
            <a:ext cx="12198588" cy="6857990"/>
          </a:xfrm>
          <a:prstGeom prst="rect">
            <a:avLst/>
          </a:prstGeom>
        </p:spPr>
      </p:pic>
      <p:sp>
        <p:nvSpPr>
          <p:cNvPr id="4" name="Rectangle 3">
            <a:extLst>
              <a:ext uri="{FF2B5EF4-FFF2-40B4-BE49-F238E27FC236}">
                <a16:creationId xmlns:a16="http://schemas.microsoft.com/office/drawing/2014/main" id="{A07B60D4-AAD3-43D4-DB0F-2795180E5CF8}"/>
              </a:ext>
            </a:extLst>
          </p:cNvPr>
          <p:cNvSpPr/>
          <p:nvPr/>
        </p:nvSpPr>
        <p:spPr>
          <a:xfrm>
            <a:off x="961304" y="256095"/>
            <a:ext cx="12198588" cy="685799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2">
            <a:extLst>
              <a:ext uri="{FF2B5EF4-FFF2-40B4-BE49-F238E27FC236}">
                <a16:creationId xmlns:a16="http://schemas.microsoft.com/office/drawing/2014/main" id="{29DF6AD1-B4FA-AC61-FC6B-C3DEEAFBCEB3}"/>
              </a:ext>
            </a:extLst>
          </p:cNvPr>
          <p:cNvSpPr>
            <a:spLocks noGrp="1"/>
          </p:cNvSpPr>
          <p:nvPr>
            <p:ph type="title"/>
          </p:nvPr>
        </p:nvSpPr>
        <p:spPr>
          <a:xfrm>
            <a:off x="1496289" y="256095"/>
            <a:ext cx="10200799" cy="779771"/>
          </a:xfrm>
        </p:spPr>
        <p:txBody>
          <a:bodyPr>
            <a:normAutofit/>
          </a:bodyPr>
          <a:lstStyle/>
          <a:p>
            <a:pPr algn="l"/>
            <a:r>
              <a:rPr lang="en-US" sz="4000" b="1" spc="-113" dirty="0">
                <a:solidFill>
                  <a:schemeClr val="bg1"/>
                </a:solidFill>
              </a:rPr>
              <a:t>Global Administration </a:t>
            </a:r>
            <a:endParaRPr lang="en-US" sz="4000" dirty="0">
              <a:solidFill>
                <a:schemeClr val="bg1"/>
              </a:solidFill>
            </a:endParaRPr>
          </a:p>
        </p:txBody>
      </p:sp>
      <p:sp>
        <p:nvSpPr>
          <p:cNvPr id="2" name="Rectangle: Rounded Corners 1">
            <a:extLst>
              <a:ext uri="{FF2B5EF4-FFF2-40B4-BE49-F238E27FC236}">
                <a16:creationId xmlns:a16="http://schemas.microsoft.com/office/drawing/2014/main" id="{0E5A5B37-DE5F-9B8F-1C5D-58A522E46F96}"/>
              </a:ext>
            </a:extLst>
          </p:cNvPr>
          <p:cNvSpPr/>
          <p:nvPr/>
        </p:nvSpPr>
        <p:spPr>
          <a:xfrm>
            <a:off x="530954" y="173593"/>
            <a:ext cx="940846" cy="779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4">
            <a:extLst>
              <a:ext uri="{FF2B5EF4-FFF2-40B4-BE49-F238E27FC236}">
                <a16:creationId xmlns:a16="http://schemas.microsoft.com/office/drawing/2014/main" id="{CA618321-190A-79D0-FE3B-FBC5004C4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66" y="189209"/>
            <a:ext cx="818476" cy="8096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F74BDC2-0DF8-C2E6-3E8D-D7238E0C620B}"/>
              </a:ext>
            </a:extLst>
          </p:cNvPr>
          <p:cNvPicPr>
            <a:picLocks noChangeAspect="1"/>
          </p:cNvPicPr>
          <p:nvPr/>
        </p:nvPicPr>
        <p:blipFill>
          <a:blip r:embed="rId5"/>
          <a:stretch>
            <a:fillRect/>
          </a:stretch>
        </p:blipFill>
        <p:spPr>
          <a:xfrm>
            <a:off x="729205" y="1205080"/>
            <a:ext cx="5278056" cy="2597793"/>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DF7C8277-2128-24B3-CE20-933377AEC69A}"/>
              </a:ext>
            </a:extLst>
          </p:cNvPr>
          <p:cNvPicPr>
            <a:picLocks noChangeAspect="1"/>
          </p:cNvPicPr>
          <p:nvPr/>
        </p:nvPicPr>
        <p:blipFill>
          <a:blip r:embed="rId6"/>
          <a:stretch>
            <a:fillRect/>
          </a:stretch>
        </p:blipFill>
        <p:spPr>
          <a:xfrm>
            <a:off x="5720268" y="1035866"/>
            <a:ext cx="6124492" cy="3014398"/>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F561AE07-49CD-7BF9-C693-30CD8CFB3606}"/>
              </a:ext>
            </a:extLst>
          </p:cNvPr>
          <p:cNvPicPr>
            <a:picLocks noChangeAspect="1"/>
          </p:cNvPicPr>
          <p:nvPr/>
        </p:nvPicPr>
        <p:blipFill>
          <a:blip r:embed="rId7"/>
          <a:stretch>
            <a:fillRect/>
          </a:stretch>
        </p:blipFill>
        <p:spPr>
          <a:xfrm>
            <a:off x="347240" y="3153440"/>
            <a:ext cx="6812827" cy="3353189"/>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32F812DD-C2B1-9CA7-C721-9080B8F07802}"/>
              </a:ext>
            </a:extLst>
          </p:cNvPr>
          <p:cNvPicPr>
            <a:picLocks noChangeAspect="1"/>
          </p:cNvPicPr>
          <p:nvPr/>
        </p:nvPicPr>
        <p:blipFill>
          <a:blip r:embed="rId8"/>
          <a:stretch>
            <a:fillRect/>
          </a:stretch>
        </p:blipFill>
        <p:spPr>
          <a:xfrm>
            <a:off x="4987204" y="3802883"/>
            <a:ext cx="6124492" cy="3014398"/>
          </a:xfrm>
          <a:prstGeom prst="rect">
            <a:avLst/>
          </a:prstGeom>
        </p:spPr>
      </p:pic>
    </p:spTree>
    <p:extLst>
      <p:ext uri="{BB962C8B-B14F-4D97-AF65-F5344CB8AC3E}">
        <p14:creationId xmlns:p14="http://schemas.microsoft.com/office/powerpoint/2010/main" val="153661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3100E-E1BD-6DC2-63C3-31341A0F8F2F}"/>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E1166D9-FE00-71DF-B4CB-5FA5667D1429}"/>
              </a:ext>
            </a:extLst>
          </p:cNvPr>
          <p:cNvPicPr>
            <a:picLocks noGrp="1" noChangeAspect="1"/>
          </p:cNvPicPr>
          <p:nvPr>
            <p:ph idx="1"/>
          </p:nvPr>
        </p:nvPicPr>
        <p:blipFill>
          <a:blip r:embed="rId3"/>
          <a:srcRect r="-2" b="6299"/>
          <a:stretch/>
        </p:blipFill>
        <p:spPr>
          <a:xfrm>
            <a:off x="-6588" y="10"/>
            <a:ext cx="12198588" cy="6857990"/>
          </a:xfrm>
          <a:prstGeom prst="rect">
            <a:avLst/>
          </a:prstGeom>
        </p:spPr>
      </p:pic>
      <p:sp>
        <p:nvSpPr>
          <p:cNvPr id="4" name="Rectangle 3">
            <a:extLst>
              <a:ext uri="{FF2B5EF4-FFF2-40B4-BE49-F238E27FC236}">
                <a16:creationId xmlns:a16="http://schemas.microsoft.com/office/drawing/2014/main" id="{6A927DBF-7B1F-90F8-3219-F4F826727FC1}"/>
              </a:ext>
            </a:extLst>
          </p:cNvPr>
          <p:cNvSpPr/>
          <p:nvPr/>
        </p:nvSpPr>
        <p:spPr>
          <a:xfrm>
            <a:off x="-6588" y="0"/>
            <a:ext cx="12198588" cy="685799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2">
            <a:extLst>
              <a:ext uri="{FF2B5EF4-FFF2-40B4-BE49-F238E27FC236}">
                <a16:creationId xmlns:a16="http://schemas.microsoft.com/office/drawing/2014/main" id="{A7EF4D20-963C-469F-568C-0008BE645652}"/>
              </a:ext>
            </a:extLst>
          </p:cNvPr>
          <p:cNvSpPr>
            <a:spLocks noGrp="1"/>
          </p:cNvSpPr>
          <p:nvPr>
            <p:ph type="title"/>
          </p:nvPr>
        </p:nvSpPr>
        <p:spPr>
          <a:xfrm>
            <a:off x="1496289" y="256095"/>
            <a:ext cx="10200799" cy="779771"/>
          </a:xfrm>
        </p:spPr>
        <p:txBody>
          <a:bodyPr>
            <a:normAutofit/>
          </a:bodyPr>
          <a:lstStyle/>
          <a:p>
            <a:pPr algn="l"/>
            <a:r>
              <a:rPr lang="en-US" sz="4000" b="1" spc="-113" dirty="0">
                <a:solidFill>
                  <a:schemeClr val="bg1"/>
                </a:solidFill>
              </a:rPr>
              <a:t>Custom SharePoint Sites</a:t>
            </a:r>
            <a:endParaRPr lang="en-US" sz="4000" dirty="0">
              <a:solidFill>
                <a:schemeClr val="bg1"/>
              </a:solidFill>
            </a:endParaRPr>
          </a:p>
        </p:txBody>
      </p:sp>
      <p:pic>
        <p:nvPicPr>
          <p:cNvPr id="9" name="Picture 8">
            <a:extLst>
              <a:ext uri="{FF2B5EF4-FFF2-40B4-BE49-F238E27FC236}">
                <a16:creationId xmlns:a16="http://schemas.microsoft.com/office/drawing/2014/main" id="{D20FA16D-775A-598C-717E-C84D16437FC2}"/>
              </a:ext>
            </a:extLst>
          </p:cNvPr>
          <p:cNvPicPr>
            <a:picLocks noChangeAspect="1"/>
          </p:cNvPicPr>
          <p:nvPr/>
        </p:nvPicPr>
        <p:blipFill>
          <a:blip r:embed="rId4"/>
          <a:stretch>
            <a:fillRect/>
          </a:stretch>
        </p:blipFill>
        <p:spPr>
          <a:xfrm>
            <a:off x="5090947" y="1258887"/>
            <a:ext cx="3623726" cy="174363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C09DF07-C931-CEB1-4D7E-E6DEFD6C0E97}"/>
              </a:ext>
            </a:extLst>
          </p:cNvPr>
          <p:cNvPicPr>
            <a:picLocks noChangeAspect="1"/>
          </p:cNvPicPr>
          <p:nvPr/>
        </p:nvPicPr>
        <p:blipFill>
          <a:blip r:embed="rId5"/>
          <a:stretch>
            <a:fillRect/>
          </a:stretch>
        </p:blipFill>
        <p:spPr>
          <a:xfrm>
            <a:off x="8375374" y="3700593"/>
            <a:ext cx="3710609" cy="178544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45F4301-6E7D-7A5F-11DE-73FDB99AAC69}"/>
              </a:ext>
            </a:extLst>
          </p:cNvPr>
          <p:cNvPicPr>
            <a:picLocks noChangeAspect="1"/>
          </p:cNvPicPr>
          <p:nvPr/>
        </p:nvPicPr>
        <p:blipFill>
          <a:blip r:embed="rId6"/>
          <a:stretch>
            <a:fillRect/>
          </a:stretch>
        </p:blipFill>
        <p:spPr>
          <a:xfrm>
            <a:off x="8375374" y="2110841"/>
            <a:ext cx="3710609" cy="178543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45D6204-D318-97C2-0E2E-88ABD80450A2}"/>
              </a:ext>
            </a:extLst>
          </p:cNvPr>
          <p:cNvPicPr>
            <a:picLocks noChangeAspect="1"/>
          </p:cNvPicPr>
          <p:nvPr/>
        </p:nvPicPr>
        <p:blipFill>
          <a:blip r:embed="rId7"/>
          <a:stretch>
            <a:fillRect/>
          </a:stretch>
        </p:blipFill>
        <p:spPr>
          <a:xfrm>
            <a:off x="4511023" y="2875676"/>
            <a:ext cx="4456065" cy="2144132"/>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F799E121-1EEC-A1A6-034B-56E6CBEDB4FC}"/>
              </a:ext>
            </a:extLst>
          </p:cNvPr>
          <p:cNvPicPr>
            <a:picLocks noChangeAspect="1"/>
          </p:cNvPicPr>
          <p:nvPr/>
        </p:nvPicPr>
        <p:blipFill>
          <a:blip r:embed="rId8"/>
          <a:stretch>
            <a:fillRect/>
          </a:stretch>
        </p:blipFill>
        <p:spPr>
          <a:xfrm>
            <a:off x="4942226" y="4818418"/>
            <a:ext cx="4024862" cy="1936649"/>
          </a:xfrm>
          <a:prstGeom prst="rect">
            <a:avLst/>
          </a:prstGeom>
          <a:ln>
            <a:noFill/>
          </a:ln>
          <a:effectLst>
            <a:outerShdw blurRad="292100" dist="139700" dir="2700000" algn="tl" rotWithShape="0">
              <a:srgbClr val="333333">
                <a:alpha val="65000"/>
              </a:srgbClr>
            </a:outerShdw>
          </a:effectLst>
        </p:spPr>
      </p:pic>
      <p:sp>
        <p:nvSpPr>
          <p:cNvPr id="2" name="Rectangle: Rounded Corners 1">
            <a:extLst>
              <a:ext uri="{FF2B5EF4-FFF2-40B4-BE49-F238E27FC236}">
                <a16:creationId xmlns:a16="http://schemas.microsoft.com/office/drawing/2014/main" id="{64076F09-71A4-CBC5-AA8B-413A13E7C39E}"/>
              </a:ext>
            </a:extLst>
          </p:cNvPr>
          <p:cNvSpPr/>
          <p:nvPr/>
        </p:nvSpPr>
        <p:spPr>
          <a:xfrm>
            <a:off x="530954" y="173593"/>
            <a:ext cx="940846" cy="779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4">
            <a:extLst>
              <a:ext uri="{FF2B5EF4-FFF2-40B4-BE49-F238E27FC236}">
                <a16:creationId xmlns:a16="http://schemas.microsoft.com/office/drawing/2014/main" id="{522F643C-B593-C557-2B02-20B4A1C801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066" y="189209"/>
            <a:ext cx="818476" cy="8096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8B519C9-5429-C2E7-4227-5AEC90BC691C}"/>
              </a:ext>
            </a:extLst>
          </p:cNvPr>
          <p:cNvPicPr>
            <a:picLocks noChangeAspect="1"/>
          </p:cNvPicPr>
          <p:nvPr/>
        </p:nvPicPr>
        <p:blipFill>
          <a:blip r:embed="rId10"/>
          <a:stretch>
            <a:fillRect/>
          </a:stretch>
        </p:blipFill>
        <p:spPr>
          <a:xfrm>
            <a:off x="108272" y="1385732"/>
            <a:ext cx="5129073" cy="2478694"/>
          </a:xfrm>
          <a:prstGeom prst="rect">
            <a:avLst/>
          </a:prstGeom>
        </p:spPr>
      </p:pic>
      <p:pic>
        <p:nvPicPr>
          <p:cNvPr id="14" name="Picture 13">
            <a:extLst>
              <a:ext uri="{FF2B5EF4-FFF2-40B4-BE49-F238E27FC236}">
                <a16:creationId xmlns:a16="http://schemas.microsoft.com/office/drawing/2014/main" id="{1B9572F9-51BD-EC31-ACBE-BFC090F6CDD3}"/>
              </a:ext>
            </a:extLst>
          </p:cNvPr>
          <p:cNvPicPr>
            <a:picLocks noChangeAspect="1"/>
          </p:cNvPicPr>
          <p:nvPr/>
        </p:nvPicPr>
        <p:blipFill>
          <a:blip r:embed="rId11"/>
          <a:stretch>
            <a:fillRect/>
          </a:stretch>
        </p:blipFill>
        <p:spPr>
          <a:xfrm>
            <a:off x="684636" y="3746352"/>
            <a:ext cx="4552709" cy="2144133"/>
          </a:xfrm>
          <a:prstGeom prst="rect">
            <a:avLst/>
          </a:prstGeom>
        </p:spPr>
      </p:pic>
    </p:spTree>
    <p:extLst>
      <p:ext uri="{BB962C8B-B14F-4D97-AF65-F5344CB8AC3E}">
        <p14:creationId xmlns:p14="http://schemas.microsoft.com/office/powerpoint/2010/main" val="3979635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TotalTime>
  <Words>523</Words>
  <Application>Microsoft Office PowerPoint</Application>
  <PresentationFormat>Widescreen</PresentationFormat>
  <Paragraphs>51</Paragraphs>
  <Slides>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Aptos</vt:lpstr>
      <vt:lpstr>Aptos Display</vt:lpstr>
      <vt:lpstr>Arial</vt:lpstr>
      <vt:lpstr>Office Theme</vt:lpstr>
      <vt:lpstr>PowerPoint Presentation</vt:lpstr>
      <vt:lpstr>PowerPoint Presentation</vt:lpstr>
      <vt:lpstr>PowerPoint Presentation</vt:lpstr>
      <vt:lpstr>Global Administration </vt:lpstr>
      <vt:lpstr>Custom SharePoint Sites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Wood, Tom</dc:creator>
  <cp:lastModifiedBy>Wood, Tom</cp:lastModifiedBy>
  <cp:revision>1</cp:revision>
  <dcterms:created xsi:type="dcterms:W3CDTF">2026-01-26T14:47:03Z</dcterms:created>
  <dcterms:modified xsi:type="dcterms:W3CDTF">2026-01-26T15:31:29Z</dcterms:modified>
</cp:coreProperties>
</file>