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59" d="100"/>
          <a:sy n="59" d="100"/>
        </p:scale>
        <p:origin x="964" y="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E05479-1F28-7218-A180-3A71471ACAF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93171F4-33B1-5AE7-0F85-87C4A45E6B9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N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876E0C-5D04-7752-7D17-F79B9DD58C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F26204-2C0F-45D4-96A4-B992AE3D05EA}" type="datetimeFigureOut">
              <a:rPr lang="en-NZ" smtClean="0"/>
              <a:t>12/03/2026</a:t>
            </a:fld>
            <a:endParaRPr lang="en-N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E0A95F1-70D1-1A7C-A0F4-0172FD39E9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DE8D588-7015-CB08-C6AB-69581E4DC8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796566-877A-43ED-A283-D8D99F69E2B2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2387213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EEA926-D059-BCFE-22D1-A61DA58153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FE2CB57-3B49-FFBB-72A9-43944DC8429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4FF1457-7808-2B07-C3C2-7573CDAFFB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F26204-2C0F-45D4-96A4-B992AE3D05EA}" type="datetimeFigureOut">
              <a:rPr lang="en-NZ" smtClean="0"/>
              <a:t>12/03/2026</a:t>
            </a:fld>
            <a:endParaRPr lang="en-N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8B8CF1E-9980-97B8-4C8D-9665F69230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5945127-7AE6-46A3-F423-5B7DF9C46F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796566-877A-43ED-A283-D8D99F69E2B2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6166318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25DFFE6-B079-E437-C76B-4B7F3462901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B62572A-5B9E-7EBB-095E-F65026897C8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394A59A-26EC-74F3-C57A-C8CE752BFB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F26204-2C0F-45D4-96A4-B992AE3D05EA}" type="datetimeFigureOut">
              <a:rPr lang="en-NZ" smtClean="0"/>
              <a:t>12/03/2026</a:t>
            </a:fld>
            <a:endParaRPr lang="en-N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9AF88A0-0624-49DA-AF8F-07602DF65E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0EB4AE9-4FEC-A43E-77A8-D153B41EB3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796566-877A-43ED-A283-D8D99F69E2B2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4075025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823F7F-56C8-6049-165E-9B289740CD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DECDA9-3D5D-102F-62F3-EF43215856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B928E0C-C353-B3C4-1369-F3B227FB2A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F26204-2C0F-45D4-96A4-B992AE3D05EA}" type="datetimeFigureOut">
              <a:rPr lang="en-NZ" smtClean="0"/>
              <a:t>12/03/2026</a:t>
            </a:fld>
            <a:endParaRPr lang="en-N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C574927-D3FE-2F58-BB9F-A6B722104E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244CB0-7AF3-5A83-3DA0-D33C8C4CE8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796566-877A-43ED-A283-D8D99F69E2B2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4723433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8BE5B9-FCF7-5089-6CD1-CD2B99D501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7AABBAC-C8E2-234B-B0FE-9BC3FD92509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086A33-F864-CFAD-F47D-5D51A5DE27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F26204-2C0F-45D4-96A4-B992AE3D05EA}" type="datetimeFigureOut">
              <a:rPr lang="en-NZ" smtClean="0"/>
              <a:t>12/03/2026</a:t>
            </a:fld>
            <a:endParaRPr lang="en-N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96F3EE-11F8-02F4-777A-D6A85D6C74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CA26E3A-F314-5731-5E23-C14A9A11A6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796566-877A-43ED-A283-D8D99F69E2B2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891320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64CA18-07DB-CA06-A19A-E587C32DF6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E2C3691-291E-B05D-B9B8-E211AF526AE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2FE2B93-AC5C-00F2-6A65-EB680DED15E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5295478-B416-47F6-8658-EE0556665F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F26204-2C0F-45D4-96A4-B992AE3D05EA}" type="datetimeFigureOut">
              <a:rPr lang="en-NZ" smtClean="0"/>
              <a:t>12/03/2026</a:t>
            </a:fld>
            <a:endParaRPr lang="en-NZ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F624F01-A1BD-786E-B07B-687265A50B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887A2D6-F0E7-CF40-A05E-C24ADDD247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796566-877A-43ED-A283-D8D99F69E2B2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8554463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8A7275-2271-60D5-0198-3F72F44B63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39FA835-9943-B248-4D46-6BB7FE5A53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1D635F6-9095-474B-511F-C3F69314130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6379CEE-CF57-4F36-8419-E56A85B1CAE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16ADAA0-C24C-AE68-067B-DA22EE87703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D89DA48-5B5E-DA23-29CE-EB0521B671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F26204-2C0F-45D4-96A4-B992AE3D05EA}" type="datetimeFigureOut">
              <a:rPr lang="en-NZ" smtClean="0"/>
              <a:t>12/03/2026</a:t>
            </a:fld>
            <a:endParaRPr lang="en-NZ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864C567-C112-1976-65C6-2A6BAD7DD7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9DF03A2-2B73-70F1-0BC4-0CCE6BA8B1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796566-877A-43ED-A283-D8D99F69E2B2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0226469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F63487-40CB-4454-0D94-BAF7F39BFA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5BFFA4C-B015-F9BF-673A-3B08000159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F26204-2C0F-45D4-96A4-B992AE3D05EA}" type="datetimeFigureOut">
              <a:rPr lang="en-NZ" smtClean="0"/>
              <a:t>12/03/2026</a:t>
            </a:fld>
            <a:endParaRPr lang="en-NZ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6799276-3205-5653-4494-D1B316CBC6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086F260-F6A4-FADD-2310-D542B42C5E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796566-877A-43ED-A283-D8D99F69E2B2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2805215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95938B8-7EAC-4AFE-20EE-560A3C6B3C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F26204-2C0F-45D4-96A4-B992AE3D05EA}" type="datetimeFigureOut">
              <a:rPr lang="en-NZ" smtClean="0"/>
              <a:t>12/03/2026</a:t>
            </a:fld>
            <a:endParaRPr lang="en-NZ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BFB2F1B-BDC3-F636-E809-15301EC9B5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7F61BA2-F872-C0E5-BBA3-9086F0A251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796566-877A-43ED-A283-D8D99F69E2B2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040903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642EBD-661E-F4D5-E47E-549EFA5AD4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4E9120-346F-6BC3-8FEA-43B65E1AF5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4480822-FFD0-C1F8-CEA4-10CA78BC2CB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FA77D3D-DFB9-4F2E-832C-98B433F3E5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F26204-2C0F-45D4-96A4-B992AE3D05EA}" type="datetimeFigureOut">
              <a:rPr lang="en-NZ" smtClean="0"/>
              <a:t>12/03/2026</a:t>
            </a:fld>
            <a:endParaRPr lang="en-NZ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72DC0E5-0172-A77D-E866-5E654EBB3D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EE82EC1-A097-E5FF-39FF-890606CF2F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796566-877A-43ED-A283-D8D99F69E2B2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9629961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D77358-416E-B8DB-AF1F-00A6D775E1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7172257-2F05-5C5C-402B-21286DF5B43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NZ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01C05C3-DD34-074B-B657-B9A6349C57D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200DF36-895F-D4B2-068B-34ED21124A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F26204-2C0F-45D4-96A4-B992AE3D05EA}" type="datetimeFigureOut">
              <a:rPr lang="en-NZ" smtClean="0"/>
              <a:t>12/03/2026</a:t>
            </a:fld>
            <a:endParaRPr lang="en-NZ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418761E-570C-D672-4450-F4801C5685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A730CD1-DE65-A26C-A6FE-1EA3D858FB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796566-877A-43ED-A283-D8D99F69E2B2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6149162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A4856C6-6B42-2522-B8BF-3E67FCBDD7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991325C-0454-32CD-EE54-A67E6F90D3B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6B17D66-0289-9EF0-1543-E976788267B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FF26204-2C0F-45D4-96A4-B992AE3D05EA}" type="datetimeFigureOut">
              <a:rPr lang="en-NZ" smtClean="0"/>
              <a:t>12/03/2026</a:t>
            </a:fld>
            <a:endParaRPr lang="en-N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81C1A4E-A9AA-368D-A59E-ACC2B6984AE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N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B28FEDA-4770-2977-098C-2B1EB42FA5B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7796566-877A-43ED-A283-D8D99F69E2B2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1449024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DBFFFB-6A87-3C87-341F-212DAF98D2A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2023 Photo Diary</a:t>
            </a:r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59131835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04BBC6-699E-0764-16DF-EDB607E025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Sep 2023</a:t>
            </a:r>
            <a:br>
              <a:rPr lang="en-US" dirty="0"/>
            </a:br>
            <a:endParaRPr lang="en-NZ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D2720F-C0A5-0D9F-7975-6F3A7592F0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27259436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E5054A-AD67-83E5-96B6-D8211A0AB5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Oct 2023</a:t>
            </a:r>
            <a:br>
              <a:rPr lang="en-US" dirty="0"/>
            </a:br>
            <a:endParaRPr lang="en-NZ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2D5E71-1BB6-6F7A-5584-C7AB56177D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34450708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6CC764-E9AC-4533-B0FB-63A62E8873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Nov 2023</a:t>
            </a:r>
            <a:br>
              <a:rPr lang="en-US" dirty="0"/>
            </a:br>
            <a:endParaRPr lang="en-NZ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C9E925-AC4E-560F-63B6-2010588EAA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5167117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63215F-F30B-B41D-EC51-9776516F5E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Dec 2023</a:t>
            </a:r>
            <a:br>
              <a:rPr lang="en-US"/>
            </a:br>
            <a:endParaRPr lang="en-NZ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70CD8C-2806-EC6D-5BC4-53D9E2A8B2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7290447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26E882-3CC8-D128-FC54-7AF9E5609D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Jan 2023</a:t>
            </a:r>
            <a:br>
              <a:rPr lang="en-US" dirty="0"/>
            </a:br>
            <a:endParaRPr lang="en-NZ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6C6D5E-1AE7-A2E4-9D75-9769DD371F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4912088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B8497A-BC25-1130-90C4-13DA5A196F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Feb 2023</a:t>
            </a:r>
            <a:br>
              <a:rPr lang="en-US" dirty="0"/>
            </a:br>
            <a:endParaRPr lang="en-NZ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EEB2F6-38C5-FB2C-AB01-721BA5711D3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5565607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EF1F7D-9919-2A52-887C-29F7F9423C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Mar 2023</a:t>
            </a:r>
            <a:br>
              <a:rPr lang="en-US" dirty="0"/>
            </a:br>
            <a:endParaRPr lang="en-NZ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65A451-39A5-94EA-AA33-E6A1DE34C7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5309489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9AF22F-33D7-2F12-A150-5FBF5D55E0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Apr 2023</a:t>
            </a:r>
            <a:br>
              <a:rPr lang="en-US" dirty="0"/>
            </a:br>
            <a:endParaRPr lang="en-NZ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81D795-FA36-8607-6F65-4985597FA36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5903452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187549-73E0-5E50-7617-42AE77812C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May 2023</a:t>
            </a:r>
            <a:br>
              <a:rPr lang="en-US" dirty="0"/>
            </a:br>
            <a:endParaRPr lang="en-NZ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AC83E6-7933-17C0-628E-1408FD55D82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786482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0772BC-4004-1DB0-EE9C-4C8C509C45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Jun 2023</a:t>
            </a:r>
            <a:br>
              <a:rPr lang="en-US" dirty="0"/>
            </a:br>
            <a:endParaRPr lang="en-NZ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3C1AF9-4FC8-83A5-4235-86B2B5F621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43068462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E42E2D-D16E-F1EB-0FA5-AF1092CAC2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Jul 2023</a:t>
            </a:r>
            <a:br>
              <a:rPr lang="en-US" dirty="0"/>
            </a:br>
            <a:endParaRPr lang="en-NZ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C02F10-2B03-C7F6-7293-FF39A6C3FB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2653514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0CFFCD-0B6B-4707-1A6A-084E7D7387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Aug 2023</a:t>
            </a:r>
            <a:br>
              <a:rPr lang="en-US" dirty="0"/>
            </a:br>
            <a:endParaRPr lang="en-NZ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228D1A-35EB-CC63-B0EA-3490D68D9B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491177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39</Words>
  <Application>Microsoft Office PowerPoint</Application>
  <PresentationFormat>Widescreen</PresentationFormat>
  <Paragraphs>13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Aptos</vt:lpstr>
      <vt:lpstr>Aptos Display</vt:lpstr>
      <vt:lpstr>Arial</vt:lpstr>
      <vt:lpstr>Office Theme</vt:lpstr>
      <vt:lpstr>2023 Photo Diary</vt:lpstr>
      <vt:lpstr>Jan 2023 </vt:lpstr>
      <vt:lpstr>Feb 2023 </vt:lpstr>
      <vt:lpstr>Mar 2023 </vt:lpstr>
      <vt:lpstr>Apr 2023 </vt:lpstr>
      <vt:lpstr>May 2023 </vt:lpstr>
      <vt:lpstr>Jun 2023 </vt:lpstr>
      <vt:lpstr>Jul 2023 </vt:lpstr>
      <vt:lpstr>Aug 2023 </vt:lpstr>
      <vt:lpstr>Sep 2023 </vt:lpstr>
      <vt:lpstr>Oct 2023 </vt:lpstr>
      <vt:lpstr>Nov 2023 </vt:lpstr>
      <vt:lpstr>Dec 2023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Miki Lim</dc:creator>
  <cp:lastModifiedBy>Miki Lim</cp:lastModifiedBy>
  <cp:revision>1</cp:revision>
  <dcterms:created xsi:type="dcterms:W3CDTF">2026-03-12T03:42:38Z</dcterms:created>
  <dcterms:modified xsi:type="dcterms:W3CDTF">2026-03-12T03:42:56Z</dcterms:modified>
</cp:coreProperties>
</file>