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05479-1F28-7218-A180-3A71471AC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3171F4-33B1-5AE7-0F85-87C4A45E6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76E0C-5D04-7752-7D17-F79B9DD58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A95F1-70D1-1A7C-A0F4-0172FD39E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8D588-7015-CB08-C6AB-69581E4DC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8721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EA926-D059-BCFE-22D1-A61DA5815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2CB57-3B49-FFBB-72A9-43944DC84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F1457-7808-2B07-C3C2-7573CDAFF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8CF1E-9980-97B8-4C8D-9665F6923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45127-7AE6-46A3-F423-5B7DF9C46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16631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5DFFE6-B079-E437-C76B-4B7F346290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62572A-5B9E-7EBB-095E-F65026897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4A59A-26EC-74F3-C57A-C8CE752BF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F88A0-0624-49DA-AF8F-07602DF65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B4AE9-4FEC-A43E-77A8-D153B41EB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750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23F7F-56C8-6049-165E-9B289740C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ECDA9-3D5D-102F-62F3-EF4321585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28E0C-C353-B3C4-1369-F3B227FB2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74927-D3FE-2F58-BB9F-A6B722104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44CB0-7AF3-5A83-3DA0-D33C8C4CE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7234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BE5B9-FCF7-5089-6CD1-CD2B99D50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AABBAC-C8E2-234B-B0FE-9BC3FD925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86A33-F864-CFAD-F47D-5D51A5DE2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6F3EE-11F8-02F4-777A-D6A85D6C7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26E3A-F314-5731-5E23-C14A9A11A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9132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4CA18-07DB-CA06-A19A-E587C32DF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C3691-291E-B05D-B9B8-E211AF526A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FE2B93-AC5C-00F2-6A65-EB680DED15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95478-B416-47F6-8658-EE0556665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624F01-A1BD-786E-B07B-687265A50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87A2D6-F0E7-CF40-A05E-C24ADDD24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55446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A7275-2271-60D5-0198-3F72F44B6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FA835-9943-B248-4D46-6BB7FE5A5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D635F6-9095-474B-511F-C3F6931413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379CEE-CF57-4F36-8419-E56A85B1CA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6ADAA0-C24C-AE68-067B-DA22EE8770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89DA48-5B5E-DA23-29CE-EB0521B67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64C567-C112-1976-65C6-2A6BAD7DD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DF03A2-2B73-70F1-0BC4-0CCE6BA8B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22646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63487-40CB-4454-0D94-BAF7F39BF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BFFA4C-B015-F9BF-673A-3B0800015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799276-3205-5653-4494-D1B316CBC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86F260-F6A4-FADD-2310-D542B42C5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80521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5938B8-7EAC-4AFE-20EE-560A3C6B3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FB2F1B-BDC3-F636-E809-15301EC9B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F61BA2-F872-C0E5-BBA3-9086F0A25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4090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42EBD-661E-F4D5-E47E-549EFA5AD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E9120-346F-6BC3-8FEA-43B65E1AF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480822-FFD0-C1F8-CEA4-10CA78BC2C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77D3D-DFB9-4F2E-832C-98B433F3E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2DC0E5-0172-A77D-E866-5E654EBB3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E82EC1-A097-E5FF-39FF-890606CF2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6299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77358-416E-B8DB-AF1F-00A6D775E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172257-2F05-5C5C-402B-21286DF5B4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C05C3-DD34-074B-B657-B9A6349C5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00DF36-895F-D4B2-068B-34ED21124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18761E-570C-D672-4450-F4801C568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30CD1-DE65-A26C-A6FE-1EA3D858F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14916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4856C6-6B42-2522-B8BF-3E67FCBDD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91325C-0454-32CD-EE54-A67E6F90D3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17D66-0289-9EF0-1543-E976788267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C1A4E-A9AA-368D-A59E-ACC2B6984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8FEDA-4770-2977-098C-2B1EB42FA5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4490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BFFFB-6A87-3C87-341F-212DAF98D2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2026 Photo Diary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91318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4BBC6-699E-0764-16DF-EDB607E02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 2026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2720F-C0A5-0D9F-7975-6F3A7592F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72594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5054A-AD67-83E5-96B6-D8211A0AB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Oct 2026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D5E71-1BB6-6F7A-5584-C7AB56177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44507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CC764-E9AC-4533-B0FB-63A62E88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Nov 2026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9E925-AC4E-560F-63B6-2010588EA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1671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3215F-F30B-B41D-EC51-9776516F5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 202</a:t>
            </a:r>
            <a:r>
              <a:rPr lang="en-US" dirty="0"/>
              <a:t>6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0CD8C-2806-EC6D-5BC4-53D9E2A8B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729044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6E882-3CC8-D128-FC54-7AF9E5609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Jan 2026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C6D5E-1AE7-A2E4-9D75-9769DD371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91208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8497A-BC25-1130-90C4-13DA5A196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Feb 2026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EB2F6-38C5-FB2C-AB01-721BA5711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56560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F1F7D-9919-2A52-887C-29F7F9423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 2026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5A451-39A5-94EA-AA33-E6A1DE34C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30948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AF22F-33D7-2F12-A150-5FBF5D55E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Apr 2026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1D795-FA36-8607-6F65-4985597FA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0345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87549-73E0-5E50-7617-42AE77812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May 2026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C83E6-7933-17C0-628E-1408FD55D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8648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772BC-4004-1DB0-EE9C-4C8C509C4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Jun 2026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C1AF9-4FC8-83A5-4235-86B2B5F62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30684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42E2D-D16E-F1EB-0FA5-AF1092CAC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Jul 2026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02F10-2B03-C7F6-7293-FF39A6C3F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6535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CFFCD-0B6B-4707-1A6A-084E7D738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Aug 2026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28D1A-35EB-CC63-B0EA-3490D68D9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91177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39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2026 Photo Diary</vt:lpstr>
      <vt:lpstr>Jan 2026 </vt:lpstr>
      <vt:lpstr>Feb 2026 </vt:lpstr>
      <vt:lpstr>Mar 2026 </vt:lpstr>
      <vt:lpstr>Apr 2026 </vt:lpstr>
      <vt:lpstr>May 2026 </vt:lpstr>
      <vt:lpstr>Jun 2026 </vt:lpstr>
      <vt:lpstr>Jul 2026 </vt:lpstr>
      <vt:lpstr>Aug 2026 </vt:lpstr>
      <vt:lpstr>Sep 2026 </vt:lpstr>
      <vt:lpstr>Oct 2026 </vt:lpstr>
      <vt:lpstr>Nov 2026 </vt:lpstr>
      <vt:lpstr>Dec 2026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Miki Lim</dc:creator>
  <cp:lastModifiedBy>Miki Lim</cp:lastModifiedBy>
  <cp:revision>4</cp:revision>
  <dcterms:created xsi:type="dcterms:W3CDTF">2026-03-12T03:42:38Z</dcterms:created>
  <dcterms:modified xsi:type="dcterms:W3CDTF">2026-03-12T04:06:24Z</dcterms:modified>
</cp:coreProperties>
</file>