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1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7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6"/>
            <a:ext cx="762000" cy="365125"/>
          </a:xfrm>
        </p:spPr>
        <p:txBody>
          <a:bodyPr/>
          <a:lstStyle/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362201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62201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1" y="1524001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6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DE70B2-B425-4BE3-A1D0-793017D640E2}" type="datetimeFigureOut">
              <a:rPr lang="en-US" smtClean="0"/>
              <a:pPr/>
              <a:t>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6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6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22060FE-0D53-4575-A9CE-3A3200EB03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79117"/>
            <a:ext cx="9144000" cy="738664"/>
          </a:xfrm>
          <a:prstGeom prst="rect">
            <a:avLst/>
          </a:prstGeom>
          <a:solidFill>
            <a:srgbClr val="600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sng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MVM Retail Pricing</a:t>
            </a:r>
            <a:endParaRPr kumimoji="0" lang="en-US" sz="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**All prices subject to change**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914400"/>
            <a:ext cx="2895600" cy="461664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BEEF</a:t>
            </a:r>
            <a:endParaRPr lang="en-US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Beef Heart 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1.59/lb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Beef Liver $3.19/lb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Beef Tongue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$7.99/lb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Porterhouse 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14.99/lb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T-bone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13.9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Round Steak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4.39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½” 2pk </a:t>
            </a:r>
            <a:r>
              <a:rPr lang="en-US" sz="11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Ribeye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18.99/lb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1/8” </a:t>
            </a:r>
            <a:r>
              <a:rPr lang="en-US" sz="11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Ribeye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18.99/lb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Bone in Rib Steak $11.99/lb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Fillet Mignon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$22.99/lb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Skirt Steak $7.99/lb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New York Strip 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13.99/lb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Sirloin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$9.99/lb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Ground Chuck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$5.99/lb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Tenderloin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$26.99/lb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Hanger Steak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$9.99/lb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Boneless Chuck Roast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$8.99/lb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Stew Meat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$8.99/lb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Plain Snack Sticks (8pk)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$11.00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Jalapeño/</a:t>
            </a:r>
            <a:r>
              <a:rPr lang="en-US" sz="11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Chz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Snack Sticks (8pk)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$11.00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Plain Summer Sausage $11.00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Jalapeno/</a:t>
            </a:r>
            <a:r>
              <a:rPr lang="en-US" sz="11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Chz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Summer Sausage 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11.00</a:t>
            </a:r>
          </a:p>
          <a:p>
            <a:pPr algn="ctr"/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Peppered Jalapeno/</a:t>
            </a:r>
            <a:r>
              <a:rPr lang="en-US" sz="11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Chz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Salami $13.00 </a:t>
            </a:r>
          </a:p>
          <a:p>
            <a:pPr algn="ctr"/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Beef 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Soup Bones $1.79/lb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914400"/>
            <a:ext cx="3352800" cy="546303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2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PORK</a:t>
            </a:r>
            <a:endParaRPr lang="en-US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Spare Ribs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3.99/lb</a:t>
            </a:r>
          </a:p>
          <a:p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Baby Back 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Ribs $3.99/lb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Bone in Pork Chops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Bacon Pork Patties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$5.99/lb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Pork Steaks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$4.99/lb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Bacon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$7.99/lb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Hickory Smoked Ham Steaks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$3.99/lb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Sliced Smoked Jowl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$6.00/lb</a:t>
            </a:r>
          </a:p>
          <a:p>
            <a:r>
              <a:rPr lang="en-US" sz="11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Salsiccia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Links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$8.00/lb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Pork Patties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$4.99lb 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Bulk Ground Pork $3.29/lb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Smoked Ham Hocks 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1.79/lb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Smoked Pork Chops 4.99/lb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Pork Tenderloin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$6.99/lb</a:t>
            </a:r>
          </a:p>
          <a:p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Fresh Side $5.00/lb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Smoked Bacon Ends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$7.99/lb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Boneless Pork Chops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$6.99/lb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Pork Cutlets $4.99/lb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Pork Shoulder Roast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$4.99/lb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Breakfast Sausage $4.29/lb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Mild, Medium,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Spicy</a:t>
            </a:r>
          </a:p>
          <a:p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Italian Sausage $4.29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Bratwurst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$7.00/lb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Plain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Beer, 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Mushroom 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&amp; Swiss,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Cheddar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Special 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Bacon/Cheddar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Brats Jalapeno &amp; Cheese,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Cajun,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$8.00/lb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53200" y="914400"/>
            <a:ext cx="2362200" cy="140038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2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CHICKEN</a:t>
            </a:r>
            <a:endParaRPr lang="en-US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Natural Whole Chicken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$3.99/lb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Jumbo Party Wings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$5.99/lb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Leg Quarters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$2.99/lb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Drumsticks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$2.99/lb</a:t>
            </a:r>
          </a:p>
          <a:p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Chicken 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Breast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$4.99/lb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3048000"/>
            <a:ext cx="2438400" cy="30931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2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MISC</a:t>
            </a:r>
            <a:endParaRPr lang="en-US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Farm Raised Tenderized Alligator (1 pound bag)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$20.00</a:t>
            </a:r>
          </a:p>
          <a:p>
            <a:r>
              <a:rPr lang="en-US" sz="11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Swai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Catfish Fillets $4.39/lb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Box of </a:t>
            </a:r>
            <a:r>
              <a:rPr lang="en-US" sz="11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Swai</a:t>
            </a:r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Catfish Fillets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$80.00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Box of Clean Tail Butterfly Breaded Shrimp (3lb) 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22.00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Frog Legs (5pounds) 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45.00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Fresh Breaded Cod-Fair Fish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$8.00/lb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Hot Dogs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$5.99/lb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Box of Hog Dogs (10 pounds)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$55.00</a:t>
            </a: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French Fries (5 pound bag) 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$9.00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Beer Battered Onion Rings (2.5 pound bag) $</a:t>
            </a:r>
            <a:r>
              <a:rPr lang="en-US" sz="1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13.00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Jalapeno Hush Puppies (1 pound</a:t>
            </a:r>
            <a:r>
              <a:rPr lang="en-US" sz="11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1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$20.00</a:t>
            </a:r>
            <a:endParaRPr lang="en-US" sz="11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943600"/>
            <a:ext cx="28194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Mary’s Valley Country Seasoning $6.50 a bottle.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99</TotalTime>
  <Words>332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Bobbie-Ann Reed</dc:creator>
  <cp:lastModifiedBy>Bobbie-Ann Reed</cp:lastModifiedBy>
  <cp:revision>6</cp:revision>
  <dcterms:created xsi:type="dcterms:W3CDTF">2020-03-31T19:33:31Z</dcterms:created>
  <dcterms:modified xsi:type="dcterms:W3CDTF">2023-01-27T16:26:49Z</dcterms:modified>
</cp:coreProperties>
</file>