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9" r:id="rId4"/>
    <p:sldId id="264" r:id="rId5"/>
    <p:sldId id="266" r:id="rId6"/>
    <p:sldId id="278" r:id="rId7"/>
    <p:sldId id="279" r:id="rId8"/>
    <p:sldId id="280" r:id="rId9"/>
    <p:sldId id="271" r:id="rId10"/>
    <p:sldId id="268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C5A75-24A5-44F1-9BCA-04D1F9FEF535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FF35C-0928-49D8-8079-8F7EA8128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question is what is Lakota Health? Or we can phrase it as, what does it mean to be Healthy Lakota People?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FF35C-0928-49D8-8079-8F7EA8128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holistic because we recognize the connection between these areas and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FF35C-0928-49D8-8079-8F7EA8128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holistic because we recognize the connection between these areas and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FF35C-0928-49D8-8079-8F7EA8128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holistic because we recognize the connection between these areas and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FF35C-0928-49D8-8079-8F7EA8128E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5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holistic because we recognize the connection between these areas and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FF35C-0928-49D8-8079-8F7EA8128E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3D1B-4E13-44C8-8C10-9AF36F721605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CCFB-FF51-47A2-A2CB-234CEB9C7790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AE1F-3C61-4264-A411-6069B6664E9C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C8AB-DA30-4C8A-8B9C-638A67A3C540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8D92-68B4-4C3A-BA87-0003AAB8CC66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DA4-4799-401B-8C88-AD792D06A034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CA5-4DBA-46C6-92E7-B56565132539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EE81-9E02-4C96-9097-E9956DC3FAB2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7C9F-EF4C-47BA-8C61-15A168241CD4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414-13C7-4B2C-97A3-5F6FFA4B37EE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B57BA73-4A2F-44F9-9F25-86DD62157AB4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B8A860E-62D4-4833-8404-9E67E0F3F283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tel:6057470532" TargetMode="External"/><Relationship Id="rId3" Type="http://schemas.openxmlformats.org/officeDocument/2006/relationships/hyperlink" Target="https://www.cdc.gov/coronavirus/2019-ncov/index.html" TargetMode="External"/><Relationship Id="rId7" Type="http://schemas.openxmlformats.org/officeDocument/2006/relationships/hyperlink" Target="https://www.rosebudsiouxtribe-nsn.gov/tribal-govern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rUgHaUYJ08gyvo9hjSkgPQ" TargetMode="External"/><Relationship Id="rId5" Type="http://schemas.openxmlformats.org/officeDocument/2006/relationships/hyperlink" Target="https://www.facebook.com/Rosebud-Sioux-Tribe-Cares-Office-107687561022108" TargetMode="External"/><Relationship Id="rId4" Type="http://schemas.openxmlformats.org/officeDocument/2006/relationships/hyperlink" Target="https://www.rosebudsiouxtribe-nsn.gov/rst-coronavirus-information" TargetMode="External"/><Relationship Id="rId9" Type="http://schemas.openxmlformats.org/officeDocument/2006/relationships/hyperlink" Target="tel:605747053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icangucd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facebook.com/sicangucdc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cangucdc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20B7-BD64-456B-8533-6EDC6C15E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Lakota Health &amp;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830AA-E562-4279-B0D1-1C120628E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COVID19</a:t>
            </a:r>
          </a:p>
        </p:txBody>
      </p:sp>
    </p:spTree>
    <p:extLst>
      <p:ext uri="{BB962C8B-B14F-4D97-AF65-F5344CB8AC3E}">
        <p14:creationId xmlns:p14="http://schemas.microsoft.com/office/powerpoint/2010/main" val="31544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CE2DF-8BEF-48AC-BEF3-8B2DDB94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67226"/>
            <a:ext cx="8991600" cy="1723549"/>
          </a:xfrm>
          <a:ln w="3175"/>
        </p:spPr>
        <p:txBody>
          <a:bodyPr vert="horz" lIns="274320" tIns="182880" rIns="274320" bIns="182880" rtlCol="0" anchor="ctr" anchorCtr="1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4000"/>
              <a:t>RST Community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BDFD1-C44C-452C-B793-E780C3E9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1" y="6236208"/>
            <a:ext cx="4414024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Lakota Health &amp; Advocacy – COVID19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26974-97AD-4B53-9597-B428A627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4734"/>
            <a:ext cx="10758923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Understanding COVID19: Doing the research!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4C85-957C-48C7-B365-A9553D18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8" y="1251752"/>
            <a:ext cx="10067277" cy="46696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For more information on the </a:t>
            </a:r>
            <a:r>
              <a:rPr lang="fr-FR" b="1" dirty="0" err="1"/>
              <a:t>Pandemic</a:t>
            </a:r>
            <a:r>
              <a:rPr lang="fr-FR" b="1" dirty="0"/>
              <a:t>:  </a:t>
            </a:r>
            <a:r>
              <a:rPr lang="en-US" dirty="0">
                <a:hlinkClick r:id="rId3"/>
              </a:rPr>
              <a:t>https://www.cdc.gov/coronavirus/2019-ncov/index.html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For the </a:t>
            </a:r>
            <a:r>
              <a:rPr lang="fr-FR" b="1" dirty="0" err="1"/>
              <a:t>most</a:t>
            </a:r>
            <a:r>
              <a:rPr lang="fr-FR" b="1" dirty="0"/>
              <a:t> </a:t>
            </a:r>
            <a:r>
              <a:rPr lang="fr-FR" b="1" dirty="0" err="1"/>
              <a:t>updated</a:t>
            </a:r>
            <a:r>
              <a:rPr lang="fr-FR" b="1" dirty="0"/>
              <a:t> RST COVID19 information and </a:t>
            </a:r>
            <a:r>
              <a:rPr lang="fr-FR" b="1" dirty="0" err="1"/>
              <a:t>anouncements</a:t>
            </a:r>
            <a:r>
              <a:rPr lang="fr-FR" b="1" dirty="0"/>
              <a:t>: </a:t>
            </a:r>
            <a:r>
              <a:rPr lang="en-US" dirty="0">
                <a:hlinkClick r:id="rId4"/>
              </a:rPr>
              <a:t>https://www.rosebudsiouxtribe-nsn.gov/rst-coronavirus-information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err="1"/>
              <a:t>Learn</a:t>
            </a:r>
            <a:r>
              <a:rPr lang="fr-FR" b="1" dirty="0"/>
              <a:t> more about the </a:t>
            </a:r>
            <a:r>
              <a:rPr lang="fr-FR" b="1" dirty="0" err="1"/>
              <a:t>Tribe’s</a:t>
            </a:r>
            <a:r>
              <a:rPr lang="fr-FR" b="1" dirty="0"/>
              <a:t> COVID19 </a:t>
            </a:r>
            <a:r>
              <a:rPr lang="fr-FR" b="1" dirty="0" err="1"/>
              <a:t>Response</a:t>
            </a:r>
            <a:r>
              <a:rPr lang="fr-FR" b="1" dirty="0"/>
              <a:t> </a:t>
            </a:r>
            <a:r>
              <a:rPr lang="fr-FR" b="1" dirty="0" err="1"/>
              <a:t>through</a:t>
            </a:r>
            <a:r>
              <a:rPr lang="fr-FR" b="1" dirty="0"/>
              <a:t> the RST CARES office: </a:t>
            </a:r>
            <a:r>
              <a:rPr lang="en-US" dirty="0">
                <a:hlinkClick r:id="rId5"/>
              </a:rPr>
              <a:t>https://www.facebook.com/Rosebud-Sioux-Tribe-Cares-Office-107687561022108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err="1"/>
              <a:t>Stay</a:t>
            </a:r>
            <a:r>
              <a:rPr lang="fr-FR" b="1" dirty="0"/>
              <a:t> </a:t>
            </a:r>
            <a:r>
              <a:rPr lang="fr-FR" b="1" dirty="0" err="1"/>
              <a:t>updated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RST Council Meetings on the RST </a:t>
            </a:r>
            <a:r>
              <a:rPr lang="fr-FR" b="1" dirty="0" err="1"/>
              <a:t>Youtube</a:t>
            </a:r>
            <a:r>
              <a:rPr lang="fr-FR" b="1" dirty="0"/>
              <a:t> page: </a:t>
            </a:r>
            <a:r>
              <a:rPr lang="en-US" dirty="0">
                <a:hlinkClick r:id="rId6"/>
              </a:rPr>
              <a:t>https://www.youtube.com/channel/UCrUgHaUYJ08gyvo9hjSkgPQ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Tribal Council </a:t>
            </a:r>
            <a:r>
              <a:rPr lang="fr-FR" b="1" dirty="0" err="1"/>
              <a:t>Members</a:t>
            </a:r>
            <a:r>
              <a:rPr lang="fr-FR" b="1" dirty="0"/>
              <a:t> (</a:t>
            </a:r>
            <a:r>
              <a:rPr lang="fr-FR" b="1" dirty="0" err="1"/>
              <a:t>our</a:t>
            </a:r>
            <a:r>
              <a:rPr lang="fr-FR" b="1" dirty="0"/>
              <a:t> </a:t>
            </a:r>
            <a:r>
              <a:rPr lang="fr-FR" b="1" dirty="0" err="1"/>
              <a:t>governmental</a:t>
            </a:r>
            <a:r>
              <a:rPr lang="fr-FR" b="1" dirty="0"/>
              <a:t> </a:t>
            </a:r>
            <a:r>
              <a:rPr lang="fr-FR" b="1" dirty="0" err="1"/>
              <a:t>health</a:t>
            </a:r>
            <a:r>
              <a:rPr lang="fr-FR" b="1" dirty="0"/>
              <a:t> </a:t>
            </a:r>
            <a:r>
              <a:rPr lang="fr-FR" b="1" dirty="0" err="1"/>
              <a:t>advocates</a:t>
            </a:r>
            <a:r>
              <a:rPr lang="fr-FR" b="1" dirty="0"/>
              <a:t>):  </a:t>
            </a:r>
            <a:r>
              <a:rPr lang="en-US" dirty="0">
                <a:hlinkClick r:id="rId7"/>
              </a:rPr>
              <a:t>https://www.rosebudsiouxtribe-nsn.gov/tribal-government</a:t>
            </a:r>
            <a:endParaRPr lang="en-US" dirty="0"/>
          </a:p>
          <a:p>
            <a:pPr fontAlgn="base"/>
            <a:r>
              <a:rPr lang="fr-FR" sz="1500" b="1" dirty="0"/>
              <a:t>ST. FRANCIS MISSION SUICIDE HOTLINE: (605) 319-1280</a:t>
            </a:r>
          </a:p>
          <a:p>
            <a:pPr fontAlgn="base"/>
            <a:r>
              <a:rPr lang="fr-FR" sz="1500" b="1" dirty="0" err="1"/>
              <a:t>TOKALA</a:t>
            </a:r>
            <a:r>
              <a:rPr lang="fr-FR" sz="1500" b="1" dirty="0"/>
              <a:t> </a:t>
            </a:r>
            <a:r>
              <a:rPr lang="fr-FR" sz="1500" b="1" dirty="0" err="1"/>
              <a:t>INAJINYO</a:t>
            </a:r>
            <a:r>
              <a:rPr lang="fr-FR" sz="1500" b="1" dirty="0"/>
              <a:t> SUICIDE PREVENTION PROGRAM: (605) 856-2587</a:t>
            </a:r>
          </a:p>
          <a:p>
            <a:pPr fontAlgn="base"/>
            <a:r>
              <a:rPr lang="en-US" sz="1500" b="1" dirty="0"/>
              <a:t>YOU THINK YOU or SOMEONE YOU KNOW HAS COVID19? THEN SPEAK WITH A NURSE </a:t>
            </a:r>
            <a:r>
              <a:rPr lang="en-US" sz="1500" b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(605) 747-0532</a:t>
            </a:r>
            <a:r>
              <a:rPr lang="en-US" sz="1500" b="1" dirty="0">
                <a:solidFill>
                  <a:schemeClr val="tx1"/>
                </a:solidFill>
              </a:rPr>
              <a:t> OR </a:t>
            </a:r>
            <a:r>
              <a:rPr lang="en-US" sz="1500" b="1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(605) 747-0533</a:t>
            </a:r>
            <a:endParaRPr lang="en-US" sz="15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0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B84F-0168-43F9-A342-EEFC7ED8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1114046"/>
            <a:ext cx="4486656" cy="1141497"/>
          </a:xfrm>
          <a:ln>
            <a:noFill/>
          </a:ln>
        </p:spPr>
        <p:txBody>
          <a:bodyPr/>
          <a:lstStyle/>
          <a:p>
            <a:r>
              <a:rPr lang="en-US" dirty="0" err="1"/>
              <a:t>Pilamayaye</a:t>
            </a:r>
            <a:r>
              <a:rPr lang="en-US" dirty="0"/>
              <a:t>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CE0851-F5E0-4F37-A0E4-27AA5D9E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620" y="2547623"/>
            <a:ext cx="4816475" cy="141661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E8BED-CD45-4CBE-8D31-8AA17D099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4256314"/>
            <a:ext cx="3794760" cy="1487640"/>
          </a:xfrm>
        </p:spPr>
        <p:txBody>
          <a:bodyPr/>
          <a:lstStyle/>
          <a:p>
            <a:pPr algn="l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www.Sicangucdc.org</a:t>
            </a:r>
          </a:p>
          <a:p>
            <a:pPr algn="l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www.Facebook.com/Sicangucdc</a:t>
            </a:r>
            <a:endParaRPr lang="en-US" dirty="0"/>
          </a:p>
          <a:p>
            <a:pPr algn="l"/>
            <a:r>
              <a:rPr lang="en-US" dirty="0"/>
              <a:t>Katrina Fuller, Health Initiative Director</a:t>
            </a:r>
          </a:p>
          <a:p>
            <a:pPr algn="l"/>
            <a:r>
              <a:rPr lang="en-US" dirty="0"/>
              <a:t>Katrina.Fuller@sicangucorp.com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7824-1877-42C0-B109-53E5258D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E0746-3834-43BE-ACD8-C6018D2D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EB6B5-CCD6-4C65-A977-19B55E48FBE4}"/>
              </a:ext>
            </a:extLst>
          </p:cNvPr>
          <p:cNvSpPr txBox="1"/>
          <p:nvPr/>
        </p:nvSpPr>
        <p:spPr>
          <a:xfrm>
            <a:off x="6379028" y="2255543"/>
            <a:ext cx="5529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What we covered: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we can be Health Advocates during this Pandemic.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Learning to do the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Why the RST is a vulnerable 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How we can Advocate locally – 3 areas.</a:t>
            </a:r>
          </a:p>
          <a:p>
            <a:pPr lvl="1"/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Community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440"/>
            <a:ext cx="7729728" cy="61553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Lakota Health &amp; Advocacy – COVID19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47F968C-92C5-4FA1-A4BC-D06B8CDC5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712569"/>
              </p:ext>
            </p:extLst>
          </p:nvPr>
        </p:nvGraphicFramePr>
        <p:xfrm>
          <a:off x="2231136" y="2176786"/>
          <a:ext cx="7731124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11528">
                  <a:extLst>
                    <a:ext uri="{9D8B030D-6E8A-4147-A177-3AD203B41FA5}">
                      <a16:colId xmlns:a16="http://schemas.microsoft.com/office/drawing/2014/main" val="964216552"/>
                    </a:ext>
                  </a:extLst>
                </a:gridCol>
                <a:gridCol w="1519596">
                  <a:extLst>
                    <a:ext uri="{9D8B030D-6E8A-4147-A177-3AD203B41FA5}">
                      <a16:colId xmlns:a16="http://schemas.microsoft.com/office/drawing/2014/main" val="14816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Content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Page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6674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37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How can we be Health Advocates during a Pandemic?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67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RST Community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2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97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41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440"/>
            <a:ext cx="7729728" cy="61553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077373-00FA-40A7-9C12-163E6F733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00" t="7549" r="12267" b="47614"/>
          <a:stretch/>
        </p:blipFill>
        <p:spPr>
          <a:xfrm>
            <a:off x="1363118" y="1398880"/>
            <a:ext cx="1663605" cy="189045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A0674E-DAFA-417C-A76F-EEBA392E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0" b="14921"/>
          <a:stretch/>
        </p:blipFill>
        <p:spPr>
          <a:xfrm>
            <a:off x="3058081" y="1385241"/>
            <a:ext cx="1220005" cy="19135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80C69A-D4CF-4BA2-85DE-3753EE5C6625}"/>
              </a:ext>
            </a:extLst>
          </p:cNvPr>
          <p:cNvSpPr txBox="1"/>
          <p:nvPr/>
        </p:nvSpPr>
        <p:spPr>
          <a:xfrm>
            <a:off x="4550794" y="1385241"/>
            <a:ext cx="5410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About me: </a:t>
            </a:r>
          </a:p>
          <a:p>
            <a:endParaRPr lang="en-US" dirty="0"/>
          </a:p>
          <a:p>
            <a:r>
              <a:rPr lang="en-US" dirty="0"/>
              <a:t>Katrina Fuller</a:t>
            </a:r>
          </a:p>
          <a:p>
            <a:r>
              <a:rPr lang="en-US" dirty="0"/>
              <a:t>Sicangu Lakota;  Antelope community member</a:t>
            </a:r>
          </a:p>
          <a:p>
            <a:r>
              <a:rPr lang="en-US" dirty="0"/>
              <a:t>BA in Behavioral Neuroscience and Anthropology</a:t>
            </a:r>
          </a:p>
          <a:p>
            <a:r>
              <a:rPr lang="en-US" dirty="0"/>
              <a:t>Health Initiative Director at Sicangu CDC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B47A19-DBD3-42A7-B401-DFDFCF327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785" y="4977441"/>
            <a:ext cx="2486494" cy="7313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AFB264-0346-4D71-A4D7-2AB61E1B2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519" t="25319" r="38520" b="28373"/>
          <a:stretch/>
        </p:blipFill>
        <p:spPr>
          <a:xfrm>
            <a:off x="8825036" y="3168617"/>
            <a:ext cx="1529992" cy="16864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F16298-56A3-445B-B1B1-E84F2AE4B5F0}"/>
              </a:ext>
            </a:extLst>
          </p:cNvPr>
          <p:cNvSpPr txBox="1"/>
          <p:nvPr/>
        </p:nvSpPr>
        <p:spPr>
          <a:xfrm>
            <a:off x="1754767" y="3618051"/>
            <a:ext cx="6455664" cy="230832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About </a:t>
            </a:r>
            <a:r>
              <a:rPr lang="en-US" b="1" dirty="0" err="1"/>
              <a:t>SCDC</a:t>
            </a:r>
            <a:r>
              <a:rPr lang="en-US" b="1" dirty="0"/>
              <a:t> Health Initiative:</a:t>
            </a:r>
          </a:p>
          <a:p>
            <a:r>
              <a:rPr lang="en-US" dirty="0"/>
              <a:t>Four Initiatives: Health, Food Sovereignty, Education, and Housing. </a:t>
            </a:r>
          </a:p>
          <a:p>
            <a:endParaRPr lang="en-US" dirty="0"/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www.sicangucdc.org</a:t>
            </a:r>
            <a:endParaRPr lang="en-US" dirty="0"/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www.facebook.com/sicangucdc/</a:t>
            </a:r>
            <a:endParaRPr lang="en-US" dirty="0"/>
          </a:p>
          <a:p>
            <a:endParaRPr lang="en-US" dirty="0"/>
          </a:p>
          <a:p>
            <a:r>
              <a:rPr lang="en-US" dirty="0"/>
              <a:t>3-sisters partnership: Sicangu CDC, Tatanka Fund </a:t>
            </a:r>
            <a:r>
              <a:rPr lang="en-US" dirty="0" err="1"/>
              <a:t>CDFI</a:t>
            </a:r>
            <a:r>
              <a:rPr lang="en-US" dirty="0"/>
              <a:t>, REDCO.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4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CE2DF-8BEF-48AC-BEF3-8B2DDB94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67226"/>
            <a:ext cx="8991600" cy="1723549"/>
          </a:xfrm>
          <a:ln w="3175"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3700"/>
              <a:t>How can we be Health Advocates during a Pandemic?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BDFD1-C44C-452C-B793-E780C3E9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1" y="6236208"/>
            <a:ext cx="4414024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Lakota Health &amp; Advocacy – COVID19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26974-97AD-4B53-9597-B428A627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734"/>
            <a:ext cx="12192000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Our approach to health advocacy – Lakota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B4B737-9364-4F5B-A9A3-8281B48D2321}"/>
              </a:ext>
            </a:extLst>
          </p:cNvPr>
          <p:cNvSpPr/>
          <p:nvPr/>
        </p:nvSpPr>
        <p:spPr>
          <a:xfrm>
            <a:off x="793344" y="1636749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37FB99-3E98-418B-BF2E-567FD6262538}"/>
              </a:ext>
            </a:extLst>
          </p:cNvPr>
          <p:cNvSpPr/>
          <p:nvPr/>
        </p:nvSpPr>
        <p:spPr>
          <a:xfrm>
            <a:off x="3001588" y="1636749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Connectedness</a:t>
            </a:r>
          </a:p>
          <a:p>
            <a:pPr algn="ctr"/>
            <a:r>
              <a:rPr lang="en-US" dirty="0" err="1"/>
              <a:t>Mitakuye</a:t>
            </a:r>
            <a:r>
              <a:rPr lang="en-US" dirty="0"/>
              <a:t> </a:t>
            </a:r>
            <a:r>
              <a:rPr lang="en-US" dirty="0" err="1"/>
              <a:t>oyasin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EC3FAE-6E62-4D2C-BAB7-AF2F6E0914FE}"/>
              </a:ext>
            </a:extLst>
          </p:cNvPr>
          <p:cNvSpPr/>
          <p:nvPr/>
        </p:nvSpPr>
        <p:spPr>
          <a:xfrm>
            <a:off x="1897466" y="3163983"/>
            <a:ext cx="2396625" cy="2219517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Knowledge &amp; Experiences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CA4FB00-8E03-434F-9CAE-748C6156D83A}"/>
              </a:ext>
            </a:extLst>
          </p:cNvPr>
          <p:cNvSpPr txBox="1">
            <a:spLocks/>
          </p:cNvSpPr>
          <p:nvPr/>
        </p:nvSpPr>
        <p:spPr>
          <a:xfrm>
            <a:off x="5921407" y="1519212"/>
            <a:ext cx="5095782" cy="411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Being a good Health Advocate means you will have to do some online research!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is COVID19?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Who is affected and how?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Are there treatments?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How do we stay safe?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Preventing contraction and spread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Treatment after contraction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Addressing other Holistic Health Areas</a:t>
            </a:r>
          </a:p>
          <a:p>
            <a:pPr marL="2286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2286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3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4734"/>
            <a:ext cx="12192001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/>
              <a:t>Understanding COVID19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869468-E310-4E7D-AE04-E3FBE82AB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70" y="1034691"/>
            <a:ext cx="9032032" cy="5080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D85D59-6762-4747-97A6-431F5EBBC3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00" t="38644" r="49959" b="39166"/>
          <a:stretch/>
        </p:blipFill>
        <p:spPr>
          <a:xfrm>
            <a:off x="7661429" y="1302799"/>
            <a:ext cx="3577702" cy="152695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9148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4734"/>
            <a:ext cx="12192001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/>
              <a:t>Understanding COVID19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COVID-19 Hospitalization and Death by Age">
            <a:extLst>
              <a:ext uri="{FF2B5EF4-FFF2-40B4-BE49-F238E27FC236}">
                <a16:creationId xmlns:a16="http://schemas.microsoft.com/office/drawing/2014/main" id="{06373F85-CE7F-41A7-B4C1-02CD030B2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3292"/>
            <a:ext cx="9107196" cy="50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BD0E1-5C3F-48BD-966B-F1A7A40B9588}"/>
              </a:ext>
            </a:extLst>
          </p:cNvPr>
          <p:cNvSpPr txBox="1"/>
          <p:nvPr/>
        </p:nvSpPr>
        <p:spPr>
          <a:xfrm>
            <a:off x="6096000" y="1518081"/>
            <a:ext cx="6096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About 35% of the Rosebud Sioux Tribe is over age 35+. </a:t>
            </a:r>
          </a:p>
          <a:p>
            <a:r>
              <a:rPr lang="en-US" sz="1200" dirty="0"/>
              <a:t>(ACS, 2014-2018)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4734"/>
            <a:ext cx="12192001" cy="61553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Understanding COVID19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COVID-19 Hospitalization and Death by Race/Ethnicity">
            <a:extLst>
              <a:ext uri="{FF2B5EF4-FFF2-40B4-BE49-F238E27FC236}">
                <a16:creationId xmlns:a16="http://schemas.microsoft.com/office/drawing/2014/main" id="{CA2B1AED-2F7D-468F-8D0C-FEFC888C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67" y="1063112"/>
            <a:ext cx="9063135" cy="506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1FDC7C-C4A7-42AD-939C-A67731C687DF}"/>
              </a:ext>
            </a:extLst>
          </p:cNvPr>
          <p:cNvSpPr/>
          <p:nvPr/>
        </p:nvSpPr>
        <p:spPr>
          <a:xfrm>
            <a:off x="3426781" y="2246050"/>
            <a:ext cx="1890943" cy="205074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9FF5C-67F0-45D4-A4E3-AADEC2C314AF}"/>
              </a:ext>
            </a:extLst>
          </p:cNvPr>
          <p:cNvSpPr/>
          <p:nvPr/>
        </p:nvSpPr>
        <p:spPr>
          <a:xfrm>
            <a:off x="1878667" y="1518082"/>
            <a:ext cx="9063135" cy="72796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C6BA-2DF7-4211-8428-73292CE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471"/>
            <a:ext cx="7729728" cy="61553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After doing our research, How do we advocate?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182C8-8013-4339-A9D1-49E95D5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Lakota Health &amp; Advocacy – COVID19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D9B7A-F4B6-461A-AD9F-9A4BAA5F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11B60EB-81E6-4BB9-86F4-0ECCEC066B9F}"/>
              </a:ext>
            </a:extLst>
          </p:cNvPr>
          <p:cNvSpPr txBox="1">
            <a:spLocks/>
          </p:cNvSpPr>
          <p:nvPr/>
        </p:nvSpPr>
        <p:spPr>
          <a:xfrm>
            <a:off x="813786" y="1236878"/>
            <a:ext cx="5288132" cy="498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marL="685800" lvl="3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A964C29-3BDC-43D6-89AC-3F60F95AABFE}"/>
              </a:ext>
            </a:extLst>
          </p:cNvPr>
          <p:cNvSpPr txBox="1">
            <a:spLocks/>
          </p:cNvSpPr>
          <p:nvPr/>
        </p:nvSpPr>
        <p:spPr>
          <a:xfrm>
            <a:off x="4696287" y="1236878"/>
            <a:ext cx="6846163" cy="4981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dirty="0"/>
              <a:t>Promote Access and Resolve barriers to services that improve and maintain holistic health.</a:t>
            </a:r>
          </a:p>
          <a:p>
            <a:pPr lvl="1"/>
            <a:r>
              <a:rPr lang="en-US" dirty="0"/>
              <a:t>We are all accountable for social distancing </a:t>
            </a:r>
          </a:p>
          <a:p>
            <a:pPr lvl="1"/>
            <a:r>
              <a:rPr lang="en-US" dirty="0"/>
              <a:t>Access to face masks </a:t>
            </a:r>
            <a:r>
              <a:rPr lang="en-US" dirty="0" err="1"/>
              <a:t>ie</a:t>
            </a:r>
            <a:r>
              <a:rPr lang="en-US" dirty="0"/>
              <a:t> DIY, sewers, family, tribe</a:t>
            </a:r>
          </a:p>
          <a:p>
            <a:pPr lvl="1"/>
            <a:r>
              <a:rPr lang="en-US" dirty="0"/>
              <a:t>Ability to social distance– self-discipline and parenting, nature walks, home quarantine plan, tribal quarantine, </a:t>
            </a:r>
          </a:p>
          <a:p>
            <a:pPr lvl="1"/>
            <a:r>
              <a:rPr lang="en-US" dirty="0"/>
              <a:t>Staying connected – phone, internet, social media</a:t>
            </a:r>
          </a:p>
          <a:p>
            <a:pPr lvl="1"/>
            <a:r>
              <a:rPr lang="en-US" dirty="0"/>
              <a:t>Tracking health the best way we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Navigating local resources, local healthcare systems and Insurance </a:t>
            </a:r>
            <a:r>
              <a:rPr lang="en-US" dirty="0" err="1"/>
              <a:t>ie</a:t>
            </a:r>
            <a:r>
              <a:rPr lang="en-US" dirty="0"/>
              <a:t> Indian Health Services, Horizon Health, Winner Hospital, Valentine Hospital, Tribal Health Department etc.</a:t>
            </a:r>
          </a:p>
          <a:p>
            <a:pPr lvl="1"/>
            <a:r>
              <a:rPr lang="en-US" dirty="0"/>
              <a:t>Keeping up to date on covid19 related info from Tribe, CDC and WHO.</a:t>
            </a:r>
          </a:p>
          <a:p>
            <a:pPr lvl="1"/>
            <a:r>
              <a:rPr lang="en-US" dirty="0"/>
              <a:t>Asking questions</a:t>
            </a:r>
          </a:p>
          <a:p>
            <a:pPr lvl="1"/>
            <a:r>
              <a:rPr lang="en-US" dirty="0"/>
              <a:t>Getting Tested and researching tests and test results.</a:t>
            </a:r>
          </a:p>
          <a:p>
            <a:pPr lvl="1"/>
            <a:r>
              <a:rPr lang="en-US" dirty="0"/>
              <a:t>Limiting hospital visits but maintaining medical conditions.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Understanding and Advocating for our selves in our Government to Government relationship with the US. </a:t>
            </a:r>
          </a:p>
          <a:p>
            <a:pPr lvl="1"/>
            <a:r>
              <a:rPr lang="en-US" dirty="0"/>
              <a:t>Census 2020</a:t>
            </a:r>
          </a:p>
          <a:p>
            <a:pPr lvl="1"/>
            <a:r>
              <a:rPr lang="en-US" dirty="0"/>
              <a:t>Voting – Tribal, State, US</a:t>
            </a:r>
          </a:p>
          <a:p>
            <a:pPr lvl="1"/>
            <a:r>
              <a:rPr lang="en-US" dirty="0"/>
              <a:t>Treaties and Sovereignty – Improving our health our way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marL="685800" lvl="3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98B1E7-0D96-4EE5-9FAA-A49B59E61715}"/>
              </a:ext>
            </a:extLst>
          </p:cNvPr>
          <p:cNvSpPr txBox="1">
            <a:spLocks/>
          </p:cNvSpPr>
          <p:nvPr/>
        </p:nvSpPr>
        <p:spPr>
          <a:xfrm>
            <a:off x="966186" y="1255166"/>
            <a:ext cx="3312333" cy="498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all should prevent Contraction and Spread by: </a:t>
            </a:r>
          </a:p>
          <a:p>
            <a:pPr lvl="1"/>
            <a:r>
              <a:rPr lang="en-US" dirty="0"/>
              <a:t>Social Distancing</a:t>
            </a:r>
          </a:p>
          <a:p>
            <a:pPr lvl="1"/>
            <a:r>
              <a:rPr lang="en-US" dirty="0"/>
              <a:t>Wearing Face Masks</a:t>
            </a:r>
          </a:p>
          <a:p>
            <a:pPr lvl="1"/>
            <a:r>
              <a:rPr lang="en-US" dirty="0"/>
              <a:t>Washing Hands</a:t>
            </a:r>
          </a:p>
          <a:p>
            <a:pPr lvl="1"/>
            <a:r>
              <a:rPr lang="en-US" dirty="0"/>
              <a:t>Avoiding Large Gatherings</a:t>
            </a:r>
          </a:p>
          <a:p>
            <a:pPr lvl="1"/>
            <a:r>
              <a:rPr lang="en-US" dirty="0"/>
              <a:t>Track and maintain our family’s health </a:t>
            </a:r>
            <a:r>
              <a:rPr lang="en-US" dirty="0" err="1"/>
              <a:t>ie</a:t>
            </a:r>
            <a:r>
              <a:rPr lang="en-US" dirty="0"/>
              <a:t> temperature, symptoms, daily list of contacts</a:t>
            </a:r>
          </a:p>
          <a:p>
            <a:pPr lvl="1"/>
            <a:r>
              <a:rPr lang="en-US" dirty="0"/>
              <a:t>Getting Tested </a:t>
            </a:r>
          </a:p>
          <a:p>
            <a:pPr lvl="1"/>
            <a:r>
              <a:rPr lang="en-US" dirty="0"/>
              <a:t>Being Respectful and Compassionate because we ALL will need help.</a:t>
            </a:r>
          </a:p>
          <a:p>
            <a:pPr lvl="1"/>
            <a:r>
              <a:rPr lang="en-US" dirty="0"/>
              <a:t>SELF CARE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marL="685800" lvl="3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359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804</Words>
  <Application>Microsoft Office PowerPoint</Application>
  <PresentationFormat>Widescreen</PresentationFormat>
  <Paragraphs>152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Lakota Health &amp; Advocacy</vt:lpstr>
      <vt:lpstr>Content</vt:lpstr>
      <vt:lpstr>Introduction</vt:lpstr>
      <vt:lpstr>How can we be Health Advocates during a Pandemic?</vt:lpstr>
      <vt:lpstr>Our approach to health advocacy – Lakota style</vt:lpstr>
      <vt:lpstr>Understanding COVID19</vt:lpstr>
      <vt:lpstr>Understanding COVID19</vt:lpstr>
      <vt:lpstr>Understanding COVID19</vt:lpstr>
      <vt:lpstr>After doing our research, How do we advocate?</vt:lpstr>
      <vt:lpstr>RST Community Resources</vt:lpstr>
      <vt:lpstr>Understanding COVID19: Doing the research!</vt:lpstr>
      <vt:lpstr>Pilamayaye!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Lakota Health &amp; Advocacy</dc:title>
  <dc:creator>Katrina Fuller</dc:creator>
  <cp:lastModifiedBy>Katrina Fuller</cp:lastModifiedBy>
  <cp:revision>1</cp:revision>
  <dcterms:created xsi:type="dcterms:W3CDTF">2020-08-17T21:45:13Z</dcterms:created>
  <dcterms:modified xsi:type="dcterms:W3CDTF">2020-08-18T00:31:18Z</dcterms:modified>
</cp:coreProperties>
</file>